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4"/>
  </p:notesMasterIdLst>
  <p:handoutMasterIdLst>
    <p:handoutMasterId r:id="rId25"/>
  </p:handoutMasterIdLst>
  <p:sldIdLst>
    <p:sldId id="2145707748" r:id="rId5"/>
    <p:sldId id="2147470619" r:id="rId6"/>
    <p:sldId id="2147470483" r:id="rId7"/>
    <p:sldId id="2147470477" r:id="rId8"/>
    <p:sldId id="2076138465" r:id="rId9"/>
    <p:sldId id="2147470470" r:id="rId10"/>
    <p:sldId id="8678" r:id="rId11"/>
    <p:sldId id="2147470474" r:id="rId12"/>
    <p:sldId id="8687" r:id="rId13"/>
    <p:sldId id="2147470617" r:id="rId14"/>
    <p:sldId id="1834" r:id="rId15"/>
    <p:sldId id="2076137099" r:id="rId16"/>
    <p:sldId id="8559" r:id="rId17"/>
    <p:sldId id="2076138542" r:id="rId18"/>
    <p:sldId id="2076138508" r:id="rId19"/>
    <p:sldId id="2147470618" r:id="rId20"/>
    <p:sldId id="2145707787" r:id="rId21"/>
    <p:sldId id="2145707799" r:id="rId22"/>
    <p:sldId id="214732792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15977B-509F-4B9F-99CE-BF4A8069CC4B}">
          <p14:sldIdLst>
            <p14:sldId id="2145707748"/>
            <p14:sldId id="2147470619"/>
            <p14:sldId id="2147470483"/>
            <p14:sldId id="2147470477"/>
            <p14:sldId id="2076138465"/>
            <p14:sldId id="2147470470"/>
            <p14:sldId id="8678"/>
            <p14:sldId id="2147470474"/>
            <p14:sldId id="8687"/>
            <p14:sldId id="2147470617"/>
            <p14:sldId id="1834"/>
            <p14:sldId id="2076137099"/>
            <p14:sldId id="8559"/>
            <p14:sldId id="2076138542"/>
            <p14:sldId id="2076138508"/>
            <p14:sldId id="2147470618"/>
            <p14:sldId id="2145707787"/>
            <p14:sldId id="2145707799"/>
            <p14:sldId id="214732792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yanka" initials="P" lastIdx="1" clrIdx="0">
    <p:extLst>
      <p:ext uri="{19B8F6BF-5375-455C-9EA6-DF929625EA0E}">
        <p15:presenceInfo xmlns:p15="http://schemas.microsoft.com/office/powerpoint/2012/main" userId="S::priyanka.luis@capgemini.com::4871a144-e4ad-4cd9-977a-ceb61059c38f" providerId="AD"/>
      </p:ext>
    </p:extLst>
  </p:cmAuthor>
  <p:cmAuthor id="2" name="Das, Gourabashis" initials="DG" lastIdx="38" clrIdx="1">
    <p:extLst>
      <p:ext uri="{19B8F6BF-5375-455C-9EA6-DF929625EA0E}">
        <p15:presenceInfo xmlns:p15="http://schemas.microsoft.com/office/powerpoint/2012/main" userId="S::gourabashis.das@capgemini.com::4192904e-b557-4650-ae4f-0389beb56e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33F"/>
    <a:srgbClr val="214554"/>
    <a:srgbClr val="14596B"/>
    <a:srgbClr val="173340"/>
    <a:srgbClr val="00D5D0"/>
    <a:srgbClr val="23ABA8"/>
    <a:srgbClr val="57CF80"/>
    <a:srgbClr val="178036"/>
    <a:srgbClr val="007D7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8257C-BB72-4814-BA6F-95DF38B630D3}" v="45" dt="2022-11-09T07:46:53.416"/>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9698" autoAdjust="0"/>
  </p:normalViewPr>
  <p:slideViewPr>
    <p:cSldViewPr>
      <p:cViewPr varScale="1">
        <p:scale>
          <a:sx n="88" d="100"/>
          <a:sy n="88" d="100"/>
        </p:scale>
        <p:origin x="461" y="82"/>
      </p:cViewPr>
      <p:guideLst/>
    </p:cSldViewPr>
  </p:slideViewPr>
  <p:notesTextViewPr>
    <p:cViewPr>
      <p:scale>
        <a:sx n="1" d="1"/>
        <a:sy n="1" d="1"/>
      </p:scale>
      <p:origin x="0" y="0"/>
    </p:cViewPr>
  </p:notesTextViewPr>
  <p:notesViewPr>
    <p:cSldViewPr>
      <p:cViewPr varScale="1">
        <p:scale>
          <a:sx n="48" d="100"/>
          <a:sy n="48" d="100"/>
        </p:scale>
        <p:origin x="268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5989DD-E0DA-4FDB-8D80-BE93E4F9DC2A}" type="datetimeFigureOut">
              <a:rPr lang="en-US" smtClean="0"/>
              <a:t>11/8/2022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F08B34-2D20-4C50-BC8E-DF41E7F090C4}" type="slidenum">
              <a:rPr lang="en-US" smtClean="0"/>
              <a:t>‹#›</a:t>
            </a:fld>
            <a:endParaRPr lang="en-US" dirty="0"/>
          </a:p>
        </p:txBody>
      </p:sp>
    </p:spTree>
    <p:extLst>
      <p:ext uri="{BB962C8B-B14F-4D97-AF65-F5344CB8AC3E}">
        <p14:creationId xmlns:p14="http://schemas.microsoft.com/office/powerpoint/2010/main" val="262943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0C07C-181F-4512-90D3-4E65BF778A8F}" type="datetimeFigureOut">
              <a:rPr lang="en-IN" smtClean="0"/>
              <a:t>08-11-2022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C1661-1474-4EE0-9885-EBE7AC31A138}" type="slidenum">
              <a:rPr lang="en-IN" smtClean="0"/>
              <a:t>‹#›</a:t>
            </a:fld>
            <a:endParaRPr lang="en-IN" dirty="0"/>
          </a:p>
        </p:txBody>
      </p:sp>
    </p:spTree>
    <p:extLst>
      <p:ext uri="{BB962C8B-B14F-4D97-AF65-F5344CB8AC3E}">
        <p14:creationId xmlns:p14="http://schemas.microsoft.com/office/powerpoint/2010/main" val="423262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696B5C-12A0-4042-B4D0-BD3B9A4F58C6}" type="slidenum">
              <a:rPr lang="pt-BR" smtClean="0"/>
              <a:pPr/>
              <a:t>1</a:t>
            </a:fld>
            <a:endParaRPr lang="pt-BR"/>
          </a:p>
        </p:txBody>
      </p:sp>
    </p:spTree>
    <p:extLst>
      <p:ext uri="{BB962C8B-B14F-4D97-AF65-F5344CB8AC3E}">
        <p14:creationId xmlns:p14="http://schemas.microsoft.com/office/powerpoint/2010/main" val="2754733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11/8/2022 2:30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99152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3F23DA7C-4BBA-4674-8239-A3233BB760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959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3F23DA7C-4BBA-4674-8239-A3233BB760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95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4029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rPr>
              <a:t>MGX FY16</a:t>
            </a:r>
          </a:p>
        </p:txBody>
      </p:sp>
      <p:sp>
        <p:nvSpPr>
          <p:cNvPr id="5" name="Footer Placeholder 4"/>
          <p:cNvSpPr>
            <a:spLocks noGrp="1"/>
          </p:cNvSpPr>
          <p:nvPr>
            <p:ph type="ftr" sz="quarter" idx="11"/>
          </p:nvPr>
        </p:nvSpPr>
        <p:spPr/>
        <p:txBody>
          <a:bodyPr/>
          <a:lstStyle/>
          <a:p>
            <a:pPr marL="576129" marR="0" lvl="0" indent="0" algn="l" defTabSz="921503"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40297"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40297" rtl="0" eaLnBrk="1" fontAlgn="auto" latinLnBrk="0" hangingPunct="1">
                <a:lnSpc>
                  <a:spcPct val="100000"/>
                </a:lnSpc>
                <a:spcBef>
                  <a:spcPts val="0"/>
                </a:spcBef>
                <a:spcAft>
                  <a:spcPts val="0"/>
                </a:spcAft>
                <a:buClrTx/>
                <a:buSzTx/>
                <a:buFontTx/>
                <a:buNone/>
                <a:tabLst/>
                <a:defRPr/>
              </a:pPr>
              <a:t>11/8/2022 2:30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4029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4029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32303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696B5C-12A0-4042-B4D0-BD3B9A4F58C6}" type="slidenum">
              <a:rPr lang="pt-BR" smtClean="0"/>
              <a:pPr/>
              <a:t>17</a:t>
            </a:fld>
            <a:endParaRPr lang="pt-BR"/>
          </a:p>
        </p:txBody>
      </p:sp>
    </p:spTree>
    <p:extLst>
      <p:ext uri="{BB962C8B-B14F-4D97-AF65-F5344CB8AC3E}">
        <p14:creationId xmlns:p14="http://schemas.microsoft.com/office/powerpoint/2010/main" val="3429062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696B5C-12A0-4042-B4D0-BD3B9A4F58C6}" type="slidenum">
              <a:rPr lang="pt-BR" smtClean="0"/>
              <a:pPr/>
              <a:t>18</a:t>
            </a:fld>
            <a:endParaRPr lang="pt-BR"/>
          </a:p>
        </p:txBody>
      </p:sp>
    </p:spTree>
    <p:extLst>
      <p:ext uri="{BB962C8B-B14F-4D97-AF65-F5344CB8AC3E}">
        <p14:creationId xmlns:p14="http://schemas.microsoft.com/office/powerpoint/2010/main" val="145530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DA4C1661-1474-4EE0-9885-EBE7AC31A138}" type="slidenum">
              <a:rPr lang="en-IN" smtClean="0"/>
              <a:t>3</a:t>
            </a:fld>
            <a:endParaRPr lang="en-IN" dirty="0"/>
          </a:p>
        </p:txBody>
      </p:sp>
    </p:spTree>
    <p:extLst>
      <p:ext uri="{BB962C8B-B14F-4D97-AF65-F5344CB8AC3E}">
        <p14:creationId xmlns:p14="http://schemas.microsoft.com/office/powerpoint/2010/main" val="147593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3932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7102" marR="0" lvl="0" indent="0" algn="l" defTabSz="93905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9329" rtl="0" eaLnBrk="1" fontAlgn="auto" latinLnBrk="0" hangingPunct="1">
              <a:lnSpc>
                <a:spcPct val="100000"/>
              </a:lnSpc>
              <a:spcBef>
                <a:spcPts val="0"/>
              </a:spcBef>
              <a:spcAft>
                <a:spcPts val="0"/>
              </a:spcAft>
              <a:buClrTx/>
              <a:buSzTx/>
              <a:buFontTx/>
              <a:buNone/>
              <a:tabLst/>
              <a:defRPr/>
            </a:pPr>
            <a:fld id="{52E3BA65-5A6F-4695-83B1-B4DBAF19739F}" type="datetime8">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39329" rtl="0" eaLnBrk="1" fontAlgn="auto" latinLnBrk="0" hangingPunct="1">
                <a:lnSpc>
                  <a:spcPct val="100000"/>
                </a:lnSpc>
                <a:spcBef>
                  <a:spcPts val="0"/>
                </a:spcBef>
                <a:spcAft>
                  <a:spcPts val="0"/>
                </a:spcAft>
                <a:buClrTx/>
                <a:buSzTx/>
                <a:buFontTx/>
                <a:buNone/>
                <a:tabLst/>
                <a:defRPr/>
              </a:pPr>
              <a:t>11/8/2022 2:30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9329"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3932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9813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DA4C1661-1474-4EE0-9885-EBE7AC31A138}" type="slidenum">
              <a:rPr lang="en-IN" smtClean="0"/>
              <a:t>6</a:t>
            </a:fld>
            <a:endParaRPr lang="en-IN" dirty="0"/>
          </a:p>
        </p:txBody>
      </p:sp>
    </p:spTree>
    <p:extLst>
      <p:ext uri="{BB962C8B-B14F-4D97-AF65-F5344CB8AC3E}">
        <p14:creationId xmlns:p14="http://schemas.microsoft.com/office/powerpoint/2010/main" val="2809956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1201738"/>
            <a:ext cx="5767388" cy="32448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609909" marR="0" lvl="0" indent="0" algn="l" defTabSz="99406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algn="r" defTabSz="975819" rtl="0" eaLnBrk="1" fontAlgn="auto" latinLnBrk="0" hangingPunct="1">
              <a:lnSpc>
                <a:spcPct val="100000"/>
              </a:lnSpc>
              <a:spcBef>
                <a:spcPts val="0"/>
              </a:spcBef>
              <a:spcAft>
                <a:spcPts val="0"/>
              </a:spcAft>
              <a:buClrTx/>
              <a:buSzTx/>
              <a:buFontTx/>
              <a:buNone/>
              <a:tabLst/>
              <a:defRPr/>
            </a:pPr>
            <a:fld id="{970B817D-25B1-4516-B158-32C98C13C316}" type="datetime8">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75819" rtl="0" eaLnBrk="1" fontAlgn="auto" latinLnBrk="0" hangingPunct="1">
                <a:lnSpc>
                  <a:spcPct val="100000"/>
                </a:lnSpc>
                <a:spcBef>
                  <a:spcPts val="0"/>
                </a:spcBef>
                <a:spcAft>
                  <a:spcPts val="0"/>
                </a:spcAft>
                <a:buClrTx/>
                <a:buSzTx/>
                <a:buFontTx/>
                <a:buNone/>
                <a:tabLst/>
                <a:defRPr/>
              </a:pPr>
              <a:t>11/8/2022 2:30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75819"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7581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6825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DA4C1661-1474-4EE0-9885-EBE7AC31A138}" type="slidenum">
              <a:rPr lang="en-IN" smtClean="0"/>
              <a:t>8</a:t>
            </a:fld>
            <a:endParaRPr lang="en-IN" dirty="0"/>
          </a:p>
        </p:txBody>
      </p:sp>
    </p:spTree>
    <p:extLst>
      <p:ext uri="{BB962C8B-B14F-4D97-AF65-F5344CB8AC3E}">
        <p14:creationId xmlns:p14="http://schemas.microsoft.com/office/powerpoint/2010/main" val="2155965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900" kern="1200" dirty="0">
                <a:solidFill>
                  <a:srgbClr val="000000"/>
                </a:solidFill>
                <a:effectLst/>
                <a:latin typeface="Segoe UI" panose="020B0502040204020203" pitchFamily="34" charset="0"/>
                <a:ea typeface="Times New Roman" panose="02020603050405020304" pitchFamily="18" charset="0"/>
              </a:rPr>
              <a:t>Once you complete this section, refer to it throughout your project to ensure you are on track for your desired end-state.  </a:t>
            </a:r>
          </a:p>
          <a:p>
            <a:endParaRPr lang="en-GB" dirty="0"/>
          </a:p>
        </p:txBody>
      </p:sp>
      <p:sp>
        <p:nvSpPr>
          <p:cNvPr id="4" name="Header Placeholder 3"/>
          <p:cNvSpPr>
            <a:spLocks noGrp="1"/>
          </p:cNvSpPr>
          <p:nvPr>
            <p:ph type="hdr" sz="quarter" idx="10"/>
          </p:nvPr>
        </p:nvSpPr>
        <p:spPr/>
        <p:txBody>
          <a:bodyPr/>
          <a:lstStyle/>
          <a:p>
            <a:pPr marL="0" marR="0" lvl="0" indent="0" algn="l" defTabSz="94029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rPr>
              <a:t>MGX FY16</a:t>
            </a:r>
          </a:p>
        </p:txBody>
      </p:sp>
      <p:sp>
        <p:nvSpPr>
          <p:cNvPr id="5" name="Footer Placeholder 4"/>
          <p:cNvSpPr>
            <a:spLocks noGrp="1"/>
          </p:cNvSpPr>
          <p:nvPr>
            <p:ph type="ftr" sz="quarter" idx="11"/>
          </p:nvPr>
        </p:nvSpPr>
        <p:spPr/>
        <p:txBody>
          <a:bodyPr/>
          <a:lstStyle/>
          <a:p>
            <a:pPr marL="576129" marR="0" lvl="0" indent="0" algn="l" defTabSz="921503"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40297"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40297" rtl="0" eaLnBrk="1" fontAlgn="auto" latinLnBrk="0" hangingPunct="1">
                <a:lnSpc>
                  <a:spcPct val="100000"/>
                </a:lnSpc>
                <a:spcBef>
                  <a:spcPts val="0"/>
                </a:spcBef>
                <a:spcAft>
                  <a:spcPts val="0"/>
                </a:spcAft>
                <a:buClrTx/>
                <a:buSzTx/>
                <a:buFontTx/>
                <a:buNone/>
                <a:tabLst/>
                <a:defRPr/>
              </a:pPr>
              <a:t>11/8/2022 2:30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4029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4029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8418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Employee experience journey </a:t>
            </a:r>
            <a:r>
              <a:rPr lang="en-US" dirty="0" err="1">
                <a:cs typeface="Calibri"/>
              </a:rPr>
              <a:t>kan</a:t>
            </a:r>
            <a:r>
              <a:rPr lang="en-US" dirty="0">
                <a:cs typeface="Calibri"/>
              </a:rPr>
              <a:t> </a:t>
            </a:r>
            <a:r>
              <a:rPr lang="en-US" dirty="0" err="1">
                <a:cs typeface="Calibri"/>
              </a:rPr>
              <a:t>inkludere</a:t>
            </a:r>
            <a:r>
              <a:rPr lang="en-US" dirty="0">
                <a:cs typeface="Calibri"/>
              </a:rPr>
              <a:t> PP elementer som COE </a:t>
            </a:r>
            <a:r>
              <a:rPr lang="en-US" dirty="0" err="1">
                <a:cs typeface="Calibri"/>
              </a:rPr>
              <a:t>vedlikeholder</a:t>
            </a:r>
            <a:r>
              <a:rPr lang="en-US" dirty="0">
                <a:cs typeface="Calibri"/>
              </a:rPr>
              <a:t>.</a:t>
            </a:r>
          </a:p>
          <a:p>
            <a:endParaRPr lang="en-US" dirty="0">
              <a:cs typeface="Calibri"/>
            </a:endParaRPr>
          </a:p>
        </p:txBody>
      </p:sp>
      <p:sp>
        <p:nvSpPr>
          <p:cNvPr id="4" name="Slide Number Placeholder 3"/>
          <p:cNvSpPr>
            <a:spLocks noGrp="1"/>
          </p:cNvSpPr>
          <p:nvPr>
            <p:ph type="sldNum" sz="quarter" idx="5"/>
          </p:nvPr>
        </p:nvSpPr>
        <p:spPr/>
        <p:txBody>
          <a:bodyPr/>
          <a:lstStyle/>
          <a:p>
            <a:fld id="{7EF5CB61-9F4F-4855-B8A9-B0DC37DADC6B}" type="slidenum">
              <a:rPr lang="nb-NO" smtClean="0"/>
              <a:t>10</a:t>
            </a:fld>
            <a:endParaRPr lang="nb-NO"/>
          </a:p>
        </p:txBody>
      </p:sp>
    </p:spTree>
    <p:extLst>
      <p:ext uri="{BB962C8B-B14F-4D97-AF65-F5344CB8AC3E}">
        <p14:creationId xmlns:p14="http://schemas.microsoft.com/office/powerpoint/2010/main" val="1354752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362225-1DD4-4CAB-B0CB-BB007271FF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292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hyperlink" Target="http://www.linkedin.com/company/capgemini" TargetMode="External"/><Relationship Id="rId1" Type="http://schemas.openxmlformats.org/officeDocument/2006/relationships/slideMaster" Target="../slideMasters/slideMaster1.xml"/><Relationship Id="rId6" Type="http://schemas.openxmlformats.org/officeDocument/2006/relationships/hyperlink" Target="http://www.twitter.com/capgemini"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www.youtube.com/capgeminimedia" TargetMode="External"/><Relationship Id="rId3" Type="http://schemas.openxmlformats.org/officeDocument/2006/relationships/tags" Target="../tags/tag8.xml"/><Relationship Id="rId7" Type="http://schemas.openxmlformats.org/officeDocument/2006/relationships/hyperlink" Target="http://www.linkedin.com/company/capgemini" TargetMode="External"/><Relationship Id="rId12" Type="http://schemas.openxmlformats.org/officeDocument/2006/relationships/image" Target="../media/image6.png"/><Relationship Id="rId17" Type="http://schemas.openxmlformats.org/officeDocument/2006/relationships/image" Target="../media/image3.png"/><Relationship Id="rId2" Type="http://schemas.openxmlformats.org/officeDocument/2006/relationships/tags" Target="../tags/tag7.xml"/><Relationship Id="rId16" Type="http://schemas.openxmlformats.org/officeDocument/2006/relationships/image" Target="../media/image8.png"/><Relationship Id="rId1" Type="http://schemas.openxmlformats.org/officeDocument/2006/relationships/tags" Target="../tags/tag6.xml"/><Relationship Id="rId6" Type="http://schemas.openxmlformats.org/officeDocument/2006/relationships/image" Target="../media/image10.png"/><Relationship Id="rId11" Type="http://schemas.openxmlformats.org/officeDocument/2006/relationships/hyperlink" Target="http://www.twitter.com/capgemini" TargetMode="External"/><Relationship Id="rId5" Type="http://schemas.openxmlformats.org/officeDocument/2006/relationships/slideMaster" Target="../slideMasters/slideMaster1.xml"/><Relationship Id="rId15" Type="http://schemas.openxmlformats.org/officeDocument/2006/relationships/hyperlink" Target="http://www.facebook.com/capgemini" TargetMode="External"/><Relationship Id="rId10" Type="http://schemas.openxmlformats.org/officeDocument/2006/relationships/image" Target="../media/image5.png"/><Relationship Id="rId4" Type="http://schemas.openxmlformats.org/officeDocument/2006/relationships/tags" Target="../tags/tag9.xml"/><Relationship Id="rId9" Type="http://schemas.openxmlformats.org/officeDocument/2006/relationships/hyperlink" Target="http://www.slideshare.net/capgemini" TargetMode="External"/><Relationship Id="rId1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www.twitter.com/capgemini" TargetMode="External"/><Relationship Id="rId18" Type="http://schemas.microsoft.com/office/2007/relationships/hdphoto" Target="../media/hdphoto4.wdp"/><Relationship Id="rId3" Type="http://schemas.openxmlformats.org/officeDocument/2006/relationships/slideMaster" Target="../slideMasters/slideMaster1.xml"/><Relationship Id="rId21" Type="http://schemas.microsoft.com/office/2007/relationships/hdphoto" Target="../media/hdphoto5.wdp"/><Relationship Id="rId7" Type="http://schemas.openxmlformats.org/officeDocument/2006/relationships/hyperlink" Target="http://www.linkedin.com/company/capgemini" TargetMode="External"/><Relationship Id="rId12" Type="http://schemas.microsoft.com/office/2007/relationships/hdphoto" Target="../media/hdphoto2.wdp"/><Relationship Id="rId17" Type="http://schemas.openxmlformats.org/officeDocument/2006/relationships/image" Target="../media/image18.png"/><Relationship Id="rId2" Type="http://schemas.openxmlformats.org/officeDocument/2006/relationships/tags" Target="../tags/tag13.xml"/><Relationship Id="rId16" Type="http://schemas.openxmlformats.org/officeDocument/2006/relationships/hyperlink" Target="http://www.youtube.com/capgeminimedia" TargetMode="External"/><Relationship Id="rId20" Type="http://schemas.openxmlformats.org/officeDocument/2006/relationships/image" Target="../media/image19.png"/><Relationship Id="rId1" Type="http://schemas.openxmlformats.org/officeDocument/2006/relationships/vmlDrawing" Target="../drawings/vmlDrawing9.vml"/><Relationship Id="rId6" Type="http://schemas.openxmlformats.org/officeDocument/2006/relationships/image" Target="../media/image1.emf"/><Relationship Id="rId11" Type="http://schemas.openxmlformats.org/officeDocument/2006/relationships/image" Target="../media/image16.png"/><Relationship Id="rId24" Type="http://schemas.openxmlformats.org/officeDocument/2006/relationships/hyperlink" Target="http://www.capgemini.com/invent" TargetMode="External"/><Relationship Id="rId5" Type="http://schemas.openxmlformats.org/officeDocument/2006/relationships/oleObject" Target="../embeddings/oleObject9.bin"/><Relationship Id="rId15" Type="http://schemas.microsoft.com/office/2007/relationships/hdphoto" Target="../media/hdphoto3.wdp"/><Relationship Id="rId23" Type="http://schemas.openxmlformats.org/officeDocument/2006/relationships/image" Target="../media/image20.png"/><Relationship Id="rId10" Type="http://schemas.openxmlformats.org/officeDocument/2006/relationships/hyperlink" Target="http://www.slideshare.net/capgemini" TargetMode="External"/><Relationship Id="rId19" Type="http://schemas.openxmlformats.org/officeDocument/2006/relationships/hyperlink" Target="http://www.facebook.com/capgemini" TargetMode="External"/><Relationship Id="rId4" Type="http://schemas.openxmlformats.org/officeDocument/2006/relationships/image" Target="../media/image14.png"/><Relationship Id="rId9" Type="http://schemas.microsoft.com/office/2007/relationships/hdphoto" Target="../media/hdphoto1.wdp"/><Relationship Id="rId14" Type="http://schemas.openxmlformats.org/officeDocument/2006/relationships/image" Target="../media/image17.png"/><Relationship Id="rId22" Type="http://schemas.openxmlformats.org/officeDocument/2006/relationships/hyperlink" Target="http://www.capgemini.com/about/how-we-work/the-collaborative-business-experiencetm"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accent4"/>
        </a:solidFill>
        <a:effectLst/>
      </p:bgPr>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5D1B5F70-39A3-4E01-8EEB-A624F6527260}"/>
              </a:ext>
            </a:extLst>
          </p:cNvPr>
          <p:cNvSpPr>
            <a:spLocks noChangeAspect="1"/>
          </p:cNvSpPr>
          <p:nvPr/>
        </p:nvSpPr>
        <p:spPr>
          <a:xfrm>
            <a:off x="263352" y="908720"/>
            <a:ext cx="10199251" cy="6192688"/>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99000">
                <a:schemeClr val="accent2">
                  <a:alpha val="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endParaRPr lang="de-DE"/>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242574"/>
            <a:ext cx="11379200" cy="307777"/>
          </a:xfrm>
        </p:spPr>
        <p:txBody>
          <a:bodyPr wrap="square" lIns="36000" tIns="0" rIns="36000">
            <a:sp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339007"/>
            <a:ext cx="11386134" cy="2031325"/>
          </a:xfrm>
        </p:spPr>
        <p:txBody>
          <a:bodyPr wrap="square" lIns="36000" rIns="36000" bIns="0" anchor="b" anchorCtr="0">
            <a:spAutoFit/>
          </a:bodyPr>
          <a:lstStyle>
            <a:lvl1pPr algn="l">
              <a:lnSpc>
                <a:spcPct val="100000"/>
              </a:lnSpc>
              <a:defRPr sz="6600" b="1" baseline="0">
                <a:solidFill>
                  <a:schemeClr val="bg1"/>
                </a:solidFill>
                <a:latin typeface="Ubuntu" panose="020B0504030602030204" pitchFamily="34" charset="0"/>
              </a:defRPr>
            </a:lvl1pPr>
          </a:lstStyle>
          <a:p>
            <a:r>
              <a:rPr lang="en-US"/>
              <a:t>Click to edit Master title style</a:t>
            </a:r>
            <a:endParaRPr lang="en-GB"/>
          </a:p>
        </p:txBody>
      </p:sp>
      <p:sp>
        <p:nvSpPr>
          <p:cNvPr id="7"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dirty="0">
                <a:solidFill>
                  <a:srgbClr val="A6A6A6"/>
                </a:solidFill>
                <a:latin typeface="Ubuntu" panose="020B0504030602030204" pitchFamily="34" charset="0"/>
                <a:cs typeface="Arial" panose="020B0604020202020204" pitchFamily="34" charset="0"/>
              </a:rPr>
              <a:t>Company Confidential © Capgemini 2022. All rights reserved  |</a:t>
            </a:r>
          </a:p>
        </p:txBody>
      </p:sp>
      <p:pic>
        <p:nvPicPr>
          <p:cNvPr id="8" name="Image 5" descr="Une image contenant texte&#10;&#10;Description générée automatiquement">
            <a:extLst>
              <a:ext uri="{FF2B5EF4-FFF2-40B4-BE49-F238E27FC236}">
                <a16:creationId xmlns:a16="http://schemas.microsoft.com/office/drawing/2014/main" id="{E25DB4D5-B8B5-43DB-A746-B812D43FE1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5116" y="260648"/>
            <a:ext cx="3024000" cy="1226177"/>
          </a:xfrm>
          <a:prstGeom prst="rect">
            <a:avLst/>
          </a:prstGeom>
        </p:spPr>
      </p:pic>
    </p:spTree>
    <p:extLst>
      <p:ext uri="{BB962C8B-B14F-4D97-AF65-F5344CB8AC3E}">
        <p14:creationId xmlns:p14="http://schemas.microsoft.com/office/powerpoint/2010/main" val="8238338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57F0C9DF-D1FA-45A1-91F6-147FDC3E734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87595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seul">
    <p:bg>
      <p:bgPr>
        <a:solidFill>
          <a:schemeClr val="accent4"/>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Espace réservé du texte 9">
            <a:extLst>
              <a:ext uri="{FF2B5EF4-FFF2-40B4-BE49-F238E27FC236}">
                <a16:creationId xmlns:a16="http://schemas.microsoft.com/office/drawing/2014/main" id="{0850DA69-657E-41C3-B340-B16C354CA1D0}"/>
              </a:ext>
            </a:extLst>
          </p:cNvPr>
          <p:cNvSpPr>
            <a:spLocks noGrp="1"/>
          </p:cNvSpPr>
          <p:nvPr>
            <p:ph type="body" sz="quarter" idx="10"/>
          </p:nvPr>
        </p:nvSpPr>
        <p:spPr>
          <a:xfrm>
            <a:off x="404813" y="1447800"/>
            <a:ext cx="11406187" cy="4951413"/>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accent5"/>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5E6BB52B-0C5D-4023-89D5-282E9A52022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de-DE"/>
          </a:p>
        </p:txBody>
      </p:sp>
    </p:spTree>
    <p:extLst>
      <p:ext uri="{BB962C8B-B14F-4D97-AF65-F5344CB8AC3E}">
        <p14:creationId xmlns:p14="http://schemas.microsoft.com/office/powerpoint/2010/main" val="61298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light Grey">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Espace réservé du texte 8">
            <a:extLst>
              <a:ext uri="{FF2B5EF4-FFF2-40B4-BE49-F238E27FC236}">
                <a16:creationId xmlns:a16="http://schemas.microsoft.com/office/drawing/2014/main" id="{E7C5D7A7-45E9-4756-B28B-644907783FEA}"/>
              </a:ext>
            </a:extLst>
          </p:cNvPr>
          <p:cNvSpPr>
            <a:spLocks noGrp="1"/>
          </p:cNvSpPr>
          <p:nvPr>
            <p:ph type="body" sz="quarter" idx="10"/>
          </p:nvPr>
        </p:nvSpPr>
        <p:spPr>
          <a:xfrm>
            <a:off x="404812" y="1447800"/>
            <a:ext cx="11406188" cy="495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C89E73A-8AF6-4995-85C4-948312F9A282}"/>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271631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light Grey">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0C89E73A-8AF6-4995-85C4-948312F9A282}"/>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512878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dark">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3772800"/>
            <a:ext cx="11329987" cy="307777"/>
          </a:xfrm>
        </p:spPr>
        <p:txBody>
          <a:bodyPr lIns="0" t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264961"/>
            <a:ext cx="11329987" cy="1477328"/>
          </a:xfrm>
        </p:spPr>
        <p:txBody>
          <a:bodyPr lIns="0" bIns="0" anchor="b" anchorCtr="0">
            <a:spAutoFit/>
          </a:bodyPr>
          <a:lstStyle>
            <a:lvl1pPr algn="l">
              <a:lnSpc>
                <a:spcPct val="80000"/>
              </a:lnSpc>
              <a:defRPr sz="6000" baseline="0">
                <a:solidFill>
                  <a:schemeClr val="bg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E744C52A-2030-4EFF-B1D2-B60B2B279897}"/>
              </a:ext>
            </a:extLst>
          </p:cNvPr>
          <p:cNvSpPr>
            <a:spLocks noGrp="1"/>
          </p:cNvSpPr>
          <p:nvPr>
            <p:ph type="body" sz="quarter" idx="10" hasCustomPrompt="1"/>
          </p:nvPr>
        </p:nvSpPr>
        <p:spPr>
          <a:xfrm>
            <a:off x="404813" y="1825079"/>
            <a:ext cx="4611067" cy="307777"/>
          </a:xfrm>
        </p:spPr>
        <p:txBody>
          <a:bodyPr wrap="square" anchor="b">
            <a:spAutoFit/>
          </a:bodyPr>
          <a:lstStyle>
            <a:lvl1pPr>
              <a:defRPr>
                <a:solidFill>
                  <a:schemeClr val="accent2"/>
                </a:solidFill>
                <a:latin typeface="Ubuntu Light" panose="020B0304030602030204" pitchFamily="34" charset="0"/>
              </a:defRPr>
            </a:lvl1pPr>
            <a:lvl2pPr marL="88900" indent="0">
              <a:buNone/>
              <a:defRPr/>
            </a:lvl2pPr>
          </a:lstStyle>
          <a:p>
            <a:pPr lvl="0"/>
            <a:r>
              <a:rPr lang="fr-FR"/>
              <a:t>INSERT A LABEL/ALBEIT</a:t>
            </a:r>
          </a:p>
        </p:txBody>
      </p:sp>
    </p:spTree>
    <p:extLst>
      <p:ext uri="{BB962C8B-B14F-4D97-AF65-F5344CB8AC3E}">
        <p14:creationId xmlns:p14="http://schemas.microsoft.com/office/powerpoint/2010/main" val="349715874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full screen image">
    <p:bg>
      <p:bgPr>
        <a:solidFill>
          <a:schemeClr val="accent4"/>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E832AC1-21AF-4DAD-A220-3541D7B3D0D5}"/>
              </a:ext>
            </a:extLst>
          </p:cNvPr>
          <p:cNvSpPr>
            <a:spLocks noGrp="1"/>
          </p:cNvSpPr>
          <p:nvPr>
            <p:ph type="pic" sz="quarter" idx="10" hasCustomPrompt="1"/>
          </p:nvPr>
        </p:nvSpPr>
        <p:spPr>
          <a:xfrm>
            <a:off x="0" y="0"/>
            <a:ext cx="12192000" cy="6858000"/>
          </a:xfrm>
          <a:custGeom>
            <a:avLst/>
            <a:gdLst>
              <a:gd name="connsiteX0" fmla="*/ 11786547 w 12192000"/>
              <a:gd name="connsiteY0" fmla="*/ 205058 h 6858000"/>
              <a:gd name="connsiteX1" fmla="*/ 11562163 w 12192000"/>
              <a:gd name="connsiteY1" fmla="*/ 436971 h 6858000"/>
              <a:gd name="connsiteX2" fmla="*/ 11639891 w 12192000"/>
              <a:gd name="connsiteY2" fmla="*/ 551459 h 6858000"/>
              <a:gd name="connsiteX3" fmla="*/ 11719085 w 12192000"/>
              <a:gd name="connsiteY3" fmla="*/ 552927 h 6858000"/>
              <a:gd name="connsiteX4" fmla="*/ 11751166 w 12192000"/>
              <a:gd name="connsiteY4" fmla="*/ 536965 h 6858000"/>
              <a:gd name="connsiteX5" fmla="*/ 11777548 w 12192000"/>
              <a:gd name="connsiteY5" fmla="*/ 513474 h 6858000"/>
              <a:gd name="connsiteX6" fmla="*/ 11770504 w 12192000"/>
              <a:gd name="connsiteY6" fmla="*/ 536398 h 6858000"/>
              <a:gd name="connsiteX7" fmla="*/ 11705703 w 12192000"/>
              <a:gd name="connsiteY7" fmla="*/ 579359 h 6858000"/>
              <a:gd name="connsiteX8" fmla="*/ 11760002 w 12192000"/>
              <a:gd name="connsiteY8" fmla="*/ 594046 h 6858000"/>
              <a:gd name="connsiteX9" fmla="*/ 11889144 w 12192000"/>
              <a:gd name="connsiteY9" fmla="*/ 551453 h 6858000"/>
              <a:gd name="connsiteX10" fmla="*/ 11824573 w 12192000"/>
              <a:gd name="connsiteY10" fmla="*/ 494172 h 6858000"/>
              <a:gd name="connsiteX11" fmla="*/ 11889144 w 12192000"/>
              <a:gd name="connsiteY11" fmla="*/ 525016 h 6858000"/>
              <a:gd name="connsiteX12" fmla="*/ 11974376 w 12192000"/>
              <a:gd name="connsiteY12" fmla="*/ 467391 h 6858000"/>
              <a:gd name="connsiteX13" fmla="*/ 11981591 w 12192000"/>
              <a:gd name="connsiteY13" fmla="*/ 431058 h 6858000"/>
              <a:gd name="connsiteX14" fmla="*/ 11981599 w 12192000"/>
              <a:gd name="connsiteY14" fmla="*/ 431100 h 6858000"/>
              <a:gd name="connsiteX15" fmla="*/ 11981599 w 12192000"/>
              <a:gd name="connsiteY15" fmla="*/ 431017 h 6858000"/>
              <a:gd name="connsiteX16" fmla="*/ 11981599 w 12192000"/>
              <a:gd name="connsiteY16" fmla="*/ 428164 h 6858000"/>
              <a:gd name="connsiteX17" fmla="*/ 11909738 w 12192000"/>
              <a:gd name="connsiteY17" fmla="*/ 279916 h 6858000"/>
              <a:gd name="connsiteX18" fmla="*/ 11796813 w 12192000"/>
              <a:gd name="connsiteY18" fmla="*/ 209461 h 6858000"/>
              <a:gd name="connsiteX19" fmla="*/ 11786547 w 12192000"/>
              <a:gd name="connsiteY19" fmla="*/ 205058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6547" y="205058"/>
                </a:moveTo>
                <a:cubicBezTo>
                  <a:pt x="11736684" y="265238"/>
                  <a:pt x="11562163" y="310740"/>
                  <a:pt x="11562163" y="436971"/>
                </a:cubicBezTo>
                <a:cubicBezTo>
                  <a:pt x="11562163" y="486876"/>
                  <a:pt x="11592961" y="533846"/>
                  <a:pt x="11639891" y="551459"/>
                </a:cubicBezTo>
                <a:cubicBezTo>
                  <a:pt x="11666289" y="561734"/>
                  <a:pt x="11692687" y="561734"/>
                  <a:pt x="11719085" y="552927"/>
                </a:cubicBezTo>
                <a:cubicBezTo>
                  <a:pt x="11730818" y="549258"/>
                  <a:pt x="11741450" y="543753"/>
                  <a:pt x="11751166" y="536965"/>
                </a:cubicBezTo>
                <a:lnTo>
                  <a:pt x="11777548" y="513474"/>
                </a:lnTo>
                <a:lnTo>
                  <a:pt x="11770504" y="536398"/>
                </a:lnTo>
                <a:cubicBezTo>
                  <a:pt x="11758809" y="558154"/>
                  <a:pt x="11734320" y="574953"/>
                  <a:pt x="11705703" y="579359"/>
                </a:cubicBezTo>
                <a:cubicBezTo>
                  <a:pt x="11714508" y="588171"/>
                  <a:pt x="11735054" y="594046"/>
                  <a:pt x="11760002" y="594046"/>
                </a:cubicBezTo>
                <a:cubicBezTo>
                  <a:pt x="11805495" y="594046"/>
                  <a:pt x="11861261" y="580827"/>
                  <a:pt x="11889144" y="551453"/>
                </a:cubicBezTo>
                <a:cubicBezTo>
                  <a:pt x="11850989" y="552921"/>
                  <a:pt x="11826041" y="527953"/>
                  <a:pt x="11824573" y="494172"/>
                </a:cubicBezTo>
                <a:cubicBezTo>
                  <a:pt x="11842183" y="516203"/>
                  <a:pt x="11864196" y="525016"/>
                  <a:pt x="11889144" y="525016"/>
                </a:cubicBezTo>
                <a:cubicBezTo>
                  <a:pt x="11927667" y="525016"/>
                  <a:pt x="11960411" y="501057"/>
                  <a:pt x="11974376" y="467391"/>
                </a:cubicBezTo>
                <a:lnTo>
                  <a:pt x="11981591" y="431058"/>
                </a:lnTo>
                <a:lnTo>
                  <a:pt x="11981599" y="431100"/>
                </a:lnTo>
                <a:lnTo>
                  <a:pt x="11981599" y="431017"/>
                </a:lnTo>
                <a:lnTo>
                  <a:pt x="11981599" y="428164"/>
                </a:lnTo>
                <a:cubicBezTo>
                  <a:pt x="11981599" y="369452"/>
                  <a:pt x="11952268" y="319547"/>
                  <a:pt x="11909738" y="279916"/>
                </a:cubicBezTo>
                <a:cubicBezTo>
                  <a:pt x="11877473" y="249092"/>
                  <a:pt x="11837876" y="227075"/>
                  <a:pt x="11796813" y="209461"/>
                </a:cubicBezTo>
                <a:cubicBezTo>
                  <a:pt x="11793879" y="207994"/>
                  <a:pt x="11790946" y="206526"/>
                  <a:pt x="11786547" y="205058"/>
                </a:cubicBezTo>
                <a:close/>
                <a:moveTo>
                  <a:pt x="0" y="0"/>
                </a:moveTo>
                <a:lnTo>
                  <a:pt x="12192000" y="0"/>
                </a:lnTo>
                <a:lnTo>
                  <a:pt x="12192000" y="6858000"/>
                </a:lnTo>
                <a:lnTo>
                  <a:pt x="0" y="6858000"/>
                </a:lnTo>
                <a:close/>
              </a:path>
            </a:pathLst>
          </a:custGeom>
        </p:spPr>
        <p:txBody>
          <a:bodyPr wrap="square">
            <a:noAutofit/>
          </a:bodyPr>
          <a:lstStyle>
            <a:lvl1pPr>
              <a:defRPr>
                <a:solidFill>
                  <a:schemeClr val="bg2">
                    <a:lumMod val="50000"/>
                  </a:schemeClr>
                </a:solidFill>
              </a:defRPr>
            </a:lvl1pPr>
          </a:lstStyle>
          <a:p>
            <a:r>
              <a:rPr lang="en-US" dirty="0"/>
              <a:t>Click icon to add picture and arrange the picture in the background</a:t>
            </a:r>
            <a:endParaRPr lang="en-GB" dirty="0"/>
          </a:p>
        </p:txBody>
      </p:sp>
      <p:sp>
        <p:nvSpPr>
          <p:cNvPr id="2" name="Title 1">
            <a:extLst>
              <a:ext uri="{FF2B5EF4-FFF2-40B4-BE49-F238E27FC236}">
                <a16:creationId xmlns:a16="http://schemas.microsoft.com/office/drawing/2014/main" id="{FDB0CAFF-8B20-4B52-A18C-BFD139761BF9}"/>
              </a:ext>
            </a:extLst>
          </p:cNvPr>
          <p:cNvSpPr>
            <a:spLocks noGrp="1"/>
          </p:cNvSpPr>
          <p:nvPr>
            <p:ph type="title"/>
          </p:nvPr>
        </p:nvSpPr>
        <p:spPr>
          <a:xfrm>
            <a:off x="404813" y="1951673"/>
            <a:ext cx="4562475" cy="2954655"/>
          </a:xfrm>
        </p:spPr>
        <p:txBody>
          <a:bodyPr vert="horz" wrap="square" lIns="72000" tIns="0" rIns="0" bIns="0" rtlCol="0" anchor="ctr">
            <a:spAutoFit/>
          </a:bodyPr>
          <a:lstStyle>
            <a:lvl1pPr>
              <a:lnSpc>
                <a:spcPct val="80000"/>
              </a:lnSpc>
              <a:defRPr lang="en-GB" sz="6000" dirty="0">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2731258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rple">
    <p:bg>
      <p:bgPr>
        <a:solidFill>
          <a:srgbClr val="2B0A3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714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picture white Pik">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EB2D5A7-8ABD-41FC-934A-8D0E9E07B98D}"/>
              </a:ext>
            </a:extLst>
          </p:cNvPr>
          <p:cNvSpPr>
            <a:spLocks noGrp="1"/>
          </p:cNvSpPr>
          <p:nvPr>
            <p:ph type="pic" sz="quarter" idx="13" hasCustomPrompt="1"/>
          </p:nvPr>
        </p:nvSpPr>
        <p:spPr>
          <a:xfrm>
            <a:off x="0" y="0"/>
            <a:ext cx="12192000" cy="6858000"/>
          </a:xfrm>
          <a:custGeom>
            <a:avLst/>
            <a:gdLst>
              <a:gd name="connsiteX0" fmla="*/ 11904137 w 12192000"/>
              <a:gd name="connsiteY0" fmla="*/ 374761 h 6858000"/>
              <a:gd name="connsiteX1" fmla="*/ 11851113 w 12192000"/>
              <a:gd name="connsiteY1" fmla="*/ 409256 h 6858000"/>
              <a:gd name="connsiteX2" fmla="*/ 11813853 w 12192000"/>
              <a:gd name="connsiteY2" fmla="*/ 476806 h 6858000"/>
              <a:gd name="connsiteX3" fmla="*/ 11772294 w 12192000"/>
              <a:gd name="connsiteY3" fmla="*/ 537171 h 6858000"/>
              <a:gd name="connsiteX4" fmla="*/ 11703507 w 12192000"/>
              <a:gd name="connsiteY4" fmla="*/ 580289 h 6858000"/>
              <a:gd name="connsiteX5" fmla="*/ 11747932 w 12192000"/>
              <a:gd name="connsiteY5" fmla="*/ 591787 h 6858000"/>
              <a:gd name="connsiteX6" fmla="*/ 11796656 w 12192000"/>
              <a:gd name="connsiteY6" fmla="*/ 587475 h 6858000"/>
              <a:gd name="connsiteX7" fmla="*/ 11879774 w 12192000"/>
              <a:gd name="connsiteY7" fmla="*/ 551544 h 6858000"/>
              <a:gd name="connsiteX8" fmla="*/ 11816719 w 12192000"/>
              <a:gd name="connsiteY8" fmla="*/ 494054 h 6858000"/>
              <a:gd name="connsiteX9" fmla="*/ 11904137 w 12192000"/>
              <a:gd name="connsiteY9" fmla="*/ 521361 h 6858000"/>
              <a:gd name="connsiteX10" fmla="*/ 11965759 w 12192000"/>
              <a:gd name="connsiteY10" fmla="*/ 460997 h 6858000"/>
              <a:gd name="connsiteX11" fmla="*/ 11964326 w 12192000"/>
              <a:gd name="connsiteY11" fmla="*/ 404944 h 6858000"/>
              <a:gd name="connsiteX12" fmla="*/ 11904137 w 12192000"/>
              <a:gd name="connsiteY12" fmla="*/ 374761 h 6858000"/>
              <a:gd name="connsiteX13" fmla="*/ 11779497 w 12192000"/>
              <a:gd name="connsiteY13" fmla="*/ 210928 h 6858000"/>
              <a:gd name="connsiteX14" fmla="*/ 11559747 w 12192000"/>
              <a:gd name="connsiteY14" fmla="*/ 439472 h 6858000"/>
              <a:gd name="connsiteX15" fmla="*/ 11635870 w 12192000"/>
              <a:gd name="connsiteY15" fmla="*/ 550150 h 6858000"/>
              <a:gd name="connsiteX16" fmla="*/ 11720610 w 12192000"/>
              <a:gd name="connsiteY16" fmla="*/ 545838 h 6858000"/>
              <a:gd name="connsiteX17" fmla="*/ 11780933 w 12192000"/>
              <a:gd name="connsiteY17" fmla="*/ 489780 h 6858000"/>
              <a:gd name="connsiteX18" fmla="*/ 11826894 w 12192000"/>
              <a:gd name="connsiteY18" fmla="*/ 413599 h 6858000"/>
              <a:gd name="connsiteX19" fmla="*/ 11888654 w 12192000"/>
              <a:gd name="connsiteY19" fmla="*/ 361853 h 6858000"/>
              <a:gd name="connsiteX20" fmla="*/ 11963340 w 12192000"/>
              <a:gd name="connsiteY20" fmla="*/ 380539 h 6858000"/>
              <a:gd name="connsiteX21" fmla="*/ 11900144 w 12192000"/>
              <a:gd name="connsiteY21" fmla="*/ 284235 h 6858000"/>
              <a:gd name="connsiteX22" fmla="*/ 11789551 w 12192000"/>
              <a:gd name="connsiteY22" fmla="*/ 215240 h 6858000"/>
              <a:gd name="connsiteX23" fmla="*/ 11779497 w 12192000"/>
              <a:gd name="connsiteY23" fmla="*/ 210928 h 6858000"/>
              <a:gd name="connsiteX24" fmla="*/ 0 w 12192000"/>
              <a:gd name="connsiteY24" fmla="*/ 0 h 6858000"/>
              <a:gd name="connsiteX25" fmla="*/ 12192000 w 12192000"/>
              <a:gd name="connsiteY25" fmla="*/ 0 h 6858000"/>
              <a:gd name="connsiteX26" fmla="*/ 12192000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1904137" y="374761"/>
                </a:moveTo>
                <a:cubicBezTo>
                  <a:pt x="11881208" y="376199"/>
                  <a:pt x="11864011" y="390571"/>
                  <a:pt x="11851113" y="409256"/>
                </a:cubicBezTo>
                <a:cubicBezTo>
                  <a:pt x="11835349" y="429377"/>
                  <a:pt x="11825318" y="453810"/>
                  <a:pt x="11813853" y="476806"/>
                </a:cubicBezTo>
                <a:cubicBezTo>
                  <a:pt x="11802389" y="498365"/>
                  <a:pt x="11789491" y="518487"/>
                  <a:pt x="11772294" y="537171"/>
                </a:cubicBezTo>
                <a:cubicBezTo>
                  <a:pt x="11753664" y="557293"/>
                  <a:pt x="11730735" y="573103"/>
                  <a:pt x="11703507" y="580289"/>
                </a:cubicBezTo>
                <a:cubicBezTo>
                  <a:pt x="11716405" y="588912"/>
                  <a:pt x="11733601" y="591787"/>
                  <a:pt x="11747932" y="591787"/>
                </a:cubicBezTo>
                <a:cubicBezTo>
                  <a:pt x="11763696" y="593224"/>
                  <a:pt x="11780893" y="590350"/>
                  <a:pt x="11796656" y="587475"/>
                </a:cubicBezTo>
                <a:cubicBezTo>
                  <a:pt x="11826751" y="583163"/>
                  <a:pt x="11858278" y="573103"/>
                  <a:pt x="11879774" y="551544"/>
                </a:cubicBezTo>
                <a:cubicBezTo>
                  <a:pt x="11845381" y="551544"/>
                  <a:pt x="11818153" y="528548"/>
                  <a:pt x="11816719" y="494054"/>
                </a:cubicBezTo>
                <a:cubicBezTo>
                  <a:pt x="11838216" y="519924"/>
                  <a:pt x="11871176" y="529985"/>
                  <a:pt x="11904137" y="521361"/>
                </a:cubicBezTo>
                <a:cubicBezTo>
                  <a:pt x="11932798" y="512738"/>
                  <a:pt x="11957160" y="489742"/>
                  <a:pt x="11965759" y="460997"/>
                </a:cubicBezTo>
                <a:cubicBezTo>
                  <a:pt x="11971491" y="442312"/>
                  <a:pt x="11972924" y="423628"/>
                  <a:pt x="11964326" y="404944"/>
                </a:cubicBezTo>
                <a:cubicBezTo>
                  <a:pt x="11952861" y="383385"/>
                  <a:pt x="11928499" y="373324"/>
                  <a:pt x="11904137" y="374761"/>
                </a:cubicBezTo>
                <a:close/>
                <a:moveTo>
                  <a:pt x="11779497" y="210928"/>
                </a:moveTo>
                <a:cubicBezTo>
                  <a:pt x="11730664" y="271298"/>
                  <a:pt x="11559747" y="314420"/>
                  <a:pt x="11559747" y="439472"/>
                </a:cubicBezTo>
                <a:cubicBezTo>
                  <a:pt x="11559747" y="486906"/>
                  <a:pt x="11589909" y="532902"/>
                  <a:pt x="11635870" y="550150"/>
                </a:cubicBezTo>
                <a:cubicBezTo>
                  <a:pt x="11663159" y="560212"/>
                  <a:pt x="11693320" y="558775"/>
                  <a:pt x="11720610" y="545838"/>
                </a:cubicBezTo>
                <a:cubicBezTo>
                  <a:pt x="11746463" y="534339"/>
                  <a:pt x="11765134" y="514216"/>
                  <a:pt x="11780933" y="489780"/>
                </a:cubicBezTo>
                <a:cubicBezTo>
                  <a:pt x="11798168" y="465345"/>
                  <a:pt x="11811095" y="439472"/>
                  <a:pt x="11826894" y="413599"/>
                </a:cubicBezTo>
                <a:cubicBezTo>
                  <a:pt x="11841257" y="390601"/>
                  <a:pt x="11861365" y="367603"/>
                  <a:pt x="11888654" y="361853"/>
                </a:cubicBezTo>
                <a:cubicBezTo>
                  <a:pt x="11914507" y="354666"/>
                  <a:pt x="11944668" y="361853"/>
                  <a:pt x="11963340" y="380539"/>
                </a:cubicBezTo>
                <a:cubicBezTo>
                  <a:pt x="11951850" y="343167"/>
                  <a:pt x="11930306" y="311545"/>
                  <a:pt x="11900144" y="284235"/>
                </a:cubicBezTo>
                <a:cubicBezTo>
                  <a:pt x="11867110" y="254050"/>
                  <a:pt x="11829767" y="232489"/>
                  <a:pt x="11789551" y="215240"/>
                </a:cubicBezTo>
                <a:cubicBezTo>
                  <a:pt x="11786678" y="213803"/>
                  <a:pt x="11782369" y="212365"/>
                  <a:pt x="11779497" y="210928"/>
                </a:cubicBezTo>
                <a:close/>
                <a:moveTo>
                  <a:pt x="0" y="0"/>
                </a:moveTo>
                <a:lnTo>
                  <a:pt x="12192000" y="0"/>
                </a:lnTo>
                <a:lnTo>
                  <a:pt x="12192000" y="6858000"/>
                </a:lnTo>
                <a:lnTo>
                  <a:pt x="0" y="6858000"/>
                </a:lnTo>
                <a:close/>
              </a:path>
            </a:pathLst>
          </a:custGeom>
          <a:solidFill>
            <a:schemeClr val="accent4"/>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grpSp>
        <p:nvGrpSpPr>
          <p:cNvPr id="5" name="Group 37">
            <a:extLst>
              <a:ext uri="{FF2B5EF4-FFF2-40B4-BE49-F238E27FC236}">
                <a16:creationId xmlns:a16="http://schemas.microsoft.com/office/drawing/2014/main" id="{175605CD-31A1-4F5E-8CC8-FA82332DB3A0}"/>
              </a:ext>
            </a:extLst>
          </p:cNvPr>
          <p:cNvGrpSpPr/>
          <p:nvPr userDrawn="1"/>
        </p:nvGrpSpPr>
        <p:grpSpPr>
          <a:xfrm>
            <a:off x="11562864" y="207688"/>
            <a:ext cx="418487" cy="387209"/>
            <a:chOff x="5481638" y="2859088"/>
            <a:chExt cx="1231900" cy="1139825"/>
          </a:xfrm>
          <a:solidFill>
            <a:schemeClr val="bg1"/>
          </a:solidFill>
        </p:grpSpPr>
        <p:sp>
          <p:nvSpPr>
            <p:cNvPr id="6" name="Freeform 320">
              <a:extLst>
                <a:ext uri="{FF2B5EF4-FFF2-40B4-BE49-F238E27FC236}">
                  <a16:creationId xmlns:a16="http://schemas.microsoft.com/office/drawing/2014/main" id="{AE5DD593-FDBD-4A70-83DE-64E2F0ED00BB}"/>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321">
              <a:extLst>
                <a:ext uri="{FF2B5EF4-FFF2-40B4-BE49-F238E27FC236}">
                  <a16:creationId xmlns:a16="http://schemas.microsoft.com/office/drawing/2014/main" id="{5E1F1E46-28BC-4B11-9A4D-30E587571815}"/>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8"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dirty="0">
                <a:solidFill>
                  <a:srgbClr val="A6A6A6"/>
                </a:solidFill>
                <a:latin typeface="Ubuntu" panose="020B0504030602030204" pitchFamily="34" charset="0"/>
                <a:cs typeface="Arial" panose="020B0604020202020204" pitchFamily="34" charset="0"/>
              </a:rPr>
              <a:t>Company Confidential © Capgemini 2022. All rights reserved  |</a:t>
            </a:r>
          </a:p>
        </p:txBody>
      </p:sp>
    </p:spTree>
    <p:extLst>
      <p:ext uri="{BB962C8B-B14F-4D97-AF65-F5344CB8AC3E}">
        <p14:creationId xmlns:p14="http://schemas.microsoft.com/office/powerpoint/2010/main" val="1168183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icture blue Pik">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B335D29-1EFC-4491-AD11-74BC952F53E5}"/>
              </a:ext>
            </a:extLst>
          </p:cNvPr>
          <p:cNvSpPr>
            <a:spLocks noGrp="1"/>
          </p:cNvSpPr>
          <p:nvPr>
            <p:ph type="pic" sz="quarter" idx="13" hasCustomPrompt="1"/>
          </p:nvPr>
        </p:nvSpPr>
        <p:spPr>
          <a:xfrm>
            <a:off x="0" y="0"/>
            <a:ext cx="12192000" cy="6858000"/>
          </a:xfrm>
          <a:custGeom>
            <a:avLst/>
            <a:gdLst>
              <a:gd name="connsiteX0" fmla="*/ 11785528 w 12192000"/>
              <a:gd name="connsiteY0" fmla="*/ 202927 h 6858000"/>
              <a:gd name="connsiteX1" fmla="*/ 11561144 w 12192000"/>
              <a:gd name="connsiteY1" fmla="*/ 434840 h 6858000"/>
              <a:gd name="connsiteX2" fmla="*/ 11638872 w 12192000"/>
              <a:gd name="connsiteY2" fmla="*/ 549328 h 6858000"/>
              <a:gd name="connsiteX3" fmla="*/ 11718066 w 12192000"/>
              <a:gd name="connsiteY3" fmla="*/ 550796 h 6858000"/>
              <a:gd name="connsiteX4" fmla="*/ 11750147 w 12192000"/>
              <a:gd name="connsiteY4" fmla="*/ 534834 h 6858000"/>
              <a:gd name="connsiteX5" fmla="*/ 11776529 w 12192000"/>
              <a:gd name="connsiteY5" fmla="*/ 511343 h 6858000"/>
              <a:gd name="connsiteX6" fmla="*/ 11769485 w 12192000"/>
              <a:gd name="connsiteY6" fmla="*/ 534267 h 6858000"/>
              <a:gd name="connsiteX7" fmla="*/ 11704684 w 12192000"/>
              <a:gd name="connsiteY7" fmla="*/ 577228 h 6858000"/>
              <a:gd name="connsiteX8" fmla="*/ 11758983 w 12192000"/>
              <a:gd name="connsiteY8" fmla="*/ 591915 h 6858000"/>
              <a:gd name="connsiteX9" fmla="*/ 11888125 w 12192000"/>
              <a:gd name="connsiteY9" fmla="*/ 549322 h 6858000"/>
              <a:gd name="connsiteX10" fmla="*/ 11823554 w 12192000"/>
              <a:gd name="connsiteY10" fmla="*/ 492041 h 6858000"/>
              <a:gd name="connsiteX11" fmla="*/ 11888125 w 12192000"/>
              <a:gd name="connsiteY11" fmla="*/ 522885 h 6858000"/>
              <a:gd name="connsiteX12" fmla="*/ 11973357 w 12192000"/>
              <a:gd name="connsiteY12" fmla="*/ 465260 h 6858000"/>
              <a:gd name="connsiteX13" fmla="*/ 11980572 w 12192000"/>
              <a:gd name="connsiteY13" fmla="*/ 428927 h 6858000"/>
              <a:gd name="connsiteX14" fmla="*/ 11980580 w 12192000"/>
              <a:gd name="connsiteY14" fmla="*/ 428969 h 6858000"/>
              <a:gd name="connsiteX15" fmla="*/ 11980580 w 12192000"/>
              <a:gd name="connsiteY15" fmla="*/ 428886 h 6858000"/>
              <a:gd name="connsiteX16" fmla="*/ 11980580 w 12192000"/>
              <a:gd name="connsiteY16" fmla="*/ 426033 h 6858000"/>
              <a:gd name="connsiteX17" fmla="*/ 11908719 w 12192000"/>
              <a:gd name="connsiteY17" fmla="*/ 277785 h 6858000"/>
              <a:gd name="connsiteX18" fmla="*/ 11795794 w 12192000"/>
              <a:gd name="connsiteY18" fmla="*/ 207330 h 6858000"/>
              <a:gd name="connsiteX19" fmla="*/ 11785528 w 12192000"/>
              <a:gd name="connsiteY19" fmla="*/ 202927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5528" y="202927"/>
                </a:moveTo>
                <a:cubicBezTo>
                  <a:pt x="11735665" y="263107"/>
                  <a:pt x="11561144" y="308609"/>
                  <a:pt x="11561144" y="434840"/>
                </a:cubicBezTo>
                <a:cubicBezTo>
                  <a:pt x="11561144" y="484745"/>
                  <a:pt x="11591942" y="531715"/>
                  <a:pt x="11638872" y="549328"/>
                </a:cubicBezTo>
                <a:cubicBezTo>
                  <a:pt x="11665270" y="559603"/>
                  <a:pt x="11691668" y="559603"/>
                  <a:pt x="11718066" y="550796"/>
                </a:cubicBezTo>
                <a:cubicBezTo>
                  <a:pt x="11729799" y="547127"/>
                  <a:pt x="11740431" y="541622"/>
                  <a:pt x="11750147" y="534834"/>
                </a:cubicBezTo>
                <a:lnTo>
                  <a:pt x="11776529" y="511343"/>
                </a:lnTo>
                <a:lnTo>
                  <a:pt x="11769485" y="534267"/>
                </a:lnTo>
                <a:cubicBezTo>
                  <a:pt x="11757790" y="556023"/>
                  <a:pt x="11733301" y="572822"/>
                  <a:pt x="11704684" y="577228"/>
                </a:cubicBezTo>
                <a:cubicBezTo>
                  <a:pt x="11713489" y="586040"/>
                  <a:pt x="11734035" y="591915"/>
                  <a:pt x="11758983" y="591915"/>
                </a:cubicBezTo>
                <a:cubicBezTo>
                  <a:pt x="11804476" y="591915"/>
                  <a:pt x="11860242" y="578696"/>
                  <a:pt x="11888125" y="549322"/>
                </a:cubicBezTo>
                <a:cubicBezTo>
                  <a:pt x="11849970" y="550790"/>
                  <a:pt x="11825022" y="525822"/>
                  <a:pt x="11823554" y="492041"/>
                </a:cubicBezTo>
                <a:cubicBezTo>
                  <a:pt x="11841164" y="514072"/>
                  <a:pt x="11863177" y="522885"/>
                  <a:pt x="11888125" y="522885"/>
                </a:cubicBezTo>
                <a:cubicBezTo>
                  <a:pt x="11926648" y="522885"/>
                  <a:pt x="11959392" y="498926"/>
                  <a:pt x="11973357" y="465260"/>
                </a:cubicBezTo>
                <a:lnTo>
                  <a:pt x="11980572" y="428927"/>
                </a:lnTo>
                <a:lnTo>
                  <a:pt x="11980580" y="428969"/>
                </a:lnTo>
                <a:lnTo>
                  <a:pt x="11980580" y="428886"/>
                </a:lnTo>
                <a:lnTo>
                  <a:pt x="11980580" y="426033"/>
                </a:lnTo>
                <a:cubicBezTo>
                  <a:pt x="11980580" y="367321"/>
                  <a:pt x="11951249" y="317416"/>
                  <a:pt x="11908719" y="277785"/>
                </a:cubicBezTo>
                <a:cubicBezTo>
                  <a:pt x="11876454" y="246961"/>
                  <a:pt x="11836857" y="224944"/>
                  <a:pt x="11795794" y="207330"/>
                </a:cubicBezTo>
                <a:cubicBezTo>
                  <a:pt x="11792860" y="205863"/>
                  <a:pt x="11789927" y="204395"/>
                  <a:pt x="11785528" y="202927"/>
                </a:cubicBezTo>
                <a:close/>
                <a:moveTo>
                  <a:pt x="0" y="0"/>
                </a:moveTo>
                <a:lnTo>
                  <a:pt x="12192000" y="0"/>
                </a:lnTo>
                <a:lnTo>
                  <a:pt x="12192000" y="6858000"/>
                </a:lnTo>
                <a:lnTo>
                  <a:pt x="0" y="6858000"/>
                </a:lnTo>
                <a:close/>
              </a:path>
            </a:pathLst>
          </a:custGeom>
          <a:solidFill>
            <a:schemeClr val="bg2"/>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sp>
        <p:nvSpPr>
          <p:cNvPr id="3"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dirty="0">
                <a:solidFill>
                  <a:srgbClr val="A6A6A6"/>
                </a:solidFill>
                <a:latin typeface="Ubuntu" panose="020B0504030602030204" pitchFamily="34" charset="0"/>
                <a:cs typeface="Arial" panose="020B0604020202020204" pitchFamily="34" charset="0"/>
              </a:rPr>
              <a:t>Company Confidential © Capgemini 2022. All rights reserved  |</a:t>
            </a:r>
          </a:p>
        </p:txBody>
      </p:sp>
    </p:spTree>
    <p:extLst>
      <p:ext uri="{BB962C8B-B14F-4D97-AF65-F5344CB8AC3E}">
        <p14:creationId xmlns:p14="http://schemas.microsoft.com/office/powerpoint/2010/main" val="619064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Final Slide 1">
    <p:bg>
      <p:bgPr>
        <a:solidFill>
          <a:srgbClr val="272936"/>
        </a:solidFill>
        <a:effectLst/>
      </p:bgPr>
    </p:bg>
    <p:spTree>
      <p:nvGrpSpPr>
        <p:cNvPr id="1" name=""/>
        <p:cNvGrpSpPr/>
        <p:nvPr/>
      </p:nvGrpSpPr>
      <p:grpSpPr>
        <a:xfrm>
          <a:off x="0" y="0"/>
          <a:ext cx="0" cy="0"/>
          <a:chOff x="0" y="0"/>
          <a:chExt cx="0" cy="0"/>
        </a:xfrm>
      </p:grpSpPr>
      <p:pic>
        <p:nvPicPr>
          <p:cNvPr id="17" name="Picture 2" descr="D:\My Work\Template\Icons\Social Media\LinkedIN.png">
            <a:hlinkClick r:id="rId2"/>
          </p:cNvPr>
          <p:cNvPicPr>
            <a:picLocks noChangeAspect="1" noChangeArrowheads="1"/>
          </p:cNvPicPr>
          <p:nvPr/>
        </p:nvPicPr>
        <p:blipFill>
          <a:blip r:embed="rId3" cstate="print"/>
          <a:srcRect/>
          <a:stretch>
            <a:fillRect/>
          </a:stretch>
        </p:blipFill>
        <p:spPr bwMode="auto">
          <a:xfrm>
            <a:off x="810097" y="4968013"/>
            <a:ext cx="333195" cy="333195"/>
          </a:xfrm>
          <a:prstGeom prst="rect">
            <a:avLst/>
          </a:prstGeom>
          <a:noFill/>
        </p:spPr>
      </p:pic>
      <p:pic>
        <p:nvPicPr>
          <p:cNvPr id="18" name="Picture 4" descr="D:\My Work\Template\Icons\Social Media\SlideShare.png">
            <a:hlinkClick r:id="rId4"/>
          </p:cNvPr>
          <p:cNvPicPr>
            <a:picLocks noChangeAspect="1" noChangeArrowheads="1"/>
          </p:cNvPicPr>
          <p:nvPr/>
        </p:nvPicPr>
        <p:blipFill>
          <a:blip r:embed="rId5" cstate="print"/>
          <a:srcRect/>
          <a:stretch>
            <a:fillRect/>
          </a:stretch>
        </p:blipFill>
        <p:spPr bwMode="auto">
          <a:xfrm>
            <a:off x="1193474" y="4968013"/>
            <a:ext cx="333195" cy="333195"/>
          </a:xfrm>
          <a:prstGeom prst="rect">
            <a:avLst/>
          </a:prstGeom>
          <a:noFill/>
        </p:spPr>
      </p:pic>
      <p:pic>
        <p:nvPicPr>
          <p:cNvPr id="19" name="Picture 5" descr="D:\My Work\Template\Icons\Social Media\Twitter.png">
            <a:hlinkClick r:id="rId6"/>
          </p:cNvPr>
          <p:cNvPicPr>
            <a:picLocks noChangeAspect="1" noChangeArrowheads="1"/>
          </p:cNvPicPr>
          <p:nvPr/>
        </p:nvPicPr>
        <p:blipFill>
          <a:blip r:embed="rId7" cstate="print"/>
          <a:srcRect/>
          <a:stretch>
            <a:fillRect/>
          </a:stretch>
        </p:blipFill>
        <p:spPr bwMode="auto">
          <a:xfrm>
            <a:off x="1576851" y="4968013"/>
            <a:ext cx="333195" cy="333195"/>
          </a:xfrm>
          <a:prstGeom prst="rect">
            <a:avLst/>
          </a:prstGeom>
          <a:noFill/>
        </p:spPr>
      </p:pic>
      <p:pic>
        <p:nvPicPr>
          <p:cNvPr id="20" name="Picture 6" descr="D:\My Work\Template\Icons\Social Media\YouTube.png">
            <a:hlinkClick r:id="rId8"/>
          </p:cNvPr>
          <p:cNvPicPr>
            <a:picLocks noChangeAspect="1" noChangeArrowheads="1"/>
          </p:cNvPicPr>
          <p:nvPr/>
        </p:nvPicPr>
        <p:blipFill>
          <a:blip r:embed="rId9" cstate="print"/>
          <a:srcRect/>
          <a:stretch>
            <a:fillRect/>
          </a:stretch>
        </p:blipFill>
        <p:spPr bwMode="auto">
          <a:xfrm>
            <a:off x="1960227" y="4968013"/>
            <a:ext cx="333195" cy="333195"/>
          </a:xfrm>
          <a:prstGeom prst="rect">
            <a:avLst/>
          </a:prstGeom>
          <a:noFill/>
        </p:spPr>
      </p:pic>
      <p:pic>
        <p:nvPicPr>
          <p:cNvPr id="21" name="Picture 7" descr="D:\My Work\Template\Icons\Social Media\Facebook.png">
            <a:hlinkClick r:id="rId10"/>
          </p:cNvPr>
          <p:cNvPicPr>
            <a:picLocks noChangeAspect="1" noChangeArrowheads="1"/>
          </p:cNvPicPr>
          <p:nvPr/>
        </p:nvPicPr>
        <p:blipFill>
          <a:blip r:embed="rId11" cstate="print"/>
          <a:srcRect/>
          <a:stretch>
            <a:fillRect/>
          </a:stretch>
        </p:blipFill>
        <p:spPr bwMode="auto">
          <a:xfrm>
            <a:off x="426720" y="4968013"/>
            <a:ext cx="333195" cy="333195"/>
          </a:xfrm>
          <a:prstGeom prst="rect">
            <a:avLst/>
          </a:prstGeom>
          <a:noFill/>
        </p:spPr>
      </p:pic>
      <p:sp>
        <p:nvSpPr>
          <p:cNvPr id="23" name="Rectangle 22"/>
          <p:cNvSpPr/>
          <p:nvPr/>
        </p:nvSpPr>
        <p:spPr>
          <a:xfrm>
            <a:off x="426720" y="5810190"/>
            <a:ext cx="3293016" cy="400110"/>
          </a:xfrm>
          <a:prstGeom prst="rect">
            <a:avLst/>
          </a:prstGeom>
        </p:spPr>
        <p:txBody>
          <a:bodyPr wrap="square" lIns="0" tIns="0" rIns="0" bIns="0" anchor="b" anchorCtr="0">
            <a:spAutoFit/>
          </a:bodyPr>
          <a:lstStyle/>
          <a:p>
            <a:pPr>
              <a:spcAft>
                <a:spcPts val="600"/>
              </a:spcAft>
            </a:pPr>
            <a:r>
              <a:rPr lang="en-US" sz="700" noProof="0" dirty="0">
                <a:solidFill>
                  <a:schemeClr val="bg1"/>
                </a:solidFill>
                <a:latin typeface="Ubuntu" panose="020B0504030602030204" pitchFamily="34" charset="0"/>
                <a:cs typeface="Arial"/>
              </a:rPr>
              <a:t>This presentation contains information that may be privileged or confidential and is the property of the Capgemini Group.</a:t>
            </a:r>
          </a:p>
          <a:p>
            <a:pPr>
              <a:spcAft>
                <a:spcPts val="600"/>
              </a:spcAft>
            </a:pPr>
            <a:r>
              <a:rPr lang="en-US" sz="700" noProof="0" dirty="0">
                <a:solidFill>
                  <a:schemeClr val="bg1"/>
                </a:solidFill>
                <a:latin typeface="Ubuntu" panose="020B0504030602030204" pitchFamily="34" charset="0"/>
                <a:cs typeface="Arial"/>
              </a:rPr>
              <a:t>Copyright © 2021 Capgemini. All rights reserved.</a:t>
            </a:r>
          </a:p>
        </p:txBody>
      </p:sp>
      <p:pic>
        <p:nvPicPr>
          <p:cNvPr id="28" name="Image 27">
            <a:extLst>
              <a:ext uri="{FF2B5EF4-FFF2-40B4-BE49-F238E27FC236}">
                <a16:creationId xmlns:a16="http://schemas.microsoft.com/office/drawing/2014/main" id="{CFD4BD67-7A96-4F02-AD8B-7157189FD65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808368" flipV="1">
            <a:off x="3661091" y="-1184328"/>
            <a:ext cx="10604299" cy="7497656"/>
          </a:xfrm>
          <a:prstGeom prst="rect">
            <a:avLst/>
          </a:prstGeom>
        </p:spPr>
      </p:pic>
      <p:sp>
        <p:nvSpPr>
          <p:cNvPr id="14" name="Rectangle 13"/>
          <p:cNvSpPr/>
          <p:nvPr/>
        </p:nvSpPr>
        <p:spPr>
          <a:xfrm>
            <a:off x="6536185" y="2920221"/>
            <a:ext cx="4600375" cy="228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dirty="0">
                <a:solidFill>
                  <a:schemeClr val="lt1"/>
                </a:solidFill>
                <a:effectLst/>
                <a:latin typeface="+mn-lt"/>
                <a:ea typeface="+mn-ea"/>
                <a:cs typeface="+mn-cs"/>
              </a:rPr>
              <a:t>As the digital innovation, design and transformation brand of the Capgemini Group, Capgemini Invent enables CxOs to envision and shape the future of their businesses. Located in more than 36 offices and 37 creative studios around the world, it comprises a 10,000+ strong team of strategists, data scientists, product and experience designers, brand experts and technologists who develop new digital services, products, experiences and business models for sustainable growth.</a:t>
            </a:r>
            <a:endParaRPr lang="en-GB" sz="900" kern="1200" dirty="0">
              <a:solidFill>
                <a:schemeClr val="lt1"/>
              </a:solidFill>
              <a:effectLst/>
              <a:latin typeface="+mn-lt"/>
              <a:ea typeface="+mn-ea"/>
              <a:cs typeface="+mn-cs"/>
            </a:endParaRPr>
          </a:p>
          <a:p>
            <a:pPr algn="just"/>
            <a:r>
              <a:rPr lang="en-US" sz="900" kern="1200" dirty="0">
                <a:solidFill>
                  <a:schemeClr val="lt1"/>
                </a:solidFill>
                <a:effectLst/>
                <a:latin typeface="+mn-lt"/>
                <a:ea typeface="+mn-ea"/>
                <a:cs typeface="+mn-cs"/>
              </a:rPr>
              <a:t> </a:t>
            </a:r>
            <a:endParaRPr lang="en-GB" sz="900" kern="1200" dirty="0">
              <a:solidFill>
                <a:schemeClr val="lt1"/>
              </a:solidFill>
              <a:effectLst/>
              <a:latin typeface="+mn-lt"/>
              <a:ea typeface="+mn-ea"/>
              <a:cs typeface="+mn-cs"/>
            </a:endParaRPr>
          </a:p>
          <a:p>
            <a:pPr algn="just"/>
            <a:r>
              <a:rPr lang="en-US" sz="900" kern="1200" dirty="0">
                <a:solidFill>
                  <a:schemeClr val="lt1"/>
                </a:solidFill>
                <a:effectLst/>
                <a:latin typeface="+mn-lt"/>
                <a:ea typeface="+mn-ea"/>
                <a:cs typeface="+mn-cs"/>
              </a:rPr>
              <a:t>Capgemini Invent is an integral part of Capgemini,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50-year heritage and deep industry expertise, Capgemini is trusted by its clients to address the entire breadth of their business needs, from strategy and design to operations, fueled by the fast evolving and innovative world of cloud, data, AI, connectivity, software, digital engineering, and platforms. The Group reported in 2020 global revenues of €16 billion.</a:t>
            </a:r>
            <a:endParaRPr lang="en-GB" sz="900" kern="1200" dirty="0">
              <a:solidFill>
                <a:schemeClr val="lt1"/>
              </a:solidFill>
              <a:effectLst/>
              <a:latin typeface="+mn-lt"/>
              <a:ea typeface="+mn-ea"/>
              <a:cs typeface="+mn-cs"/>
            </a:endParaRPr>
          </a:p>
        </p:txBody>
      </p:sp>
      <p:sp>
        <p:nvSpPr>
          <p:cNvPr id="15" name="Rectangle 14"/>
          <p:cNvSpPr/>
          <p:nvPr/>
        </p:nvSpPr>
        <p:spPr>
          <a:xfrm>
            <a:off x="6536184" y="2540957"/>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bg1"/>
                </a:solidFill>
                <a:latin typeface="Ubuntu" panose="020B0504030602030204" pitchFamily="34" charset="0"/>
              </a:rPr>
              <a:t>About Capgemini Invent</a:t>
            </a:r>
          </a:p>
        </p:txBody>
      </p:sp>
      <p:sp>
        <p:nvSpPr>
          <p:cNvPr id="16" name="Rectangle 15"/>
          <p:cNvSpPr/>
          <p:nvPr/>
        </p:nvSpPr>
        <p:spPr>
          <a:xfrm>
            <a:off x="6536184" y="5301208"/>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dirty="0">
                <a:solidFill>
                  <a:schemeClr val="bg1"/>
                </a:solidFill>
                <a:effectLst/>
                <a:latin typeface="Ubuntu" panose="020B0504030602030204" pitchFamily="34" charset="0"/>
              </a:rPr>
              <a:t>Get the Future You Want </a:t>
            </a:r>
            <a:r>
              <a:rPr lang="en-US" sz="900" dirty="0">
                <a:solidFill>
                  <a:schemeClr val="bg1"/>
                </a:solidFill>
                <a:effectLst/>
                <a:latin typeface="Ubuntu" panose="020B0504030602030204" pitchFamily="34" charset="0"/>
              </a:rPr>
              <a:t>|</a:t>
            </a:r>
            <a:r>
              <a:rPr lang="en-GB" sz="900" dirty="0">
                <a:solidFill>
                  <a:schemeClr val="bg1"/>
                </a:solidFill>
                <a:effectLst/>
                <a:latin typeface="Ubuntu" panose="020B0504030602030204" pitchFamily="34" charset="0"/>
              </a:rPr>
              <a:t> </a:t>
            </a:r>
            <a:r>
              <a:rPr lang="en-US" sz="1050" dirty="0">
                <a:solidFill>
                  <a:schemeClr val="accent2"/>
                </a:solidFill>
                <a:latin typeface="Ubuntu" panose="020B0504030602030204" pitchFamily="34" charset="0"/>
              </a:rPr>
              <a:t>www.capgemini.com/invent</a:t>
            </a:r>
          </a:p>
        </p:txBody>
      </p:sp>
      <p:pic>
        <p:nvPicPr>
          <p:cNvPr id="13" name="Picture 7">
            <a:extLst>
              <a:ext uri="{FF2B5EF4-FFF2-40B4-BE49-F238E27FC236}">
                <a16:creationId xmlns:a16="http://schemas.microsoft.com/office/drawing/2014/main" id="{F9B42E50-405D-4320-932D-4A5EAD8D82B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107" y="533779"/>
            <a:ext cx="4024242" cy="1212215"/>
          </a:xfrm>
          <a:prstGeom prst="rect">
            <a:avLst/>
          </a:prstGeom>
        </p:spPr>
      </p:pic>
    </p:spTree>
    <p:extLst>
      <p:ext uri="{BB962C8B-B14F-4D97-AF65-F5344CB8AC3E}">
        <p14:creationId xmlns:p14="http://schemas.microsoft.com/office/powerpoint/2010/main" val="375753410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0D51B9-A61A-4FDC-9E0F-E2A63E0E942C}"/>
              </a:ext>
            </a:extLst>
          </p:cNvPr>
          <p:cNvSpPr>
            <a:spLocks noGrp="1"/>
          </p:cNvSpPr>
          <p:nvPr>
            <p:ph type="pic" sz="quarter" idx="10" hasCustomPrompt="1"/>
          </p:nvPr>
        </p:nvSpPr>
        <p:spPr>
          <a:xfrm>
            <a:off x="5303838" y="0"/>
            <a:ext cx="6888162" cy="6858000"/>
          </a:xfrm>
          <a:solidFill>
            <a:schemeClr val="bg2">
              <a:lumMod val="90000"/>
            </a:schemeClr>
          </a:solidFill>
        </p:spPr>
        <p:txBody>
          <a:bodyPr/>
          <a:lstStyle>
            <a:lvl1pPr>
              <a:defRPr>
                <a:solidFill>
                  <a:schemeClr val="tx1">
                    <a:lumMod val="50000"/>
                    <a:lumOff val="50000"/>
                  </a:schemeClr>
                </a:solidFill>
              </a:defRPr>
            </a:lvl1pPr>
          </a:lstStyle>
          <a:p>
            <a:r>
              <a:rPr lang="de-DE"/>
              <a:t>Insert Picture and send </a:t>
            </a:r>
            <a:r>
              <a:rPr lang="de-DE" err="1"/>
              <a:t>to</a:t>
            </a:r>
            <a:r>
              <a:rPr lang="de-DE"/>
              <a:t> back</a:t>
            </a:r>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293129"/>
            <a:ext cx="11386134" cy="2215991"/>
          </a:xfrm>
        </p:spPr>
        <p:txBody>
          <a:bodyPr wrap="square" lIns="36000" rIns="36000" bIns="0" anchor="b" anchorCtr="0">
            <a:spAutoFit/>
          </a:bodyPr>
          <a:lstStyle>
            <a:lvl1pPr algn="l">
              <a:lnSpc>
                <a:spcPct val="90000"/>
              </a:lnSpc>
              <a:defRPr sz="8000" b="1" baseline="0">
                <a:solidFill>
                  <a:schemeClr val="bg1"/>
                </a:solidFill>
                <a:latin typeface="Ubuntu" panose="020B0504030602030204" pitchFamily="34" charset="0"/>
              </a:defRPr>
            </a:lvl1pPr>
          </a:lstStyle>
          <a:p>
            <a:r>
              <a:rPr lang="en-US"/>
              <a:t>Click to edit Master title style</a:t>
            </a:r>
            <a:endParaRPr lang="en-GB"/>
          </a:p>
        </p:txBody>
      </p:sp>
      <p:pic>
        <p:nvPicPr>
          <p:cNvPr id="6" name="Picture 7">
            <a:extLst>
              <a:ext uri="{FF2B5EF4-FFF2-40B4-BE49-F238E27FC236}">
                <a16:creationId xmlns:a16="http://schemas.microsoft.com/office/drawing/2014/main" id="{38E54E64-0C53-4C58-9CCF-1BDC66BC5F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688" y="260032"/>
            <a:ext cx="4024242" cy="1212215"/>
          </a:xfrm>
          <a:prstGeom prst="rect">
            <a:avLst/>
          </a:prstGeom>
        </p:spPr>
      </p:pic>
      <p:sp>
        <p:nvSpPr>
          <p:cNvPr id="7"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dirty="0">
                <a:solidFill>
                  <a:srgbClr val="A6A6A6"/>
                </a:solidFill>
                <a:latin typeface="Ubuntu" panose="020B0504030602030204" pitchFamily="34" charset="0"/>
                <a:cs typeface="Arial" panose="020B0604020202020204" pitchFamily="34" charset="0"/>
              </a:rPr>
              <a:t>Company Confidential © Capgemini 2022. All rights reserved  |</a:t>
            </a:r>
          </a:p>
        </p:txBody>
      </p:sp>
    </p:spTree>
    <p:extLst>
      <p:ext uri="{BB962C8B-B14F-4D97-AF65-F5344CB8AC3E}">
        <p14:creationId xmlns:p14="http://schemas.microsoft.com/office/powerpoint/2010/main" val="247579220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2_Final Slide 2">
    <p:bg>
      <p:bgPr>
        <a:solidFill>
          <a:srgbClr val="272936"/>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489A022-D524-4B27-A5EC-7E24500CC9B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2214" y="1562180"/>
            <a:ext cx="9702386" cy="6043284"/>
          </a:xfrm>
          <a:prstGeom prst="rect">
            <a:avLst/>
          </a:prstGeom>
        </p:spPr>
      </p:pic>
      <p:sp>
        <p:nvSpPr>
          <p:cNvPr id="57" name="Rectangle 56"/>
          <p:cNvSpPr/>
          <p:nvPr/>
        </p:nvSpPr>
        <p:spPr>
          <a:xfrm>
            <a:off x="426720" y="5840235"/>
            <a:ext cx="3221008" cy="400110"/>
          </a:xfrm>
          <a:prstGeom prst="rect">
            <a:avLst/>
          </a:prstGeom>
        </p:spPr>
        <p:txBody>
          <a:bodyPr wrap="square" lIns="0" tIns="0" rIns="0" bIns="0" anchor="b" anchorCtr="0">
            <a:spAutoFit/>
          </a:bodyPr>
          <a:lstStyle/>
          <a:p>
            <a:pPr lvl="0">
              <a:spcAft>
                <a:spcPts val="600"/>
              </a:spcAft>
            </a:pPr>
            <a:r>
              <a:rPr lang="en-US" sz="700" noProof="0" dirty="0">
                <a:solidFill>
                  <a:schemeClr val="bg1"/>
                </a:solidFill>
                <a:latin typeface="Ubuntu" panose="020B0504030602030204" pitchFamily="34" charset="0"/>
                <a:cs typeface="Arial"/>
              </a:rPr>
              <a:t>This presentation contains information that may be privileged or confidential and is the property of the Capgemini Group.</a:t>
            </a:r>
          </a:p>
          <a:p>
            <a:pPr lvl="0">
              <a:spcAft>
                <a:spcPts val="600"/>
              </a:spcAft>
            </a:pPr>
            <a:r>
              <a:rPr lang="en-US" sz="700" noProof="0" dirty="0">
                <a:solidFill>
                  <a:schemeClr val="bg1"/>
                </a:solidFill>
                <a:latin typeface="Ubuntu" panose="020B0504030602030204" pitchFamily="34" charset="0"/>
                <a:cs typeface="Arial"/>
              </a:rPr>
              <a:t>Copyright © 2021 Capgemini. All rights reserved.</a:t>
            </a:r>
          </a:p>
        </p:txBody>
      </p:sp>
      <p:pic>
        <p:nvPicPr>
          <p:cNvPr id="17" name="Picture 2" descr="D:\My Work\Template\Icons\Social Media\LinkedIN.png">
            <a:hlinkClick r:id="rId7"/>
            <a:extLst>
              <a:ext uri="{FF2B5EF4-FFF2-40B4-BE49-F238E27FC236}">
                <a16:creationId xmlns:a16="http://schemas.microsoft.com/office/drawing/2014/main" id="{F6DF1D6E-8462-43E1-AFC5-8A5C855024F4}"/>
              </a:ext>
            </a:extLst>
          </p:cNvPr>
          <p:cNvPicPr>
            <a:picLocks noChangeAspect="1" noChangeArrowheads="1"/>
          </p:cNvPicPr>
          <p:nvPr/>
        </p:nvPicPr>
        <p:blipFill>
          <a:blip r:embed="rId8" cstate="print"/>
          <a:srcRect/>
          <a:stretch>
            <a:fillRect/>
          </a:stretch>
        </p:blipFill>
        <p:spPr bwMode="auto">
          <a:xfrm>
            <a:off x="810097" y="5328053"/>
            <a:ext cx="333195" cy="333195"/>
          </a:xfrm>
          <a:prstGeom prst="rect">
            <a:avLst/>
          </a:prstGeom>
          <a:noFill/>
        </p:spPr>
      </p:pic>
      <p:pic>
        <p:nvPicPr>
          <p:cNvPr id="19" name="Picture 4" descr="D:\My Work\Template\Icons\Social Media\SlideShare.png">
            <a:hlinkClick r:id="rId9"/>
            <a:extLst>
              <a:ext uri="{FF2B5EF4-FFF2-40B4-BE49-F238E27FC236}">
                <a16:creationId xmlns:a16="http://schemas.microsoft.com/office/drawing/2014/main" id="{DA74C6D2-FFE3-4CE8-B52D-0A33097AEEAF}"/>
              </a:ext>
            </a:extLst>
          </p:cNvPr>
          <p:cNvPicPr>
            <a:picLocks noChangeAspect="1" noChangeArrowheads="1"/>
          </p:cNvPicPr>
          <p:nvPr/>
        </p:nvPicPr>
        <p:blipFill>
          <a:blip r:embed="rId10" cstate="print"/>
          <a:srcRect/>
          <a:stretch>
            <a:fillRect/>
          </a:stretch>
        </p:blipFill>
        <p:spPr bwMode="auto">
          <a:xfrm>
            <a:off x="1193474" y="5328053"/>
            <a:ext cx="333195" cy="333195"/>
          </a:xfrm>
          <a:prstGeom prst="rect">
            <a:avLst/>
          </a:prstGeom>
          <a:noFill/>
        </p:spPr>
      </p:pic>
      <p:pic>
        <p:nvPicPr>
          <p:cNvPr id="20" name="Picture 5" descr="D:\My Work\Template\Icons\Social Media\Twitter.png">
            <a:hlinkClick r:id="rId11"/>
            <a:extLst>
              <a:ext uri="{FF2B5EF4-FFF2-40B4-BE49-F238E27FC236}">
                <a16:creationId xmlns:a16="http://schemas.microsoft.com/office/drawing/2014/main" id="{14E10122-92A2-4535-9737-8C1BE0EE0AEC}"/>
              </a:ext>
            </a:extLst>
          </p:cNvPr>
          <p:cNvPicPr>
            <a:picLocks noChangeAspect="1" noChangeArrowheads="1"/>
          </p:cNvPicPr>
          <p:nvPr/>
        </p:nvPicPr>
        <p:blipFill>
          <a:blip r:embed="rId12" cstate="print"/>
          <a:srcRect/>
          <a:stretch>
            <a:fillRect/>
          </a:stretch>
        </p:blipFill>
        <p:spPr bwMode="auto">
          <a:xfrm>
            <a:off x="1576851" y="5328053"/>
            <a:ext cx="333195" cy="333195"/>
          </a:xfrm>
          <a:prstGeom prst="rect">
            <a:avLst/>
          </a:prstGeom>
          <a:noFill/>
        </p:spPr>
      </p:pic>
      <p:pic>
        <p:nvPicPr>
          <p:cNvPr id="21" name="Picture 6" descr="D:\My Work\Template\Icons\Social Media\YouTube.png">
            <a:hlinkClick r:id="rId13"/>
            <a:extLst>
              <a:ext uri="{FF2B5EF4-FFF2-40B4-BE49-F238E27FC236}">
                <a16:creationId xmlns:a16="http://schemas.microsoft.com/office/drawing/2014/main" id="{BA6EF96A-02CA-41A1-9095-358FE7486671}"/>
              </a:ext>
            </a:extLst>
          </p:cNvPr>
          <p:cNvPicPr>
            <a:picLocks noChangeAspect="1" noChangeArrowheads="1"/>
          </p:cNvPicPr>
          <p:nvPr/>
        </p:nvPicPr>
        <p:blipFill>
          <a:blip r:embed="rId14" cstate="print"/>
          <a:srcRect/>
          <a:stretch>
            <a:fillRect/>
          </a:stretch>
        </p:blipFill>
        <p:spPr bwMode="auto">
          <a:xfrm>
            <a:off x="1960227" y="5328053"/>
            <a:ext cx="333195" cy="333195"/>
          </a:xfrm>
          <a:prstGeom prst="rect">
            <a:avLst/>
          </a:prstGeom>
          <a:noFill/>
        </p:spPr>
      </p:pic>
      <p:pic>
        <p:nvPicPr>
          <p:cNvPr id="22" name="Picture 7" descr="D:\My Work\Template\Icons\Social Media\Facebook.png">
            <a:hlinkClick r:id="rId15"/>
            <a:extLst>
              <a:ext uri="{FF2B5EF4-FFF2-40B4-BE49-F238E27FC236}">
                <a16:creationId xmlns:a16="http://schemas.microsoft.com/office/drawing/2014/main" id="{BCC76D32-C587-45AA-A26C-ED5B038C867B}"/>
              </a:ext>
            </a:extLst>
          </p:cNvPr>
          <p:cNvPicPr>
            <a:picLocks noChangeAspect="1" noChangeArrowheads="1"/>
          </p:cNvPicPr>
          <p:nvPr/>
        </p:nvPicPr>
        <p:blipFill>
          <a:blip r:embed="rId16" cstate="print"/>
          <a:srcRect/>
          <a:stretch>
            <a:fillRect/>
          </a:stretch>
        </p:blipFill>
        <p:spPr bwMode="auto">
          <a:xfrm>
            <a:off x="426720" y="5328053"/>
            <a:ext cx="333195" cy="333195"/>
          </a:xfrm>
          <a:prstGeom prst="rect">
            <a:avLst/>
          </a:prstGeom>
          <a:noFill/>
        </p:spPr>
      </p:pic>
      <p:sp>
        <p:nvSpPr>
          <p:cNvPr id="48" name="Rectangle 47"/>
          <p:cNvSpPr/>
          <p:nvPr/>
        </p:nvSpPr>
        <p:spPr>
          <a:xfrm>
            <a:off x="426523" y="1068313"/>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bg1"/>
                </a:solidFill>
                <a:latin typeface="Ubuntu" panose="020B0504030602030204" pitchFamily="34" charset="0"/>
              </a:rPr>
              <a:t>About Capgemini</a:t>
            </a:r>
          </a:p>
        </p:txBody>
      </p:sp>
      <p:sp>
        <p:nvSpPr>
          <p:cNvPr id="60" name="Rectangle 59"/>
          <p:cNvSpPr/>
          <p:nvPr>
            <p:custDataLst>
              <p:tags r:id="rId1"/>
            </p:custDataLst>
          </p:nvPr>
        </p:nvSpPr>
        <p:spPr>
          <a:xfrm>
            <a:off x="6324599" y="1068313"/>
            <a:ext cx="2240280" cy="1031051"/>
          </a:xfrm>
          <a:prstGeom prst="rect">
            <a:avLst/>
          </a:prstGeom>
        </p:spPr>
        <p:txBody>
          <a:bodyPr wrap="square" lIns="0" tIns="0" rIns="0" bIns="0">
            <a:spAutoFit/>
          </a:bodyPr>
          <a:lstStyle/>
          <a:p>
            <a:pPr>
              <a:spcAft>
                <a:spcPts val="600"/>
              </a:spcAft>
            </a:pPr>
            <a:r>
              <a:rPr lang="en-US" sz="1200" b="1" dirty="0">
                <a:solidFill>
                  <a:schemeClr val="bg1"/>
                </a:solidFill>
                <a:latin typeface="Ubuntu" panose="020B0504030602030204" pitchFamily="34" charset="0"/>
                <a:cs typeface="Arial"/>
              </a:rPr>
              <a:t>Name, Last Name</a:t>
            </a:r>
          </a:p>
          <a:p>
            <a:pPr>
              <a:lnSpc>
                <a:spcPts val="1200"/>
              </a:lnSpc>
            </a:pPr>
            <a:r>
              <a:rPr lang="en-US" sz="1000" dirty="0">
                <a:solidFill>
                  <a:schemeClr val="bg1"/>
                </a:solidFill>
                <a:latin typeface="Ubuntu" panose="020B0504030602030204" pitchFamily="34" charset="0"/>
                <a:cs typeface="Arial"/>
              </a:rPr>
              <a:t>Title/Role</a:t>
            </a:r>
          </a:p>
          <a:p>
            <a:pPr>
              <a:lnSpc>
                <a:spcPts val="1200"/>
              </a:lnSpc>
            </a:pPr>
            <a:r>
              <a:rPr lang="en-US" sz="1000" dirty="0">
                <a:solidFill>
                  <a:schemeClr val="bg1"/>
                </a:solidFill>
                <a:latin typeface="Ubuntu" panose="020B0504030602030204" pitchFamily="34" charset="0"/>
                <a:cs typeface="Arial"/>
              </a:rPr>
              <a:t>Capgemini Office (Optional)</a:t>
            </a:r>
          </a:p>
          <a:p>
            <a:pPr>
              <a:lnSpc>
                <a:spcPts val="1200"/>
              </a:lnSpc>
            </a:pPr>
            <a:r>
              <a:rPr lang="en-US" sz="1000" dirty="0">
                <a:solidFill>
                  <a:schemeClr val="bg1"/>
                </a:solidFill>
                <a:latin typeface="Ubuntu" panose="020B0504030602030204" pitchFamily="34" charset="0"/>
                <a:cs typeface="Arial"/>
              </a:rPr>
              <a:t>Address Line 1</a:t>
            </a:r>
          </a:p>
          <a:p>
            <a:pPr>
              <a:lnSpc>
                <a:spcPts val="1200"/>
              </a:lnSpc>
            </a:pPr>
            <a:r>
              <a:rPr lang="en-US" sz="1000" dirty="0">
                <a:solidFill>
                  <a:schemeClr val="bg1"/>
                </a:solidFill>
                <a:latin typeface="Ubuntu" panose="020B0504030602030204" pitchFamily="34" charset="0"/>
                <a:cs typeface="Arial"/>
              </a:rPr>
              <a:t>Address Line 2 </a:t>
            </a:r>
          </a:p>
          <a:p>
            <a:pPr>
              <a:lnSpc>
                <a:spcPts val="1200"/>
              </a:lnSpc>
            </a:pPr>
            <a:r>
              <a:rPr lang="en-US" sz="1000" dirty="0">
                <a:solidFill>
                  <a:schemeClr val="bg1"/>
                </a:solidFill>
                <a:latin typeface="Ubuntu" panose="020B0504030602030204" pitchFamily="34" charset="0"/>
                <a:cs typeface="Arial"/>
              </a:rPr>
              <a:t>Address Line 3</a:t>
            </a:r>
          </a:p>
        </p:txBody>
      </p:sp>
      <p:sp>
        <p:nvSpPr>
          <p:cNvPr id="61" name="Rectangle 60"/>
          <p:cNvSpPr/>
          <p:nvPr>
            <p:custDataLst>
              <p:tags r:id="rId2"/>
            </p:custDataLst>
          </p:nvPr>
        </p:nvSpPr>
        <p:spPr>
          <a:xfrm>
            <a:off x="9499996" y="1068313"/>
            <a:ext cx="2240280" cy="1031051"/>
          </a:xfrm>
          <a:prstGeom prst="rect">
            <a:avLst/>
          </a:prstGeom>
        </p:spPr>
        <p:txBody>
          <a:bodyPr wrap="square" lIns="0" tIns="0" rIns="0" bIns="0">
            <a:spAutoFit/>
          </a:bodyPr>
          <a:lstStyle/>
          <a:p>
            <a:pPr>
              <a:spcAft>
                <a:spcPts val="600"/>
              </a:spcAft>
            </a:pPr>
            <a:r>
              <a:rPr lang="en-US" sz="1200" b="1" dirty="0">
                <a:solidFill>
                  <a:schemeClr val="bg1"/>
                </a:solidFill>
                <a:latin typeface="Ubuntu" panose="020B0504030602030204" pitchFamily="34" charset="0"/>
                <a:cs typeface="Arial"/>
              </a:rPr>
              <a:t>Name, Last Name</a:t>
            </a:r>
          </a:p>
          <a:p>
            <a:pPr>
              <a:lnSpc>
                <a:spcPts val="1200"/>
              </a:lnSpc>
            </a:pPr>
            <a:r>
              <a:rPr lang="en-US" sz="1000" dirty="0">
                <a:solidFill>
                  <a:schemeClr val="bg1"/>
                </a:solidFill>
                <a:latin typeface="Ubuntu" panose="020B0504030602030204" pitchFamily="34" charset="0"/>
                <a:cs typeface="Arial"/>
              </a:rPr>
              <a:t>Title/Role</a:t>
            </a:r>
          </a:p>
          <a:p>
            <a:pPr>
              <a:lnSpc>
                <a:spcPts val="1200"/>
              </a:lnSpc>
            </a:pPr>
            <a:r>
              <a:rPr lang="en-US" sz="1000" dirty="0">
                <a:solidFill>
                  <a:schemeClr val="bg1"/>
                </a:solidFill>
                <a:latin typeface="Ubuntu" panose="020B0504030602030204" pitchFamily="34" charset="0"/>
                <a:cs typeface="Arial"/>
              </a:rPr>
              <a:t>Capgemini Office (Optional)</a:t>
            </a:r>
          </a:p>
          <a:p>
            <a:pPr>
              <a:lnSpc>
                <a:spcPts val="1200"/>
              </a:lnSpc>
            </a:pPr>
            <a:r>
              <a:rPr lang="en-US" sz="1000" dirty="0">
                <a:solidFill>
                  <a:schemeClr val="bg1"/>
                </a:solidFill>
                <a:latin typeface="Ubuntu" panose="020B0504030602030204" pitchFamily="34" charset="0"/>
                <a:cs typeface="Arial"/>
              </a:rPr>
              <a:t>Address Line 1</a:t>
            </a:r>
          </a:p>
          <a:p>
            <a:pPr>
              <a:lnSpc>
                <a:spcPts val="1200"/>
              </a:lnSpc>
            </a:pPr>
            <a:r>
              <a:rPr lang="en-US" sz="1000" dirty="0">
                <a:solidFill>
                  <a:schemeClr val="bg1"/>
                </a:solidFill>
                <a:latin typeface="Ubuntu" panose="020B0504030602030204" pitchFamily="34" charset="0"/>
                <a:cs typeface="Arial"/>
              </a:rPr>
              <a:t>Address Line 2 </a:t>
            </a:r>
          </a:p>
          <a:p>
            <a:pPr>
              <a:lnSpc>
                <a:spcPts val="1200"/>
              </a:lnSpc>
            </a:pPr>
            <a:r>
              <a:rPr lang="en-US" sz="1000" dirty="0">
                <a:solidFill>
                  <a:schemeClr val="bg1"/>
                </a:solidFill>
                <a:latin typeface="Ubuntu" panose="020B0504030602030204" pitchFamily="34" charset="0"/>
                <a:cs typeface="Arial"/>
              </a:rPr>
              <a:t>Address Line 3</a:t>
            </a:r>
          </a:p>
        </p:txBody>
      </p:sp>
      <p:sp>
        <p:nvSpPr>
          <p:cNvPr id="62" name="Rectangle 61"/>
          <p:cNvSpPr/>
          <p:nvPr>
            <p:custDataLst>
              <p:tags r:id="rId3"/>
            </p:custDataLst>
          </p:nvPr>
        </p:nvSpPr>
        <p:spPr>
          <a:xfrm>
            <a:off x="6324599" y="2332238"/>
            <a:ext cx="2240280" cy="1031051"/>
          </a:xfrm>
          <a:prstGeom prst="rect">
            <a:avLst/>
          </a:prstGeom>
        </p:spPr>
        <p:txBody>
          <a:bodyPr wrap="square" lIns="0" tIns="0" rIns="0" bIns="0">
            <a:spAutoFit/>
          </a:bodyPr>
          <a:lstStyle/>
          <a:p>
            <a:pPr>
              <a:spcAft>
                <a:spcPts val="600"/>
              </a:spcAft>
            </a:pPr>
            <a:r>
              <a:rPr lang="en-US" sz="1200" b="1" dirty="0">
                <a:solidFill>
                  <a:schemeClr val="bg1"/>
                </a:solidFill>
                <a:latin typeface="Ubuntu" panose="020B0504030602030204" pitchFamily="34" charset="0"/>
                <a:cs typeface="Arial"/>
              </a:rPr>
              <a:t>Name, Last Name</a:t>
            </a:r>
          </a:p>
          <a:p>
            <a:pPr>
              <a:lnSpc>
                <a:spcPts val="1200"/>
              </a:lnSpc>
            </a:pPr>
            <a:r>
              <a:rPr lang="en-US" sz="1000" dirty="0">
                <a:solidFill>
                  <a:schemeClr val="bg1"/>
                </a:solidFill>
                <a:latin typeface="Ubuntu" panose="020B0504030602030204" pitchFamily="34" charset="0"/>
                <a:cs typeface="Arial"/>
              </a:rPr>
              <a:t>Title/Role</a:t>
            </a:r>
          </a:p>
          <a:p>
            <a:pPr>
              <a:lnSpc>
                <a:spcPts val="1200"/>
              </a:lnSpc>
            </a:pPr>
            <a:r>
              <a:rPr lang="en-US" sz="1000" dirty="0">
                <a:solidFill>
                  <a:schemeClr val="bg1"/>
                </a:solidFill>
                <a:latin typeface="Ubuntu" panose="020B0504030602030204" pitchFamily="34" charset="0"/>
                <a:cs typeface="Arial"/>
              </a:rPr>
              <a:t>Capgemini Office (Optional)</a:t>
            </a:r>
          </a:p>
          <a:p>
            <a:pPr>
              <a:lnSpc>
                <a:spcPts val="1200"/>
              </a:lnSpc>
            </a:pPr>
            <a:r>
              <a:rPr lang="en-US" sz="1000" dirty="0">
                <a:solidFill>
                  <a:schemeClr val="bg1"/>
                </a:solidFill>
                <a:latin typeface="Ubuntu" panose="020B0504030602030204" pitchFamily="34" charset="0"/>
                <a:cs typeface="Arial"/>
              </a:rPr>
              <a:t>Address Line 1</a:t>
            </a:r>
          </a:p>
          <a:p>
            <a:pPr>
              <a:lnSpc>
                <a:spcPts val="1200"/>
              </a:lnSpc>
            </a:pPr>
            <a:r>
              <a:rPr lang="en-US" sz="1000" dirty="0">
                <a:solidFill>
                  <a:schemeClr val="bg1"/>
                </a:solidFill>
                <a:latin typeface="Ubuntu" panose="020B0504030602030204" pitchFamily="34" charset="0"/>
                <a:cs typeface="Arial"/>
              </a:rPr>
              <a:t>Address Line 2 </a:t>
            </a:r>
          </a:p>
          <a:p>
            <a:pPr>
              <a:lnSpc>
                <a:spcPts val="1200"/>
              </a:lnSpc>
            </a:pPr>
            <a:r>
              <a:rPr lang="en-US" sz="1000" dirty="0">
                <a:solidFill>
                  <a:schemeClr val="bg1"/>
                </a:solidFill>
                <a:latin typeface="Ubuntu" panose="020B0504030602030204" pitchFamily="34" charset="0"/>
                <a:cs typeface="Arial"/>
              </a:rPr>
              <a:t>Address Line 3</a:t>
            </a:r>
          </a:p>
        </p:txBody>
      </p:sp>
      <p:sp>
        <p:nvSpPr>
          <p:cNvPr id="63" name="Rectangle 62"/>
          <p:cNvSpPr/>
          <p:nvPr>
            <p:custDataLst>
              <p:tags r:id="rId4"/>
            </p:custDataLst>
          </p:nvPr>
        </p:nvSpPr>
        <p:spPr>
          <a:xfrm>
            <a:off x="9499996" y="2332238"/>
            <a:ext cx="2240280" cy="1031051"/>
          </a:xfrm>
          <a:prstGeom prst="rect">
            <a:avLst/>
          </a:prstGeom>
        </p:spPr>
        <p:txBody>
          <a:bodyPr wrap="square" lIns="0" tIns="0" rIns="0" bIns="0">
            <a:spAutoFit/>
          </a:bodyPr>
          <a:lstStyle/>
          <a:p>
            <a:pPr>
              <a:spcAft>
                <a:spcPts val="600"/>
              </a:spcAft>
            </a:pPr>
            <a:r>
              <a:rPr lang="en-US" sz="1200" b="1" dirty="0">
                <a:solidFill>
                  <a:schemeClr val="bg1"/>
                </a:solidFill>
                <a:latin typeface="Ubuntu" panose="020B0504030602030204" pitchFamily="34" charset="0"/>
                <a:cs typeface="Arial"/>
              </a:rPr>
              <a:t>Name, Last Name</a:t>
            </a:r>
          </a:p>
          <a:p>
            <a:pPr>
              <a:lnSpc>
                <a:spcPts val="1200"/>
              </a:lnSpc>
            </a:pPr>
            <a:r>
              <a:rPr lang="en-US" sz="1000" dirty="0">
                <a:solidFill>
                  <a:schemeClr val="bg1"/>
                </a:solidFill>
                <a:latin typeface="Ubuntu" panose="020B0504030602030204" pitchFamily="34" charset="0"/>
                <a:cs typeface="Arial"/>
              </a:rPr>
              <a:t>Title/Role</a:t>
            </a:r>
          </a:p>
          <a:p>
            <a:pPr>
              <a:lnSpc>
                <a:spcPts val="1200"/>
              </a:lnSpc>
            </a:pPr>
            <a:r>
              <a:rPr lang="en-US" sz="1000" dirty="0">
                <a:solidFill>
                  <a:schemeClr val="bg1"/>
                </a:solidFill>
                <a:latin typeface="Ubuntu" panose="020B0504030602030204" pitchFamily="34" charset="0"/>
                <a:cs typeface="Arial"/>
              </a:rPr>
              <a:t>Capgemini Office (Optional)</a:t>
            </a:r>
          </a:p>
          <a:p>
            <a:pPr>
              <a:lnSpc>
                <a:spcPts val="1200"/>
              </a:lnSpc>
            </a:pPr>
            <a:r>
              <a:rPr lang="en-US" sz="1000" dirty="0">
                <a:solidFill>
                  <a:schemeClr val="bg1"/>
                </a:solidFill>
                <a:latin typeface="Ubuntu" panose="020B0504030602030204" pitchFamily="34" charset="0"/>
                <a:cs typeface="Arial"/>
              </a:rPr>
              <a:t>Address Line 1</a:t>
            </a:r>
          </a:p>
          <a:p>
            <a:pPr>
              <a:lnSpc>
                <a:spcPts val="1200"/>
              </a:lnSpc>
            </a:pPr>
            <a:r>
              <a:rPr lang="en-US" sz="1000" dirty="0">
                <a:solidFill>
                  <a:schemeClr val="bg1"/>
                </a:solidFill>
                <a:latin typeface="Ubuntu" panose="020B0504030602030204" pitchFamily="34" charset="0"/>
                <a:cs typeface="Arial"/>
              </a:rPr>
              <a:t>Address Line 2 </a:t>
            </a:r>
          </a:p>
          <a:p>
            <a:pPr>
              <a:lnSpc>
                <a:spcPts val="1200"/>
              </a:lnSpc>
            </a:pPr>
            <a:r>
              <a:rPr lang="en-US" sz="1000" dirty="0">
                <a:solidFill>
                  <a:schemeClr val="bg1"/>
                </a:solidFill>
                <a:latin typeface="Ubuntu" panose="020B0504030602030204" pitchFamily="34" charset="0"/>
                <a:cs typeface="Arial"/>
              </a:rPr>
              <a:t>Address Line 3</a:t>
            </a:r>
          </a:p>
        </p:txBody>
      </p:sp>
      <p:cxnSp>
        <p:nvCxnSpPr>
          <p:cNvPr id="64" name="Straight Connector 63"/>
          <p:cNvCxnSpPr/>
          <p:nvPr/>
        </p:nvCxnSpPr>
        <p:spPr>
          <a:xfrm flipV="1">
            <a:off x="6096000" y="1113931"/>
            <a:ext cx="0" cy="227675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E560A55-CF18-4C11-8B57-BBD5A6CD7E74}"/>
              </a:ext>
            </a:extLst>
          </p:cNvPr>
          <p:cNvSpPr/>
          <p:nvPr/>
        </p:nvSpPr>
        <p:spPr>
          <a:xfrm>
            <a:off x="426523" y="3805784"/>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dirty="0">
                <a:solidFill>
                  <a:schemeClr val="bg1"/>
                </a:solidFill>
                <a:effectLst/>
                <a:latin typeface="Ubuntu" panose="020B0504030602030204" pitchFamily="34" charset="0"/>
              </a:rPr>
              <a:t>Get the Future You Want </a:t>
            </a:r>
            <a:r>
              <a:rPr lang="en-US" sz="900" dirty="0">
                <a:solidFill>
                  <a:schemeClr val="bg1"/>
                </a:solidFill>
                <a:effectLst/>
                <a:latin typeface="Ubuntu" panose="020B0504030602030204" pitchFamily="34" charset="0"/>
              </a:rPr>
              <a:t>|</a:t>
            </a:r>
            <a:r>
              <a:rPr lang="en-GB" sz="900" dirty="0">
                <a:solidFill>
                  <a:schemeClr val="bg1"/>
                </a:solidFill>
                <a:effectLst/>
                <a:latin typeface="Ubuntu" panose="020B0504030602030204" pitchFamily="34" charset="0"/>
              </a:rPr>
              <a:t> </a:t>
            </a:r>
            <a:r>
              <a:rPr lang="en-US" sz="1050" dirty="0">
                <a:solidFill>
                  <a:schemeClr val="accent2"/>
                </a:solidFill>
                <a:latin typeface="Ubuntu" panose="020B0504030602030204" pitchFamily="34" charset="0"/>
              </a:rPr>
              <a:t>www.capgemini.com</a:t>
            </a:r>
          </a:p>
        </p:txBody>
      </p:sp>
      <p:sp>
        <p:nvSpPr>
          <p:cNvPr id="24" name="Rectangle 23">
            <a:extLst>
              <a:ext uri="{FF2B5EF4-FFF2-40B4-BE49-F238E27FC236}">
                <a16:creationId xmlns:a16="http://schemas.microsoft.com/office/drawing/2014/main" id="{4A111039-914C-4DB4-9DF3-DF6AF113071A}"/>
              </a:ext>
            </a:extLst>
          </p:cNvPr>
          <p:cNvSpPr/>
          <p:nvPr userDrawn="1"/>
        </p:nvSpPr>
        <p:spPr>
          <a:xfrm>
            <a:off x="428633" y="1446176"/>
            <a:ext cx="4732250" cy="2287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dirty="0">
                <a:solidFill>
                  <a:schemeClr val="lt1"/>
                </a:solidFill>
                <a:effectLst/>
                <a:latin typeface="+mn-lt"/>
                <a:ea typeface="+mn-ea"/>
                <a:cs typeface="+mn-cs"/>
              </a:rPr>
              <a:t>As the digital innovation, design and transformation brand of the Capgemini Group, Capgemini Invent enables CxOs to envision and shape the future of their businesses. Located in more than 36 offices and 37 creative studios around the world, it comprises a 10,000+ strong team of strategists, data scientists, product and experience designers, brand experts and technologists who develop new digital services, products, experiences and business models for sustainable growth.</a:t>
            </a:r>
            <a:endParaRPr lang="en-GB" sz="900" kern="1200" dirty="0">
              <a:solidFill>
                <a:schemeClr val="lt1"/>
              </a:solidFill>
              <a:effectLst/>
              <a:latin typeface="+mn-lt"/>
              <a:ea typeface="+mn-ea"/>
              <a:cs typeface="+mn-cs"/>
            </a:endParaRPr>
          </a:p>
          <a:p>
            <a:pPr algn="just"/>
            <a:r>
              <a:rPr lang="en-US" sz="900" kern="1200" dirty="0">
                <a:solidFill>
                  <a:schemeClr val="lt1"/>
                </a:solidFill>
                <a:effectLst/>
                <a:latin typeface="+mn-lt"/>
                <a:ea typeface="+mn-ea"/>
                <a:cs typeface="+mn-cs"/>
              </a:rPr>
              <a:t> </a:t>
            </a:r>
            <a:endParaRPr lang="en-GB" sz="900" kern="1200" dirty="0">
              <a:solidFill>
                <a:schemeClr val="lt1"/>
              </a:solidFill>
              <a:effectLst/>
              <a:latin typeface="+mn-lt"/>
              <a:ea typeface="+mn-ea"/>
              <a:cs typeface="+mn-cs"/>
            </a:endParaRPr>
          </a:p>
          <a:p>
            <a:pPr algn="just"/>
            <a:r>
              <a:rPr lang="en-US" sz="900" kern="1200" dirty="0">
                <a:solidFill>
                  <a:schemeClr val="lt1"/>
                </a:solidFill>
                <a:effectLst/>
                <a:latin typeface="+mn-lt"/>
                <a:ea typeface="+mn-ea"/>
                <a:cs typeface="+mn-cs"/>
              </a:rPr>
              <a:t>Capgemini Invent is an integral part of Capgemini,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50-year heritage and deep industry expertise, Capgemini is trusted by its clients to address the entire breadth of their business needs, from strategy and design to operations, fueled by the fast evolving and innovative world of cloud, data, AI, connectivity, software, digital engineering, and platforms. The Group reported in 2020 global revenues of €16 billion.</a:t>
            </a:r>
            <a:endParaRPr lang="en-GB" sz="900" kern="1200" dirty="0">
              <a:solidFill>
                <a:schemeClr val="lt1"/>
              </a:solidFill>
              <a:effectLst/>
              <a:latin typeface="+mn-lt"/>
              <a:ea typeface="+mn-ea"/>
              <a:cs typeface="+mn-cs"/>
            </a:endParaRPr>
          </a:p>
        </p:txBody>
      </p:sp>
      <p:sp>
        <p:nvSpPr>
          <p:cNvPr id="25" name="Rectangle 24">
            <a:extLst>
              <a:ext uri="{FF2B5EF4-FFF2-40B4-BE49-F238E27FC236}">
                <a16:creationId xmlns:a16="http://schemas.microsoft.com/office/drawing/2014/main" id="{70346E06-447F-4987-8A70-EF682B77014F}"/>
              </a:ext>
            </a:extLst>
          </p:cNvPr>
          <p:cNvSpPr/>
          <p:nvPr userDrawn="1"/>
        </p:nvSpPr>
        <p:spPr>
          <a:xfrm>
            <a:off x="428632" y="1066912"/>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bg1"/>
                </a:solidFill>
                <a:latin typeface="Ubuntu" panose="020B0504030602030204" pitchFamily="34" charset="0"/>
              </a:rPr>
              <a:t>About Capgemini Invent</a:t>
            </a:r>
          </a:p>
        </p:txBody>
      </p:sp>
      <p:pic>
        <p:nvPicPr>
          <p:cNvPr id="26" name="Picture 7">
            <a:extLst>
              <a:ext uri="{FF2B5EF4-FFF2-40B4-BE49-F238E27FC236}">
                <a16:creationId xmlns:a16="http://schemas.microsoft.com/office/drawing/2014/main" id="{771E6B48-4DF0-43D5-A92F-C861B5F0CB2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765515" y="5383762"/>
            <a:ext cx="4024242" cy="1212215"/>
          </a:xfrm>
          <a:prstGeom prst="rect">
            <a:avLst/>
          </a:prstGeom>
        </p:spPr>
      </p:pic>
    </p:spTree>
    <p:extLst>
      <p:ext uri="{BB962C8B-B14F-4D97-AF65-F5344CB8AC3E}">
        <p14:creationId xmlns:p14="http://schemas.microsoft.com/office/powerpoint/2010/main" val="4048687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Final Slide 1">
    <p:bg>
      <p:bgPr>
        <a:solidFill>
          <a:srgbClr val="272936"/>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F2A899A2-5662-40A6-B2F6-F6BFA41348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07" y="533779"/>
            <a:ext cx="4024242" cy="1212215"/>
          </a:xfrm>
          <a:prstGeom prst="rect">
            <a:avLst/>
          </a:prstGeom>
        </p:spPr>
      </p:pic>
    </p:spTree>
    <p:extLst>
      <p:ext uri="{BB962C8B-B14F-4D97-AF65-F5344CB8AC3E}">
        <p14:creationId xmlns:p14="http://schemas.microsoft.com/office/powerpoint/2010/main" val="429231415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What-we-do_Slide">
    <p:bg>
      <p:bgPr>
        <a:solidFill>
          <a:schemeClr val="bg2"/>
        </a:solidFill>
        <a:effectLst/>
      </p:bgPr>
    </p:bg>
    <p:spTree>
      <p:nvGrpSpPr>
        <p:cNvPr id="1" name=""/>
        <p:cNvGrpSpPr/>
        <p:nvPr/>
      </p:nvGrpSpPr>
      <p:grpSpPr>
        <a:xfrm>
          <a:off x="0" y="0"/>
          <a:ext cx="0" cy="0"/>
          <a:chOff x="0" y="0"/>
          <a:chExt cx="0" cy="0"/>
        </a:xfrm>
      </p:grpSpPr>
      <p:sp>
        <p:nvSpPr>
          <p:cNvPr id="7" name="Retângulo 43">
            <a:extLst>
              <a:ext uri="{FF2B5EF4-FFF2-40B4-BE49-F238E27FC236}">
                <a16:creationId xmlns:a16="http://schemas.microsoft.com/office/drawing/2014/main" id="{39B6BA86-07AC-3442-BDAD-16BA783EDF7C}"/>
              </a:ext>
            </a:extLst>
          </p:cNvPr>
          <p:cNvSpPr/>
          <p:nvPr userDrawn="1"/>
        </p:nvSpPr>
        <p:spPr>
          <a:xfrm>
            <a:off x="479425" y="6453336"/>
            <a:ext cx="359991" cy="123111"/>
          </a:xfrm>
          <a:prstGeom prst="rect">
            <a:avLst/>
          </a:prstGeom>
        </p:spPr>
        <p:txBody>
          <a:bodyPr wrap="square" lIns="0" tIns="0" rIns="0" bIns="0" anchor="t" anchorCtr="0">
            <a:spAutoFit/>
          </a:bodyPr>
          <a:lstStyle/>
          <a:p>
            <a:pPr algn="l"/>
            <a:fld id="{0502E5A9-B53C-401E-A0E0-4A359BB0A9E5}" type="slidenum">
              <a:rPr lang="en-US" sz="800" b="0" i="0" kern="1200" spc="0" baseline="0" smtClean="0">
                <a:solidFill>
                  <a:schemeClr val="accent1"/>
                </a:solidFill>
                <a:latin typeface="Ubuntu" panose="020B0504030602030204" pitchFamily="34" charset="0"/>
                <a:ea typeface="+mn-ea"/>
                <a:cs typeface="+mn-cs"/>
              </a:rPr>
              <a:pPr algn="l"/>
              <a:t>‹#›</a:t>
            </a:fld>
            <a:endParaRPr lang="en-US" sz="800" b="0" i="0" kern="1200" spc="0" baseline="0" dirty="0">
              <a:solidFill>
                <a:schemeClr val="accent1"/>
              </a:solidFill>
              <a:latin typeface="Ubuntu" panose="020B0504030602030204" pitchFamily="34" charset="0"/>
              <a:ea typeface="+mn-ea"/>
              <a:cs typeface="+mn-cs"/>
            </a:endParaRPr>
          </a:p>
        </p:txBody>
      </p:sp>
      <p:sp>
        <p:nvSpPr>
          <p:cNvPr id="11" name="TextBox 10">
            <a:extLst>
              <a:ext uri="{FF2B5EF4-FFF2-40B4-BE49-F238E27FC236}">
                <a16:creationId xmlns:a16="http://schemas.microsoft.com/office/drawing/2014/main" id="{AB33619B-AE69-2C4D-9493-B0F898DB6B58}"/>
              </a:ext>
            </a:extLst>
          </p:cNvPr>
          <p:cNvSpPr txBox="1"/>
          <p:nvPr userDrawn="1"/>
        </p:nvSpPr>
        <p:spPr>
          <a:xfrm>
            <a:off x="1373773" y="2415"/>
            <a:ext cx="502923" cy="488253"/>
          </a:xfrm>
          <a:prstGeom prst="rect">
            <a:avLst/>
          </a:prstGeom>
          <a:noFill/>
        </p:spPr>
        <p:txBody>
          <a:bodyPr wrap="square" lIns="0" tIns="0" rIns="0" bIns="72000" rtlCol="0" anchor="b">
            <a:noAutofit/>
          </a:bodyPr>
          <a:lstStyle/>
          <a:p>
            <a:r>
              <a:rPr lang="en-US" sz="800" spc="100" baseline="0" dirty="0">
                <a:solidFill>
                  <a:schemeClr val="accent3"/>
                </a:solidFill>
                <a:latin typeface="Ubuntu" panose="020B0504030602030204" pitchFamily="34" charset="0"/>
              </a:rPr>
              <a:t>WHAT WE DO</a:t>
            </a:r>
          </a:p>
        </p:txBody>
      </p:sp>
      <p:sp>
        <p:nvSpPr>
          <p:cNvPr id="14" name="Retângulo 43">
            <a:extLst>
              <a:ext uri="{FF2B5EF4-FFF2-40B4-BE49-F238E27FC236}">
                <a16:creationId xmlns:a16="http://schemas.microsoft.com/office/drawing/2014/main" id="{28056885-5CA8-2C4B-BA98-8536A42900EC}"/>
              </a:ext>
            </a:extLst>
          </p:cNvPr>
          <p:cNvSpPr/>
          <p:nvPr userDrawn="1"/>
        </p:nvSpPr>
        <p:spPr>
          <a:xfrm>
            <a:off x="693993" y="6453336"/>
            <a:ext cx="1800000" cy="123111"/>
          </a:xfrm>
          <a:prstGeom prst="rect">
            <a:avLst/>
          </a:prstGeom>
        </p:spPr>
        <p:txBody>
          <a:bodyPr wrap="square" lIns="0" tIns="0" rIns="0" bIns="0" anchor="t" anchorCtr="0">
            <a:noAutofit/>
          </a:bodyPr>
          <a:lstStyle/>
          <a:p>
            <a:pPr algn="l"/>
            <a:r>
              <a:rPr lang="en-US" sz="800" b="0" i="0" kern="1200" spc="0" baseline="0" dirty="0">
                <a:solidFill>
                  <a:schemeClr val="accent1"/>
                </a:solidFill>
                <a:latin typeface="Ubuntu Light" panose="020B0304030602030204" pitchFamily="34" charset="0"/>
                <a:ea typeface="+mn-ea"/>
                <a:cs typeface="+mn-cs"/>
              </a:rPr>
              <a:t>Capgemini Invent Playbook | </a:t>
            </a:r>
            <a:r>
              <a:rPr lang="en-US" sz="800" b="0" i="0" kern="1200" spc="0" baseline="0" dirty="0">
                <a:solidFill>
                  <a:schemeClr val="accent2"/>
                </a:solidFill>
                <a:latin typeface="Ubuntu Light" panose="020B0304030602030204" pitchFamily="34" charset="0"/>
                <a:ea typeface="+mn-ea"/>
                <a:cs typeface="+mn-cs"/>
              </a:rPr>
              <a:t>June 2021</a:t>
            </a:r>
          </a:p>
        </p:txBody>
      </p:sp>
      <p:sp>
        <p:nvSpPr>
          <p:cNvPr id="12" name="Text Placeholder 6">
            <a:extLst>
              <a:ext uri="{FF2B5EF4-FFF2-40B4-BE49-F238E27FC236}">
                <a16:creationId xmlns:a16="http://schemas.microsoft.com/office/drawing/2014/main" id="{4AC4253E-5A4A-4C49-872C-464AD08DE255}"/>
              </a:ext>
            </a:extLst>
          </p:cNvPr>
          <p:cNvSpPr>
            <a:spLocks noGrp="1"/>
          </p:cNvSpPr>
          <p:nvPr>
            <p:ph type="body" sz="quarter" idx="11" hasCustomPrompt="1"/>
          </p:nvPr>
        </p:nvSpPr>
        <p:spPr>
          <a:xfrm>
            <a:off x="479425" y="1655763"/>
            <a:ext cx="6745288" cy="1181100"/>
          </a:xfrm>
          <a:prstGeom prst="rect">
            <a:avLst/>
          </a:prstGeom>
        </p:spPr>
        <p:txBody>
          <a:bodyPr lIns="0" tIns="72000" rIns="0" bIns="0" anchor="t"/>
          <a:lstStyle>
            <a:lvl1pPr>
              <a:lnSpc>
                <a:spcPts val="2800"/>
              </a:lnSpc>
              <a:spcBef>
                <a:spcPts val="0"/>
              </a:spcBef>
              <a:defRPr sz="2600" b="0" i="0" spc="0" baseline="0">
                <a:solidFill>
                  <a:schemeClr val="accent1"/>
                </a:solidFill>
                <a:latin typeface="Ubuntu Light" panose="020B0304030602030204" pitchFamily="34" charset="0"/>
              </a:defRPr>
            </a:lvl1pPr>
          </a:lstStyle>
          <a:p>
            <a:pPr lvl="0"/>
            <a:r>
              <a:rPr lang="en-GB"/>
              <a:t>Click to edit master text styles</a:t>
            </a:r>
          </a:p>
        </p:txBody>
      </p:sp>
      <p:sp>
        <p:nvSpPr>
          <p:cNvPr id="13" name="Text Placeholder 2">
            <a:extLst>
              <a:ext uri="{FF2B5EF4-FFF2-40B4-BE49-F238E27FC236}">
                <a16:creationId xmlns:a16="http://schemas.microsoft.com/office/drawing/2014/main" id="{7702EFD1-DDBC-E443-9804-38166A907419}"/>
              </a:ext>
            </a:extLst>
          </p:cNvPr>
          <p:cNvSpPr>
            <a:spLocks noGrp="1"/>
          </p:cNvSpPr>
          <p:nvPr>
            <p:ph type="body" sz="quarter" idx="14" hasCustomPrompt="1"/>
          </p:nvPr>
        </p:nvSpPr>
        <p:spPr>
          <a:xfrm>
            <a:off x="479425" y="1332258"/>
            <a:ext cx="3705880" cy="323505"/>
          </a:xfrm>
          <a:prstGeom prst="rect">
            <a:avLst/>
          </a:prstGeom>
        </p:spPr>
        <p:txBody>
          <a:bodyPr lIns="0" tIns="0" rIns="0" bIns="0" anchor="b"/>
          <a:lstStyle>
            <a:lvl1pPr>
              <a:lnSpc>
                <a:spcPts val="1400"/>
              </a:lnSpc>
              <a:defRPr sz="900" b="0" i="0" spc="200" baseline="0">
                <a:solidFill>
                  <a:schemeClr val="accent2"/>
                </a:solidFill>
                <a:latin typeface="Ubuntu Light" panose="020B0304030602030204" pitchFamily="34" charset="0"/>
              </a:defRPr>
            </a:lvl1pPr>
          </a:lstStyle>
          <a:p>
            <a:pPr lvl="0"/>
            <a:r>
              <a:rPr lang="en-GB"/>
              <a:t>CLICK TO EDIT MASTER TEXT STYLES</a:t>
            </a:r>
          </a:p>
        </p:txBody>
      </p:sp>
      <p:sp>
        <p:nvSpPr>
          <p:cNvPr id="15" name="Text Placeholder 2">
            <a:extLst>
              <a:ext uri="{FF2B5EF4-FFF2-40B4-BE49-F238E27FC236}">
                <a16:creationId xmlns:a16="http://schemas.microsoft.com/office/drawing/2014/main" id="{8C65CEB1-3640-E249-9F97-75BC9891E859}"/>
              </a:ext>
            </a:extLst>
          </p:cNvPr>
          <p:cNvSpPr>
            <a:spLocks noGrp="1"/>
          </p:cNvSpPr>
          <p:nvPr>
            <p:ph type="body" sz="quarter" idx="13"/>
          </p:nvPr>
        </p:nvSpPr>
        <p:spPr>
          <a:xfrm>
            <a:off x="485775" y="3019738"/>
            <a:ext cx="2246313" cy="2360612"/>
          </a:xfrm>
          <a:prstGeom prst="rect">
            <a:avLst/>
          </a:prstGeom>
        </p:spPr>
        <p:txBody>
          <a:bodyPr lIns="0" tIns="72000" rIns="0" bIns="0"/>
          <a:lstStyle>
            <a:lvl1pPr>
              <a:lnSpc>
                <a:spcPts val="1100"/>
              </a:lnSpc>
              <a:spcBef>
                <a:spcPts val="900"/>
              </a:spcBef>
              <a:defRPr sz="900" b="0" i="0">
                <a:solidFill>
                  <a:schemeClr val="tx1"/>
                </a:solidFill>
                <a:latin typeface="Ubuntu" panose="020B0504030602030204" pitchFamily="34" charset="0"/>
              </a:defRPr>
            </a:lvl1pPr>
          </a:lstStyle>
          <a:p>
            <a:pPr lvl="0"/>
            <a:r>
              <a:rPr lang="en-GB"/>
              <a:t>Click to edit Master text styles</a:t>
            </a:r>
          </a:p>
        </p:txBody>
      </p:sp>
      <p:sp>
        <p:nvSpPr>
          <p:cNvPr id="16" name="Text Placeholder 2">
            <a:extLst>
              <a:ext uri="{FF2B5EF4-FFF2-40B4-BE49-F238E27FC236}">
                <a16:creationId xmlns:a16="http://schemas.microsoft.com/office/drawing/2014/main" id="{5E6EC280-5B41-6840-8186-03E509CE417E}"/>
              </a:ext>
            </a:extLst>
          </p:cNvPr>
          <p:cNvSpPr>
            <a:spLocks noGrp="1"/>
          </p:cNvSpPr>
          <p:nvPr>
            <p:ph type="body" sz="quarter" idx="15"/>
          </p:nvPr>
        </p:nvSpPr>
        <p:spPr>
          <a:xfrm>
            <a:off x="485775" y="2836863"/>
            <a:ext cx="2644700" cy="178905"/>
          </a:xfrm>
          <a:prstGeom prst="rect">
            <a:avLst/>
          </a:prstGeom>
        </p:spPr>
        <p:txBody>
          <a:bodyPr lIns="0" tIns="72000" rIns="0" bIns="72000"/>
          <a:lstStyle>
            <a:lvl1pPr>
              <a:lnSpc>
                <a:spcPts val="1100"/>
              </a:lnSpc>
              <a:spcBef>
                <a:spcPts val="900"/>
              </a:spcBef>
              <a:defRPr sz="900" b="1" i="0">
                <a:solidFill>
                  <a:schemeClr val="accent2"/>
                </a:solidFill>
                <a:latin typeface="Ubuntu" panose="020B0504030602030204" pitchFamily="34" charset="0"/>
              </a:defRPr>
            </a:lvl1pPr>
          </a:lstStyle>
          <a:p>
            <a:pPr lvl="0"/>
            <a:r>
              <a:rPr lang="en-GB"/>
              <a:t>Click to edit Master text styles</a:t>
            </a:r>
          </a:p>
        </p:txBody>
      </p:sp>
    </p:spTree>
    <p:extLst>
      <p:ext uri="{BB962C8B-B14F-4D97-AF65-F5344CB8AC3E}">
        <p14:creationId xmlns:p14="http://schemas.microsoft.com/office/powerpoint/2010/main" val="230857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Our-People_Slide">
    <p:bg>
      <p:bgPr>
        <a:solidFill>
          <a:schemeClr val="accent3"/>
        </a:solidFill>
        <a:effectLst/>
      </p:bgPr>
    </p:bg>
    <p:spTree>
      <p:nvGrpSpPr>
        <p:cNvPr id="1" name=""/>
        <p:cNvGrpSpPr/>
        <p:nvPr/>
      </p:nvGrpSpPr>
      <p:grpSpPr>
        <a:xfrm>
          <a:off x="0" y="0"/>
          <a:ext cx="0" cy="0"/>
          <a:chOff x="0" y="0"/>
          <a:chExt cx="0" cy="0"/>
        </a:xfrm>
      </p:grpSpPr>
      <p:sp>
        <p:nvSpPr>
          <p:cNvPr id="8" name="Retângulo 43">
            <a:extLst>
              <a:ext uri="{FF2B5EF4-FFF2-40B4-BE49-F238E27FC236}">
                <a16:creationId xmlns:a16="http://schemas.microsoft.com/office/drawing/2014/main" id="{E75B324C-04CD-4A47-9DDD-4C13EF3A4275}"/>
              </a:ext>
            </a:extLst>
          </p:cNvPr>
          <p:cNvSpPr/>
          <p:nvPr userDrawn="1"/>
        </p:nvSpPr>
        <p:spPr>
          <a:xfrm>
            <a:off x="479425" y="6453336"/>
            <a:ext cx="359991" cy="123111"/>
          </a:xfrm>
          <a:prstGeom prst="rect">
            <a:avLst/>
          </a:prstGeom>
        </p:spPr>
        <p:txBody>
          <a:bodyPr wrap="square" lIns="0" tIns="0" rIns="0" bIns="0" anchor="t" anchorCtr="0">
            <a:spAutoFit/>
          </a:bodyPr>
          <a:lstStyle/>
          <a:p>
            <a:pPr algn="l"/>
            <a:fld id="{0502E5A9-B53C-401E-A0E0-4A359BB0A9E5}" type="slidenum">
              <a:rPr lang="en-US" sz="800" b="0" i="0" kern="1200" spc="0" baseline="0" smtClean="0">
                <a:solidFill>
                  <a:schemeClr val="accent1"/>
                </a:solidFill>
                <a:latin typeface="Ubuntu" panose="020B0504030602030204" pitchFamily="34" charset="0"/>
                <a:ea typeface="+mn-ea"/>
                <a:cs typeface="+mn-cs"/>
              </a:rPr>
              <a:pPr algn="l"/>
              <a:t>‹#›</a:t>
            </a:fld>
            <a:endParaRPr lang="en-US" sz="800" b="0" i="0" kern="1200" spc="0" baseline="0" dirty="0">
              <a:solidFill>
                <a:schemeClr val="accent1"/>
              </a:solidFill>
              <a:latin typeface="Ubuntu" panose="020B0504030602030204" pitchFamily="34" charset="0"/>
              <a:ea typeface="+mn-ea"/>
              <a:cs typeface="+mn-cs"/>
            </a:endParaRPr>
          </a:p>
        </p:txBody>
      </p:sp>
      <p:sp>
        <p:nvSpPr>
          <p:cNvPr id="9" name="Retângulo 43">
            <a:extLst>
              <a:ext uri="{FF2B5EF4-FFF2-40B4-BE49-F238E27FC236}">
                <a16:creationId xmlns:a16="http://schemas.microsoft.com/office/drawing/2014/main" id="{A0880DE8-DE3F-8146-86E2-704994B23D16}"/>
              </a:ext>
            </a:extLst>
          </p:cNvPr>
          <p:cNvSpPr/>
          <p:nvPr userDrawn="1"/>
        </p:nvSpPr>
        <p:spPr>
          <a:xfrm>
            <a:off x="693993" y="6453336"/>
            <a:ext cx="1800000" cy="123111"/>
          </a:xfrm>
          <a:prstGeom prst="rect">
            <a:avLst/>
          </a:prstGeom>
        </p:spPr>
        <p:txBody>
          <a:bodyPr wrap="square" lIns="0" tIns="0" rIns="0" bIns="0" anchor="t" anchorCtr="0">
            <a:noAutofit/>
          </a:bodyPr>
          <a:lstStyle/>
          <a:p>
            <a:pPr algn="l"/>
            <a:r>
              <a:rPr lang="en-US" sz="800" b="0" i="0" kern="1200" spc="0" baseline="0" dirty="0">
                <a:solidFill>
                  <a:schemeClr val="accent1"/>
                </a:solidFill>
                <a:latin typeface="Ubuntu Light" panose="020B0304030602030204" pitchFamily="34" charset="0"/>
                <a:ea typeface="+mn-ea"/>
                <a:cs typeface="+mn-cs"/>
              </a:rPr>
              <a:t>Capgemini Invent Playbook | </a:t>
            </a:r>
            <a:r>
              <a:rPr lang="en-US" sz="800" b="0" i="0" kern="1200" spc="0" baseline="0" dirty="0">
                <a:solidFill>
                  <a:schemeClr val="accent2"/>
                </a:solidFill>
                <a:latin typeface="Ubuntu Light" panose="020B0304030602030204" pitchFamily="34" charset="0"/>
                <a:ea typeface="+mn-ea"/>
                <a:cs typeface="+mn-cs"/>
              </a:rPr>
              <a:t>June 2021</a:t>
            </a:r>
          </a:p>
        </p:txBody>
      </p:sp>
      <p:sp>
        <p:nvSpPr>
          <p:cNvPr id="15" name="Text Placeholder 6">
            <a:extLst>
              <a:ext uri="{FF2B5EF4-FFF2-40B4-BE49-F238E27FC236}">
                <a16:creationId xmlns:a16="http://schemas.microsoft.com/office/drawing/2014/main" id="{4614E42C-85D1-7444-86CF-A5DD7AD163C7}"/>
              </a:ext>
            </a:extLst>
          </p:cNvPr>
          <p:cNvSpPr>
            <a:spLocks noGrp="1"/>
          </p:cNvSpPr>
          <p:nvPr>
            <p:ph type="body" sz="quarter" idx="11" hasCustomPrompt="1"/>
          </p:nvPr>
        </p:nvSpPr>
        <p:spPr>
          <a:xfrm>
            <a:off x="479425" y="1655763"/>
            <a:ext cx="6745288" cy="1181100"/>
          </a:xfrm>
          <a:prstGeom prst="rect">
            <a:avLst/>
          </a:prstGeom>
        </p:spPr>
        <p:txBody>
          <a:bodyPr lIns="0" tIns="72000" rIns="0" bIns="0" anchor="t"/>
          <a:lstStyle>
            <a:lvl1pPr>
              <a:lnSpc>
                <a:spcPts val="2800"/>
              </a:lnSpc>
              <a:spcBef>
                <a:spcPts val="0"/>
              </a:spcBef>
              <a:defRPr sz="2600" b="0" i="0" spc="0" baseline="0">
                <a:solidFill>
                  <a:schemeClr val="bg1"/>
                </a:solidFill>
                <a:latin typeface="Ubuntu Light" panose="020B0304030602030204" pitchFamily="34" charset="0"/>
              </a:defRPr>
            </a:lvl1pPr>
          </a:lstStyle>
          <a:p>
            <a:pPr lvl="0"/>
            <a:r>
              <a:rPr lang="en-GB"/>
              <a:t>Click to edit master text styles</a:t>
            </a:r>
          </a:p>
        </p:txBody>
      </p:sp>
      <p:sp>
        <p:nvSpPr>
          <p:cNvPr id="16" name="Text Placeholder 2">
            <a:extLst>
              <a:ext uri="{FF2B5EF4-FFF2-40B4-BE49-F238E27FC236}">
                <a16:creationId xmlns:a16="http://schemas.microsoft.com/office/drawing/2014/main" id="{B32956CC-14C6-534D-BEEA-C9ABEFCF1CAB}"/>
              </a:ext>
            </a:extLst>
          </p:cNvPr>
          <p:cNvSpPr>
            <a:spLocks noGrp="1"/>
          </p:cNvSpPr>
          <p:nvPr>
            <p:ph type="body" sz="quarter" idx="14" hasCustomPrompt="1"/>
          </p:nvPr>
        </p:nvSpPr>
        <p:spPr>
          <a:xfrm>
            <a:off x="479425" y="1332258"/>
            <a:ext cx="3705880" cy="323505"/>
          </a:xfrm>
          <a:prstGeom prst="rect">
            <a:avLst/>
          </a:prstGeom>
        </p:spPr>
        <p:txBody>
          <a:bodyPr lIns="0" tIns="0" rIns="0" bIns="0" anchor="b"/>
          <a:lstStyle>
            <a:lvl1pPr>
              <a:lnSpc>
                <a:spcPts val="1400"/>
              </a:lnSpc>
              <a:defRPr sz="900" b="0" i="0" spc="200" baseline="0">
                <a:solidFill>
                  <a:schemeClr val="bg1"/>
                </a:solidFill>
                <a:latin typeface="Ubuntu Light" panose="020B0304030602030204" pitchFamily="34" charset="0"/>
              </a:defRPr>
            </a:lvl1pPr>
          </a:lstStyle>
          <a:p>
            <a:pPr lvl="0"/>
            <a:r>
              <a:rPr lang="en-GB"/>
              <a:t>CLICK TO EDIT MASTER TEXT STYLES</a:t>
            </a:r>
          </a:p>
        </p:txBody>
      </p:sp>
      <p:sp>
        <p:nvSpPr>
          <p:cNvPr id="17" name="Text Placeholder 2">
            <a:extLst>
              <a:ext uri="{FF2B5EF4-FFF2-40B4-BE49-F238E27FC236}">
                <a16:creationId xmlns:a16="http://schemas.microsoft.com/office/drawing/2014/main" id="{ACE0CEAC-AB75-7443-AC31-558A3C42EDF9}"/>
              </a:ext>
            </a:extLst>
          </p:cNvPr>
          <p:cNvSpPr>
            <a:spLocks noGrp="1"/>
          </p:cNvSpPr>
          <p:nvPr>
            <p:ph type="body" sz="quarter" idx="13"/>
          </p:nvPr>
        </p:nvSpPr>
        <p:spPr>
          <a:xfrm>
            <a:off x="485775" y="3019738"/>
            <a:ext cx="2246313" cy="2360612"/>
          </a:xfrm>
          <a:prstGeom prst="rect">
            <a:avLst/>
          </a:prstGeom>
        </p:spPr>
        <p:txBody>
          <a:bodyPr lIns="0" tIns="72000" rIns="0" bIns="0"/>
          <a:lstStyle>
            <a:lvl1pPr>
              <a:lnSpc>
                <a:spcPts val="1100"/>
              </a:lnSpc>
              <a:spcBef>
                <a:spcPts val="900"/>
              </a:spcBef>
              <a:defRPr sz="900" b="0" i="0">
                <a:solidFill>
                  <a:schemeClr val="bg1"/>
                </a:solidFill>
                <a:latin typeface="Ubuntu" panose="020B0504030602030204" pitchFamily="34" charset="0"/>
              </a:defRPr>
            </a:lvl1pPr>
          </a:lstStyle>
          <a:p>
            <a:pPr lvl="0"/>
            <a:r>
              <a:rPr lang="en-GB"/>
              <a:t>Click to edit Master text styles</a:t>
            </a:r>
          </a:p>
        </p:txBody>
      </p:sp>
      <p:sp>
        <p:nvSpPr>
          <p:cNvPr id="18" name="Text Placeholder 2">
            <a:extLst>
              <a:ext uri="{FF2B5EF4-FFF2-40B4-BE49-F238E27FC236}">
                <a16:creationId xmlns:a16="http://schemas.microsoft.com/office/drawing/2014/main" id="{AC769E5D-2743-1942-B9DC-E8B95CCCC602}"/>
              </a:ext>
            </a:extLst>
          </p:cNvPr>
          <p:cNvSpPr>
            <a:spLocks noGrp="1"/>
          </p:cNvSpPr>
          <p:nvPr>
            <p:ph type="body" sz="quarter" idx="15"/>
          </p:nvPr>
        </p:nvSpPr>
        <p:spPr>
          <a:xfrm>
            <a:off x="485775" y="2836863"/>
            <a:ext cx="2644700" cy="178905"/>
          </a:xfrm>
          <a:prstGeom prst="rect">
            <a:avLst/>
          </a:prstGeom>
        </p:spPr>
        <p:txBody>
          <a:bodyPr lIns="0" tIns="72000" rIns="0" bIns="72000"/>
          <a:lstStyle>
            <a:lvl1pPr>
              <a:lnSpc>
                <a:spcPts val="1100"/>
              </a:lnSpc>
              <a:spcBef>
                <a:spcPts val="900"/>
              </a:spcBef>
              <a:defRPr sz="900" b="1" i="0">
                <a:solidFill>
                  <a:schemeClr val="accent2"/>
                </a:solidFill>
                <a:latin typeface="Ubuntu" panose="020B0504030602030204" pitchFamily="34" charset="0"/>
              </a:defRPr>
            </a:lvl1pPr>
          </a:lstStyle>
          <a:p>
            <a:pPr lvl="0"/>
            <a:r>
              <a:rPr lang="en-GB"/>
              <a:t>Click to edit Master text styles</a:t>
            </a:r>
          </a:p>
        </p:txBody>
      </p:sp>
    </p:spTree>
    <p:extLst>
      <p:ext uri="{BB962C8B-B14F-4D97-AF65-F5344CB8AC3E}">
        <p14:creationId xmlns:p14="http://schemas.microsoft.com/office/powerpoint/2010/main" val="2059588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RH imag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C94FEA8-066A-4CC1-BFCC-10ED1764A21E}"/>
              </a:ext>
            </a:extLst>
          </p:cNvPr>
          <p:cNvSpPr>
            <a:spLocks noGrp="1"/>
          </p:cNvSpPr>
          <p:nvPr>
            <p:ph type="pic" sz="quarter" idx="10"/>
          </p:nvPr>
        </p:nvSpPr>
        <p:spPr>
          <a:xfrm>
            <a:off x="7223124" y="0"/>
            <a:ext cx="4968876" cy="6858000"/>
          </a:xfrm>
          <a:custGeom>
            <a:avLst/>
            <a:gdLst>
              <a:gd name="connsiteX0" fmla="*/ 4563423 w 4968876"/>
              <a:gd name="connsiteY0" fmla="*/ 205058 h 6858000"/>
              <a:gd name="connsiteX1" fmla="*/ 4339039 w 4968876"/>
              <a:gd name="connsiteY1" fmla="*/ 436971 h 6858000"/>
              <a:gd name="connsiteX2" fmla="*/ 4416767 w 4968876"/>
              <a:gd name="connsiteY2" fmla="*/ 551459 h 6858000"/>
              <a:gd name="connsiteX3" fmla="*/ 4495961 w 4968876"/>
              <a:gd name="connsiteY3" fmla="*/ 552927 h 6858000"/>
              <a:gd name="connsiteX4" fmla="*/ 4528042 w 4968876"/>
              <a:gd name="connsiteY4" fmla="*/ 536965 h 6858000"/>
              <a:gd name="connsiteX5" fmla="*/ 4554424 w 4968876"/>
              <a:gd name="connsiteY5" fmla="*/ 513474 h 6858000"/>
              <a:gd name="connsiteX6" fmla="*/ 4547380 w 4968876"/>
              <a:gd name="connsiteY6" fmla="*/ 536398 h 6858000"/>
              <a:gd name="connsiteX7" fmla="*/ 4482579 w 4968876"/>
              <a:gd name="connsiteY7" fmla="*/ 579359 h 6858000"/>
              <a:gd name="connsiteX8" fmla="*/ 4536878 w 4968876"/>
              <a:gd name="connsiteY8" fmla="*/ 594046 h 6858000"/>
              <a:gd name="connsiteX9" fmla="*/ 4666020 w 4968876"/>
              <a:gd name="connsiteY9" fmla="*/ 551453 h 6858000"/>
              <a:gd name="connsiteX10" fmla="*/ 4601449 w 4968876"/>
              <a:gd name="connsiteY10" fmla="*/ 494172 h 6858000"/>
              <a:gd name="connsiteX11" fmla="*/ 4666020 w 4968876"/>
              <a:gd name="connsiteY11" fmla="*/ 525016 h 6858000"/>
              <a:gd name="connsiteX12" fmla="*/ 4751252 w 4968876"/>
              <a:gd name="connsiteY12" fmla="*/ 467391 h 6858000"/>
              <a:gd name="connsiteX13" fmla="*/ 4758467 w 4968876"/>
              <a:gd name="connsiteY13" fmla="*/ 431058 h 6858000"/>
              <a:gd name="connsiteX14" fmla="*/ 4758475 w 4968876"/>
              <a:gd name="connsiteY14" fmla="*/ 431100 h 6858000"/>
              <a:gd name="connsiteX15" fmla="*/ 4758475 w 4968876"/>
              <a:gd name="connsiteY15" fmla="*/ 431017 h 6858000"/>
              <a:gd name="connsiteX16" fmla="*/ 4758475 w 4968876"/>
              <a:gd name="connsiteY16" fmla="*/ 428164 h 6858000"/>
              <a:gd name="connsiteX17" fmla="*/ 4686614 w 4968876"/>
              <a:gd name="connsiteY17" fmla="*/ 279916 h 6858000"/>
              <a:gd name="connsiteX18" fmla="*/ 4573689 w 4968876"/>
              <a:gd name="connsiteY18" fmla="*/ 209461 h 6858000"/>
              <a:gd name="connsiteX19" fmla="*/ 4563423 w 4968876"/>
              <a:gd name="connsiteY19" fmla="*/ 205058 h 6858000"/>
              <a:gd name="connsiteX20" fmla="*/ 0 w 4968876"/>
              <a:gd name="connsiteY20" fmla="*/ 0 h 6858000"/>
              <a:gd name="connsiteX21" fmla="*/ 4968876 w 4968876"/>
              <a:gd name="connsiteY21" fmla="*/ 0 h 6858000"/>
              <a:gd name="connsiteX22" fmla="*/ 4968876 w 4968876"/>
              <a:gd name="connsiteY22" fmla="*/ 6858000 h 6858000"/>
              <a:gd name="connsiteX23" fmla="*/ 0 w 4968876"/>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68876" h="6858000">
                <a:moveTo>
                  <a:pt x="4563423" y="205058"/>
                </a:moveTo>
                <a:cubicBezTo>
                  <a:pt x="4513560" y="265238"/>
                  <a:pt x="4339039" y="310740"/>
                  <a:pt x="4339039" y="436971"/>
                </a:cubicBezTo>
                <a:cubicBezTo>
                  <a:pt x="4339039" y="486876"/>
                  <a:pt x="4369837" y="533846"/>
                  <a:pt x="4416767" y="551459"/>
                </a:cubicBezTo>
                <a:cubicBezTo>
                  <a:pt x="4443165" y="561734"/>
                  <a:pt x="4469563" y="561734"/>
                  <a:pt x="4495961" y="552927"/>
                </a:cubicBezTo>
                <a:cubicBezTo>
                  <a:pt x="4507694" y="549258"/>
                  <a:pt x="4518326" y="543753"/>
                  <a:pt x="4528042" y="536965"/>
                </a:cubicBezTo>
                <a:lnTo>
                  <a:pt x="4554424" y="513474"/>
                </a:lnTo>
                <a:lnTo>
                  <a:pt x="4547380" y="536398"/>
                </a:lnTo>
                <a:cubicBezTo>
                  <a:pt x="4535685" y="558154"/>
                  <a:pt x="4511196" y="574953"/>
                  <a:pt x="4482579" y="579359"/>
                </a:cubicBezTo>
                <a:cubicBezTo>
                  <a:pt x="4491384" y="588171"/>
                  <a:pt x="4511930" y="594046"/>
                  <a:pt x="4536878" y="594046"/>
                </a:cubicBezTo>
                <a:cubicBezTo>
                  <a:pt x="4582371" y="594046"/>
                  <a:pt x="4638137" y="580827"/>
                  <a:pt x="4666020" y="551453"/>
                </a:cubicBezTo>
                <a:cubicBezTo>
                  <a:pt x="4627865" y="552921"/>
                  <a:pt x="4602917" y="527953"/>
                  <a:pt x="4601449" y="494172"/>
                </a:cubicBezTo>
                <a:cubicBezTo>
                  <a:pt x="4619059" y="516203"/>
                  <a:pt x="4641072" y="525016"/>
                  <a:pt x="4666020" y="525016"/>
                </a:cubicBezTo>
                <a:cubicBezTo>
                  <a:pt x="4704543" y="525016"/>
                  <a:pt x="4737287" y="501057"/>
                  <a:pt x="4751252" y="467391"/>
                </a:cubicBezTo>
                <a:lnTo>
                  <a:pt x="4758467" y="431058"/>
                </a:lnTo>
                <a:lnTo>
                  <a:pt x="4758475" y="431100"/>
                </a:lnTo>
                <a:lnTo>
                  <a:pt x="4758475" y="431017"/>
                </a:lnTo>
                <a:lnTo>
                  <a:pt x="4758475" y="428164"/>
                </a:lnTo>
                <a:cubicBezTo>
                  <a:pt x="4758475" y="369452"/>
                  <a:pt x="4729144" y="319547"/>
                  <a:pt x="4686614" y="279916"/>
                </a:cubicBezTo>
                <a:cubicBezTo>
                  <a:pt x="4654349" y="249092"/>
                  <a:pt x="4614752" y="227075"/>
                  <a:pt x="4573689" y="209461"/>
                </a:cubicBezTo>
                <a:cubicBezTo>
                  <a:pt x="4570755" y="207994"/>
                  <a:pt x="4567822" y="206526"/>
                  <a:pt x="4563423" y="205058"/>
                </a:cubicBezTo>
                <a:close/>
                <a:moveTo>
                  <a:pt x="0" y="0"/>
                </a:moveTo>
                <a:lnTo>
                  <a:pt x="4968876" y="0"/>
                </a:lnTo>
                <a:lnTo>
                  <a:pt x="4968876" y="6858000"/>
                </a:lnTo>
                <a:lnTo>
                  <a:pt x="0" y="6858000"/>
                </a:lnTo>
                <a:close/>
              </a:path>
            </a:pathLst>
          </a:custGeom>
          <a:solidFill>
            <a:schemeClr val="bg2"/>
          </a:solidFill>
        </p:spPr>
        <p:txBody>
          <a:bodyPr wrap="square">
            <a:noAutofit/>
          </a:bodyPr>
          <a:lstStyle>
            <a:lvl1pPr>
              <a:defRPr>
                <a:solidFill>
                  <a:schemeClr val="bg2">
                    <a:lumMod val="50000"/>
                  </a:schemeClr>
                </a:solidFill>
              </a:defRPr>
            </a:lvl1pPr>
          </a:lstStyle>
          <a:p>
            <a:r>
              <a:rPr lang="en-US" dirty="0"/>
              <a:t>Click icon to add picture</a:t>
            </a:r>
            <a:endParaRPr lang="en-GB" dirty="0"/>
          </a:p>
        </p:txBody>
      </p:sp>
      <p:sp>
        <p:nvSpPr>
          <p:cNvPr id="2" name="Title">
            <a:extLst>
              <a:ext uri="{FF2B5EF4-FFF2-40B4-BE49-F238E27FC236}">
                <a16:creationId xmlns:a16="http://schemas.microsoft.com/office/drawing/2014/main" id="{1B342561-1DD2-4DA7-BA2A-C8E3856FE9BB}"/>
              </a:ext>
            </a:extLst>
          </p:cNvPr>
          <p:cNvSpPr>
            <a:spLocks noGrp="1"/>
          </p:cNvSpPr>
          <p:nvPr>
            <p:ph type="title"/>
          </p:nvPr>
        </p:nvSpPr>
        <p:spPr>
          <a:xfrm>
            <a:off x="404814" y="1161430"/>
            <a:ext cx="6627290" cy="1115442"/>
          </a:xfrm>
        </p:spPr>
        <p:txBody>
          <a:bodyPr vert="horz" lIns="0" tIns="0" rIns="0" bIns="0" rtlCol="0" anchor="b">
            <a:noAutofit/>
          </a:bodyPr>
          <a:lstStyle>
            <a:lvl1pPr>
              <a:defRPr lang="en-GB" sz="3600">
                <a:solidFill>
                  <a:schemeClr val="tx1"/>
                </a:solidFill>
              </a:defRPr>
            </a:lvl1pPr>
          </a:lstStyle>
          <a:p>
            <a:pPr lvl="0"/>
            <a:r>
              <a:rPr lang="en-US"/>
              <a:t>Click to edit Master title style</a:t>
            </a:r>
            <a:endParaRPr lang="en-GB"/>
          </a:p>
        </p:txBody>
      </p:sp>
      <p:sp>
        <p:nvSpPr>
          <p:cNvPr id="5" name="Text Placeholder 4">
            <a:extLst>
              <a:ext uri="{FF2B5EF4-FFF2-40B4-BE49-F238E27FC236}">
                <a16:creationId xmlns:a16="http://schemas.microsoft.com/office/drawing/2014/main" id="{D410FA47-1FF8-451B-8532-F1B477524FA0}"/>
              </a:ext>
            </a:extLst>
          </p:cNvPr>
          <p:cNvSpPr>
            <a:spLocks noGrp="1"/>
          </p:cNvSpPr>
          <p:nvPr>
            <p:ph type="body" sz="quarter" idx="11"/>
          </p:nvPr>
        </p:nvSpPr>
        <p:spPr>
          <a:xfrm>
            <a:off x="404813" y="2492374"/>
            <a:ext cx="6627290" cy="273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0542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Our-ambition_Slid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0C50366-3CBD-D341-B784-4552CA7EEF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9" name="Rectangle 38">
            <a:extLst>
              <a:ext uri="{FF2B5EF4-FFF2-40B4-BE49-F238E27FC236}">
                <a16:creationId xmlns:a16="http://schemas.microsoft.com/office/drawing/2014/main" id="{E31891F9-417E-AE45-A382-649E182A2E4C}"/>
              </a:ext>
            </a:extLst>
          </p:cNvPr>
          <p:cNvSpPr/>
          <p:nvPr userDrawn="1"/>
        </p:nvSpPr>
        <p:spPr>
          <a:xfrm rot="10800000">
            <a:off x="0" y="0"/>
            <a:ext cx="5823916" cy="6858001"/>
          </a:xfrm>
          <a:prstGeom prst="rect">
            <a:avLst/>
          </a:prstGeom>
          <a:gradFill>
            <a:gsLst>
              <a:gs pos="0">
                <a:schemeClr val="bg1">
                  <a:alpha val="0"/>
                </a:schemeClr>
              </a:gs>
              <a:gs pos="98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AFA2B1F-0D59-4F4E-97D1-DB5F397E8C69}"/>
              </a:ext>
            </a:extLst>
          </p:cNvPr>
          <p:cNvSpPr/>
          <p:nvPr userDrawn="1"/>
        </p:nvSpPr>
        <p:spPr>
          <a:xfrm rot="16200000">
            <a:off x="5508799" y="-5508800"/>
            <a:ext cx="1174403" cy="12192002"/>
          </a:xfrm>
          <a:prstGeom prst="rect">
            <a:avLst/>
          </a:prstGeom>
          <a:gradFill>
            <a:gsLst>
              <a:gs pos="0">
                <a:schemeClr val="bg1">
                  <a:alpha val="0"/>
                </a:schemeClr>
              </a:gs>
              <a:gs pos="98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tângulo 43">
            <a:extLst>
              <a:ext uri="{FF2B5EF4-FFF2-40B4-BE49-F238E27FC236}">
                <a16:creationId xmlns:a16="http://schemas.microsoft.com/office/drawing/2014/main" id="{39B6BA86-07AC-3442-BDAD-16BA783EDF7C}"/>
              </a:ext>
            </a:extLst>
          </p:cNvPr>
          <p:cNvSpPr/>
          <p:nvPr userDrawn="1"/>
        </p:nvSpPr>
        <p:spPr>
          <a:xfrm>
            <a:off x="479425" y="6453336"/>
            <a:ext cx="359991" cy="123111"/>
          </a:xfrm>
          <a:prstGeom prst="rect">
            <a:avLst/>
          </a:prstGeom>
        </p:spPr>
        <p:txBody>
          <a:bodyPr wrap="square" lIns="0" tIns="0" rIns="0" bIns="0" anchor="t" anchorCtr="0">
            <a:spAutoFit/>
          </a:bodyPr>
          <a:lstStyle/>
          <a:p>
            <a:pPr algn="l"/>
            <a:fld id="{0502E5A9-B53C-401E-A0E0-4A359BB0A9E5}" type="slidenum">
              <a:rPr lang="en-US" sz="800" b="0" i="0" kern="1200" spc="0" baseline="0" smtClean="0">
                <a:solidFill>
                  <a:schemeClr val="accent1"/>
                </a:solidFill>
                <a:latin typeface="Ubuntu" panose="020B0504030602030204" pitchFamily="34" charset="0"/>
                <a:ea typeface="+mn-ea"/>
                <a:cs typeface="+mn-cs"/>
              </a:rPr>
              <a:pPr algn="l"/>
              <a:t>‹#›</a:t>
            </a:fld>
            <a:endParaRPr lang="en-US" sz="800" b="0" i="0" kern="1200" spc="0" baseline="0" dirty="0">
              <a:solidFill>
                <a:schemeClr val="accent1"/>
              </a:solidFill>
              <a:latin typeface="Ubuntu" panose="020B0504030602030204" pitchFamily="34" charset="0"/>
              <a:ea typeface="+mn-ea"/>
              <a:cs typeface="+mn-cs"/>
            </a:endParaRPr>
          </a:p>
        </p:txBody>
      </p:sp>
      <p:sp>
        <p:nvSpPr>
          <p:cNvPr id="11" name="TextBox 10">
            <a:extLst>
              <a:ext uri="{FF2B5EF4-FFF2-40B4-BE49-F238E27FC236}">
                <a16:creationId xmlns:a16="http://schemas.microsoft.com/office/drawing/2014/main" id="{92DD030E-D06D-5848-B2F5-E0870EE4E92E}"/>
              </a:ext>
            </a:extLst>
          </p:cNvPr>
          <p:cNvSpPr txBox="1"/>
          <p:nvPr userDrawn="1"/>
        </p:nvSpPr>
        <p:spPr>
          <a:xfrm>
            <a:off x="2293284" y="0"/>
            <a:ext cx="603066" cy="488253"/>
          </a:xfrm>
          <a:prstGeom prst="rect">
            <a:avLst/>
          </a:prstGeom>
          <a:noFill/>
        </p:spPr>
        <p:txBody>
          <a:bodyPr wrap="square" lIns="0" tIns="0" rIns="0" bIns="72000" rtlCol="0" anchor="b">
            <a:noAutofit/>
          </a:bodyPr>
          <a:lstStyle/>
          <a:p>
            <a:r>
              <a:rPr lang="en-US" sz="800" spc="100" baseline="0" dirty="0">
                <a:solidFill>
                  <a:schemeClr val="accent3"/>
                </a:solidFill>
                <a:latin typeface="Ubuntu" panose="020B0504030602030204" pitchFamily="34" charset="0"/>
              </a:rPr>
              <a:t>OUR AMBITION</a:t>
            </a:r>
          </a:p>
        </p:txBody>
      </p:sp>
      <p:sp>
        <p:nvSpPr>
          <p:cNvPr id="14" name="TextBox 13">
            <a:extLst>
              <a:ext uri="{FF2B5EF4-FFF2-40B4-BE49-F238E27FC236}">
                <a16:creationId xmlns:a16="http://schemas.microsoft.com/office/drawing/2014/main" id="{F0E98309-BFF1-3242-9155-971088E6FB72}"/>
              </a:ext>
            </a:extLst>
          </p:cNvPr>
          <p:cNvSpPr txBox="1"/>
          <p:nvPr userDrawn="1"/>
        </p:nvSpPr>
        <p:spPr>
          <a:xfrm>
            <a:off x="479425" y="0"/>
            <a:ext cx="477760"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WHO WE ARE</a:t>
            </a:r>
          </a:p>
        </p:txBody>
      </p:sp>
      <p:sp>
        <p:nvSpPr>
          <p:cNvPr id="15" name="TextBox 14">
            <a:extLst>
              <a:ext uri="{FF2B5EF4-FFF2-40B4-BE49-F238E27FC236}">
                <a16:creationId xmlns:a16="http://schemas.microsoft.com/office/drawing/2014/main" id="{7A9E035F-0570-AC40-A62A-CCC75971AE67}"/>
              </a:ext>
            </a:extLst>
          </p:cNvPr>
          <p:cNvSpPr txBox="1"/>
          <p:nvPr userDrawn="1"/>
        </p:nvSpPr>
        <p:spPr>
          <a:xfrm>
            <a:off x="1373773" y="0"/>
            <a:ext cx="502923"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WHAT WE DO</a:t>
            </a:r>
          </a:p>
        </p:txBody>
      </p:sp>
      <p:sp>
        <p:nvSpPr>
          <p:cNvPr id="17" name="TextBox 16">
            <a:extLst>
              <a:ext uri="{FF2B5EF4-FFF2-40B4-BE49-F238E27FC236}">
                <a16:creationId xmlns:a16="http://schemas.microsoft.com/office/drawing/2014/main" id="{79C39F91-EA88-FB4D-83B5-5498A7C0FB9D}"/>
              </a:ext>
            </a:extLst>
          </p:cNvPr>
          <p:cNvSpPr txBox="1"/>
          <p:nvPr userDrawn="1"/>
        </p:nvSpPr>
        <p:spPr>
          <a:xfrm>
            <a:off x="3312938" y="0"/>
            <a:ext cx="702978"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OUR LANGUAGE</a:t>
            </a:r>
          </a:p>
        </p:txBody>
      </p:sp>
      <p:sp>
        <p:nvSpPr>
          <p:cNvPr id="18" name="TextBox 17">
            <a:extLst>
              <a:ext uri="{FF2B5EF4-FFF2-40B4-BE49-F238E27FC236}">
                <a16:creationId xmlns:a16="http://schemas.microsoft.com/office/drawing/2014/main" id="{E525D55F-9F80-C443-9AAD-B2F5500DC3AE}"/>
              </a:ext>
            </a:extLst>
          </p:cNvPr>
          <p:cNvSpPr txBox="1"/>
          <p:nvPr userDrawn="1"/>
        </p:nvSpPr>
        <p:spPr>
          <a:xfrm>
            <a:off x="4432504" y="0"/>
            <a:ext cx="1020969"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OUR PORTFOLIO AND PARTNERS</a:t>
            </a:r>
          </a:p>
        </p:txBody>
      </p:sp>
      <p:sp>
        <p:nvSpPr>
          <p:cNvPr id="19" name="TextBox 18">
            <a:extLst>
              <a:ext uri="{FF2B5EF4-FFF2-40B4-BE49-F238E27FC236}">
                <a16:creationId xmlns:a16="http://schemas.microsoft.com/office/drawing/2014/main" id="{43681819-636A-7043-99D6-07E8876F12EE}"/>
              </a:ext>
            </a:extLst>
          </p:cNvPr>
          <p:cNvSpPr txBox="1"/>
          <p:nvPr userDrawn="1"/>
        </p:nvSpPr>
        <p:spPr>
          <a:xfrm>
            <a:off x="5870061" y="0"/>
            <a:ext cx="480809"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OUR PEOPLE</a:t>
            </a:r>
          </a:p>
        </p:txBody>
      </p:sp>
      <p:sp>
        <p:nvSpPr>
          <p:cNvPr id="20" name="TextBox 19">
            <a:extLst>
              <a:ext uri="{FF2B5EF4-FFF2-40B4-BE49-F238E27FC236}">
                <a16:creationId xmlns:a16="http://schemas.microsoft.com/office/drawing/2014/main" id="{6C2B84A6-9DFD-7943-B921-D18455B89CDC}"/>
              </a:ext>
            </a:extLst>
          </p:cNvPr>
          <p:cNvSpPr txBox="1"/>
          <p:nvPr userDrawn="1"/>
        </p:nvSpPr>
        <p:spPr>
          <a:xfrm>
            <a:off x="6767458" y="0"/>
            <a:ext cx="907122"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OUR ORGANIZATION</a:t>
            </a:r>
          </a:p>
        </p:txBody>
      </p:sp>
      <p:sp>
        <p:nvSpPr>
          <p:cNvPr id="21" name="TextBox 20">
            <a:extLst>
              <a:ext uri="{FF2B5EF4-FFF2-40B4-BE49-F238E27FC236}">
                <a16:creationId xmlns:a16="http://schemas.microsoft.com/office/drawing/2014/main" id="{F2AB5D32-36E4-F547-B8FC-38931CD581B8}"/>
              </a:ext>
            </a:extLst>
          </p:cNvPr>
          <p:cNvSpPr txBox="1"/>
          <p:nvPr userDrawn="1"/>
        </p:nvSpPr>
        <p:spPr>
          <a:xfrm>
            <a:off x="8091168" y="0"/>
            <a:ext cx="515406"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OUR BRANDS</a:t>
            </a:r>
          </a:p>
        </p:txBody>
      </p:sp>
      <p:sp>
        <p:nvSpPr>
          <p:cNvPr id="22" name="TextBox 21">
            <a:extLst>
              <a:ext uri="{FF2B5EF4-FFF2-40B4-BE49-F238E27FC236}">
                <a16:creationId xmlns:a16="http://schemas.microsoft.com/office/drawing/2014/main" id="{8068F192-B0F5-2F43-A6F2-E8823FC254FD}"/>
              </a:ext>
            </a:extLst>
          </p:cNvPr>
          <p:cNvSpPr txBox="1"/>
          <p:nvPr userDrawn="1"/>
        </p:nvSpPr>
        <p:spPr>
          <a:xfrm>
            <a:off x="9023162" y="0"/>
            <a:ext cx="515396"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CASE STUDIES</a:t>
            </a:r>
          </a:p>
        </p:txBody>
      </p:sp>
      <p:sp>
        <p:nvSpPr>
          <p:cNvPr id="23" name="TextBox 22">
            <a:extLst>
              <a:ext uri="{FF2B5EF4-FFF2-40B4-BE49-F238E27FC236}">
                <a16:creationId xmlns:a16="http://schemas.microsoft.com/office/drawing/2014/main" id="{2752C61F-F6E2-B64C-B6DA-6978AB37CEA8}"/>
              </a:ext>
            </a:extLst>
          </p:cNvPr>
          <p:cNvSpPr txBox="1"/>
          <p:nvPr userDrawn="1"/>
        </p:nvSpPr>
        <p:spPr>
          <a:xfrm>
            <a:off x="9955146" y="0"/>
            <a:ext cx="515394"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OUR PROFILE</a:t>
            </a:r>
          </a:p>
        </p:txBody>
      </p:sp>
      <p:sp>
        <p:nvSpPr>
          <p:cNvPr id="24" name="TextBox 23">
            <a:extLst>
              <a:ext uri="{FF2B5EF4-FFF2-40B4-BE49-F238E27FC236}">
                <a16:creationId xmlns:a16="http://schemas.microsoft.com/office/drawing/2014/main" id="{E3F68A25-91D7-C44B-B837-413ABE1DFF3E}"/>
              </a:ext>
            </a:extLst>
          </p:cNvPr>
          <p:cNvSpPr txBox="1"/>
          <p:nvPr userDrawn="1"/>
        </p:nvSpPr>
        <p:spPr>
          <a:xfrm>
            <a:off x="10887136" y="0"/>
            <a:ext cx="905737" cy="488253"/>
          </a:xfrm>
          <a:prstGeom prst="rect">
            <a:avLst/>
          </a:prstGeom>
          <a:noFill/>
        </p:spPr>
        <p:txBody>
          <a:bodyPr wrap="square" lIns="0" tIns="0" rIns="0" bIns="72000" rtlCol="0" anchor="b">
            <a:noAutofit/>
          </a:bodyPr>
          <a:lstStyle/>
          <a:p>
            <a:r>
              <a:rPr lang="en-US" sz="800" spc="100" baseline="0" dirty="0">
                <a:solidFill>
                  <a:schemeClr val="accent2"/>
                </a:solidFill>
                <a:latin typeface="Ubuntu" panose="020B0504030602030204" pitchFamily="34" charset="0"/>
              </a:rPr>
              <a:t>MORE INFORMATION</a:t>
            </a:r>
          </a:p>
        </p:txBody>
      </p:sp>
      <p:cxnSp>
        <p:nvCxnSpPr>
          <p:cNvPr id="25" name="Straight Connector 24">
            <a:extLst>
              <a:ext uri="{FF2B5EF4-FFF2-40B4-BE49-F238E27FC236}">
                <a16:creationId xmlns:a16="http://schemas.microsoft.com/office/drawing/2014/main" id="{9716BCD6-7136-9242-BA37-475E382F4255}"/>
              </a:ext>
            </a:extLst>
          </p:cNvPr>
          <p:cNvCxnSpPr>
            <a:cxnSpLocks/>
          </p:cNvCxnSpPr>
          <p:nvPr userDrawn="1"/>
        </p:nvCxnSpPr>
        <p:spPr>
          <a:xfrm flipV="1">
            <a:off x="1165479"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8DF446D-D76D-B642-A3D0-64747124EF2D}"/>
              </a:ext>
            </a:extLst>
          </p:cNvPr>
          <p:cNvCxnSpPr>
            <a:cxnSpLocks/>
          </p:cNvCxnSpPr>
          <p:nvPr userDrawn="1"/>
        </p:nvCxnSpPr>
        <p:spPr>
          <a:xfrm flipV="1">
            <a:off x="2084990"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D72139B-4575-BA42-96C8-E1A78A166B9B}"/>
              </a:ext>
            </a:extLst>
          </p:cNvPr>
          <p:cNvCxnSpPr>
            <a:cxnSpLocks/>
          </p:cNvCxnSpPr>
          <p:nvPr userDrawn="1"/>
        </p:nvCxnSpPr>
        <p:spPr>
          <a:xfrm flipV="1">
            <a:off x="3104644"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A69AD0-1B1F-C441-A8BE-F4684B34CA4C}"/>
              </a:ext>
            </a:extLst>
          </p:cNvPr>
          <p:cNvCxnSpPr>
            <a:cxnSpLocks/>
          </p:cNvCxnSpPr>
          <p:nvPr userDrawn="1"/>
        </p:nvCxnSpPr>
        <p:spPr>
          <a:xfrm flipV="1">
            <a:off x="4224210"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C65B97-5F29-264E-9724-085EED7E49A1}"/>
              </a:ext>
            </a:extLst>
          </p:cNvPr>
          <p:cNvCxnSpPr>
            <a:cxnSpLocks/>
          </p:cNvCxnSpPr>
          <p:nvPr userDrawn="1"/>
        </p:nvCxnSpPr>
        <p:spPr>
          <a:xfrm flipV="1">
            <a:off x="5661767"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16DA493-5668-7E4D-9A5F-E7D612BD89A9}"/>
              </a:ext>
            </a:extLst>
          </p:cNvPr>
          <p:cNvCxnSpPr>
            <a:cxnSpLocks/>
          </p:cNvCxnSpPr>
          <p:nvPr userDrawn="1"/>
        </p:nvCxnSpPr>
        <p:spPr>
          <a:xfrm flipV="1">
            <a:off x="6559164"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6F56F7-9529-354E-8345-D797C0D986EE}"/>
              </a:ext>
            </a:extLst>
          </p:cNvPr>
          <p:cNvCxnSpPr>
            <a:cxnSpLocks/>
          </p:cNvCxnSpPr>
          <p:nvPr userDrawn="1"/>
        </p:nvCxnSpPr>
        <p:spPr>
          <a:xfrm flipV="1">
            <a:off x="7882874"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37F51ED-5ECC-C74C-9270-BF59614B8366}"/>
              </a:ext>
            </a:extLst>
          </p:cNvPr>
          <p:cNvCxnSpPr>
            <a:cxnSpLocks/>
          </p:cNvCxnSpPr>
          <p:nvPr userDrawn="1"/>
        </p:nvCxnSpPr>
        <p:spPr>
          <a:xfrm flipV="1">
            <a:off x="8814868"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64918D2-B035-C34A-86FF-0C984787CFF1}"/>
              </a:ext>
            </a:extLst>
          </p:cNvPr>
          <p:cNvCxnSpPr>
            <a:cxnSpLocks/>
          </p:cNvCxnSpPr>
          <p:nvPr userDrawn="1"/>
        </p:nvCxnSpPr>
        <p:spPr>
          <a:xfrm flipV="1">
            <a:off x="9746852"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3518D72-B046-7449-883C-769EF6439BB0}"/>
              </a:ext>
            </a:extLst>
          </p:cNvPr>
          <p:cNvCxnSpPr>
            <a:cxnSpLocks/>
          </p:cNvCxnSpPr>
          <p:nvPr userDrawn="1"/>
        </p:nvCxnSpPr>
        <p:spPr>
          <a:xfrm flipV="1">
            <a:off x="10678834" y="156411"/>
            <a:ext cx="0" cy="3164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Retângulo 43">
            <a:extLst>
              <a:ext uri="{FF2B5EF4-FFF2-40B4-BE49-F238E27FC236}">
                <a16:creationId xmlns:a16="http://schemas.microsoft.com/office/drawing/2014/main" id="{3DD17A3A-5214-2E48-971E-F9C0D8E773AD}"/>
              </a:ext>
            </a:extLst>
          </p:cNvPr>
          <p:cNvSpPr/>
          <p:nvPr userDrawn="1"/>
        </p:nvSpPr>
        <p:spPr>
          <a:xfrm>
            <a:off x="693993" y="6453336"/>
            <a:ext cx="1800000" cy="123111"/>
          </a:xfrm>
          <a:prstGeom prst="rect">
            <a:avLst/>
          </a:prstGeom>
        </p:spPr>
        <p:txBody>
          <a:bodyPr wrap="square" lIns="0" tIns="0" rIns="0" bIns="0" anchor="t" anchorCtr="0">
            <a:noAutofit/>
          </a:bodyPr>
          <a:lstStyle/>
          <a:p>
            <a:pPr algn="l"/>
            <a:r>
              <a:rPr lang="en-US" sz="800" b="0" i="0" kern="1200" spc="0" baseline="0" dirty="0">
                <a:solidFill>
                  <a:schemeClr val="accent1"/>
                </a:solidFill>
                <a:latin typeface="Ubuntu Light" panose="020B0304030602030204" pitchFamily="34" charset="0"/>
                <a:ea typeface="+mn-ea"/>
                <a:cs typeface="+mn-cs"/>
              </a:rPr>
              <a:t>Capgemini Invent Playbook | </a:t>
            </a:r>
            <a:r>
              <a:rPr lang="en-US" sz="800" b="0" i="0" kern="1200" spc="0" baseline="0" dirty="0">
                <a:solidFill>
                  <a:schemeClr val="accent2"/>
                </a:solidFill>
                <a:latin typeface="Ubuntu Light" panose="020B0304030602030204" pitchFamily="34" charset="0"/>
                <a:ea typeface="+mn-ea"/>
                <a:cs typeface="+mn-cs"/>
              </a:rPr>
              <a:t>June 2021</a:t>
            </a:r>
          </a:p>
        </p:txBody>
      </p:sp>
      <p:sp>
        <p:nvSpPr>
          <p:cNvPr id="42" name="Text Placeholder 6">
            <a:extLst>
              <a:ext uri="{FF2B5EF4-FFF2-40B4-BE49-F238E27FC236}">
                <a16:creationId xmlns:a16="http://schemas.microsoft.com/office/drawing/2014/main" id="{520C30C7-3799-4C46-9C14-E78558CDF223}"/>
              </a:ext>
            </a:extLst>
          </p:cNvPr>
          <p:cNvSpPr>
            <a:spLocks noGrp="1"/>
          </p:cNvSpPr>
          <p:nvPr>
            <p:ph type="body" sz="quarter" idx="11" hasCustomPrompt="1"/>
          </p:nvPr>
        </p:nvSpPr>
        <p:spPr>
          <a:xfrm>
            <a:off x="479425" y="1655763"/>
            <a:ext cx="6745288" cy="1181100"/>
          </a:xfrm>
          <a:prstGeom prst="rect">
            <a:avLst/>
          </a:prstGeom>
        </p:spPr>
        <p:txBody>
          <a:bodyPr lIns="0" tIns="72000" rIns="0" bIns="0" anchor="t"/>
          <a:lstStyle>
            <a:lvl1pPr>
              <a:lnSpc>
                <a:spcPts val="2800"/>
              </a:lnSpc>
              <a:spcBef>
                <a:spcPts val="0"/>
              </a:spcBef>
              <a:defRPr sz="2600" b="0" i="0" spc="0" baseline="0">
                <a:solidFill>
                  <a:schemeClr val="accent1"/>
                </a:solidFill>
                <a:latin typeface="Ubuntu Light" panose="020B0304030602030204" pitchFamily="34" charset="0"/>
              </a:defRPr>
            </a:lvl1pPr>
          </a:lstStyle>
          <a:p>
            <a:pPr lvl="0"/>
            <a:r>
              <a:rPr lang="en-GB"/>
              <a:t>Click to edit master text styles</a:t>
            </a:r>
          </a:p>
        </p:txBody>
      </p:sp>
      <p:sp>
        <p:nvSpPr>
          <p:cNvPr id="43" name="Text Placeholder 2">
            <a:extLst>
              <a:ext uri="{FF2B5EF4-FFF2-40B4-BE49-F238E27FC236}">
                <a16:creationId xmlns:a16="http://schemas.microsoft.com/office/drawing/2014/main" id="{BDF21C85-F192-464A-99BE-323DC26161EB}"/>
              </a:ext>
            </a:extLst>
          </p:cNvPr>
          <p:cNvSpPr>
            <a:spLocks noGrp="1"/>
          </p:cNvSpPr>
          <p:nvPr>
            <p:ph type="body" sz="quarter" idx="14" hasCustomPrompt="1"/>
          </p:nvPr>
        </p:nvSpPr>
        <p:spPr>
          <a:xfrm>
            <a:off x="479425" y="1332258"/>
            <a:ext cx="3705880" cy="323505"/>
          </a:xfrm>
          <a:prstGeom prst="rect">
            <a:avLst/>
          </a:prstGeom>
        </p:spPr>
        <p:txBody>
          <a:bodyPr lIns="0" tIns="0" rIns="0" bIns="0" anchor="b"/>
          <a:lstStyle>
            <a:lvl1pPr>
              <a:lnSpc>
                <a:spcPts val="1400"/>
              </a:lnSpc>
              <a:defRPr sz="900" b="0" i="0" spc="200" baseline="0">
                <a:solidFill>
                  <a:schemeClr val="accent2"/>
                </a:solidFill>
                <a:latin typeface="Ubuntu Light" panose="020B0304030602030204" pitchFamily="34" charset="0"/>
              </a:defRPr>
            </a:lvl1pPr>
          </a:lstStyle>
          <a:p>
            <a:pPr lvl="0"/>
            <a:r>
              <a:rPr lang="en-GB"/>
              <a:t>CLICK TO EDIT MASTER TEXT STYLES</a:t>
            </a:r>
          </a:p>
        </p:txBody>
      </p:sp>
      <p:sp>
        <p:nvSpPr>
          <p:cNvPr id="44" name="Text Placeholder 2">
            <a:extLst>
              <a:ext uri="{FF2B5EF4-FFF2-40B4-BE49-F238E27FC236}">
                <a16:creationId xmlns:a16="http://schemas.microsoft.com/office/drawing/2014/main" id="{C8FB942E-8829-3740-AFEC-DCEA67146325}"/>
              </a:ext>
            </a:extLst>
          </p:cNvPr>
          <p:cNvSpPr>
            <a:spLocks noGrp="1"/>
          </p:cNvSpPr>
          <p:nvPr>
            <p:ph type="body" sz="quarter" idx="13"/>
          </p:nvPr>
        </p:nvSpPr>
        <p:spPr>
          <a:xfrm>
            <a:off x="485775" y="3019738"/>
            <a:ext cx="2246313" cy="2360612"/>
          </a:xfrm>
          <a:prstGeom prst="rect">
            <a:avLst/>
          </a:prstGeom>
        </p:spPr>
        <p:txBody>
          <a:bodyPr lIns="0" tIns="72000" rIns="0" bIns="0"/>
          <a:lstStyle>
            <a:lvl1pPr>
              <a:lnSpc>
                <a:spcPts val="1100"/>
              </a:lnSpc>
              <a:spcBef>
                <a:spcPts val="900"/>
              </a:spcBef>
              <a:defRPr sz="900" b="0" i="0">
                <a:solidFill>
                  <a:schemeClr val="tx1"/>
                </a:solidFill>
                <a:latin typeface="Ubuntu" panose="020B0504030602030204" pitchFamily="34" charset="0"/>
              </a:defRPr>
            </a:lvl1pPr>
          </a:lstStyle>
          <a:p>
            <a:pPr lvl="0"/>
            <a:r>
              <a:rPr lang="en-GB"/>
              <a:t>Click to edit Master text styles</a:t>
            </a:r>
          </a:p>
        </p:txBody>
      </p:sp>
      <p:sp>
        <p:nvSpPr>
          <p:cNvPr id="45" name="Text Placeholder 2">
            <a:extLst>
              <a:ext uri="{FF2B5EF4-FFF2-40B4-BE49-F238E27FC236}">
                <a16:creationId xmlns:a16="http://schemas.microsoft.com/office/drawing/2014/main" id="{7D370597-E7D5-4843-88EA-3B3C64CFEEAC}"/>
              </a:ext>
            </a:extLst>
          </p:cNvPr>
          <p:cNvSpPr>
            <a:spLocks noGrp="1"/>
          </p:cNvSpPr>
          <p:nvPr>
            <p:ph type="body" sz="quarter" idx="15"/>
          </p:nvPr>
        </p:nvSpPr>
        <p:spPr>
          <a:xfrm>
            <a:off x="485775" y="2836863"/>
            <a:ext cx="2644700" cy="178905"/>
          </a:xfrm>
          <a:prstGeom prst="rect">
            <a:avLst/>
          </a:prstGeom>
        </p:spPr>
        <p:txBody>
          <a:bodyPr lIns="0" tIns="72000" rIns="0" bIns="72000"/>
          <a:lstStyle>
            <a:lvl1pPr>
              <a:lnSpc>
                <a:spcPts val="1100"/>
              </a:lnSpc>
              <a:spcBef>
                <a:spcPts val="900"/>
              </a:spcBef>
              <a:defRPr sz="900" b="1" i="0">
                <a:solidFill>
                  <a:schemeClr val="accent2"/>
                </a:solidFill>
                <a:latin typeface="Ubuntu" panose="020B0504030602030204" pitchFamily="34" charset="0"/>
              </a:defRPr>
            </a:lvl1pPr>
          </a:lstStyle>
          <a:p>
            <a:pPr lvl="0"/>
            <a:r>
              <a:rPr lang="en-GB"/>
              <a:t>Click to edit Master text styles</a:t>
            </a:r>
          </a:p>
        </p:txBody>
      </p:sp>
    </p:spTree>
    <p:extLst>
      <p:ext uri="{BB962C8B-B14F-4D97-AF65-F5344CB8AC3E}">
        <p14:creationId xmlns:p14="http://schemas.microsoft.com/office/powerpoint/2010/main" val="1998684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Our-organization_Slide">
    <p:bg>
      <p:bgPr>
        <a:solidFill>
          <a:schemeClr val="bg2"/>
        </a:solidFill>
        <a:effectLst/>
      </p:bgPr>
    </p:bg>
    <p:spTree>
      <p:nvGrpSpPr>
        <p:cNvPr id="1" name=""/>
        <p:cNvGrpSpPr/>
        <p:nvPr/>
      </p:nvGrpSpPr>
      <p:grpSpPr>
        <a:xfrm>
          <a:off x="0" y="0"/>
          <a:ext cx="0" cy="0"/>
          <a:chOff x="0" y="0"/>
          <a:chExt cx="0" cy="0"/>
        </a:xfrm>
      </p:grpSpPr>
      <p:sp>
        <p:nvSpPr>
          <p:cNvPr id="8" name="Retângulo 43">
            <a:extLst>
              <a:ext uri="{FF2B5EF4-FFF2-40B4-BE49-F238E27FC236}">
                <a16:creationId xmlns:a16="http://schemas.microsoft.com/office/drawing/2014/main" id="{E75B324C-04CD-4A47-9DDD-4C13EF3A4275}"/>
              </a:ext>
            </a:extLst>
          </p:cNvPr>
          <p:cNvSpPr/>
          <p:nvPr userDrawn="1"/>
        </p:nvSpPr>
        <p:spPr>
          <a:xfrm>
            <a:off x="479425" y="6453336"/>
            <a:ext cx="359991" cy="123111"/>
          </a:xfrm>
          <a:prstGeom prst="rect">
            <a:avLst/>
          </a:prstGeom>
        </p:spPr>
        <p:txBody>
          <a:bodyPr wrap="square" lIns="0" tIns="0" rIns="0" bIns="0" anchor="t" anchorCtr="0">
            <a:spAutoFit/>
          </a:bodyPr>
          <a:lstStyle/>
          <a:p>
            <a:pPr algn="l"/>
            <a:fld id="{0502E5A9-B53C-401E-A0E0-4A359BB0A9E5}" type="slidenum">
              <a:rPr lang="en-US" sz="800" b="0" i="0" kern="1200" spc="0" baseline="0" smtClean="0">
                <a:solidFill>
                  <a:schemeClr val="accent1"/>
                </a:solidFill>
                <a:latin typeface="Ubuntu" panose="020B0504030602030204" pitchFamily="34" charset="0"/>
                <a:ea typeface="+mn-ea"/>
                <a:cs typeface="+mn-cs"/>
              </a:rPr>
              <a:pPr algn="l"/>
              <a:t>‹#›</a:t>
            </a:fld>
            <a:endParaRPr lang="en-US" sz="800" b="0" i="0" kern="1200" spc="0" baseline="0" dirty="0">
              <a:solidFill>
                <a:schemeClr val="accent1"/>
              </a:solidFill>
              <a:latin typeface="Ubuntu" panose="020B0504030602030204" pitchFamily="34" charset="0"/>
              <a:ea typeface="+mn-ea"/>
              <a:cs typeface="+mn-cs"/>
            </a:endParaRPr>
          </a:p>
        </p:txBody>
      </p:sp>
      <p:sp>
        <p:nvSpPr>
          <p:cNvPr id="9" name="Retângulo 43">
            <a:extLst>
              <a:ext uri="{FF2B5EF4-FFF2-40B4-BE49-F238E27FC236}">
                <a16:creationId xmlns:a16="http://schemas.microsoft.com/office/drawing/2014/main" id="{43F7D95D-DFF7-F744-B39B-56AEE9B6D540}"/>
              </a:ext>
            </a:extLst>
          </p:cNvPr>
          <p:cNvSpPr/>
          <p:nvPr userDrawn="1"/>
        </p:nvSpPr>
        <p:spPr>
          <a:xfrm>
            <a:off x="693993" y="6453336"/>
            <a:ext cx="1800000" cy="123111"/>
          </a:xfrm>
          <a:prstGeom prst="rect">
            <a:avLst/>
          </a:prstGeom>
        </p:spPr>
        <p:txBody>
          <a:bodyPr wrap="square" lIns="0" tIns="0" rIns="0" bIns="0" anchor="t" anchorCtr="0">
            <a:noAutofit/>
          </a:bodyPr>
          <a:lstStyle/>
          <a:p>
            <a:pPr algn="l"/>
            <a:r>
              <a:rPr lang="en-US" sz="800" b="0" i="0" kern="1200" spc="0" baseline="0" dirty="0">
                <a:solidFill>
                  <a:schemeClr val="accent1"/>
                </a:solidFill>
                <a:latin typeface="Ubuntu Light" panose="020B0304030602030204" pitchFamily="34" charset="0"/>
                <a:ea typeface="+mn-ea"/>
                <a:cs typeface="+mn-cs"/>
              </a:rPr>
              <a:t>Capgemini Invent Playbook | </a:t>
            </a:r>
            <a:r>
              <a:rPr lang="en-US" sz="800" b="0" i="0" kern="1200" spc="0" baseline="0" dirty="0">
                <a:solidFill>
                  <a:schemeClr val="accent2"/>
                </a:solidFill>
                <a:latin typeface="Ubuntu Light" panose="020B0304030602030204" pitchFamily="34" charset="0"/>
                <a:ea typeface="+mn-ea"/>
                <a:cs typeface="+mn-cs"/>
              </a:rPr>
              <a:t>June 2021</a:t>
            </a:r>
          </a:p>
        </p:txBody>
      </p:sp>
      <p:sp>
        <p:nvSpPr>
          <p:cNvPr id="10" name="TextBox 9">
            <a:extLst>
              <a:ext uri="{FF2B5EF4-FFF2-40B4-BE49-F238E27FC236}">
                <a16:creationId xmlns:a16="http://schemas.microsoft.com/office/drawing/2014/main" id="{A10A15BE-5C71-9745-8385-1C7CD8C1D652}"/>
              </a:ext>
            </a:extLst>
          </p:cNvPr>
          <p:cNvSpPr txBox="1"/>
          <p:nvPr userDrawn="1"/>
        </p:nvSpPr>
        <p:spPr>
          <a:xfrm>
            <a:off x="9955146" y="0"/>
            <a:ext cx="515394" cy="488253"/>
          </a:xfrm>
          <a:prstGeom prst="rect">
            <a:avLst/>
          </a:prstGeom>
          <a:noFill/>
        </p:spPr>
        <p:txBody>
          <a:bodyPr wrap="square" lIns="0" tIns="0" rIns="0" bIns="72000" rtlCol="0" anchor="b">
            <a:noAutofit/>
          </a:bodyPr>
          <a:lstStyle/>
          <a:p>
            <a:r>
              <a:rPr lang="en-US" sz="800" spc="100" baseline="0" dirty="0">
                <a:solidFill>
                  <a:schemeClr val="tx1"/>
                </a:solidFill>
                <a:latin typeface="Ubuntu" panose="020B0504030602030204" pitchFamily="34" charset="0"/>
              </a:rPr>
              <a:t>OUR PROFILE</a:t>
            </a:r>
          </a:p>
        </p:txBody>
      </p:sp>
      <p:sp>
        <p:nvSpPr>
          <p:cNvPr id="13" name="Text Placeholder 6">
            <a:extLst>
              <a:ext uri="{FF2B5EF4-FFF2-40B4-BE49-F238E27FC236}">
                <a16:creationId xmlns:a16="http://schemas.microsoft.com/office/drawing/2014/main" id="{A4D1CC90-AA8B-494B-9D4D-34053FA90165}"/>
              </a:ext>
            </a:extLst>
          </p:cNvPr>
          <p:cNvSpPr>
            <a:spLocks noGrp="1"/>
          </p:cNvSpPr>
          <p:nvPr>
            <p:ph type="body" sz="quarter" idx="11" hasCustomPrompt="1"/>
          </p:nvPr>
        </p:nvSpPr>
        <p:spPr>
          <a:xfrm>
            <a:off x="479425" y="1655763"/>
            <a:ext cx="6745288" cy="1181100"/>
          </a:xfrm>
          <a:prstGeom prst="rect">
            <a:avLst/>
          </a:prstGeom>
        </p:spPr>
        <p:txBody>
          <a:bodyPr lIns="0" tIns="72000" rIns="0" bIns="0" anchor="t"/>
          <a:lstStyle>
            <a:lvl1pPr>
              <a:lnSpc>
                <a:spcPts val="2800"/>
              </a:lnSpc>
              <a:spcBef>
                <a:spcPts val="0"/>
              </a:spcBef>
              <a:defRPr sz="2600" b="0" i="0" spc="0" baseline="0">
                <a:solidFill>
                  <a:schemeClr val="accent1"/>
                </a:solidFill>
                <a:latin typeface="Ubuntu Light" panose="020B0304030602030204" pitchFamily="34" charset="0"/>
              </a:defRPr>
            </a:lvl1pPr>
          </a:lstStyle>
          <a:p>
            <a:pPr lvl="0"/>
            <a:r>
              <a:rPr lang="en-GB"/>
              <a:t>Click to edit master text styles</a:t>
            </a:r>
          </a:p>
        </p:txBody>
      </p:sp>
      <p:sp>
        <p:nvSpPr>
          <p:cNvPr id="14" name="Text Placeholder 2">
            <a:extLst>
              <a:ext uri="{FF2B5EF4-FFF2-40B4-BE49-F238E27FC236}">
                <a16:creationId xmlns:a16="http://schemas.microsoft.com/office/drawing/2014/main" id="{38B7E9CD-7C52-3D4C-8FEC-E3242C572653}"/>
              </a:ext>
            </a:extLst>
          </p:cNvPr>
          <p:cNvSpPr>
            <a:spLocks noGrp="1"/>
          </p:cNvSpPr>
          <p:nvPr>
            <p:ph type="body" sz="quarter" idx="14" hasCustomPrompt="1"/>
          </p:nvPr>
        </p:nvSpPr>
        <p:spPr>
          <a:xfrm>
            <a:off x="479425" y="1332258"/>
            <a:ext cx="3705880" cy="323505"/>
          </a:xfrm>
          <a:prstGeom prst="rect">
            <a:avLst/>
          </a:prstGeom>
        </p:spPr>
        <p:txBody>
          <a:bodyPr lIns="0" tIns="0" rIns="0" bIns="0" anchor="b"/>
          <a:lstStyle>
            <a:lvl1pPr>
              <a:lnSpc>
                <a:spcPts val="1400"/>
              </a:lnSpc>
              <a:defRPr sz="900" b="0" i="0" spc="200" baseline="0">
                <a:solidFill>
                  <a:schemeClr val="accent2"/>
                </a:solidFill>
                <a:latin typeface="Ubuntu Light" panose="020B0304030602030204" pitchFamily="34" charset="0"/>
              </a:defRPr>
            </a:lvl1pPr>
          </a:lstStyle>
          <a:p>
            <a:pPr lvl="0"/>
            <a:r>
              <a:rPr lang="en-GB"/>
              <a:t>CLICK TO EDIT MASTER TEXT STYLES</a:t>
            </a:r>
          </a:p>
        </p:txBody>
      </p:sp>
      <p:sp>
        <p:nvSpPr>
          <p:cNvPr id="15" name="Text Placeholder 2">
            <a:extLst>
              <a:ext uri="{FF2B5EF4-FFF2-40B4-BE49-F238E27FC236}">
                <a16:creationId xmlns:a16="http://schemas.microsoft.com/office/drawing/2014/main" id="{13890D3E-3EE6-6149-B5D0-D174FCEC161B}"/>
              </a:ext>
            </a:extLst>
          </p:cNvPr>
          <p:cNvSpPr>
            <a:spLocks noGrp="1"/>
          </p:cNvSpPr>
          <p:nvPr>
            <p:ph type="body" sz="quarter" idx="13"/>
          </p:nvPr>
        </p:nvSpPr>
        <p:spPr>
          <a:xfrm>
            <a:off x="485775" y="3019738"/>
            <a:ext cx="2246313" cy="2360612"/>
          </a:xfrm>
          <a:prstGeom prst="rect">
            <a:avLst/>
          </a:prstGeom>
        </p:spPr>
        <p:txBody>
          <a:bodyPr lIns="0" tIns="72000" rIns="0" bIns="0"/>
          <a:lstStyle>
            <a:lvl1pPr>
              <a:lnSpc>
                <a:spcPts val="1100"/>
              </a:lnSpc>
              <a:spcBef>
                <a:spcPts val="900"/>
              </a:spcBef>
              <a:defRPr sz="900" b="0" i="0">
                <a:solidFill>
                  <a:schemeClr val="tx1"/>
                </a:solidFill>
                <a:latin typeface="Ubuntu" panose="020B0504030602030204" pitchFamily="34" charset="0"/>
              </a:defRPr>
            </a:lvl1pPr>
          </a:lstStyle>
          <a:p>
            <a:pPr lvl="0"/>
            <a:r>
              <a:rPr lang="en-GB"/>
              <a:t>Click to edit Master text styles</a:t>
            </a:r>
          </a:p>
        </p:txBody>
      </p:sp>
      <p:sp>
        <p:nvSpPr>
          <p:cNvPr id="16" name="Text Placeholder 2">
            <a:extLst>
              <a:ext uri="{FF2B5EF4-FFF2-40B4-BE49-F238E27FC236}">
                <a16:creationId xmlns:a16="http://schemas.microsoft.com/office/drawing/2014/main" id="{63102089-CA54-4C4F-9A6E-AF6A11494E7B}"/>
              </a:ext>
            </a:extLst>
          </p:cNvPr>
          <p:cNvSpPr>
            <a:spLocks noGrp="1"/>
          </p:cNvSpPr>
          <p:nvPr>
            <p:ph type="body" sz="quarter" idx="15"/>
          </p:nvPr>
        </p:nvSpPr>
        <p:spPr>
          <a:xfrm>
            <a:off x="485775" y="2836863"/>
            <a:ext cx="2644700" cy="178905"/>
          </a:xfrm>
          <a:prstGeom prst="rect">
            <a:avLst/>
          </a:prstGeom>
        </p:spPr>
        <p:txBody>
          <a:bodyPr lIns="0" tIns="72000" rIns="0" bIns="72000"/>
          <a:lstStyle>
            <a:lvl1pPr>
              <a:lnSpc>
                <a:spcPts val="1100"/>
              </a:lnSpc>
              <a:spcBef>
                <a:spcPts val="900"/>
              </a:spcBef>
              <a:defRPr sz="900" b="1" i="0">
                <a:solidFill>
                  <a:schemeClr val="accent2"/>
                </a:solidFill>
                <a:latin typeface="Ubuntu" panose="020B0504030602030204" pitchFamily="34" charset="0"/>
              </a:defRPr>
            </a:lvl1pPr>
          </a:lstStyle>
          <a:p>
            <a:pPr lvl="0"/>
            <a:r>
              <a:rPr lang="en-GB"/>
              <a:t>Click to edit Master text styles</a:t>
            </a:r>
          </a:p>
        </p:txBody>
      </p:sp>
    </p:spTree>
    <p:extLst>
      <p:ext uri="{BB962C8B-B14F-4D97-AF65-F5344CB8AC3E}">
        <p14:creationId xmlns:p14="http://schemas.microsoft.com/office/powerpoint/2010/main" val="1616720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Custom Layout">
    <p:bg>
      <p:bgPr>
        <a:solidFill>
          <a:schemeClr val="bg2"/>
        </a:solidFill>
        <a:effectLst/>
      </p:bgPr>
    </p:bg>
    <p:spTree>
      <p:nvGrpSpPr>
        <p:cNvPr id="1" name=""/>
        <p:cNvGrpSpPr/>
        <p:nvPr/>
      </p:nvGrpSpPr>
      <p:grpSpPr>
        <a:xfrm>
          <a:off x="0" y="0"/>
          <a:ext cx="0" cy="0"/>
          <a:chOff x="0" y="0"/>
          <a:chExt cx="0" cy="0"/>
        </a:xfrm>
      </p:grpSpPr>
      <p:sp>
        <p:nvSpPr>
          <p:cNvPr id="9" name="Retângulo 43">
            <a:extLst>
              <a:ext uri="{FF2B5EF4-FFF2-40B4-BE49-F238E27FC236}">
                <a16:creationId xmlns:a16="http://schemas.microsoft.com/office/drawing/2014/main" id="{F1DBE552-10E6-4043-A3BA-A63BBCF1F8D8}"/>
              </a:ext>
            </a:extLst>
          </p:cNvPr>
          <p:cNvSpPr/>
          <p:nvPr userDrawn="1"/>
        </p:nvSpPr>
        <p:spPr>
          <a:xfrm>
            <a:off x="479425" y="6453336"/>
            <a:ext cx="359991" cy="123111"/>
          </a:xfrm>
          <a:prstGeom prst="rect">
            <a:avLst/>
          </a:prstGeom>
        </p:spPr>
        <p:txBody>
          <a:bodyPr wrap="square" lIns="0" tIns="0" rIns="0" bIns="0" anchor="t" anchorCtr="0">
            <a:spAutoFit/>
          </a:bodyPr>
          <a:lstStyle/>
          <a:p>
            <a:pPr algn="l"/>
            <a:fld id="{0502E5A9-B53C-401E-A0E0-4A359BB0A9E5}" type="slidenum">
              <a:rPr lang="en-US" sz="800" b="0" i="0" kern="1200" spc="0" baseline="0" smtClean="0">
                <a:solidFill>
                  <a:schemeClr val="accent1"/>
                </a:solidFill>
                <a:latin typeface="Ubuntu" panose="020B0504030602030204" pitchFamily="34" charset="0"/>
                <a:ea typeface="+mn-ea"/>
                <a:cs typeface="+mn-cs"/>
              </a:rPr>
              <a:pPr algn="l"/>
              <a:t>‹#›</a:t>
            </a:fld>
            <a:endParaRPr lang="en-US" sz="800" b="0" i="0" kern="1200" spc="0" baseline="0" dirty="0">
              <a:solidFill>
                <a:schemeClr val="accent1"/>
              </a:solidFill>
              <a:latin typeface="Ubuntu" panose="020B0504030602030204" pitchFamily="34" charset="0"/>
              <a:ea typeface="+mn-ea"/>
              <a:cs typeface="+mn-cs"/>
            </a:endParaRPr>
          </a:p>
        </p:txBody>
      </p:sp>
      <p:sp>
        <p:nvSpPr>
          <p:cNvPr id="13" name="TextBox 12">
            <a:extLst>
              <a:ext uri="{FF2B5EF4-FFF2-40B4-BE49-F238E27FC236}">
                <a16:creationId xmlns:a16="http://schemas.microsoft.com/office/drawing/2014/main" id="{0FE3EA47-1A16-A142-AA0C-E2EF2BAE1BB3}"/>
              </a:ext>
            </a:extLst>
          </p:cNvPr>
          <p:cNvSpPr txBox="1"/>
          <p:nvPr userDrawn="1"/>
        </p:nvSpPr>
        <p:spPr>
          <a:xfrm>
            <a:off x="5870061" y="0"/>
            <a:ext cx="480809" cy="488253"/>
          </a:xfrm>
          <a:prstGeom prst="rect">
            <a:avLst/>
          </a:prstGeom>
          <a:noFill/>
        </p:spPr>
        <p:txBody>
          <a:bodyPr wrap="square" lIns="0" tIns="0" rIns="0" bIns="72000" rtlCol="0" anchor="b">
            <a:noAutofit/>
          </a:bodyPr>
          <a:lstStyle/>
          <a:p>
            <a:r>
              <a:rPr lang="en-US" sz="800" spc="100" baseline="0" dirty="0">
                <a:solidFill>
                  <a:schemeClr val="accent3"/>
                </a:solidFill>
                <a:latin typeface="Ubuntu" panose="020B0504030602030204" pitchFamily="34" charset="0"/>
              </a:rPr>
              <a:t>OUR PEOPLE</a:t>
            </a:r>
          </a:p>
        </p:txBody>
      </p:sp>
      <p:sp>
        <p:nvSpPr>
          <p:cNvPr id="10" name="Retângulo 43">
            <a:extLst>
              <a:ext uri="{FF2B5EF4-FFF2-40B4-BE49-F238E27FC236}">
                <a16:creationId xmlns:a16="http://schemas.microsoft.com/office/drawing/2014/main" id="{038BFCB8-CCFE-9840-B494-C71E24B6763B}"/>
              </a:ext>
            </a:extLst>
          </p:cNvPr>
          <p:cNvSpPr/>
          <p:nvPr userDrawn="1"/>
        </p:nvSpPr>
        <p:spPr>
          <a:xfrm>
            <a:off x="693993" y="6453336"/>
            <a:ext cx="1800000" cy="123111"/>
          </a:xfrm>
          <a:prstGeom prst="rect">
            <a:avLst/>
          </a:prstGeom>
        </p:spPr>
        <p:txBody>
          <a:bodyPr wrap="square" lIns="0" tIns="0" rIns="0" bIns="0" anchor="t" anchorCtr="0">
            <a:noAutofit/>
          </a:bodyPr>
          <a:lstStyle/>
          <a:p>
            <a:pPr algn="l"/>
            <a:r>
              <a:rPr lang="en-US" sz="800" b="0" i="0" kern="1200" spc="0" baseline="0" dirty="0">
                <a:solidFill>
                  <a:schemeClr val="accent1"/>
                </a:solidFill>
                <a:latin typeface="Ubuntu Light" panose="020B0304030602030204" pitchFamily="34" charset="0"/>
                <a:ea typeface="+mn-ea"/>
                <a:cs typeface="+mn-cs"/>
              </a:rPr>
              <a:t>Capgemini Invent Playbook | </a:t>
            </a:r>
            <a:r>
              <a:rPr lang="en-US" sz="800" b="0" i="0" kern="1200" spc="0" baseline="0" dirty="0">
                <a:solidFill>
                  <a:schemeClr val="accent2"/>
                </a:solidFill>
                <a:latin typeface="Ubuntu Light" panose="020B0304030602030204" pitchFamily="34" charset="0"/>
                <a:ea typeface="+mn-ea"/>
                <a:cs typeface="+mn-cs"/>
              </a:rPr>
              <a:t>June 2021</a:t>
            </a:r>
          </a:p>
        </p:txBody>
      </p:sp>
      <p:sp>
        <p:nvSpPr>
          <p:cNvPr id="11" name="Text Placeholder 6">
            <a:extLst>
              <a:ext uri="{FF2B5EF4-FFF2-40B4-BE49-F238E27FC236}">
                <a16:creationId xmlns:a16="http://schemas.microsoft.com/office/drawing/2014/main" id="{2AF06F50-C86F-C048-9C61-0D8A88DE0F5A}"/>
              </a:ext>
            </a:extLst>
          </p:cNvPr>
          <p:cNvSpPr>
            <a:spLocks noGrp="1"/>
          </p:cNvSpPr>
          <p:nvPr>
            <p:ph type="body" sz="quarter" idx="11" hasCustomPrompt="1"/>
          </p:nvPr>
        </p:nvSpPr>
        <p:spPr>
          <a:xfrm>
            <a:off x="479425" y="1655763"/>
            <a:ext cx="6745288" cy="1181100"/>
          </a:xfrm>
          <a:prstGeom prst="rect">
            <a:avLst/>
          </a:prstGeom>
        </p:spPr>
        <p:txBody>
          <a:bodyPr lIns="0" tIns="72000" rIns="0" bIns="0" anchor="t"/>
          <a:lstStyle>
            <a:lvl1pPr>
              <a:lnSpc>
                <a:spcPts val="2800"/>
              </a:lnSpc>
              <a:spcBef>
                <a:spcPts val="0"/>
              </a:spcBef>
              <a:defRPr sz="2600" b="0" i="0" spc="0" baseline="0">
                <a:solidFill>
                  <a:schemeClr val="accent1"/>
                </a:solidFill>
                <a:latin typeface="Ubuntu Light" panose="020B0304030602030204" pitchFamily="34" charset="0"/>
              </a:defRPr>
            </a:lvl1pPr>
          </a:lstStyle>
          <a:p>
            <a:pPr lvl="0"/>
            <a:r>
              <a:rPr lang="en-GB"/>
              <a:t>Click to edit master text styles</a:t>
            </a:r>
          </a:p>
        </p:txBody>
      </p:sp>
      <p:sp>
        <p:nvSpPr>
          <p:cNvPr id="12" name="Text Placeholder 2">
            <a:extLst>
              <a:ext uri="{FF2B5EF4-FFF2-40B4-BE49-F238E27FC236}">
                <a16:creationId xmlns:a16="http://schemas.microsoft.com/office/drawing/2014/main" id="{289AA1F1-598D-2643-88A1-8E29E247EEB2}"/>
              </a:ext>
            </a:extLst>
          </p:cNvPr>
          <p:cNvSpPr>
            <a:spLocks noGrp="1"/>
          </p:cNvSpPr>
          <p:nvPr>
            <p:ph type="body" sz="quarter" idx="14" hasCustomPrompt="1"/>
          </p:nvPr>
        </p:nvSpPr>
        <p:spPr>
          <a:xfrm>
            <a:off x="479425" y="1332258"/>
            <a:ext cx="3705880" cy="323505"/>
          </a:xfrm>
          <a:prstGeom prst="rect">
            <a:avLst/>
          </a:prstGeom>
        </p:spPr>
        <p:txBody>
          <a:bodyPr lIns="0" tIns="0" rIns="0" bIns="0" anchor="b"/>
          <a:lstStyle>
            <a:lvl1pPr>
              <a:lnSpc>
                <a:spcPts val="1400"/>
              </a:lnSpc>
              <a:defRPr sz="900" b="0" i="0" spc="200" baseline="0">
                <a:solidFill>
                  <a:schemeClr val="accent2"/>
                </a:solidFill>
                <a:latin typeface="Ubuntu Light" panose="020B0304030602030204" pitchFamily="34" charset="0"/>
              </a:defRPr>
            </a:lvl1pPr>
          </a:lstStyle>
          <a:p>
            <a:pPr lvl="0"/>
            <a:r>
              <a:rPr lang="en-GB"/>
              <a:t>CLICK TO EDIT MASTER TEXT STYLES</a:t>
            </a:r>
          </a:p>
        </p:txBody>
      </p:sp>
      <p:sp>
        <p:nvSpPr>
          <p:cNvPr id="14" name="Text Placeholder 2">
            <a:extLst>
              <a:ext uri="{FF2B5EF4-FFF2-40B4-BE49-F238E27FC236}">
                <a16:creationId xmlns:a16="http://schemas.microsoft.com/office/drawing/2014/main" id="{384C5FE7-5B71-C946-8E5F-EF654030464E}"/>
              </a:ext>
            </a:extLst>
          </p:cNvPr>
          <p:cNvSpPr>
            <a:spLocks noGrp="1"/>
          </p:cNvSpPr>
          <p:nvPr>
            <p:ph type="body" sz="quarter" idx="13"/>
          </p:nvPr>
        </p:nvSpPr>
        <p:spPr>
          <a:xfrm>
            <a:off x="485775" y="3019738"/>
            <a:ext cx="2246313" cy="2360612"/>
          </a:xfrm>
          <a:prstGeom prst="rect">
            <a:avLst/>
          </a:prstGeom>
        </p:spPr>
        <p:txBody>
          <a:bodyPr lIns="0" tIns="72000" rIns="0" bIns="0"/>
          <a:lstStyle>
            <a:lvl1pPr>
              <a:lnSpc>
                <a:spcPts val="1100"/>
              </a:lnSpc>
              <a:spcBef>
                <a:spcPts val="900"/>
              </a:spcBef>
              <a:defRPr sz="900" b="0" i="0">
                <a:solidFill>
                  <a:schemeClr val="tx1"/>
                </a:solidFill>
                <a:latin typeface="Ubuntu" panose="020B0504030602030204" pitchFamily="34" charset="0"/>
              </a:defRPr>
            </a:lvl1pPr>
          </a:lstStyle>
          <a:p>
            <a:pPr lvl="0"/>
            <a:r>
              <a:rPr lang="en-GB"/>
              <a:t>Click to edit Master text styles</a:t>
            </a:r>
          </a:p>
        </p:txBody>
      </p:sp>
      <p:sp>
        <p:nvSpPr>
          <p:cNvPr id="15" name="Text Placeholder 2">
            <a:extLst>
              <a:ext uri="{FF2B5EF4-FFF2-40B4-BE49-F238E27FC236}">
                <a16:creationId xmlns:a16="http://schemas.microsoft.com/office/drawing/2014/main" id="{C6B4DB7D-8570-824A-9E62-11E615B006CA}"/>
              </a:ext>
            </a:extLst>
          </p:cNvPr>
          <p:cNvSpPr>
            <a:spLocks noGrp="1"/>
          </p:cNvSpPr>
          <p:nvPr>
            <p:ph type="body" sz="quarter" idx="15"/>
          </p:nvPr>
        </p:nvSpPr>
        <p:spPr>
          <a:xfrm>
            <a:off x="485775" y="2836863"/>
            <a:ext cx="2644700" cy="178905"/>
          </a:xfrm>
          <a:prstGeom prst="rect">
            <a:avLst/>
          </a:prstGeom>
        </p:spPr>
        <p:txBody>
          <a:bodyPr lIns="0" tIns="72000" rIns="0" bIns="72000"/>
          <a:lstStyle>
            <a:lvl1pPr>
              <a:lnSpc>
                <a:spcPts val="1100"/>
              </a:lnSpc>
              <a:spcBef>
                <a:spcPts val="900"/>
              </a:spcBef>
              <a:defRPr sz="900" b="1" i="0">
                <a:solidFill>
                  <a:schemeClr val="accent2"/>
                </a:solidFill>
                <a:latin typeface="Ubuntu" panose="020B0504030602030204" pitchFamily="34" charset="0"/>
              </a:defRPr>
            </a:lvl1pPr>
          </a:lstStyle>
          <a:p>
            <a:pPr lvl="0"/>
            <a:r>
              <a:rPr lang="en-GB"/>
              <a:t>Click to edit Master text styles</a:t>
            </a:r>
          </a:p>
        </p:txBody>
      </p:sp>
    </p:spTree>
    <p:extLst>
      <p:ext uri="{BB962C8B-B14F-4D97-AF65-F5344CB8AC3E}">
        <p14:creationId xmlns:p14="http://schemas.microsoft.com/office/powerpoint/2010/main" val="1238658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1">
            <a:extLst>
              <a:ext uri="{FF2B5EF4-FFF2-40B4-BE49-F238E27FC236}">
                <a16:creationId xmlns:a16="http://schemas.microsoft.com/office/drawing/2014/main" id="{1F6B9152-4544-423B-BBA4-9701F6B55655}"/>
              </a:ext>
            </a:extLst>
          </p:cNvPr>
          <p:cNvSpPr>
            <a:spLocks noGrp="1"/>
          </p:cNvSpPr>
          <p:nvPr>
            <p:ph type="title"/>
          </p:nvPr>
        </p:nvSpPr>
        <p:spPr>
          <a:xfrm>
            <a:off x="404813" y="388188"/>
            <a:ext cx="10947772" cy="716711"/>
          </a:xfrm>
        </p:spPr>
        <p:txBody>
          <a:bodyPr vert="horz" lIns="0" tIns="180000" rIns="0" bIns="0" rtlCol="0" anchor="t">
            <a:noAutofit/>
          </a:bodyPr>
          <a:lstStyle>
            <a:lvl1pPr>
              <a:defRPr lang="en-GB" dirty="0"/>
            </a:lvl1pPr>
          </a:lstStyle>
          <a:p>
            <a:pPr lvl="0"/>
            <a:r>
              <a:rPr lang="en-US"/>
              <a:t>Click to edit Master title style</a:t>
            </a:r>
            <a:endParaRPr lang="en-GB"/>
          </a:p>
        </p:txBody>
      </p:sp>
    </p:spTree>
    <p:extLst>
      <p:ext uri="{BB962C8B-B14F-4D97-AF65-F5344CB8AC3E}">
        <p14:creationId xmlns:p14="http://schemas.microsoft.com/office/powerpoint/2010/main" val="2137050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50200" y="0"/>
            <a:ext cx="11091600" cy="1104900"/>
          </a:xfrm>
        </p:spPr>
        <p:txBody>
          <a:bodyPr tIns="180000"/>
          <a:lstStyle>
            <a:lvl1pPr>
              <a:spcBef>
                <a:spcPts val="0"/>
              </a:spcBef>
              <a:defRPr sz="2600" spc="200" baseline="0"/>
            </a:lvl1pPr>
          </a:lstStyle>
          <a:p>
            <a:r>
              <a:rPr lang="en-US" dirty="0"/>
              <a:t>Click to edit Master title style</a:t>
            </a:r>
            <a:endParaRPr lang="en-GB" dirty="0"/>
          </a:p>
        </p:txBody>
      </p:sp>
      <p:sp>
        <p:nvSpPr>
          <p:cNvPr id="5" name="Espace réservé du texte 4"/>
          <p:cNvSpPr>
            <a:spLocks noGrp="1"/>
          </p:cNvSpPr>
          <p:nvPr>
            <p:ph type="body" sz="quarter" idx="11" hasCustomPrompt="1"/>
          </p:nvPr>
        </p:nvSpPr>
        <p:spPr>
          <a:xfrm>
            <a:off x="550200" y="1148607"/>
            <a:ext cx="11091600" cy="504056"/>
          </a:xfrm>
          <a:prstGeom prst="rect">
            <a:avLst/>
          </a:prstGeom>
        </p:spPr>
        <p:txBody>
          <a:bodyPr>
            <a:normAutofit/>
          </a:bodyPr>
          <a:lstStyle>
            <a:lvl1pPr>
              <a:spcBef>
                <a:spcPts val="0"/>
              </a:spcBef>
              <a:defRPr sz="2000" spc="-110" baseline="0">
                <a:solidFill>
                  <a:schemeClr val="accent1"/>
                </a:solidFill>
              </a:defRPr>
            </a:lvl1pPr>
          </a:lstStyle>
          <a:p>
            <a:pPr lvl="0"/>
            <a:r>
              <a:rPr lang="en-US" dirty="0"/>
              <a:t>Click to edit Master subtitle styles</a:t>
            </a:r>
          </a:p>
        </p:txBody>
      </p:sp>
    </p:spTree>
    <p:extLst>
      <p:ext uri="{BB962C8B-B14F-4D97-AF65-F5344CB8AC3E}">
        <p14:creationId xmlns:p14="http://schemas.microsoft.com/office/powerpoint/2010/main" val="321442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Full Picture">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847127"/>
            <a:ext cx="11386134" cy="1661993"/>
          </a:xfrm>
        </p:spPr>
        <p:txBody>
          <a:bodyPr wrap="square" lIns="36000" rIns="36000" bIns="0" anchor="b" anchorCtr="0">
            <a:spAutoFit/>
          </a:bodyPr>
          <a:lstStyle>
            <a:lvl1pPr algn="l">
              <a:lnSpc>
                <a:spcPct val="90000"/>
              </a:lnSpc>
              <a:defRPr sz="6000" b="1" baseline="0">
                <a:solidFill>
                  <a:schemeClr val="bg1"/>
                </a:solidFill>
                <a:latin typeface="Ubuntu" panose="020B0504030602030204" pitchFamily="34" charset="0"/>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319AF0EB-4460-4FFA-A8E1-2F74D0C40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9189" y="260648"/>
            <a:ext cx="4024242" cy="1212215"/>
          </a:xfrm>
          <a:prstGeom prst="rect">
            <a:avLst/>
          </a:prstGeom>
        </p:spPr>
      </p:pic>
      <p:sp>
        <p:nvSpPr>
          <p:cNvPr id="5"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dirty="0">
                <a:solidFill>
                  <a:srgbClr val="A6A6A6"/>
                </a:solidFill>
                <a:latin typeface="Ubuntu" panose="020B0504030602030204" pitchFamily="34" charset="0"/>
                <a:cs typeface="Arial" panose="020B0604020202020204" pitchFamily="34" charset="0"/>
              </a:rPr>
              <a:t>Company Confidential © Capgemini 2022. All rights reserved  |</a:t>
            </a:r>
          </a:p>
        </p:txBody>
      </p:sp>
    </p:spTree>
    <p:extLst>
      <p:ext uri="{BB962C8B-B14F-4D97-AF65-F5344CB8AC3E}">
        <p14:creationId xmlns:p14="http://schemas.microsoft.com/office/powerpoint/2010/main" val="382286244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50200" y="0"/>
            <a:ext cx="11091600" cy="1104900"/>
          </a:xfrm>
        </p:spPr>
        <p:txBody>
          <a:bodyPr tIns="180000"/>
          <a:lstStyle>
            <a:lvl1pPr>
              <a:spcBef>
                <a:spcPts val="0"/>
              </a:spcBef>
              <a:defRPr spc="200" baseline="0"/>
            </a:lvl1pPr>
          </a:lstStyle>
          <a:p>
            <a:r>
              <a:rPr lang="en-US" dirty="0"/>
              <a:t>Click to edit Master title style</a:t>
            </a:r>
            <a:endParaRPr lang="en-GB" dirty="0"/>
          </a:p>
        </p:txBody>
      </p:sp>
      <p:sp>
        <p:nvSpPr>
          <p:cNvPr id="4" name="Text Placeholder 3"/>
          <p:cNvSpPr>
            <a:spLocks noGrp="1"/>
          </p:cNvSpPr>
          <p:nvPr>
            <p:ph type="body" sz="quarter" idx="10"/>
          </p:nvPr>
        </p:nvSpPr>
        <p:spPr>
          <a:xfrm>
            <a:off x="550200" y="1815351"/>
            <a:ext cx="11091600" cy="4466201"/>
          </a:xfrm>
        </p:spPr>
        <p:txBody>
          <a:bodyPr numCol="1">
            <a:normAutofit/>
          </a:bodyPr>
          <a:lstStyle>
            <a:lvl1pPr>
              <a:spcBef>
                <a:spcPts val="600"/>
              </a:spcBef>
              <a:defRPr sz="2000"/>
            </a:lvl1pPr>
            <a:lvl2pPr marL="273050" indent="-273050">
              <a:spcBef>
                <a:spcPts val="600"/>
              </a:spcBef>
              <a:defRPr sz="1800"/>
            </a:lvl2pPr>
            <a:lvl3pPr marL="531813" indent="-258763">
              <a:spcBef>
                <a:spcPts val="600"/>
              </a:spcBef>
              <a:buClr>
                <a:schemeClr val="accent1"/>
              </a:buClr>
              <a:defRPr sz="1600"/>
            </a:lvl3pPr>
            <a:lvl4pPr marL="723900" indent="-192088">
              <a:spcBef>
                <a:spcPts val="600"/>
              </a:spcBef>
              <a:buClr>
                <a:schemeClr val="accent1"/>
              </a:buClr>
              <a:defRPr sz="14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Espace réservé du texte 4"/>
          <p:cNvSpPr>
            <a:spLocks noGrp="1"/>
          </p:cNvSpPr>
          <p:nvPr>
            <p:ph type="body" sz="quarter" idx="11" hasCustomPrompt="1"/>
          </p:nvPr>
        </p:nvSpPr>
        <p:spPr>
          <a:xfrm>
            <a:off x="550200" y="1148607"/>
            <a:ext cx="11091600" cy="504056"/>
          </a:xfrm>
          <a:prstGeom prst="rect">
            <a:avLst/>
          </a:prstGeom>
        </p:spPr>
        <p:txBody>
          <a:bodyPr>
            <a:normAutofit/>
          </a:bodyPr>
          <a:lstStyle>
            <a:lvl1pPr>
              <a:spcBef>
                <a:spcPts val="0"/>
              </a:spcBef>
              <a:defRPr sz="2200" spc="-110" baseline="0">
                <a:solidFill>
                  <a:schemeClr val="accent1"/>
                </a:solidFill>
              </a:defRPr>
            </a:lvl1pPr>
          </a:lstStyle>
          <a:p>
            <a:pPr lvl="0"/>
            <a:r>
              <a:rPr lang="en-US" dirty="0"/>
              <a:t>Click to edit Master subtitle styles</a:t>
            </a:r>
          </a:p>
        </p:txBody>
      </p:sp>
    </p:spTree>
    <p:extLst>
      <p:ext uri="{BB962C8B-B14F-4D97-AF65-F5344CB8AC3E}">
        <p14:creationId xmlns:p14="http://schemas.microsoft.com/office/powerpoint/2010/main" val="4189752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with bullets">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3" y="1"/>
          <a:ext cx="180999" cy="143985"/>
        </p:xfrm>
        <a:graphic>
          <a:graphicData uri="http://schemas.openxmlformats.org/presentationml/2006/ole">
            <mc:AlternateContent xmlns:mc="http://schemas.openxmlformats.org/markup-compatibility/2006">
              <mc:Choice xmlns:v="urn:schemas-microsoft-com:vml" Requires="v">
                <p:oleObj spid="_x0000_s7170" name="think-cell Slide" r:id="rId4" imgW="360" imgH="360" progId="">
                  <p:embed/>
                </p:oleObj>
              </mc:Choice>
              <mc:Fallback>
                <p:oleObj name="think-cell Slide" r:id="rId4" imgW="360" imgH="360" progId="">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 y="1"/>
                        <a:ext cx="180999"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Espace réservé du titre 8"/>
          <p:cNvSpPr>
            <a:spLocks noGrp="1"/>
          </p:cNvSpPr>
          <p:nvPr>
            <p:ph type="title"/>
          </p:nvPr>
        </p:nvSpPr>
        <p:spPr>
          <a:xfrm>
            <a:off x="227351" y="0"/>
            <a:ext cx="11125236" cy="1104900"/>
          </a:xfrm>
          <a:prstGeom prst="rect">
            <a:avLst/>
          </a:prstGeom>
        </p:spPr>
        <p:txBody>
          <a:bodyPr vert="horz" lIns="0" tIns="0" rIns="0" bIns="0" rtlCol="0" anchor="ctr">
            <a:noAutofit/>
          </a:bodyPr>
          <a:lstStyle>
            <a:lvl1pPr>
              <a:defRPr sz="2800"/>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dirty="0"/>
              <a:t>Click to insert </a:t>
            </a:r>
            <a:r>
              <a:rPr lang="fr-FR" dirty="0" err="1"/>
              <a:t>title</a:t>
            </a:r>
            <a:endParaRPr lang="en-US" dirty="0"/>
          </a:p>
        </p:txBody>
      </p:sp>
    </p:spTree>
    <p:extLst>
      <p:ext uri="{BB962C8B-B14F-4D97-AF65-F5344CB8AC3E}">
        <p14:creationId xmlns:p14="http://schemas.microsoft.com/office/powerpoint/2010/main" val="3828869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ivider Slide 4">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457575-E58C-4956-B2C3-036FE358523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1756" b="22011"/>
          <a:stretch/>
        </p:blipFill>
        <p:spPr>
          <a:xfrm flipH="1">
            <a:off x="695399" y="0"/>
            <a:ext cx="11496597" cy="6858000"/>
          </a:xfrm>
          <a:prstGeom prst="rect">
            <a:avLst/>
          </a:prstGeom>
        </p:spPr>
      </p:pic>
      <p:graphicFrame>
        <p:nvGraphicFramePr>
          <p:cNvPr id="14" name="Object 1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5" imgW="270" imgH="270" progId="TCLayout.ActiveDocument.1">
                  <p:embed/>
                </p:oleObj>
              </mc:Choice>
              <mc:Fallback>
                <p:oleObj name="think-cell Slide" r:id="rId5" imgW="270" imgH="270" progId="TCLayout.ActiveDocument.1">
                  <p:embed/>
                  <p:pic>
                    <p:nvPicPr>
                      <p:cNvPr id="14" name="Object 1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a:extLst>
              <a:ext uri="{FF2B5EF4-FFF2-40B4-BE49-F238E27FC236}">
                <a16:creationId xmlns:a16="http://schemas.microsoft.com/office/drawing/2014/main" id="{9AAA2175-205B-44CC-B0EB-0BD4096F38C4}"/>
              </a:ext>
            </a:extLst>
          </p:cNvPr>
          <p:cNvSpPr>
            <a:spLocks noGrp="1"/>
          </p:cNvSpPr>
          <p:nvPr>
            <p:ph type="body" sz="quarter" idx="11" hasCustomPrompt="1"/>
          </p:nvPr>
        </p:nvSpPr>
        <p:spPr>
          <a:xfrm>
            <a:off x="3317171" y="2231572"/>
            <a:ext cx="5812316" cy="1656420"/>
          </a:xfrm>
          <a:prstGeom prst="rect">
            <a:avLst/>
          </a:prstGeom>
        </p:spPr>
        <p:txBody>
          <a:bodyPr lIns="0" rIns="0" anchor="ctr" anchorCtr="0"/>
          <a:lstStyle>
            <a:lvl1pPr>
              <a:lnSpc>
                <a:spcPct val="100000"/>
              </a:lnSpc>
              <a:spcBef>
                <a:spcPts val="0"/>
              </a:spcBef>
              <a:defRPr sz="4000" cap="all" spc="800" baseline="0">
                <a:solidFill>
                  <a:schemeClr val="bg1"/>
                </a:solidFill>
              </a:defRPr>
            </a:lvl1pPr>
          </a:lstStyle>
          <a:p>
            <a:pPr lvl="0"/>
            <a:r>
              <a:rPr lang="en-US" dirty="0"/>
              <a:t>CLICK TO INSERT TITLE</a:t>
            </a:r>
          </a:p>
        </p:txBody>
      </p:sp>
    </p:spTree>
    <p:extLst>
      <p:ext uri="{BB962C8B-B14F-4D97-AF65-F5344CB8AC3E}">
        <p14:creationId xmlns:p14="http://schemas.microsoft.com/office/powerpoint/2010/main" val="3252944424"/>
      </p:ext>
    </p:extLst>
  </p:cSld>
  <p:clrMapOvr>
    <a:masterClrMapping/>
  </p:clrMapOvr>
  <p:extLst>
    <p:ext uri="{DCECCB84-F9BA-43D5-87BE-67443E8EF086}">
      <p15:sldGuideLst xmlns:p15="http://schemas.microsoft.com/office/powerpoint/2012/main">
        <p15:guide id="1" pos="257">
          <p15:clr>
            <a:srgbClr val="FBAE40"/>
          </p15:clr>
        </p15:guide>
        <p15:guide id="2" orient="horz" pos="93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Boiler Plate 1">
    <p:bg>
      <p:bgPr>
        <a:solidFill>
          <a:schemeClr val="bg1">
            <a:lumMod val="85000"/>
          </a:schemeClr>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D3A531D6-7F54-468E-BE97-182109E059F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4105" t="16685" b="16426"/>
          <a:stretch/>
        </p:blipFill>
        <p:spPr>
          <a:xfrm flipH="1">
            <a:off x="665094" y="0"/>
            <a:ext cx="11526903" cy="6858000"/>
          </a:xfrm>
          <a:prstGeom prst="rect">
            <a:avLst/>
          </a:prstGeom>
        </p:spPr>
      </p:pic>
      <p:graphicFrame>
        <p:nvGraphicFramePr>
          <p:cNvPr id="7" name="Objec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6" name="Picture 2" descr="D:\My Work\Template\Icons\Social Media\LinkedIN.png">
            <a:hlinkClick r:id="rId7"/>
            <a:extLst>
              <a:ext uri="{FF2B5EF4-FFF2-40B4-BE49-F238E27FC236}">
                <a16:creationId xmlns:a16="http://schemas.microsoft.com/office/drawing/2014/main" id="{41317199-4495-43F9-8AB5-EAB37B66ABA0}"/>
              </a:ext>
            </a:extLst>
          </p:cNvPr>
          <p:cNvPicPr>
            <a:picLocks noChangeAspect="1" noChangeArrowheads="1"/>
          </p:cNvPicPr>
          <p:nvPr userDrawn="1"/>
        </p:nvPicPr>
        <p:blipFill>
          <a:blip r:embed="rId8" cstate="print">
            <a:grayscl/>
            <a:extLst>
              <a:ext uri="{BEBA8EAE-BF5A-486C-A8C5-ECC9F3942E4B}">
                <a14:imgProps xmlns:a14="http://schemas.microsoft.com/office/drawing/2010/main">
                  <a14:imgLayer r:embed="rId9">
                    <a14:imgEffect>
                      <a14:brightnessContrast bright="-40000" contrast="-40000"/>
                    </a14:imgEffect>
                  </a14:imgLayer>
                </a14:imgProps>
              </a:ext>
            </a:extLst>
          </a:blip>
          <a:srcRect/>
          <a:stretch>
            <a:fillRect/>
          </a:stretch>
        </p:blipFill>
        <p:spPr bwMode="auto">
          <a:xfrm>
            <a:off x="810097" y="4976083"/>
            <a:ext cx="333195" cy="333195"/>
          </a:xfrm>
          <a:prstGeom prst="rect">
            <a:avLst/>
          </a:prstGeom>
          <a:noFill/>
        </p:spPr>
      </p:pic>
      <p:pic>
        <p:nvPicPr>
          <p:cNvPr id="87" name="Picture 4" descr="D:\My Work\Template\Icons\Social Media\SlideShare.png">
            <a:hlinkClick r:id="rId10"/>
            <a:extLst>
              <a:ext uri="{FF2B5EF4-FFF2-40B4-BE49-F238E27FC236}">
                <a16:creationId xmlns:a16="http://schemas.microsoft.com/office/drawing/2014/main" id="{2E2ADE1A-C3C0-4660-AC94-57A1140E0AC1}"/>
              </a:ext>
            </a:extLst>
          </p:cNvPr>
          <p:cNvPicPr>
            <a:picLocks noChangeAspect="1" noChangeArrowheads="1"/>
          </p:cNvPicPr>
          <p:nvPr userDrawn="1"/>
        </p:nvPicPr>
        <p:blipFill>
          <a:blip r:embed="rId11" cstate="print">
            <a:grayscl/>
            <a:extLst>
              <a:ext uri="{BEBA8EAE-BF5A-486C-A8C5-ECC9F3942E4B}">
                <a14:imgProps xmlns:a14="http://schemas.microsoft.com/office/drawing/2010/main">
                  <a14:imgLayer r:embed="rId12">
                    <a14:imgEffect>
                      <a14:brightnessContrast bright="-40000" contrast="-40000"/>
                    </a14:imgEffect>
                  </a14:imgLayer>
                </a14:imgProps>
              </a:ext>
            </a:extLst>
          </a:blip>
          <a:srcRect/>
          <a:stretch>
            <a:fillRect/>
          </a:stretch>
        </p:blipFill>
        <p:spPr bwMode="auto">
          <a:xfrm>
            <a:off x="1193474" y="4976083"/>
            <a:ext cx="333195" cy="333195"/>
          </a:xfrm>
          <a:prstGeom prst="rect">
            <a:avLst/>
          </a:prstGeom>
          <a:noFill/>
        </p:spPr>
      </p:pic>
      <p:pic>
        <p:nvPicPr>
          <p:cNvPr id="88" name="Picture 5" descr="D:\My Work\Template\Icons\Social Media\Twitter.png">
            <a:hlinkClick r:id="rId13"/>
            <a:extLst>
              <a:ext uri="{FF2B5EF4-FFF2-40B4-BE49-F238E27FC236}">
                <a16:creationId xmlns:a16="http://schemas.microsoft.com/office/drawing/2014/main" id="{910AA22A-87DB-4FAA-80DE-DC0795E32AA9}"/>
              </a:ext>
            </a:extLst>
          </p:cNvPr>
          <p:cNvPicPr>
            <a:picLocks noChangeAspect="1" noChangeArrowheads="1"/>
          </p:cNvPicPr>
          <p:nvPr userDrawn="1"/>
        </p:nvPicPr>
        <p:blipFill>
          <a:blip r:embed="rId14" cstate="print">
            <a:grayscl/>
            <a:extLst>
              <a:ext uri="{BEBA8EAE-BF5A-486C-A8C5-ECC9F3942E4B}">
                <a14:imgProps xmlns:a14="http://schemas.microsoft.com/office/drawing/2010/main">
                  <a14:imgLayer r:embed="rId15">
                    <a14:imgEffect>
                      <a14:brightnessContrast bright="-40000" contrast="-40000"/>
                    </a14:imgEffect>
                  </a14:imgLayer>
                </a14:imgProps>
              </a:ext>
            </a:extLst>
          </a:blip>
          <a:srcRect/>
          <a:stretch>
            <a:fillRect/>
          </a:stretch>
        </p:blipFill>
        <p:spPr bwMode="auto">
          <a:xfrm>
            <a:off x="1576851" y="4976083"/>
            <a:ext cx="333195" cy="333195"/>
          </a:xfrm>
          <a:prstGeom prst="rect">
            <a:avLst/>
          </a:prstGeom>
          <a:noFill/>
        </p:spPr>
      </p:pic>
      <p:pic>
        <p:nvPicPr>
          <p:cNvPr id="89" name="Picture 6" descr="D:\My Work\Template\Icons\Social Media\YouTube.png">
            <a:hlinkClick r:id="rId16"/>
            <a:extLst>
              <a:ext uri="{FF2B5EF4-FFF2-40B4-BE49-F238E27FC236}">
                <a16:creationId xmlns:a16="http://schemas.microsoft.com/office/drawing/2014/main" id="{37640355-7005-48F3-90E6-6D11D28CC445}"/>
              </a:ext>
            </a:extLst>
          </p:cNvPr>
          <p:cNvPicPr>
            <a:picLocks noChangeAspect="1" noChangeArrowheads="1"/>
          </p:cNvPicPr>
          <p:nvPr userDrawn="1"/>
        </p:nvPicPr>
        <p:blipFill>
          <a:blip r:embed="rId17" cstate="print">
            <a:grayscl/>
            <a:extLst>
              <a:ext uri="{BEBA8EAE-BF5A-486C-A8C5-ECC9F3942E4B}">
                <a14:imgProps xmlns:a14="http://schemas.microsoft.com/office/drawing/2010/main">
                  <a14:imgLayer r:embed="rId18">
                    <a14:imgEffect>
                      <a14:brightnessContrast bright="-40000" contrast="-40000"/>
                    </a14:imgEffect>
                  </a14:imgLayer>
                </a14:imgProps>
              </a:ext>
            </a:extLst>
          </a:blip>
          <a:srcRect/>
          <a:stretch>
            <a:fillRect/>
          </a:stretch>
        </p:blipFill>
        <p:spPr bwMode="auto">
          <a:xfrm>
            <a:off x="1960227" y="4976083"/>
            <a:ext cx="333195" cy="333195"/>
          </a:xfrm>
          <a:prstGeom prst="rect">
            <a:avLst/>
          </a:prstGeom>
          <a:noFill/>
        </p:spPr>
      </p:pic>
      <p:pic>
        <p:nvPicPr>
          <p:cNvPr id="90" name="Picture 7" descr="D:\My Work\Template\Icons\Social Media\Facebook.png">
            <a:hlinkClick r:id="rId19"/>
            <a:extLst>
              <a:ext uri="{FF2B5EF4-FFF2-40B4-BE49-F238E27FC236}">
                <a16:creationId xmlns:a16="http://schemas.microsoft.com/office/drawing/2014/main" id="{149A6EEA-AF1A-41A2-890E-C37238FD6B94}"/>
              </a:ext>
            </a:extLst>
          </p:cNvPr>
          <p:cNvPicPr>
            <a:picLocks noChangeAspect="1" noChangeArrowheads="1"/>
          </p:cNvPicPr>
          <p:nvPr userDrawn="1"/>
        </p:nvPicPr>
        <p:blipFill>
          <a:blip r:embed="rId20" cstate="print">
            <a:grayscl/>
            <a:extLst>
              <a:ext uri="{BEBA8EAE-BF5A-486C-A8C5-ECC9F3942E4B}">
                <a14:imgProps xmlns:a14="http://schemas.microsoft.com/office/drawing/2010/main">
                  <a14:imgLayer r:embed="rId21">
                    <a14:imgEffect>
                      <a14:sharpenSoften amount="50000"/>
                    </a14:imgEffect>
                    <a14:imgEffect>
                      <a14:brightnessContrast bright="-40000" contrast="-40000"/>
                    </a14:imgEffect>
                  </a14:imgLayer>
                </a14:imgProps>
              </a:ext>
            </a:extLst>
          </a:blip>
          <a:srcRect/>
          <a:stretch>
            <a:fillRect/>
          </a:stretch>
        </p:blipFill>
        <p:spPr bwMode="auto">
          <a:xfrm>
            <a:off x="426720" y="4976083"/>
            <a:ext cx="333195" cy="333195"/>
          </a:xfrm>
          <a:prstGeom prst="rect">
            <a:avLst/>
          </a:prstGeom>
          <a:noFill/>
        </p:spPr>
      </p:pic>
      <p:sp>
        <p:nvSpPr>
          <p:cNvPr id="91" name="Rectangle 90">
            <a:extLst>
              <a:ext uri="{FF2B5EF4-FFF2-40B4-BE49-F238E27FC236}">
                <a16:creationId xmlns:a16="http://schemas.microsoft.com/office/drawing/2014/main" id="{E746141B-9A30-4DAC-8BAF-A9386F043CE4}"/>
              </a:ext>
            </a:extLst>
          </p:cNvPr>
          <p:cNvSpPr/>
          <p:nvPr userDrawn="1"/>
        </p:nvSpPr>
        <p:spPr>
          <a:xfrm>
            <a:off x="426720" y="6022593"/>
            <a:ext cx="3465612" cy="446276"/>
          </a:xfrm>
          <a:prstGeom prst="rect">
            <a:avLst/>
          </a:prstGeom>
        </p:spPr>
        <p:txBody>
          <a:bodyPr wrap="square" lIns="0" tIns="0" rIns="0" bIns="0" anchor="b" anchorCtr="0">
            <a:spAutoFit/>
          </a:bodyPr>
          <a:lstStyle/>
          <a:p>
            <a:pPr>
              <a:spcAft>
                <a:spcPts val="600"/>
              </a:spcAft>
            </a:pPr>
            <a:r>
              <a:rPr lang="en-US" sz="800">
                <a:solidFill>
                  <a:srgbClr val="0070AD">
                    <a:lumMod val="50000"/>
                  </a:srgbClr>
                </a:solidFill>
                <a:cs typeface="Arial"/>
              </a:rPr>
              <a:t>This presentation contains information that may be privileged or confidential and is the property of the Capgemini Group.</a:t>
            </a:r>
          </a:p>
          <a:p>
            <a:pPr>
              <a:spcAft>
                <a:spcPts val="600"/>
              </a:spcAft>
            </a:pPr>
            <a:r>
              <a:rPr lang="en-US" sz="800">
                <a:solidFill>
                  <a:srgbClr val="0070AD">
                    <a:lumMod val="50000"/>
                  </a:srgbClr>
                </a:solidFill>
                <a:cs typeface="Arial"/>
              </a:rPr>
              <a:t>Copyright © 2020 Capgemini. All rights reserved.</a:t>
            </a:r>
          </a:p>
        </p:txBody>
      </p:sp>
      <p:grpSp>
        <p:nvGrpSpPr>
          <p:cNvPr id="92" name="Groupe 26">
            <a:extLst>
              <a:ext uri="{FF2B5EF4-FFF2-40B4-BE49-F238E27FC236}">
                <a16:creationId xmlns:a16="http://schemas.microsoft.com/office/drawing/2014/main" id="{4E38E393-22B7-46BA-9B3B-9AC6E6B272CE}"/>
              </a:ext>
            </a:extLst>
          </p:cNvPr>
          <p:cNvGrpSpPr>
            <a:grpSpLocks noChangeAspect="1"/>
          </p:cNvGrpSpPr>
          <p:nvPr userDrawn="1"/>
        </p:nvGrpSpPr>
        <p:grpSpPr>
          <a:xfrm>
            <a:off x="444000" y="5468639"/>
            <a:ext cx="2340000" cy="181186"/>
            <a:chOff x="401412" y="4886021"/>
            <a:chExt cx="7483476" cy="579438"/>
          </a:xfrm>
          <a:solidFill>
            <a:schemeClr val="accent1">
              <a:lumMod val="50000"/>
            </a:schemeClr>
          </a:solidFill>
        </p:grpSpPr>
        <p:sp>
          <p:nvSpPr>
            <p:cNvPr id="93" name="Freeform 5">
              <a:extLst>
                <a:ext uri="{FF2B5EF4-FFF2-40B4-BE49-F238E27FC236}">
                  <a16:creationId xmlns:a16="http://schemas.microsoft.com/office/drawing/2014/main" id="{FB4EB5B8-61BC-421E-B206-2AE198F6DA3D}"/>
                </a:ext>
              </a:extLst>
            </p:cNvPr>
            <p:cNvSpPr>
              <a:spLocks noEditPoints="1"/>
            </p:cNvSpPr>
            <p:nvPr userDrawn="1"/>
          </p:nvSpPr>
          <p:spPr bwMode="auto">
            <a:xfrm>
              <a:off x="401412" y="4930471"/>
              <a:ext cx="293688" cy="422275"/>
            </a:xfrm>
            <a:custGeom>
              <a:avLst/>
              <a:gdLst>
                <a:gd name="T0" fmla="*/ 18 w 48"/>
                <a:gd name="T1" fmla="*/ 0 h 67"/>
                <a:gd name="T2" fmla="*/ 41 w 48"/>
                <a:gd name="T3" fmla="*/ 5 h 67"/>
                <a:gd name="T4" fmla="*/ 48 w 48"/>
                <a:gd name="T5" fmla="*/ 22 h 67"/>
                <a:gd name="T6" fmla="*/ 46 w 48"/>
                <a:gd name="T7" fmla="*/ 32 h 67"/>
                <a:gd name="T8" fmla="*/ 40 w 48"/>
                <a:gd name="T9" fmla="*/ 39 h 67"/>
                <a:gd name="T10" fmla="*/ 31 w 48"/>
                <a:gd name="T11" fmla="*/ 43 h 67"/>
                <a:gd name="T12" fmla="*/ 18 w 48"/>
                <a:gd name="T13" fmla="*/ 44 h 67"/>
                <a:gd name="T14" fmla="*/ 12 w 48"/>
                <a:gd name="T15" fmla="*/ 44 h 67"/>
                <a:gd name="T16" fmla="*/ 12 w 48"/>
                <a:gd name="T17" fmla="*/ 67 h 67"/>
                <a:gd name="T18" fmla="*/ 0 w 48"/>
                <a:gd name="T19" fmla="*/ 67 h 67"/>
                <a:gd name="T20" fmla="*/ 0 w 48"/>
                <a:gd name="T21" fmla="*/ 2 h 67"/>
                <a:gd name="T22" fmla="*/ 9 w 48"/>
                <a:gd name="T23" fmla="*/ 1 h 67"/>
                <a:gd name="T24" fmla="*/ 18 w 48"/>
                <a:gd name="T25" fmla="*/ 0 h 67"/>
                <a:gd name="T26" fmla="*/ 19 w 48"/>
                <a:gd name="T27" fmla="*/ 11 h 67"/>
                <a:gd name="T28" fmla="*/ 12 w 48"/>
                <a:gd name="T29" fmla="*/ 11 h 67"/>
                <a:gd name="T30" fmla="*/ 12 w 48"/>
                <a:gd name="T31" fmla="*/ 34 h 67"/>
                <a:gd name="T32" fmla="*/ 18 w 48"/>
                <a:gd name="T33" fmla="*/ 34 h 67"/>
                <a:gd name="T34" fmla="*/ 31 w 48"/>
                <a:gd name="T35" fmla="*/ 31 h 67"/>
                <a:gd name="T36" fmla="*/ 36 w 48"/>
                <a:gd name="T37" fmla="*/ 22 h 67"/>
                <a:gd name="T38" fmla="*/ 35 w 48"/>
                <a:gd name="T39" fmla="*/ 16 h 67"/>
                <a:gd name="T40" fmla="*/ 31 w 48"/>
                <a:gd name="T41" fmla="*/ 13 h 67"/>
                <a:gd name="T42" fmla="*/ 26 w 48"/>
                <a:gd name="T43" fmla="*/ 11 h 67"/>
                <a:gd name="T44" fmla="*/ 19 w 48"/>
                <a:gd name="T45"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7">
                  <a:moveTo>
                    <a:pt x="18" y="0"/>
                  </a:moveTo>
                  <a:cubicBezTo>
                    <a:pt x="28" y="0"/>
                    <a:pt x="36" y="2"/>
                    <a:pt x="41" y="5"/>
                  </a:cubicBezTo>
                  <a:cubicBezTo>
                    <a:pt x="46" y="9"/>
                    <a:pt x="48" y="14"/>
                    <a:pt x="48" y="22"/>
                  </a:cubicBezTo>
                  <a:cubicBezTo>
                    <a:pt x="48" y="26"/>
                    <a:pt x="48" y="29"/>
                    <a:pt x="46" y="32"/>
                  </a:cubicBezTo>
                  <a:cubicBezTo>
                    <a:pt x="45" y="35"/>
                    <a:pt x="43" y="37"/>
                    <a:pt x="40" y="39"/>
                  </a:cubicBezTo>
                  <a:cubicBezTo>
                    <a:pt x="38" y="41"/>
                    <a:pt x="35" y="42"/>
                    <a:pt x="31" y="43"/>
                  </a:cubicBezTo>
                  <a:cubicBezTo>
                    <a:pt x="27" y="44"/>
                    <a:pt x="23" y="44"/>
                    <a:pt x="18" y="44"/>
                  </a:cubicBezTo>
                  <a:cubicBezTo>
                    <a:pt x="12" y="44"/>
                    <a:pt x="12" y="44"/>
                    <a:pt x="12" y="44"/>
                  </a:cubicBezTo>
                  <a:cubicBezTo>
                    <a:pt x="12" y="67"/>
                    <a:pt x="12" y="67"/>
                    <a:pt x="12" y="67"/>
                  </a:cubicBezTo>
                  <a:cubicBezTo>
                    <a:pt x="0" y="67"/>
                    <a:pt x="0" y="67"/>
                    <a:pt x="0" y="67"/>
                  </a:cubicBezTo>
                  <a:cubicBezTo>
                    <a:pt x="0" y="2"/>
                    <a:pt x="0" y="2"/>
                    <a:pt x="0" y="2"/>
                  </a:cubicBezTo>
                  <a:cubicBezTo>
                    <a:pt x="2" y="1"/>
                    <a:pt x="6" y="1"/>
                    <a:pt x="9" y="1"/>
                  </a:cubicBezTo>
                  <a:cubicBezTo>
                    <a:pt x="12" y="0"/>
                    <a:pt x="16" y="0"/>
                    <a:pt x="18" y="0"/>
                  </a:cubicBezTo>
                  <a:close/>
                  <a:moveTo>
                    <a:pt x="19" y="11"/>
                  </a:moveTo>
                  <a:cubicBezTo>
                    <a:pt x="16" y="11"/>
                    <a:pt x="14" y="11"/>
                    <a:pt x="12" y="11"/>
                  </a:cubicBezTo>
                  <a:cubicBezTo>
                    <a:pt x="12" y="34"/>
                    <a:pt x="12" y="34"/>
                    <a:pt x="12" y="34"/>
                  </a:cubicBezTo>
                  <a:cubicBezTo>
                    <a:pt x="18" y="34"/>
                    <a:pt x="18" y="34"/>
                    <a:pt x="18" y="34"/>
                  </a:cubicBezTo>
                  <a:cubicBezTo>
                    <a:pt x="23" y="34"/>
                    <a:pt x="28" y="33"/>
                    <a:pt x="31" y="31"/>
                  </a:cubicBezTo>
                  <a:cubicBezTo>
                    <a:pt x="34" y="29"/>
                    <a:pt x="36" y="26"/>
                    <a:pt x="36" y="22"/>
                  </a:cubicBezTo>
                  <a:cubicBezTo>
                    <a:pt x="36" y="20"/>
                    <a:pt x="35" y="18"/>
                    <a:pt x="35" y="16"/>
                  </a:cubicBezTo>
                  <a:cubicBezTo>
                    <a:pt x="34" y="15"/>
                    <a:pt x="33" y="14"/>
                    <a:pt x="31" y="13"/>
                  </a:cubicBezTo>
                  <a:cubicBezTo>
                    <a:pt x="30" y="12"/>
                    <a:pt x="28" y="12"/>
                    <a:pt x="26" y="11"/>
                  </a:cubicBezTo>
                  <a:cubicBezTo>
                    <a:pt x="24" y="11"/>
                    <a:pt x="22" y="11"/>
                    <a:pt x="19"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6">
              <a:extLst>
                <a:ext uri="{FF2B5EF4-FFF2-40B4-BE49-F238E27FC236}">
                  <a16:creationId xmlns:a16="http://schemas.microsoft.com/office/drawing/2014/main" id="{348675FE-6288-4652-BEAC-50D1C91A01EC}"/>
                </a:ext>
              </a:extLst>
            </p:cNvPr>
            <p:cNvSpPr>
              <a:spLocks noEditPoints="1"/>
            </p:cNvSpPr>
            <p:nvPr userDrawn="1"/>
          </p:nvSpPr>
          <p:spPr bwMode="auto">
            <a:xfrm>
              <a:off x="714150" y="5030484"/>
              <a:ext cx="280988" cy="334963"/>
            </a:xfrm>
            <a:custGeom>
              <a:avLst/>
              <a:gdLst>
                <a:gd name="T0" fmla="*/ 0 w 46"/>
                <a:gd name="T1" fmla="*/ 27 h 53"/>
                <a:gd name="T2" fmla="*/ 2 w 46"/>
                <a:gd name="T3" fmla="*/ 15 h 53"/>
                <a:gd name="T4" fmla="*/ 8 w 46"/>
                <a:gd name="T5" fmla="*/ 7 h 53"/>
                <a:gd name="T6" fmla="*/ 15 w 46"/>
                <a:gd name="T7" fmla="*/ 2 h 53"/>
                <a:gd name="T8" fmla="*/ 24 w 46"/>
                <a:gd name="T9" fmla="*/ 0 h 53"/>
                <a:gd name="T10" fmla="*/ 40 w 46"/>
                <a:gd name="T11" fmla="*/ 6 h 53"/>
                <a:gd name="T12" fmla="*/ 46 w 46"/>
                <a:gd name="T13" fmla="*/ 26 h 53"/>
                <a:gd name="T14" fmla="*/ 46 w 46"/>
                <a:gd name="T15" fmla="*/ 28 h 53"/>
                <a:gd name="T16" fmla="*/ 46 w 46"/>
                <a:gd name="T17" fmla="*/ 30 h 53"/>
                <a:gd name="T18" fmla="*/ 12 w 46"/>
                <a:gd name="T19" fmla="*/ 30 h 53"/>
                <a:gd name="T20" fmla="*/ 17 w 46"/>
                <a:gd name="T21" fmla="*/ 39 h 53"/>
                <a:gd name="T22" fmla="*/ 28 w 46"/>
                <a:gd name="T23" fmla="*/ 43 h 53"/>
                <a:gd name="T24" fmla="*/ 35 w 46"/>
                <a:gd name="T25" fmla="*/ 42 h 53"/>
                <a:gd name="T26" fmla="*/ 41 w 46"/>
                <a:gd name="T27" fmla="*/ 40 h 53"/>
                <a:gd name="T28" fmla="*/ 43 w 46"/>
                <a:gd name="T29" fmla="*/ 50 h 53"/>
                <a:gd name="T30" fmla="*/ 40 w 46"/>
                <a:gd name="T31" fmla="*/ 51 h 53"/>
                <a:gd name="T32" fmla="*/ 36 w 46"/>
                <a:gd name="T33" fmla="*/ 52 h 53"/>
                <a:gd name="T34" fmla="*/ 31 w 46"/>
                <a:gd name="T35" fmla="*/ 52 h 53"/>
                <a:gd name="T36" fmla="*/ 26 w 46"/>
                <a:gd name="T37" fmla="*/ 53 h 53"/>
                <a:gd name="T38" fmla="*/ 15 w 46"/>
                <a:gd name="T39" fmla="*/ 51 h 53"/>
                <a:gd name="T40" fmla="*/ 7 w 46"/>
                <a:gd name="T41" fmla="*/ 45 h 53"/>
                <a:gd name="T42" fmla="*/ 2 w 46"/>
                <a:gd name="T43" fmla="*/ 37 h 53"/>
                <a:gd name="T44" fmla="*/ 0 w 46"/>
                <a:gd name="T45" fmla="*/ 27 h 53"/>
                <a:gd name="T46" fmla="*/ 34 w 46"/>
                <a:gd name="T47" fmla="*/ 21 h 53"/>
                <a:gd name="T48" fmla="*/ 34 w 46"/>
                <a:gd name="T49" fmla="*/ 17 h 53"/>
                <a:gd name="T50" fmla="*/ 32 w 46"/>
                <a:gd name="T51" fmla="*/ 13 h 53"/>
                <a:gd name="T52" fmla="*/ 28 w 46"/>
                <a:gd name="T53" fmla="*/ 11 h 53"/>
                <a:gd name="T54" fmla="*/ 24 w 46"/>
                <a:gd name="T55" fmla="*/ 10 h 53"/>
                <a:gd name="T56" fmla="*/ 19 w 46"/>
                <a:gd name="T57" fmla="*/ 11 h 53"/>
                <a:gd name="T58" fmla="*/ 16 w 46"/>
                <a:gd name="T59" fmla="*/ 13 h 53"/>
                <a:gd name="T60" fmla="*/ 14 w 46"/>
                <a:gd name="T61" fmla="*/ 17 h 53"/>
                <a:gd name="T62" fmla="*/ 13 w 46"/>
                <a:gd name="T63" fmla="*/ 21 h 53"/>
                <a:gd name="T64" fmla="*/ 34 w 46"/>
                <a:gd name="T6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53">
                  <a:moveTo>
                    <a:pt x="0" y="27"/>
                  </a:moveTo>
                  <a:cubicBezTo>
                    <a:pt x="0" y="22"/>
                    <a:pt x="1" y="18"/>
                    <a:pt x="2" y="15"/>
                  </a:cubicBezTo>
                  <a:cubicBezTo>
                    <a:pt x="4" y="12"/>
                    <a:pt x="6" y="9"/>
                    <a:pt x="8" y="7"/>
                  </a:cubicBezTo>
                  <a:cubicBezTo>
                    <a:pt x="10" y="4"/>
                    <a:pt x="12" y="3"/>
                    <a:pt x="15" y="2"/>
                  </a:cubicBezTo>
                  <a:cubicBezTo>
                    <a:pt x="18" y="0"/>
                    <a:pt x="21" y="0"/>
                    <a:pt x="24" y="0"/>
                  </a:cubicBezTo>
                  <a:cubicBezTo>
                    <a:pt x="31" y="0"/>
                    <a:pt x="36" y="2"/>
                    <a:pt x="40" y="6"/>
                  </a:cubicBezTo>
                  <a:cubicBezTo>
                    <a:pt x="44" y="11"/>
                    <a:pt x="46" y="17"/>
                    <a:pt x="46" y="26"/>
                  </a:cubicBezTo>
                  <a:cubicBezTo>
                    <a:pt x="46" y="26"/>
                    <a:pt x="46" y="27"/>
                    <a:pt x="46" y="28"/>
                  </a:cubicBezTo>
                  <a:cubicBezTo>
                    <a:pt x="46" y="29"/>
                    <a:pt x="46" y="29"/>
                    <a:pt x="46" y="30"/>
                  </a:cubicBezTo>
                  <a:cubicBezTo>
                    <a:pt x="12" y="30"/>
                    <a:pt x="12" y="30"/>
                    <a:pt x="12" y="30"/>
                  </a:cubicBezTo>
                  <a:cubicBezTo>
                    <a:pt x="13" y="34"/>
                    <a:pt x="14" y="37"/>
                    <a:pt x="17" y="39"/>
                  </a:cubicBezTo>
                  <a:cubicBezTo>
                    <a:pt x="19" y="41"/>
                    <a:pt x="23" y="43"/>
                    <a:pt x="28" y="43"/>
                  </a:cubicBezTo>
                  <a:cubicBezTo>
                    <a:pt x="31" y="43"/>
                    <a:pt x="33" y="42"/>
                    <a:pt x="35" y="42"/>
                  </a:cubicBezTo>
                  <a:cubicBezTo>
                    <a:pt x="38" y="41"/>
                    <a:pt x="40" y="41"/>
                    <a:pt x="41" y="40"/>
                  </a:cubicBezTo>
                  <a:cubicBezTo>
                    <a:pt x="43" y="50"/>
                    <a:pt x="43" y="50"/>
                    <a:pt x="43" y="50"/>
                  </a:cubicBezTo>
                  <a:cubicBezTo>
                    <a:pt x="42" y="50"/>
                    <a:pt x="41" y="50"/>
                    <a:pt x="40" y="51"/>
                  </a:cubicBezTo>
                  <a:cubicBezTo>
                    <a:pt x="39" y="51"/>
                    <a:pt x="38" y="51"/>
                    <a:pt x="36" y="52"/>
                  </a:cubicBezTo>
                  <a:cubicBezTo>
                    <a:pt x="35" y="52"/>
                    <a:pt x="33" y="52"/>
                    <a:pt x="31" y="52"/>
                  </a:cubicBezTo>
                  <a:cubicBezTo>
                    <a:pt x="30" y="53"/>
                    <a:pt x="28" y="53"/>
                    <a:pt x="26" y="53"/>
                  </a:cubicBezTo>
                  <a:cubicBezTo>
                    <a:pt x="22" y="53"/>
                    <a:pt x="18" y="52"/>
                    <a:pt x="15" y="51"/>
                  </a:cubicBezTo>
                  <a:cubicBezTo>
                    <a:pt x="12" y="49"/>
                    <a:pt x="9" y="48"/>
                    <a:pt x="7" y="45"/>
                  </a:cubicBezTo>
                  <a:cubicBezTo>
                    <a:pt x="5" y="43"/>
                    <a:pt x="3" y="40"/>
                    <a:pt x="2" y="37"/>
                  </a:cubicBezTo>
                  <a:cubicBezTo>
                    <a:pt x="1" y="34"/>
                    <a:pt x="0" y="30"/>
                    <a:pt x="0" y="27"/>
                  </a:cubicBezTo>
                  <a:close/>
                  <a:moveTo>
                    <a:pt x="34" y="21"/>
                  </a:moveTo>
                  <a:cubicBezTo>
                    <a:pt x="34" y="20"/>
                    <a:pt x="34" y="18"/>
                    <a:pt x="34" y="17"/>
                  </a:cubicBezTo>
                  <a:cubicBezTo>
                    <a:pt x="33" y="15"/>
                    <a:pt x="32" y="14"/>
                    <a:pt x="32" y="13"/>
                  </a:cubicBezTo>
                  <a:cubicBezTo>
                    <a:pt x="31" y="12"/>
                    <a:pt x="30" y="11"/>
                    <a:pt x="28" y="11"/>
                  </a:cubicBezTo>
                  <a:cubicBezTo>
                    <a:pt x="27" y="10"/>
                    <a:pt x="26" y="10"/>
                    <a:pt x="24" y="10"/>
                  </a:cubicBezTo>
                  <a:cubicBezTo>
                    <a:pt x="22" y="10"/>
                    <a:pt x="21" y="10"/>
                    <a:pt x="19" y="11"/>
                  </a:cubicBezTo>
                  <a:cubicBezTo>
                    <a:pt x="18" y="11"/>
                    <a:pt x="17" y="12"/>
                    <a:pt x="16" y="13"/>
                  </a:cubicBezTo>
                  <a:cubicBezTo>
                    <a:pt x="15" y="14"/>
                    <a:pt x="14" y="16"/>
                    <a:pt x="14" y="17"/>
                  </a:cubicBezTo>
                  <a:cubicBezTo>
                    <a:pt x="13" y="18"/>
                    <a:pt x="13" y="20"/>
                    <a:pt x="13" y="21"/>
                  </a:cubicBezTo>
                  <a:lnTo>
                    <a:pt x="34"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7">
              <a:extLst>
                <a:ext uri="{FF2B5EF4-FFF2-40B4-BE49-F238E27FC236}">
                  <a16:creationId xmlns:a16="http://schemas.microsoft.com/office/drawing/2014/main" id="{FED76AF2-F99D-414E-9C55-AB48B8D3E28A}"/>
                </a:ext>
              </a:extLst>
            </p:cNvPr>
            <p:cNvSpPr>
              <a:spLocks noEditPoints="1"/>
            </p:cNvSpPr>
            <p:nvPr userDrawn="1"/>
          </p:nvSpPr>
          <p:spPr bwMode="auto">
            <a:xfrm>
              <a:off x="1038000" y="5030484"/>
              <a:ext cx="298450" cy="334963"/>
            </a:xfrm>
            <a:custGeom>
              <a:avLst/>
              <a:gdLst>
                <a:gd name="T0" fmla="*/ 49 w 49"/>
                <a:gd name="T1" fmla="*/ 26 h 53"/>
                <a:gd name="T2" fmla="*/ 47 w 49"/>
                <a:gd name="T3" fmla="*/ 37 h 53"/>
                <a:gd name="T4" fmla="*/ 42 w 49"/>
                <a:gd name="T5" fmla="*/ 45 h 53"/>
                <a:gd name="T6" fmla="*/ 34 w 49"/>
                <a:gd name="T7" fmla="*/ 51 h 53"/>
                <a:gd name="T8" fmla="*/ 24 w 49"/>
                <a:gd name="T9" fmla="*/ 53 h 53"/>
                <a:gd name="T10" fmla="*/ 15 w 49"/>
                <a:gd name="T11" fmla="*/ 51 h 53"/>
                <a:gd name="T12" fmla="*/ 7 w 49"/>
                <a:gd name="T13" fmla="*/ 45 h 53"/>
                <a:gd name="T14" fmla="*/ 2 w 49"/>
                <a:gd name="T15" fmla="*/ 37 h 53"/>
                <a:gd name="T16" fmla="*/ 0 w 49"/>
                <a:gd name="T17" fmla="*/ 26 h 53"/>
                <a:gd name="T18" fmla="*/ 2 w 49"/>
                <a:gd name="T19" fmla="*/ 15 h 53"/>
                <a:gd name="T20" fmla="*/ 7 w 49"/>
                <a:gd name="T21" fmla="*/ 7 h 53"/>
                <a:gd name="T22" fmla="*/ 15 w 49"/>
                <a:gd name="T23" fmla="*/ 2 h 53"/>
                <a:gd name="T24" fmla="*/ 24 w 49"/>
                <a:gd name="T25" fmla="*/ 0 h 53"/>
                <a:gd name="T26" fmla="*/ 34 w 49"/>
                <a:gd name="T27" fmla="*/ 2 h 53"/>
                <a:gd name="T28" fmla="*/ 42 w 49"/>
                <a:gd name="T29" fmla="*/ 7 h 53"/>
                <a:gd name="T30" fmla="*/ 47 w 49"/>
                <a:gd name="T31" fmla="*/ 15 h 53"/>
                <a:gd name="T32" fmla="*/ 49 w 49"/>
                <a:gd name="T33" fmla="*/ 26 h 53"/>
                <a:gd name="T34" fmla="*/ 37 w 49"/>
                <a:gd name="T35" fmla="*/ 26 h 53"/>
                <a:gd name="T36" fmla="*/ 33 w 49"/>
                <a:gd name="T37" fmla="*/ 14 h 53"/>
                <a:gd name="T38" fmla="*/ 24 w 49"/>
                <a:gd name="T39" fmla="*/ 10 h 53"/>
                <a:gd name="T40" fmla="*/ 16 w 49"/>
                <a:gd name="T41" fmla="*/ 14 h 53"/>
                <a:gd name="T42" fmla="*/ 12 w 49"/>
                <a:gd name="T43" fmla="*/ 26 h 53"/>
                <a:gd name="T44" fmla="*/ 16 w 49"/>
                <a:gd name="T45" fmla="*/ 38 h 53"/>
                <a:gd name="T46" fmla="*/ 24 w 49"/>
                <a:gd name="T47" fmla="*/ 43 h 53"/>
                <a:gd name="T48" fmla="*/ 33 w 49"/>
                <a:gd name="T49" fmla="*/ 38 h 53"/>
                <a:gd name="T50" fmla="*/ 37 w 49"/>
                <a:gd name="T5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3">
                  <a:moveTo>
                    <a:pt x="49" y="26"/>
                  </a:moveTo>
                  <a:cubicBezTo>
                    <a:pt x="49" y="30"/>
                    <a:pt x="48" y="34"/>
                    <a:pt x="47" y="37"/>
                  </a:cubicBezTo>
                  <a:cubicBezTo>
                    <a:pt x="46" y="40"/>
                    <a:pt x="44" y="43"/>
                    <a:pt x="42" y="45"/>
                  </a:cubicBezTo>
                  <a:cubicBezTo>
                    <a:pt x="40" y="48"/>
                    <a:pt x="37" y="50"/>
                    <a:pt x="34" y="51"/>
                  </a:cubicBezTo>
                  <a:cubicBezTo>
                    <a:pt x="31" y="52"/>
                    <a:pt x="28" y="53"/>
                    <a:pt x="24" y="53"/>
                  </a:cubicBezTo>
                  <a:cubicBezTo>
                    <a:pt x="21" y="53"/>
                    <a:pt x="18" y="52"/>
                    <a:pt x="15" y="51"/>
                  </a:cubicBezTo>
                  <a:cubicBezTo>
                    <a:pt x="12" y="50"/>
                    <a:pt x="9" y="48"/>
                    <a:pt x="7" y="45"/>
                  </a:cubicBezTo>
                  <a:cubicBezTo>
                    <a:pt x="5" y="43"/>
                    <a:pt x="3" y="40"/>
                    <a:pt x="2" y="37"/>
                  </a:cubicBezTo>
                  <a:cubicBezTo>
                    <a:pt x="1" y="34"/>
                    <a:pt x="0" y="30"/>
                    <a:pt x="0" y="26"/>
                  </a:cubicBezTo>
                  <a:cubicBezTo>
                    <a:pt x="0" y="22"/>
                    <a:pt x="1" y="19"/>
                    <a:pt x="2" y="15"/>
                  </a:cubicBezTo>
                  <a:cubicBezTo>
                    <a:pt x="3" y="12"/>
                    <a:pt x="5" y="9"/>
                    <a:pt x="7" y="7"/>
                  </a:cubicBezTo>
                  <a:cubicBezTo>
                    <a:pt x="9" y="5"/>
                    <a:pt x="12" y="3"/>
                    <a:pt x="15" y="2"/>
                  </a:cubicBezTo>
                  <a:cubicBezTo>
                    <a:pt x="18" y="1"/>
                    <a:pt x="21" y="0"/>
                    <a:pt x="24" y="0"/>
                  </a:cubicBezTo>
                  <a:cubicBezTo>
                    <a:pt x="28" y="0"/>
                    <a:pt x="31" y="1"/>
                    <a:pt x="34" y="2"/>
                  </a:cubicBezTo>
                  <a:cubicBezTo>
                    <a:pt x="37" y="3"/>
                    <a:pt x="40" y="5"/>
                    <a:pt x="42" y="7"/>
                  </a:cubicBezTo>
                  <a:cubicBezTo>
                    <a:pt x="44" y="9"/>
                    <a:pt x="46" y="12"/>
                    <a:pt x="47" y="15"/>
                  </a:cubicBezTo>
                  <a:cubicBezTo>
                    <a:pt x="48" y="19"/>
                    <a:pt x="49" y="22"/>
                    <a:pt x="49" y="26"/>
                  </a:cubicBezTo>
                  <a:close/>
                  <a:moveTo>
                    <a:pt x="37" y="26"/>
                  </a:moveTo>
                  <a:cubicBezTo>
                    <a:pt x="37" y="21"/>
                    <a:pt x="36" y="17"/>
                    <a:pt x="33" y="14"/>
                  </a:cubicBezTo>
                  <a:cubicBezTo>
                    <a:pt x="31" y="11"/>
                    <a:pt x="28" y="10"/>
                    <a:pt x="24" y="10"/>
                  </a:cubicBezTo>
                  <a:cubicBezTo>
                    <a:pt x="21" y="10"/>
                    <a:pt x="18" y="11"/>
                    <a:pt x="16" y="14"/>
                  </a:cubicBezTo>
                  <a:cubicBezTo>
                    <a:pt x="13" y="17"/>
                    <a:pt x="12" y="21"/>
                    <a:pt x="12" y="26"/>
                  </a:cubicBezTo>
                  <a:cubicBezTo>
                    <a:pt x="12" y="31"/>
                    <a:pt x="13" y="35"/>
                    <a:pt x="16" y="38"/>
                  </a:cubicBezTo>
                  <a:cubicBezTo>
                    <a:pt x="18" y="41"/>
                    <a:pt x="21" y="43"/>
                    <a:pt x="24" y="43"/>
                  </a:cubicBezTo>
                  <a:cubicBezTo>
                    <a:pt x="28" y="43"/>
                    <a:pt x="31" y="41"/>
                    <a:pt x="33" y="38"/>
                  </a:cubicBezTo>
                  <a:cubicBezTo>
                    <a:pt x="36" y="35"/>
                    <a:pt x="37" y="31"/>
                    <a:pt x="37"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8">
              <a:extLst>
                <a:ext uri="{FF2B5EF4-FFF2-40B4-BE49-F238E27FC236}">
                  <a16:creationId xmlns:a16="http://schemas.microsoft.com/office/drawing/2014/main" id="{E572003B-1A42-4FEF-AD6B-095652B50DDF}"/>
                </a:ext>
              </a:extLst>
            </p:cNvPr>
            <p:cNvSpPr>
              <a:spLocks noEditPoints="1"/>
            </p:cNvSpPr>
            <p:nvPr userDrawn="1"/>
          </p:nvSpPr>
          <p:spPr bwMode="auto">
            <a:xfrm>
              <a:off x="1398362" y="5030484"/>
              <a:ext cx="274638" cy="434975"/>
            </a:xfrm>
            <a:custGeom>
              <a:avLst/>
              <a:gdLst>
                <a:gd name="T0" fmla="*/ 45 w 45"/>
                <a:gd name="T1" fmla="*/ 26 h 69"/>
                <a:gd name="T2" fmla="*/ 43 w 45"/>
                <a:gd name="T3" fmla="*/ 37 h 69"/>
                <a:gd name="T4" fmla="*/ 39 w 45"/>
                <a:gd name="T5" fmla="*/ 45 h 69"/>
                <a:gd name="T6" fmla="*/ 32 w 45"/>
                <a:gd name="T7" fmla="*/ 51 h 69"/>
                <a:gd name="T8" fmla="*/ 23 w 45"/>
                <a:gd name="T9" fmla="*/ 52 h 69"/>
                <a:gd name="T10" fmla="*/ 16 w 45"/>
                <a:gd name="T11" fmla="*/ 52 h 69"/>
                <a:gd name="T12" fmla="*/ 11 w 45"/>
                <a:gd name="T13" fmla="*/ 50 h 69"/>
                <a:gd name="T14" fmla="*/ 11 w 45"/>
                <a:gd name="T15" fmla="*/ 69 h 69"/>
                <a:gd name="T16" fmla="*/ 0 w 45"/>
                <a:gd name="T17" fmla="*/ 69 h 69"/>
                <a:gd name="T18" fmla="*/ 0 w 45"/>
                <a:gd name="T19" fmla="*/ 3 h 69"/>
                <a:gd name="T20" fmla="*/ 8 w 45"/>
                <a:gd name="T21" fmla="*/ 1 h 69"/>
                <a:gd name="T22" fmla="*/ 19 w 45"/>
                <a:gd name="T23" fmla="*/ 0 h 69"/>
                <a:gd name="T24" fmla="*/ 30 w 45"/>
                <a:gd name="T25" fmla="*/ 2 h 69"/>
                <a:gd name="T26" fmla="*/ 38 w 45"/>
                <a:gd name="T27" fmla="*/ 7 h 69"/>
                <a:gd name="T28" fmla="*/ 43 w 45"/>
                <a:gd name="T29" fmla="*/ 15 h 69"/>
                <a:gd name="T30" fmla="*/ 45 w 45"/>
                <a:gd name="T31" fmla="*/ 26 h 69"/>
                <a:gd name="T32" fmla="*/ 33 w 45"/>
                <a:gd name="T33" fmla="*/ 27 h 69"/>
                <a:gd name="T34" fmla="*/ 29 w 45"/>
                <a:gd name="T35" fmla="*/ 14 h 69"/>
                <a:gd name="T36" fmla="*/ 18 w 45"/>
                <a:gd name="T37" fmla="*/ 10 h 69"/>
                <a:gd name="T38" fmla="*/ 15 w 45"/>
                <a:gd name="T39" fmla="*/ 10 h 69"/>
                <a:gd name="T40" fmla="*/ 11 w 45"/>
                <a:gd name="T41" fmla="*/ 11 h 69"/>
                <a:gd name="T42" fmla="*/ 11 w 45"/>
                <a:gd name="T43" fmla="*/ 40 h 69"/>
                <a:gd name="T44" fmla="*/ 15 w 45"/>
                <a:gd name="T45" fmla="*/ 42 h 69"/>
                <a:gd name="T46" fmla="*/ 21 w 45"/>
                <a:gd name="T47" fmla="*/ 42 h 69"/>
                <a:gd name="T48" fmla="*/ 30 w 45"/>
                <a:gd name="T49" fmla="*/ 38 h 69"/>
                <a:gd name="T50" fmla="*/ 33 w 45"/>
                <a:gd name="T51"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69">
                  <a:moveTo>
                    <a:pt x="45" y="26"/>
                  </a:moveTo>
                  <a:cubicBezTo>
                    <a:pt x="45" y="30"/>
                    <a:pt x="44" y="34"/>
                    <a:pt x="43" y="37"/>
                  </a:cubicBezTo>
                  <a:cubicBezTo>
                    <a:pt x="42" y="40"/>
                    <a:pt x="41" y="43"/>
                    <a:pt x="39" y="45"/>
                  </a:cubicBezTo>
                  <a:cubicBezTo>
                    <a:pt x="37" y="47"/>
                    <a:pt x="35" y="49"/>
                    <a:pt x="32" y="51"/>
                  </a:cubicBezTo>
                  <a:cubicBezTo>
                    <a:pt x="29" y="52"/>
                    <a:pt x="26" y="52"/>
                    <a:pt x="23" y="52"/>
                  </a:cubicBezTo>
                  <a:cubicBezTo>
                    <a:pt x="20" y="52"/>
                    <a:pt x="18" y="52"/>
                    <a:pt x="16" y="52"/>
                  </a:cubicBezTo>
                  <a:cubicBezTo>
                    <a:pt x="14" y="51"/>
                    <a:pt x="13" y="50"/>
                    <a:pt x="11" y="50"/>
                  </a:cubicBezTo>
                  <a:cubicBezTo>
                    <a:pt x="11" y="69"/>
                    <a:pt x="11" y="69"/>
                    <a:pt x="11" y="69"/>
                  </a:cubicBezTo>
                  <a:cubicBezTo>
                    <a:pt x="0" y="69"/>
                    <a:pt x="0" y="69"/>
                    <a:pt x="0" y="69"/>
                  </a:cubicBezTo>
                  <a:cubicBezTo>
                    <a:pt x="0" y="3"/>
                    <a:pt x="0" y="3"/>
                    <a:pt x="0" y="3"/>
                  </a:cubicBezTo>
                  <a:cubicBezTo>
                    <a:pt x="2" y="2"/>
                    <a:pt x="5" y="2"/>
                    <a:pt x="8" y="1"/>
                  </a:cubicBezTo>
                  <a:cubicBezTo>
                    <a:pt x="12" y="0"/>
                    <a:pt x="16" y="0"/>
                    <a:pt x="19" y="0"/>
                  </a:cubicBezTo>
                  <a:cubicBezTo>
                    <a:pt x="23" y="0"/>
                    <a:pt x="27" y="1"/>
                    <a:pt x="30" y="2"/>
                  </a:cubicBezTo>
                  <a:cubicBezTo>
                    <a:pt x="33" y="3"/>
                    <a:pt x="36" y="5"/>
                    <a:pt x="38" y="7"/>
                  </a:cubicBezTo>
                  <a:cubicBezTo>
                    <a:pt x="40" y="9"/>
                    <a:pt x="42" y="12"/>
                    <a:pt x="43" y="15"/>
                  </a:cubicBezTo>
                  <a:cubicBezTo>
                    <a:pt x="44" y="19"/>
                    <a:pt x="45" y="22"/>
                    <a:pt x="45" y="26"/>
                  </a:cubicBezTo>
                  <a:close/>
                  <a:moveTo>
                    <a:pt x="33" y="27"/>
                  </a:moveTo>
                  <a:cubicBezTo>
                    <a:pt x="33" y="21"/>
                    <a:pt x="32" y="17"/>
                    <a:pt x="29" y="14"/>
                  </a:cubicBezTo>
                  <a:cubicBezTo>
                    <a:pt x="27" y="12"/>
                    <a:pt x="23" y="10"/>
                    <a:pt x="18" y="10"/>
                  </a:cubicBezTo>
                  <a:cubicBezTo>
                    <a:pt x="17" y="10"/>
                    <a:pt x="16" y="10"/>
                    <a:pt x="15" y="10"/>
                  </a:cubicBezTo>
                  <a:cubicBezTo>
                    <a:pt x="14" y="10"/>
                    <a:pt x="12" y="11"/>
                    <a:pt x="11" y="11"/>
                  </a:cubicBezTo>
                  <a:cubicBezTo>
                    <a:pt x="11" y="40"/>
                    <a:pt x="11" y="40"/>
                    <a:pt x="11" y="40"/>
                  </a:cubicBezTo>
                  <a:cubicBezTo>
                    <a:pt x="12" y="40"/>
                    <a:pt x="14" y="41"/>
                    <a:pt x="15" y="42"/>
                  </a:cubicBezTo>
                  <a:cubicBezTo>
                    <a:pt x="17" y="42"/>
                    <a:pt x="19" y="42"/>
                    <a:pt x="21" y="42"/>
                  </a:cubicBezTo>
                  <a:cubicBezTo>
                    <a:pt x="25" y="42"/>
                    <a:pt x="28" y="41"/>
                    <a:pt x="30" y="38"/>
                  </a:cubicBezTo>
                  <a:cubicBezTo>
                    <a:pt x="32" y="35"/>
                    <a:pt x="33" y="31"/>
                    <a:pt x="33"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9">
              <a:extLst>
                <a:ext uri="{FF2B5EF4-FFF2-40B4-BE49-F238E27FC236}">
                  <a16:creationId xmlns:a16="http://schemas.microsoft.com/office/drawing/2014/main" id="{69BECA15-62D8-41D0-91AC-2308A1C08A65}"/>
                </a:ext>
              </a:extLst>
            </p:cNvPr>
            <p:cNvSpPr>
              <a:spLocks/>
            </p:cNvSpPr>
            <p:nvPr userDrawn="1"/>
          </p:nvSpPr>
          <p:spPr bwMode="auto">
            <a:xfrm>
              <a:off x="1734912" y="4886021"/>
              <a:ext cx="115888" cy="473075"/>
            </a:xfrm>
            <a:custGeom>
              <a:avLst/>
              <a:gdLst>
                <a:gd name="T0" fmla="*/ 17 w 19"/>
                <a:gd name="T1" fmla="*/ 75 h 75"/>
                <a:gd name="T2" fmla="*/ 9 w 19"/>
                <a:gd name="T3" fmla="*/ 74 h 75"/>
                <a:gd name="T4" fmla="*/ 3 w 19"/>
                <a:gd name="T5" fmla="*/ 71 h 75"/>
                <a:gd name="T6" fmla="*/ 1 w 19"/>
                <a:gd name="T7" fmla="*/ 66 h 75"/>
                <a:gd name="T8" fmla="*/ 0 w 19"/>
                <a:gd name="T9" fmla="*/ 60 h 75"/>
                <a:gd name="T10" fmla="*/ 0 w 19"/>
                <a:gd name="T11" fmla="*/ 2 h 75"/>
                <a:gd name="T12" fmla="*/ 11 w 19"/>
                <a:gd name="T13" fmla="*/ 0 h 75"/>
                <a:gd name="T14" fmla="*/ 11 w 19"/>
                <a:gd name="T15" fmla="*/ 57 h 75"/>
                <a:gd name="T16" fmla="*/ 12 w 19"/>
                <a:gd name="T17" fmla="*/ 61 h 75"/>
                <a:gd name="T18" fmla="*/ 13 w 19"/>
                <a:gd name="T19" fmla="*/ 63 h 75"/>
                <a:gd name="T20" fmla="*/ 15 w 19"/>
                <a:gd name="T21" fmla="*/ 65 h 75"/>
                <a:gd name="T22" fmla="*/ 19 w 19"/>
                <a:gd name="T23" fmla="*/ 66 h 75"/>
                <a:gd name="T24" fmla="*/ 17 w 19"/>
                <a:gd name="T2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75">
                  <a:moveTo>
                    <a:pt x="17" y="75"/>
                  </a:moveTo>
                  <a:cubicBezTo>
                    <a:pt x="14" y="75"/>
                    <a:pt x="11" y="75"/>
                    <a:pt x="9" y="74"/>
                  </a:cubicBezTo>
                  <a:cubicBezTo>
                    <a:pt x="7" y="73"/>
                    <a:pt x="5" y="72"/>
                    <a:pt x="3" y="71"/>
                  </a:cubicBezTo>
                  <a:cubicBezTo>
                    <a:pt x="2" y="70"/>
                    <a:pt x="1" y="68"/>
                    <a:pt x="1" y="66"/>
                  </a:cubicBezTo>
                  <a:cubicBezTo>
                    <a:pt x="0" y="64"/>
                    <a:pt x="0" y="62"/>
                    <a:pt x="0" y="60"/>
                  </a:cubicBezTo>
                  <a:cubicBezTo>
                    <a:pt x="0" y="2"/>
                    <a:pt x="0" y="2"/>
                    <a:pt x="0" y="2"/>
                  </a:cubicBezTo>
                  <a:cubicBezTo>
                    <a:pt x="11" y="0"/>
                    <a:pt x="11" y="0"/>
                    <a:pt x="11" y="0"/>
                  </a:cubicBezTo>
                  <a:cubicBezTo>
                    <a:pt x="11" y="57"/>
                    <a:pt x="11" y="57"/>
                    <a:pt x="11" y="57"/>
                  </a:cubicBezTo>
                  <a:cubicBezTo>
                    <a:pt x="11" y="59"/>
                    <a:pt x="11" y="60"/>
                    <a:pt x="12" y="61"/>
                  </a:cubicBezTo>
                  <a:cubicBezTo>
                    <a:pt x="12" y="62"/>
                    <a:pt x="12" y="63"/>
                    <a:pt x="13" y="63"/>
                  </a:cubicBezTo>
                  <a:cubicBezTo>
                    <a:pt x="13" y="64"/>
                    <a:pt x="14" y="65"/>
                    <a:pt x="15" y="65"/>
                  </a:cubicBezTo>
                  <a:cubicBezTo>
                    <a:pt x="16" y="65"/>
                    <a:pt x="18" y="66"/>
                    <a:pt x="19" y="66"/>
                  </a:cubicBezTo>
                  <a:lnTo>
                    <a:pt x="17"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10">
              <a:extLst>
                <a:ext uri="{FF2B5EF4-FFF2-40B4-BE49-F238E27FC236}">
                  <a16:creationId xmlns:a16="http://schemas.microsoft.com/office/drawing/2014/main" id="{79012618-8ADC-4261-891B-5C2D8C33D4B9}"/>
                </a:ext>
              </a:extLst>
            </p:cNvPr>
            <p:cNvSpPr>
              <a:spLocks noEditPoints="1"/>
            </p:cNvSpPr>
            <p:nvPr userDrawn="1"/>
          </p:nvSpPr>
          <p:spPr bwMode="auto">
            <a:xfrm>
              <a:off x="1880962" y="5030484"/>
              <a:ext cx="274638" cy="334963"/>
            </a:xfrm>
            <a:custGeom>
              <a:avLst/>
              <a:gdLst>
                <a:gd name="T0" fmla="*/ 0 w 45"/>
                <a:gd name="T1" fmla="*/ 27 h 53"/>
                <a:gd name="T2" fmla="*/ 2 w 45"/>
                <a:gd name="T3" fmla="*/ 15 h 53"/>
                <a:gd name="T4" fmla="*/ 7 w 45"/>
                <a:gd name="T5" fmla="*/ 7 h 53"/>
                <a:gd name="T6" fmla="*/ 14 w 45"/>
                <a:gd name="T7" fmla="*/ 2 h 53"/>
                <a:gd name="T8" fmla="*/ 23 w 45"/>
                <a:gd name="T9" fmla="*/ 0 h 53"/>
                <a:gd name="T10" fmla="*/ 39 w 45"/>
                <a:gd name="T11" fmla="*/ 6 h 53"/>
                <a:gd name="T12" fmla="*/ 45 w 45"/>
                <a:gd name="T13" fmla="*/ 26 h 53"/>
                <a:gd name="T14" fmla="*/ 45 w 45"/>
                <a:gd name="T15" fmla="*/ 28 h 53"/>
                <a:gd name="T16" fmla="*/ 45 w 45"/>
                <a:gd name="T17" fmla="*/ 30 h 53"/>
                <a:gd name="T18" fmla="*/ 12 w 45"/>
                <a:gd name="T19" fmla="*/ 30 h 53"/>
                <a:gd name="T20" fmla="*/ 16 w 45"/>
                <a:gd name="T21" fmla="*/ 39 h 53"/>
                <a:gd name="T22" fmla="*/ 27 w 45"/>
                <a:gd name="T23" fmla="*/ 43 h 53"/>
                <a:gd name="T24" fmla="*/ 35 w 45"/>
                <a:gd name="T25" fmla="*/ 42 h 53"/>
                <a:gd name="T26" fmla="*/ 40 w 45"/>
                <a:gd name="T27" fmla="*/ 40 h 53"/>
                <a:gd name="T28" fmla="*/ 42 w 45"/>
                <a:gd name="T29" fmla="*/ 50 h 53"/>
                <a:gd name="T30" fmla="*/ 39 w 45"/>
                <a:gd name="T31" fmla="*/ 51 h 53"/>
                <a:gd name="T32" fmla="*/ 35 w 45"/>
                <a:gd name="T33" fmla="*/ 52 h 53"/>
                <a:gd name="T34" fmla="*/ 31 w 45"/>
                <a:gd name="T35" fmla="*/ 52 h 53"/>
                <a:gd name="T36" fmla="*/ 26 w 45"/>
                <a:gd name="T37" fmla="*/ 53 h 53"/>
                <a:gd name="T38" fmla="*/ 14 w 45"/>
                <a:gd name="T39" fmla="*/ 51 h 53"/>
                <a:gd name="T40" fmla="*/ 6 w 45"/>
                <a:gd name="T41" fmla="*/ 45 h 53"/>
                <a:gd name="T42" fmla="*/ 1 w 45"/>
                <a:gd name="T43" fmla="*/ 37 h 53"/>
                <a:gd name="T44" fmla="*/ 0 w 45"/>
                <a:gd name="T45" fmla="*/ 27 h 53"/>
                <a:gd name="T46" fmla="*/ 33 w 45"/>
                <a:gd name="T47" fmla="*/ 21 h 53"/>
                <a:gd name="T48" fmla="*/ 33 w 45"/>
                <a:gd name="T49" fmla="*/ 17 h 53"/>
                <a:gd name="T50" fmla="*/ 31 w 45"/>
                <a:gd name="T51" fmla="*/ 13 h 53"/>
                <a:gd name="T52" fmla="*/ 28 w 45"/>
                <a:gd name="T53" fmla="*/ 11 h 53"/>
                <a:gd name="T54" fmla="*/ 23 w 45"/>
                <a:gd name="T55" fmla="*/ 10 h 53"/>
                <a:gd name="T56" fmla="*/ 18 w 45"/>
                <a:gd name="T57" fmla="*/ 11 h 53"/>
                <a:gd name="T58" fmla="*/ 15 w 45"/>
                <a:gd name="T59" fmla="*/ 13 h 53"/>
                <a:gd name="T60" fmla="*/ 13 w 45"/>
                <a:gd name="T61" fmla="*/ 17 h 53"/>
                <a:gd name="T62" fmla="*/ 12 w 45"/>
                <a:gd name="T63" fmla="*/ 21 h 53"/>
                <a:gd name="T64" fmla="*/ 33 w 45"/>
                <a:gd name="T6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53">
                  <a:moveTo>
                    <a:pt x="0" y="27"/>
                  </a:moveTo>
                  <a:cubicBezTo>
                    <a:pt x="0" y="22"/>
                    <a:pt x="0" y="18"/>
                    <a:pt x="2" y="15"/>
                  </a:cubicBezTo>
                  <a:cubicBezTo>
                    <a:pt x="3" y="12"/>
                    <a:pt x="5" y="9"/>
                    <a:pt x="7" y="7"/>
                  </a:cubicBezTo>
                  <a:cubicBezTo>
                    <a:pt x="9" y="4"/>
                    <a:pt x="12" y="3"/>
                    <a:pt x="14" y="2"/>
                  </a:cubicBezTo>
                  <a:cubicBezTo>
                    <a:pt x="17" y="0"/>
                    <a:pt x="20" y="0"/>
                    <a:pt x="23" y="0"/>
                  </a:cubicBezTo>
                  <a:cubicBezTo>
                    <a:pt x="30" y="0"/>
                    <a:pt x="35" y="2"/>
                    <a:pt x="39" y="6"/>
                  </a:cubicBezTo>
                  <a:cubicBezTo>
                    <a:pt x="43" y="11"/>
                    <a:pt x="45" y="17"/>
                    <a:pt x="45" y="26"/>
                  </a:cubicBezTo>
                  <a:cubicBezTo>
                    <a:pt x="45" y="26"/>
                    <a:pt x="45" y="27"/>
                    <a:pt x="45" y="28"/>
                  </a:cubicBezTo>
                  <a:cubicBezTo>
                    <a:pt x="45" y="29"/>
                    <a:pt x="45" y="29"/>
                    <a:pt x="45" y="30"/>
                  </a:cubicBezTo>
                  <a:cubicBezTo>
                    <a:pt x="12" y="30"/>
                    <a:pt x="12" y="30"/>
                    <a:pt x="12" y="30"/>
                  </a:cubicBezTo>
                  <a:cubicBezTo>
                    <a:pt x="12" y="34"/>
                    <a:pt x="14" y="37"/>
                    <a:pt x="16" y="39"/>
                  </a:cubicBezTo>
                  <a:cubicBezTo>
                    <a:pt x="19" y="41"/>
                    <a:pt x="22" y="43"/>
                    <a:pt x="27" y="43"/>
                  </a:cubicBezTo>
                  <a:cubicBezTo>
                    <a:pt x="30" y="43"/>
                    <a:pt x="32" y="42"/>
                    <a:pt x="35" y="42"/>
                  </a:cubicBezTo>
                  <a:cubicBezTo>
                    <a:pt x="37" y="41"/>
                    <a:pt x="39" y="41"/>
                    <a:pt x="40" y="40"/>
                  </a:cubicBezTo>
                  <a:cubicBezTo>
                    <a:pt x="42" y="50"/>
                    <a:pt x="42" y="50"/>
                    <a:pt x="42" y="50"/>
                  </a:cubicBezTo>
                  <a:cubicBezTo>
                    <a:pt x="41" y="50"/>
                    <a:pt x="40" y="50"/>
                    <a:pt x="39" y="51"/>
                  </a:cubicBezTo>
                  <a:cubicBezTo>
                    <a:pt x="38" y="51"/>
                    <a:pt x="37" y="51"/>
                    <a:pt x="35" y="52"/>
                  </a:cubicBezTo>
                  <a:cubicBezTo>
                    <a:pt x="34" y="52"/>
                    <a:pt x="32" y="52"/>
                    <a:pt x="31" y="52"/>
                  </a:cubicBezTo>
                  <a:cubicBezTo>
                    <a:pt x="29" y="53"/>
                    <a:pt x="27" y="53"/>
                    <a:pt x="26" y="53"/>
                  </a:cubicBezTo>
                  <a:cubicBezTo>
                    <a:pt x="21" y="53"/>
                    <a:pt x="17" y="52"/>
                    <a:pt x="14" y="51"/>
                  </a:cubicBezTo>
                  <a:cubicBezTo>
                    <a:pt x="11" y="49"/>
                    <a:pt x="8" y="48"/>
                    <a:pt x="6" y="45"/>
                  </a:cubicBezTo>
                  <a:cubicBezTo>
                    <a:pt x="4" y="43"/>
                    <a:pt x="2" y="40"/>
                    <a:pt x="1" y="37"/>
                  </a:cubicBezTo>
                  <a:cubicBezTo>
                    <a:pt x="0" y="34"/>
                    <a:pt x="0" y="30"/>
                    <a:pt x="0" y="27"/>
                  </a:cubicBezTo>
                  <a:close/>
                  <a:moveTo>
                    <a:pt x="33" y="21"/>
                  </a:moveTo>
                  <a:cubicBezTo>
                    <a:pt x="33" y="20"/>
                    <a:pt x="33" y="18"/>
                    <a:pt x="33" y="17"/>
                  </a:cubicBezTo>
                  <a:cubicBezTo>
                    <a:pt x="32" y="15"/>
                    <a:pt x="32" y="14"/>
                    <a:pt x="31" y="13"/>
                  </a:cubicBezTo>
                  <a:cubicBezTo>
                    <a:pt x="30" y="12"/>
                    <a:pt x="29" y="11"/>
                    <a:pt x="28" y="11"/>
                  </a:cubicBezTo>
                  <a:cubicBezTo>
                    <a:pt x="26" y="10"/>
                    <a:pt x="25" y="10"/>
                    <a:pt x="23" y="10"/>
                  </a:cubicBezTo>
                  <a:cubicBezTo>
                    <a:pt x="21" y="10"/>
                    <a:pt x="20" y="10"/>
                    <a:pt x="18" y="11"/>
                  </a:cubicBezTo>
                  <a:cubicBezTo>
                    <a:pt x="17" y="11"/>
                    <a:pt x="16" y="12"/>
                    <a:pt x="15" y="13"/>
                  </a:cubicBezTo>
                  <a:cubicBezTo>
                    <a:pt x="14" y="14"/>
                    <a:pt x="13" y="16"/>
                    <a:pt x="13" y="17"/>
                  </a:cubicBezTo>
                  <a:cubicBezTo>
                    <a:pt x="12" y="18"/>
                    <a:pt x="12" y="20"/>
                    <a:pt x="12" y="21"/>
                  </a:cubicBezTo>
                  <a:lnTo>
                    <a:pt x="33"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11">
              <a:extLst>
                <a:ext uri="{FF2B5EF4-FFF2-40B4-BE49-F238E27FC236}">
                  <a16:creationId xmlns:a16="http://schemas.microsoft.com/office/drawing/2014/main" id="{8422468B-1990-4B47-9106-6CAD4240D704}"/>
                </a:ext>
              </a:extLst>
            </p:cNvPr>
            <p:cNvSpPr>
              <a:spLocks/>
            </p:cNvSpPr>
            <p:nvPr userDrawn="1"/>
          </p:nvSpPr>
          <p:spPr bwMode="auto">
            <a:xfrm>
              <a:off x="2346100" y="5030484"/>
              <a:ext cx="422275" cy="322263"/>
            </a:xfrm>
            <a:custGeom>
              <a:avLst/>
              <a:gdLst>
                <a:gd name="T0" fmla="*/ 29 w 69"/>
                <a:gd name="T1" fmla="*/ 25 h 51"/>
                <a:gd name="T2" fmla="*/ 27 w 69"/>
                <a:gd name="T3" fmla="*/ 14 h 51"/>
                <a:gd name="T4" fmla="*/ 19 w 69"/>
                <a:gd name="T5" fmla="*/ 10 h 51"/>
                <a:gd name="T6" fmla="*/ 15 w 69"/>
                <a:gd name="T7" fmla="*/ 10 h 51"/>
                <a:gd name="T8" fmla="*/ 12 w 69"/>
                <a:gd name="T9" fmla="*/ 11 h 51"/>
                <a:gd name="T10" fmla="*/ 12 w 69"/>
                <a:gd name="T11" fmla="*/ 51 h 51"/>
                <a:gd name="T12" fmla="*/ 0 w 69"/>
                <a:gd name="T13" fmla="*/ 51 h 51"/>
                <a:gd name="T14" fmla="*/ 0 w 69"/>
                <a:gd name="T15" fmla="*/ 3 h 51"/>
                <a:gd name="T16" fmla="*/ 9 w 69"/>
                <a:gd name="T17" fmla="*/ 1 h 51"/>
                <a:gd name="T18" fmla="*/ 20 w 69"/>
                <a:gd name="T19" fmla="*/ 0 h 51"/>
                <a:gd name="T20" fmla="*/ 29 w 69"/>
                <a:gd name="T21" fmla="*/ 1 h 51"/>
                <a:gd name="T22" fmla="*/ 34 w 69"/>
                <a:gd name="T23" fmla="*/ 5 h 51"/>
                <a:gd name="T24" fmla="*/ 37 w 69"/>
                <a:gd name="T25" fmla="*/ 3 h 51"/>
                <a:gd name="T26" fmla="*/ 41 w 69"/>
                <a:gd name="T27" fmla="*/ 2 h 51"/>
                <a:gd name="T28" fmla="*/ 45 w 69"/>
                <a:gd name="T29" fmla="*/ 1 h 51"/>
                <a:gd name="T30" fmla="*/ 49 w 69"/>
                <a:gd name="T31" fmla="*/ 0 h 51"/>
                <a:gd name="T32" fmla="*/ 59 w 69"/>
                <a:gd name="T33" fmla="*/ 2 h 51"/>
                <a:gd name="T34" fmla="*/ 65 w 69"/>
                <a:gd name="T35" fmla="*/ 6 h 51"/>
                <a:gd name="T36" fmla="*/ 68 w 69"/>
                <a:gd name="T37" fmla="*/ 14 h 51"/>
                <a:gd name="T38" fmla="*/ 69 w 69"/>
                <a:gd name="T39" fmla="*/ 23 h 51"/>
                <a:gd name="T40" fmla="*/ 69 w 69"/>
                <a:gd name="T41" fmla="*/ 51 h 51"/>
                <a:gd name="T42" fmla="*/ 57 w 69"/>
                <a:gd name="T43" fmla="*/ 51 h 51"/>
                <a:gd name="T44" fmla="*/ 57 w 69"/>
                <a:gd name="T45" fmla="*/ 25 h 51"/>
                <a:gd name="T46" fmla="*/ 55 w 69"/>
                <a:gd name="T47" fmla="*/ 14 h 51"/>
                <a:gd name="T48" fmla="*/ 48 w 69"/>
                <a:gd name="T49" fmla="*/ 10 h 51"/>
                <a:gd name="T50" fmla="*/ 43 w 69"/>
                <a:gd name="T51" fmla="*/ 11 h 51"/>
                <a:gd name="T52" fmla="*/ 39 w 69"/>
                <a:gd name="T53" fmla="*/ 13 h 51"/>
                <a:gd name="T54" fmla="*/ 40 w 69"/>
                <a:gd name="T55" fmla="*/ 18 h 51"/>
                <a:gd name="T56" fmla="*/ 40 w 69"/>
                <a:gd name="T57" fmla="*/ 24 h 51"/>
                <a:gd name="T58" fmla="*/ 40 w 69"/>
                <a:gd name="T59" fmla="*/ 51 h 51"/>
                <a:gd name="T60" fmla="*/ 29 w 69"/>
                <a:gd name="T61" fmla="*/ 51 h 51"/>
                <a:gd name="T62" fmla="*/ 29 w 69"/>
                <a:gd name="T63"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51">
                  <a:moveTo>
                    <a:pt x="29" y="25"/>
                  </a:moveTo>
                  <a:cubicBezTo>
                    <a:pt x="29" y="20"/>
                    <a:pt x="28" y="16"/>
                    <a:pt x="27" y="14"/>
                  </a:cubicBezTo>
                  <a:cubicBezTo>
                    <a:pt x="25" y="11"/>
                    <a:pt x="23" y="10"/>
                    <a:pt x="19" y="10"/>
                  </a:cubicBezTo>
                  <a:cubicBezTo>
                    <a:pt x="18" y="10"/>
                    <a:pt x="17" y="10"/>
                    <a:pt x="15" y="10"/>
                  </a:cubicBezTo>
                  <a:cubicBezTo>
                    <a:pt x="13" y="11"/>
                    <a:pt x="12" y="11"/>
                    <a:pt x="12" y="11"/>
                  </a:cubicBezTo>
                  <a:cubicBezTo>
                    <a:pt x="12" y="51"/>
                    <a:pt x="12" y="51"/>
                    <a:pt x="12" y="51"/>
                  </a:cubicBezTo>
                  <a:cubicBezTo>
                    <a:pt x="0" y="51"/>
                    <a:pt x="0" y="51"/>
                    <a:pt x="0" y="51"/>
                  </a:cubicBezTo>
                  <a:cubicBezTo>
                    <a:pt x="0" y="3"/>
                    <a:pt x="0" y="3"/>
                    <a:pt x="0" y="3"/>
                  </a:cubicBezTo>
                  <a:cubicBezTo>
                    <a:pt x="2" y="2"/>
                    <a:pt x="5" y="2"/>
                    <a:pt x="9" y="1"/>
                  </a:cubicBezTo>
                  <a:cubicBezTo>
                    <a:pt x="12" y="0"/>
                    <a:pt x="16" y="0"/>
                    <a:pt x="20" y="0"/>
                  </a:cubicBezTo>
                  <a:cubicBezTo>
                    <a:pt x="24" y="0"/>
                    <a:pt x="26" y="1"/>
                    <a:pt x="29" y="1"/>
                  </a:cubicBezTo>
                  <a:cubicBezTo>
                    <a:pt x="31" y="2"/>
                    <a:pt x="33" y="4"/>
                    <a:pt x="34" y="5"/>
                  </a:cubicBezTo>
                  <a:cubicBezTo>
                    <a:pt x="35" y="4"/>
                    <a:pt x="36" y="4"/>
                    <a:pt x="37" y="3"/>
                  </a:cubicBezTo>
                  <a:cubicBezTo>
                    <a:pt x="38" y="3"/>
                    <a:pt x="39" y="2"/>
                    <a:pt x="41" y="2"/>
                  </a:cubicBezTo>
                  <a:cubicBezTo>
                    <a:pt x="42" y="1"/>
                    <a:pt x="43" y="1"/>
                    <a:pt x="45" y="1"/>
                  </a:cubicBezTo>
                  <a:cubicBezTo>
                    <a:pt x="46" y="0"/>
                    <a:pt x="48" y="0"/>
                    <a:pt x="49" y="0"/>
                  </a:cubicBezTo>
                  <a:cubicBezTo>
                    <a:pt x="53" y="0"/>
                    <a:pt x="56" y="1"/>
                    <a:pt x="59" y="2"/>
                  </a:cubicBezTo>
                  <a:cubicBezTo>
                    <a:pt x="62" y="3"/>
                    <a:pt x="63" y="4"/>
                    <a:pt x="65" y="6"/>
                  </a:cubicBezTo>
                  <a:cubicBezTo>
                    <a:pt x="66" y="9"/>
                    <a:pt x="67" y="11"/>
                    <a:pt x="68" y="14"/>
                  </a:cubicBezTo>
                  <a:cubicBezTo>
                    <a:pt x="68" y="17"/>
                    <a:pt x="69" y="20"/>
                    <a:pt x="69" y="23"/>
                  </a:cubicBezTo>
                  <a:cubicBezTo>
                    <a:pt x="69" y="51"/>
                    <a:pt x="69" y="51"/>
                    <a:pt x="69" y="51"/>
                  </a:cubicBezTo>
                  <a:cubicBezTo>
                    <a:pt x="57" y="51"/>
                    <a:pt x="57" y="51"/>
                    <a:pt x="57" y="51"/>
                  </a:cubicBezTo>
                  <a:cubicBezTo>
                    <a:pt x="57" y="25"/>
                    <a:pt x="57" y="25"/>
                    <a:pt x="57" y="25"/>
                  </a:cubicBezTo>
                  <a:cubicBezTo>
                    <a:pt x="57" y="20"/>
                    <a:pt x="56" y="16"/>
                    <a:pt x="55" y="14"/>
                  </a:cubicBezTo>
                  <a:cubicBezTo>
                    <a:pt x="54" y="11"/>
                    <a:pt x="51" y="10"/>
                    <a:pt x="48" y="10"/>
                  </a:cubicBezTo>
                  <a:cubicBezTo>
                    <a:pt x="46" y="10"/>
                    <a:pt x="44" y="10"/>
                    <a:pt x="43" y="11"/>
                  </a:cubicBezTo>
                  <a:cubicBezTo>
                    <a:pt x="41" y="12"/>
                    <a:pt x="40" y="12"/>
                    <a:pt x="39" y="13"/>
                  </a:cubicBezTo>
                  <a:cubicBezTo>
                    <a:pt x="39" y="14"/>
                    <a:pt x="40" y="16"/>
                    <a:pt x="40" y="18"/>
                  </a:cubicBezTo>
                  <a:cubicBezTo>
                    <a:pt x="40" y="20"/>
                    <a:pt x="40" y="22"/>
                    <a:pt x="40" y="24"/>
                  </a:cubicBezTo>
                  <a:cubicBezTo>
                    <a:pt x="40" y="51"/>
                    <a:pt x="40" y="51"/>
                    <a:pt x="40" y="51"/>
                  </a:cubicBezTo>
                  <a:cubicBezTo>
                    <a:pt x="29" y="51"/>
                    <a:pt x="29" y="51"/>
                    <a:pt x="29" y="51"/>
                  </a:cubicBezTo>
                  <a:lnTo>
                    <a:pt x="29"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12">
              <a:extLst>
                <a:ext uri="{FF2B5EF4-FFF2-40B4-BE49-F238E27FC236}">
                  <a16:creationId xmlns:a16="http://schemas.microsoft.com/office/drawing/2014/main" id="{5074DF56-6CCB-48E7-A2F7-4F1C2D7FAE15}"/>
                </a:ext>
              </a:extLst>
            </p:cNvPr>
            <p:cNvSpPr>
              <a:spLocks noEditPoints="1"/>
            </p:cNvSpPr>
            <p:nvPr userDrawn="1"/>
          </p:nvSpPr>
          <p:spPr bwMode="auto">
            <a:xfrm>
              <a:off x="2816000" y="5030484"/>
              <a:ext cx="250825" cy="328613"/>
            </a:xfrm>
            <a:custGeom>
              <a:avLst/>
              <a:gdLst>
                <a:gd name="T0" fmla="*/ 21 w 41"/>
                <a:gd name="T1" fmla="*/ 0 h 52"/>
                <a:gd name="T2" fmla="*/ 30 w 41"/>
                <a:gd name="T3" fmla="*/ 1 h 52"/>
                <a:gd name="T4" fmla="*/ 37 w 41"/>
                <a:gd name="T5" fmla="*/ 5 h 52"/>
                <a:gd name="T6" fmla="*/ 40 w 41"/>
                <a:gd name="T7" fmla="*/ 12 h 52"/>
                <a:gd name="T8" fmla="*/ 41 w 41"/>
                <a:gd name="T9" fmla="*/ 20 h 52"/>
                <a:gd name="T10" fmla="*/ 41 w 41"/>
                <a:gd name="T11" fmla="*/ 50 h 52"/>
                <a:gd name="T12" fmla="*/ 33 w 41"/>
                <a:gd name="T13" fmla="*/ 52 h 52"/>
                <a:gd name="T14" fmla="*/ 21 w 41"/>
                <a:gd name="T15" fmla="*/ 52 h 52"/>
                <a:gd name="T16" fmla="*/ 12 w 41"/>
                <a:gd name="T17" fmla="*/ 52 h 52"/>
                <a:gd name="T18" fmla="*/ 6 w 41"/>
                <a:gd name="T19" fmla="*/ 49 h 52"/>
                <a:gd name="T20" fmla="*/ 2 w 41"/>
                <a:gd name="T21" fmla="*/ 44 h 52"/>
                <a:gd name="T22" fmla="*/ 0 w 41"/>
                <a:gd name="T23" fmla="*/ 36 h 52"/>
                <a:gd name="T24" fmla="*/ 2 w 41"/>
                <a:gd name="T25" fmla="*/ 29 h 52"/>
                <a:gd name="T26" fmla="*/ 7 w 41"/>
                <a:gd name="T27" fmla="*/ 24 h 52"/>
                <a:gd name="T28" fmla="*/ 13 w 41"/>
                <a:gd name="T29" fmla="*/ 21 h 52"/>
                <a:gd name="T30" fmla="*/ 21 w 41"/>
                <a:gd name="T31" fmla="*/ 21 h 52"/>
                <a:gd name="T32" fmla="*/ 25 w 41"/>
                <a:gd name="T33" fmla="*/ 21 h 52"/>
                <a:gd name="T34" fmla="*/ 30 w 41"/>
                <a:gd name="T35" fmla="*/ 22 h 52"/>
                <a:gd name="T36" fmla="*/ 30 w 41"/>
                <a:gd name="T37" fmla="*/ 20 h 52"/>
                <a:gd name="T38" fmla="*/ 29 w 41"/>
                <a:gd name="T39" fmla="*/ 16 h 52"/>
                <a:gd name="T40" fmla="*/ 28 w 41"/>
                <a:gd name="T41" fmla="*/ 13 h 52"/>
                <a:gd name="T42" fmla="*/ 25 w 41"/>
                <a:gd name="T43" fmla="*/ 10 h 52"/>
                <a:gd name="T44" fmla="*/ 20 w 41"/>
                <a:gd name="T45" fmla="*/ 10 h 52"/>
                <a:gd name="T46" fmla="*/ 12 w 41"/>
                <a:gd name="T47" fmla="*/ 10 h 52"/>
                <a:gd name="T48" fmla="*/ 7 w 41"/>
                <a:gd name="T49" fmla="*/ 12 h 52"/>
                <a:gd name="T50" fmla="*/ 5 w 41"/>
                <a:gd name="T51" fmla="*/ 2 h 52"/>
                <a:gd name="T52" fmla="*/ 12 w 41"/>
                <a:gd name="T53" fmla="*/ 1 h 52"/>
                <a:gd name="T54" fmla="*/ 21 w 41"/>
                <a:gd name="T55" fmla="*/ 0 h 52"/>
                <a:gd name="T56" fmla="*/ 22 w 41"/>
                <a:gd name="T57" fmla="*/ 43 h 52"/>
                <a:gd name="T58" fmla="*/ 30 w 41"/>
                <a:gd name="T59" fmla="*/ 43 h 52"/>
                <a:gd name="T60" fmla="*/ 30 w 41"/>
                <a:gd name="T61" fmla="*/ 30 h 52"/>
                <a:gd name="T62" fmla="*/ 27 w 41"/>
                <a:gd name="T63" fmla="*/ 29 h 52"/>
                <a:gd name="T64" fmla="*/ 23 w 41"/>
                <a:gd name="T65" fmla="*/ 29 h 52"/>
                <a:gd name="T66" fmla="*/ 19 w 41"/>
                <a:gd name="T67" fmla="*/ 29 h 52"/>
                <a:gd name="T68" fmla="*/ 16 w 41"/>
                <a:gd name="T69" fmla="*/ 30 h 52"/>
                <a:gd name="T70" fmla="*/ 13 w 41"/>
                <a:gd name="T71" fmla="*/ 32 h 52"/>
                <a:gd name="T72" fmla="*/ 12 w 41"/>
                <a:gd name="T73" fmla="*/ 36 h 52"/>
                <a:gd name="T74" fmla="*/ 15 w 41"/>
                <a:gd name="T75" fmla="*/ 42 h 52"/>
                <a:gd name="T76" fmla="*/ 22 w 41"/>
                <a:gd name="T7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52">
                  <a:moveTo>
                    <a:pt x="21" y="0"/>
                  </a:moveTo>
                  <a:cubicBezTo>
                    <a:pt x="25" y="0"/>
                    <a:pt x="28" y="0"/>
                    <a:pt x="30" y="1"/>
                  </a:cubicBezTo>
                  <a:cubicBezTo>
                    <a:pt x="33" y="2"/>
                    <a:pt x="35" y="4"/>
                    <a:pt x="37" y="5"/>
                  </a:cubicBezTo>
                  <a:cubicBezTo>
                    <a:pt x="38" y="7"/>
                    <a:pt x="39" y="9"/>
                    <a:pt x="40" y="12"/>
                  </a:cubicBezTo>
                  <a:cubicBezTo>
                    <a:pt x="41" y="14"/>
                    <a:pt x="41" y="17"/>
                    <a:pt x="41" y="20"/>
                  </a:cubicBezTo>
                  <a:cubicBezTo>
                    <a:pt x="41" y="50"/>
                    <a:pt x="41" y="50"/>
                    <a:pt x="41" y="50"/>
                  </a:cubicBezTo>
                  <a:cubicBezTo>
                    <a:pt x="39" y="51"/>
                    <a:pt x="37" y="51"/>
                    <a:pt x="33" y="52"/>
                  </a:cubicBezTo>
                  <a:cubicBezTo>
                    <a:pt x="29" y="52"/>
                    <a:pt x="25" y="52"/>
                    <a:pt x="21" y="52"/>
                  </a:cubicBezTo>
                  <a:cubicBezTo>
                    <a:pt x="18" y="52"/>
                    <a:pt x="15" y="52"/>
                    <a:pt x="12" y="52"/>
                  </a:cubicBezTo>
                  <a:cubicBezTo>
                    <a:pt x="10" y="51"/>
                    <a:pt x="8" y="50"/>
                    <a:pt x="6" y="49"/>
                  </a:cubicBezTo>
                  <a:cubicBezTo>
                    <a:pt x="4" y="47"/>
                    <a:pt x="3" y="46"/>
                    <a:pt x="2" y="44"/>
                  </a:cubicBezTo>
                  <a:cubicBezTo>
                    <a:pt x="1" y="42"/>
                    <a:pt x="0" y="39"/>
                    <a:pt x="0" y="36"/>
                  </a:cubicBezTo>
                  <a:cubicBezTo>
                    <a:pt x="0" y="33"/>
                    <a:pt x="1" y="31"/>
                    <a:pt x="2" y="29"/>
                  </a:cubicBezTo>
                  <a:cubicBezTo>
                    <a:pt x="3" y="27"/>
                    <a:pt x="5" y="25"/>
                    <a:pt x="7" y="24"/>
                  </a:cubicBezTo>
                  <a:cubicBezTo>
                    <a:pt x="9" y="23"/>
                    <a:pt x="11" y="22"/>
                    <a:pt x="13" y="21"/>
                  </a:cubicBezTo>
                  <a:cubicBezTo>
                    <a:pt x="16" y="21"/>
                    <a:pt x="19" y="21"/>
                    <a:pt x="21" y="21"/>
                  </a:cubicBezTo>
                  <a:cubicBezTo>
                    <a:pt x="23" y="21"/>
                    <a:pt x="24" y="21"/>
                    <a:pt x="25" y="21"/>
                  </a:cubicBezTo>
                  <a:cubicBezTo>
                    <a:pt x="27" y="21"/>
                    <a:pt x="28" y="21"/>
                    <a:pt x="30" y="22"/>
                  </a:cubicBezTo>
                  <a:cubicBezTo>
                    <a:pt x="30" y="20"/>
                    <a:pt x="30" y="20"/>
                    <a:pt x="30" y="20"/>
                  </a:cubicBezTo>
                  <a:cubicBezTo>
                    <a:pt x="30" y="18"/>
                    <a:pt x="30" y="17"/>
                    <a:pt x="29" y="16"/>
                  </a:cubicBezTo>
                  <a:cubicBezTo>
                    <a:pt x="29" y="15"/>
                    <a:pt x="28" y="14"/>
                    <a:pt x="28" y="13"/>
                  </a:cubicBezTo>
                  <a:cubicBezTo>
                    <a:pt x="27" y="12"/>
                    <a:pt x="26" y="11"/>
                    <a:pt x="25" y="10"/>
                  </a:cubicBezTo>
                  <a:cubicBezTo>
                    <a:pt x="23" y="10"/>
                    <a:pt x="22" y="10"/>
                    <a:pt x="20" y="10"/>
                  </a:cubicBezTo>
                  <a:cubicBezTo>
                    <a:pt x="17" y="10"/>
                    <a:pt x="14" y="10"/>
                    <a:pt x="12" y="10"/>
                  </a:cubicBezTo>
                  <a:cubicBezTo>
                    <a:pt x="10" y="11"/>
                    <a:pt x="8" y="11"/>
                    <a:pt x="7" y="12"/>
                  </a:cubicBezTo>
                  <a:cubicBezTo>
                    <a:pt x="5" y="2"/>
                    <a:pt x="5" y="2"/>
                    <a:pt x="5" y="2"/>
                  </a:cubicBezTo>
                  <a:cubicBezTo>
                    <a:pt x="7" y="2"/>
                    <a:pt x="9" y="1"/>
                    <a:pt x="12" y="1"/>
                  </a:cubicBezTo>
                  <a:cubicBezTo>
                    <a:pt x="15" y="0"/>
                    <a:pt x="18" y="0"/>
                    <a:pt x="21" y="0"/>
                  </a:cubicBezTo>
                  <a:close/>
                  <a:moveTo>
                    <a:pt x="22" y="43"/>
                  </a:moveTo>
                  <a:cubicBezTo>
                    <a:pt x="25" y="43"/>
                    <a:pt x="28" y="43"/>
                    <a:pt x="30" y="43"/>
                  </a:cubicBezTo>
                  <a:cubicBezTo>
                    <a:pt x="30" y="30"/>
                    <a:pt x="30" y="30"/>
                    <a:pt x="30" y="30"/>
                  </a:cubicBezTo>
                  <a:cubicBezTo>
                    <a:pt x="29" y="30"/>
                    <a:pt x="28" y="29"/>
                    <a:pt x="27" y="29"/>
                  </a:cubicBezTo>
                  <a:cubicBezTo>
                    <a:pt x="26" y="29"/>
                    <a:pt x="24" y="29"/>
                    <a:pt x="23" y="29"/>
                  </a:cubicBezTo>
                  <a:cubicBezTo>
                    <a:pt x="22" y="29"/>
                    <a:pt x="20" y="29"/>
                    <a:pt x="19" y="29"/>
                  </a:cubicBezTo>
                  <a:cubicBezTo>
                    <a:pt x="18" y="29"/>
                    <a:pt x="17" y="30"/>
                    <a:pt x="16" y="30"/>
                  </a:cubicBezTo>
                  <a:cubicBezTo>
                    <a:pt x="15" y="31"/>
                    <a:pt x="14" y="31"/>
                    <a:pt x="13" y="32"/>
                  </a:cubicBezTo>
                  <a:cubicBezTo>
                    <a:pt x="12" y="33"/>
                    <a:pt x="12" y="35"/>
                    <a:pt x="12" y="36"/>
                  </a:cubicBezTo>
                  <a:cubicBezTo>
                    <a:pt x="12" y="39"/>
                    <a:pt x="13" y="41"/>
                    <a:pt x="15" y="42"/>
                  </a:cubicBezTo>
                  <a:cubicBezTo>
                    <a:pt x="16" y="43"/>
                    <a:pt x="19" y="43"/>
                    <a:pt x="22"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13">
              <a:extLst>
                <a:ext uri="{FF2B5EF4-FFF2-40B4-BE49-F238E27FC236}">
                  <a16:creationId xmlns:a16="http://schemas.microsoft.com/office/drawing/2014/main" id="{17581EC1-A18F-4CA6-A548-B28E50EA876E}"/>
                </a:ext>
              </a:extLst>
            </p:cNvPr>
            <p:cNvSpPr>
              <a:spLocks/>
            </p:cNvSpPr>
            <p:nvPr userDrawn="1"/>
          </p:nvSpPr>
          <p:spPr bwMode="auto">
            <a:xfrm>
              <a:off x="3141437" y="4943171"/>
              <a:ext cx="188913" cy="422275"/>
            </a:xfrm>
            <a:custGeom>
              <a:avLst/>
              <a:gdLst>
                <a:gd name="T0" fmla="*/ 0 w 31"/>
                <a:gd name="T1" fmla="*/ 2 h 67"/>
                <a:gd name="T2" fmla="*/ 11 w 31"/>
                <a:gd name="T3" fmla="*/ 0 h 67"/>
                <a:gd name="T4" fmla="*/ 11 w 31"/>
                <a:gd name="T5" fmla="*/ 15 h 67"/>
                <a:gd name="T6" fmla="*/ 29 w 31"/>
                <a:gd name="T7" fmla="*/ 15 h 67"/>
                <a:gd name="T8" fmla="*/ 29 w 31"/>
                <a:gd name="T9" fmla="*/ 25 h 67"/>
                <a:gd name="T10" fmla="*/ 11 w 31"/>
                <a:gd name="T11" fmla="*/ 25 h 67"/>
                <a:gd name="T12" fmla="*/ 11 w 31"/>
                <a:gd name="T13" fmla="*/ 45 h 67"/>
                <a:gd name="T14" fmla="*/ 13 w 31"/>
                <a:gd name="T15" fmla="*/ 54 h 67"/>
                <a:gd name="T16" fmla="*/ 20 w 31"/>
                <a:gd name="T17" fmla="*/ 57 h 67"/>
                <a:gd name="T18" fmla="*/ 25 w 31"/>
                <a:gd name="T19" fmla="*/ 56 h 67"/>
                <a:gd name="T20" fmla="*/ 29 w 31"/>
                <a:gd name="T21" fmla="*/ 55 h 67"/>
                <a:gd name="T22" fmla="*/ 31 w 31"/>
                <a:gd name="T23" fmla="*/ 64 h 67"/>
                <a:gd name="T24" fmla="*/ 26 w 31"/>
                <a:gd name="T25" fmla="*/ 66 h 67"/>
                <a:gd name="T26" fmla="*/ 18 w 31"/>
                <a:gd name="T27" fmla="*/ 67 h 67"/>
                <a:gd name="T28" fmla="*/ 9 w 31"/>
                <a:gd name="T29" fmla="*/ 65 h 67"/>
                <a:gd name="T30" fmla="*/ 4 w 31"/>
                <a:gd name="T31" fmla="*/ 61 h 67"/>
                <a:gd name="T32" fmla="*/ 1 w 31"/>
                <a:gd name="T33" fmla="*/ 54 h 67"/>
                <a:gd name="T34" fmla="*/ 0 w 31"/>
                <a:gd name="T35" fmla="*/ 45 h 67"/>
                <a:gd name="T36" fmla="*/ 0 w 31"/>
                <a:gd name="T37"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7">
                  <a:moveTo>
                    <a:pt x="0" y="2"/>
                  </a:moveTo>
                  <a:cubicBezTo>
                    <a:pt x="11" y="0"/>
                    <a:pt x="11" y="0"/>
                    <a:pt x="11" y="0"/>
                  </a:cubicBezTo>
                  <a:cubicBezTo>
                    <a:pt x="11" y="15"/>
                    <a:pt x="11" y="15"/>
                    <a:pt x="11" y="15"/>
                  </a:cubicBezTo>
                  <a:cubicBezTo>
                    <a:pt x="29" y="15"/>
                    <a:pt x="29" y="15"/>
                    <a:pt x="29" y="15"/>
                  </a:cubicBezTo>
                  <a:cubicBezTo>
                    <a:pt x="29" y="25"/>
                    <a:pt x="29" y="25"/>
                    <a:pt x="29" y="25"/>
                  </a:cubicBezTo>
                  <a:cubicBezTo>
                    <a:pt x="11" y="25"/>
                    <a:pt x="11" y="25"/>
                    <a:pt x="11" y="25"/>
                  </a:cubicBezTo>
                  <a:cubicBezTo>
                    <a:pt x="11" y="45"/>
                    <a:pt x="11" y="45"/>
                    <a:pt x="11" y="45"/>
                  </a:cubicBezTo>
                  <a:cubicBezTo>
                    <a:pt x="11" y="49"/>
                    <a:pt x="12" y="52"/>
                    <a:pt x="13" y="54"/>
                  </a:cubicBezTo>
                  <a:cubicBezTo>
                    <a:pt x="15" y="56"/>
                    <a:pt x="17" y="57"/>
                    <a:pt x="20" y="57"/>
                  </a:cubicBezTo>
                  <a:cubicBezTo>
                    <a:pt x="22" y="57"/>
                    <a:pt x="24" y="56"/>
                    <a:pt x="25" y="56"/>
                  </a:cubicBezTo>
                  <a:cubicBezTo>
                    <a:pt x="27" y="55"/>
                    <a:pt x="28" y="55"/>
                    <a:pt x="29" y="55"/>
                  </a:cubicBezTo>
                  <a:cubicBezTo>
                    <a:pt x="31" y="64"/>
                    <a:pt x="31" y="64"/>
                    <a:pt x="31" y="64"/>
                  </a:cubicBezTo>
                  <a:cubicBezTo>
                    <a:pt x="30" y="64"/>
                    <a:pt x="28" y="65"/>
                    <a:pt x="26" y="66"/>
                  </a:cubicBezTo>
                  <a:cubicBezTo>
                    <a:pt x="24" y="66"/>
                    <a:pt x="21" y="67"/>
                    <a:pt x="18" y="67"/>
                  </a:cubicBezTo>
                  <a:cubicBezTo>
                    <a:pt x="15" y="67"/>
                    <a:pt x="12" y="66"/>
                    <a:pt x="9" y="65"/>
                  </a:cubicBezTo>
                  <a:cubicBezTo>
                    <a:pt x="7" y="64"/>
                    <a:pt x="5" y="63"/>
                    <a:pt x="4" y="61"/>
                  </a:cubicBezTo>
                  <a:cubicBezTo>
                    <a:pt x="2" y="59"/>
                    <a:pt x="1" y="57"/>
                    <a:pt x="1" y="54"/>
                  </a:cubicBezTo>
                  <a:cubicBezTo>
                    <a:pt x="0" y="52"/>
                    <a:pt x="0" y="49"/>
                    <a:pt x="0" y="45"/>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14">
              <a:extLst>
                <a:ext uri="{FF2B5EF4-FFF2-40B4-BE49-F238E27FC236}">
                  <a16:creationId xmlns:a16="http://schemas.microsoft.com/office/drawing/2014/main" id="{06A3D3AE-00A7-445D-BF5E-DAE1CEB18A98}"/>
                </a:ext>
              </a:extLst>
            </p:cNvPr>
            <p:cNvSpPr>
              <a:spLocks/>
            </p:cNvSpPr>
            <p:nvPr userDrawn="1"/>
          </p:nvSpPr>
          <p:spPr bwMode="auto">
            <a:xfrm>
              <a:off x="3373212" y="4943171"/>
              <a:ext cx="188913" cy="422275"/>
            </a:xfrm>
            <a:custGeom>
              <a:avLst/>
              <a:gdLst>
                <a:gd name="T0" fmla="*/ 0 w 31"/>
                <a:gd name="T1" fmla="*/ 2 h 67"/>
                <a:gd name="T2" fmla="*/ 12 w 31"/>
                <a:gd name="T3" fmla="*/ 0 h 67"/>
                <a:gd name="T4" fmla="*/ 12 w 31"/>
                <a:gd name="T5" fmla="*/ 15 h 67"/>
                <a:gd name="T6" fmla="*/ 29 w 31"/>
                <a:gd name="T7" fmla="*/ 15 h 67"/>
                <a:gd name="T8" fmla="*/ 29 w 31"/>
                <a:gd name="T9" fmla="*/ 25 h 67"/>
                <a:gd name="T10" fmla="*/ 12 w 31"/>
                <a:gd name="T11" fmla="*/ 25 h 67"/>
                <a:gd name="T12" fmla="*/ 12 w 31"/>
                <a:gd name="T13" fmla="*/ 45 h 67"/>
                <a:gd name="T14" fmla="*/ 14 w 31"/>
                <a:gd name="T15" fmla="*/ 54 h 67"/>
                <a:gd name="T16" fmla="*/ 20 w 31"/>
                <a:gd name="T17" fmla="*/ 57 h 67"/>
                <a:gd name="T18" fmla="*/ 26 w 31"/>
                <a:gd name="T19" fmla="*/ 56 h 67"/>
                <a:gd name="T20" fmla="*/ 30 w 31"/>
                <a:gd name="T21" fmla="*/ 55 h 67"/>
                <a:gd name="T22" fmla="*/ 31 w 31"/>
                <a:gd name="T23" fmla="*/ 64 h 67"/>
                <a:gd name="T24" fmla="*/ 26 w 31"/>
                <a:gd name="T25" fmla="*/ 66 h 67"/>
                <a:gd name="T26" fmla="*/ 19 w 31"/>
                <a:gd name="T27" fmla="*/ 67 h 67"/>
                <a:gd name="T28" fmla="*/ 10 w 31"/>
                <a:gd name="T29" fmla="*/ 65 h 67"/>
                <a:gd name="T30" fmla="*/ 4 w 31"/>
                <a:gd name="T31" fmla="*/ 61 h 67"/>
                <a:gd name="T32" fmla="*/ 1 w 31"/>
                <a:gd name="T33" fmla="*/ 54 h 67"/>
                <a:gd name="T34" fmla="*/ 0 w 31"/>
                <a:gd name="T35" fmla="*/ 45 h 67"/>
                <a:gd name="T36" fmla="*/ 0 w 31"/>
                <a:gd name="T37"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7">
                  <a:moveTo>
                    <a:pt x="0" y="2"/>
                  </a:moveTo>
                  <a:cubicBezTo>
                    <a:pt x="12" y="0"/>
                    <a:pt x="12" y="0"/>
                    <a:pt x="12" y="0"/>
                  </a:cubicBezTo>
                  <a:cubicBezTo>
                    <a:pt x="12" y="15"/>
                    <a:pt x="12" y="15"/>
                    <a:pt x="12" y="15"/>
                  </a:cubicBezTo>
                  <a:cubicBezTo>
                    <a:pt x="29" y="15"/>
                    <a:pt x="29" y="15"/>
                    <a:pt x="29" y="15"/>
                  </a:cubicBezTo>
                  <a:cubicBezTo>
                    <a:pt x="29" y="25"/>
                    <a:pt x="29" y="25"/>
                    <a:pt x="29" y="25"/>
                  </a:cubicBezTo>
                  <a:cubicBezTo>
                    <a:pt x="12" y="25"/>
                    <a:pt x="12" y="25"/>
                    <a:pt x="12" y="25"/>
                  </a:cubicBezTo>
                  <a:cubicBezTo>
                    <a:pt x="12" y="45"/>
                    <a:pt x="12" y="45"/>
                    <a:pt x="12" y="45"/>
                  </a:cubicBezTo>
                  <a:cubicBezTo>
                    <a:pt x="12" y="49"/>
                    <a:pt x="12" y="52"/>
                    <a:pt x="14" y="54"/>
                  </a:cubicBezTo>
                  <a:cubicBezTo>
                    <a:pt x="15" y="56"/>
                    <a:pt x="17" y="57"/>
                    <a:pt x="20" y="57"/>
                  </a:cubicBezTo>
                  <a:cubicBezTo>
                    <a:pt x="22" y="57"/>
                    <a:pt x="24" y="56"/>
                    <a:pt x="26" y="56"/>
                  </a:cubicBezTo>
                  <a:cubicBezTo>
                    <a:pt x="27" y="55"/>
                    <a:pt x="29" y="55"/>
                    <a:pt x="30" y="55"/>
                  </a:cubicBezTo>
                  <a:cubicBezTo>
                    <a:pt x="31" y="64"/>
                    <a:pt x="31" y="64"/>
                    <a:pt x="31" y="64"/>
                  </a:cubicBezTo>
                  <a:cubicBezTo>
                    <a:pt x="30" y="64"/>
                    <a:pt x="28" y="65"/>
                    <a:pt x="26" y="66"/>
                  </a:cubicBezTo>
                  <a:cubicBezTo>
                    <a:pt x="24" y="66"/>
                    <a:pt x="21" y="67"/>
                    <a:pt x="19" y="67"/>
                  </a:cubicBezTo>
                  <a:cubicBezTo>
                    <a:pt x="15" y="67"/>
                    <a:pt x="12" y="66"/>
                    <a:pt x="10" y="65"/>
                  </a:cubicBezTo>
                  <a:cubicBezTo>
                    <a:pt x="7" y="64"/>
                    <a:pt x="5" y="63"/>
                    <a:pt x="4" y="61"/>
                  </a:cubicBezTo>
                  <a:cubicBezTo>
                    <a:pt x="2" y="59"/>
                    <a:pt x="1" y="57"/>
                    <a:pt x="1" y="54"/>
                  </a:cubicBezTo>
                  <a:cubicBezTo>
                    <a:pt x="0" y="52"/>
                    <a:pt x="0" y="49"/>
                    <a:pt x="0" y="45"/>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15">
              <a:extLst>
                <a:ext uri="{FF2B5EF4-FFF2-40B4-BE49-F238E27FC236}">
                  <a16:creationId xmlns:a16="http://schemas.microsoft.com/office/drawing/2014/main" id="{BB9D29E0-C2EF-43C4-B561-516A5F5603BD}"/>
                </a:ext>
              </a:extLst>
            </p:cNvPr>
            <p:cNvSpPr>
              <a:spLocks noEditPoints="1"/>
            </p:cNvSpPr>
            <p:nvPr userDrawn="1"/>
          </p:nvSpPr>
          <p:spPr bwMode="auto">
            <a:xfrm>
              <a:off x="3587525" y="5030484"/>
              <a:ext cx="274638" cy="334963"/>
            </a:xfrm>
            <a:custGeom>
              <a:avLst/>
              <a:gdLst>
                <a:gd name="T0" fmla="*/ 0 w 45"/>
                <a:gd name="T1" fmla="*/ 27 h 53"/>
                <a:gd name="T2" fmla="*/ 2 w 45"/>
                <a:gd name="T3" fmla="*/ 15 h 53"/>
                <a:gd name="T4" fmla="*/ 7 w 45"/>
                <a:gd name="T5" fmla="*/ 7 h 53"/>
                <a:gd name="T6" fmla="*/ 15 w 45"/>
                <a:gd name="T7" fmla="*/ 2 h 53"/>
                <a:gd name="T8" fmla="*/ 23 w 45"/>
                <a:gd name="T9" fmla="*/ 0 h 53"/>
                <a:gd name="T10" fmla="*/ 40 w 45"/>
                <a:gd name="T11" fmla="*/ 6 h 53"/>
                <a:gd name="T12" fmla="*/ 45 w 45"/>
                <a:gd name="T13" fmla="*/ 26 h 53"/>
                <a:gd name="T14" fmla="*/ 45 w 45"/>
                <a:gd name="T15" fmla="*/ 28 h 53"/>
                <a:gd name="T16" fmla="*/ 45 w 45"/>
                <a:gd name="T17" fmla="*/ 30 h 53"/>
                <a:gd name="T18" fmla="*/ 12 w 45"/>
                <a:gd name="T19" fmla="*/ 30 h 53"/>
                <a:gd name="T20" fmla="*/ 16 w 45"/>
                <a:gd name="T21" fmla="*/ 39 h 53"/>
                <a:gd name="T22" fmla="*/ 27 w 45"/>
                <a:gd name="T23" fmla="*/ 43 h 53"/>
                <a:gd name="T24" fmla="*/ 35 w 45"/>
                <a:gd name="T25" fmla="*/ 42 h 53"/>
                <a:gd name="T26" fmla="*/ 41 w 45"/>
                <a:gd name="T27" fmla="*/ 40 h 53"/>
                <a:gd name="T28" fmla="*/ 42 w 45"/>
                <a:gd name="T29" fmla="*/ 50 h 53"/>
                <a:gd name="T30" fmla="*/ 40 w 45"/>
                <a:gd name="T31" fmla="*/ 51 h 53"/>
                <a:gd name="T32" fmla="*/ 36 w 45"/>
                <a:gd name="T33" fmla="*/ 52 h 53"/>
                <a:gd name="T34" fmla="*/ 31 w 45"/>
                <a:gd name="T35" fmla="*/ 52 h 53"/>
                <a:gd name="T36" fmla="*/ 26 w 45"/>
                <a:gd name="T37" fmla="*/ 53 h 53"/>
                <a:gd name="T38" fmla="*/ 14 w 45"/>
                <a:gd name="T39" fmla="*/ 51 h 53"/>
                <a:gd name="T40" fmla="*/ 6 w 45"/>
                <a:gd name="T41" fmla="*/ 45 h 53"/>
                <a:gd name="T42" fmla="*/ 2 w 45"/>
                <a:gd name="T43" fmla="*/ 37 h 53"/>
                <a:gd name="T44" fmla="*/ 0 w 45"/>
                <a:gd name="T45" fmla="*/ 27 h 53"/>
                <a:gd name="T46" fmla="*/ 34 w 45"/>
                <a:gd name="T47" fmla="*/ 21 h 53"/>
                <a:gd name="T48" fmla="*/ 33 w 45"/>
                <a:gd name="T49" fmla="*/ 17 h 53"/>
                <a:gd name="T50" fmla="*/ 31 w 45"/>
                <a:gd name="T51" fmla="*/ 13 h 53"/>
                <a:gd name="T52" fmla="*/ 28 w 45"/>
                <a:gd name="T53" fmla="*/ 11 h 53"/>
                <a:gd name="T54" fmla="*/ 24 w 45"/>
                <a:gd name="T55" fmla="*/ 10 h 53"/>
                <a:gd name="T56" fmla="*/ 19 w 45"/>
                <a:gd name="T57" fmla="*/ 11 h 53"/>
                <a:gd name="T58" fmla="*/ 15 w 45"/>
                <a:gd name="T59" fmla="*/ 13 h 53"/>
                <a:gd name="T60" fmla="*/ 13 w 45"/>
                <a:gd name="T61" fmla="*/ 17 h 53"/>
                <a:gd name="T62" fmla="*/ 12 w 45"/>
                <a:gd name="T63" fmla="*/ 21 h 53"/>
                <a:gd name="T64" fmla="*/ 34 w 45"/>
                <a:gd name="T6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53">
                  <a:moveTo>
                    <a:pt x="0" y="27"/>
                  </a:moveTo>
                  <a:cubicBezTo>
                    <a:pt x="0" y="22"/>
                    <a:pt x="1" y="18"/>
                    <a:pt x="2" y="15"/>
                  </a:cubicBezTo>
                  <a:cubicBezTo>
                    <a:pt x="3" y="12"/>
                    <a:pt x="5" y="9"/>
                    <a:pt x="7" y="7"/>
                  </a:cubicBezTo>
                  <a:cubicBezTo>
                    <a:pt x="9" y="4"/>
                    <a:pt x="12" y="3"/>
                    <a:pt x="15" y="2"/>
                  </a:cubicBezTo>
                  <a:cubicBezTo>
                    <a:pt x="18" y="0"/>
                    <a:pt x="21" y="0"/>
                    <a:pt x="23" y="0"/>
                  </a:cubicBezTo>
                  <a:cubicBezTo>
                    <a:pt x="30" y="0"/>
                    <a:pt x="36" y="2"/>
                    <a:pt x="40" y="6"/>
                  </a:cubicBezTo>
                  <a:cubicBezTo>
                    <a:pt x="44" y="11"/>
                    <a:pt x="45" y="17"/>
                    <a:pt x="45" y="26"/>
                  </a:cubicBezTo>
                  <a:cubicBezTo>
                    <a:pt x="45" y="26"/>
                    <a:pt x="45" y="27"/>
                    <a:pt x="45" y="28"/>
                  </a:cubicBezTo>
                  <a:cubicBezTo>
                    <a:pt x="45" y="29"/>
                    <a:pt x="45" y="29"/>
                    <a:pt x="45" y="30"/>
                  </a:cubicBezTo>
                  <a:cubicBezTo>
                    <a:pt x="12" y="30"/>
                    <a:pt x="12" y="30"/>
                    <a:pt x="12" y="30"/>
                  </a:cubicBezTo>
                  <a:cubicBezTo>
                    <a:pt x="12" y="34"/>
                    <a:pt x="14" y="37"/>
                    <a:pt x="16" y="39"/>
                  </a:cubicBezTo>
                  <a:cubicBezTo>
                    <a:pt x="19" y="41"/>
                    <a:pt x="23" y="43"/>
                    <a:pt x="27" y="43"/>
                  </a:cubicBezTo>
                  <a:cubicBezTo>
                    <a:pt x="30" y="43"/>
                    <a:pt x="33" y="42"/>
                    <a:pt x="35" y="42"/>
                  </a:cubicBezTo>
                  <a:cubicBezTo>
                    <a:pt x="37" y="41"/>
                    <a:pt x="39" y="41"/>
                    <a:pt x="41" y="40"/>
                  </a:cubicBezTo>
                  <a:cubicBezTo>
                    <a:pt x="42" y="50"/>
                    <a:pt x="42" y="50"/>
                    <a:pt x="42" y="50"/>
                  </a:cubicBezTo>
                  <a:cubicBezTo>
                    <a:pt x="42" y="50"/>
                    <a:pt x="41" y="50"/>
                    <a:pt x="40" y="51"/>
                  </a:cubicBezTo>
                  <a:cubicBezTo>
                    <a:pt x="38" y="51"/>
                    <a:pt x="37" y="51"/>
                    <a:pt x="36" y="52"/>
                  </a:cubicBezTo>
                  <a:cubicBezTo>
                    <a:pt x="34" y="52"/>
                    <a:pt x="33" y="52"/>
                    <a:pt x="31" y="52"/>
                  </a:cubicBezTo>
                  <a:cubicBezTo>
                    <a:pt x="29" y="53"/>
                    <a:pt x="28" y="53"/>
                    <a:pt x="26" y="53"/>
                  </a:cubicBezTo>
                  <a:cubicBezTo>
                    <a:pt x="22" y="53"/>
                    <a:pt x="18" y="52"/>
                    <a:pt x="14" y="51"/>
                  </a:cubicBezTo>
                  <a:cubicBezTo>
                    <a:pt x="11" y="49"/>
                    <a:pt x="8" y="48"/>
                    <a:pt x="6" y="45"/>
                  </a:cubicBezTo>
                  <a:cubicBezTo>
                    <a:pt x="4" y="43"/>
                    <a:pt x="3" y="40"/>
                    <a:pt x="2" y="37"/>
                  </a:cubicBezTo>
                  <a:cubicBezTo>
                    <a:pt x="1" y="34"/>
                    <a:pt x="0" y="30"/>
                    <a:pt x="0" y="27"/>
                  </a:cubicBezTo>
                  <a:close/>
                  <a:moveTo>
                    <a:pt x="34" y="21"/>
                  </a:moveTo>
                  <a:cubicBezTo>
                    <a:pt x="34" y="20"/>
                    <a:pt x="34" y="18"/>
                    <a:pt x="33" y="17"/>
                  </a:cubicBezTo>
                  <a:cubicBezTo>
                    <a:pt x="33" y="15"/>
                    <a:pt x="32" y="14"/>
                    <a:pt x="31" y="13"/>
                  </a:cubicBezTo>
                  <a:cubicBezTo>
                    <a:pt x="30" y="12"/>
                    <a:pt x="29" y="11"/>
                    <a:pt x="28" y="11"/>
                  </a:cubicBezTo>
                  <a:cubicBezTo>
                    <a:pt x="27" y="10"/>
                    <a:pt x="25" y="10"/>
                    <a:pt x="24" y="10"/>
                  </a:cubicBezTo>
                  <a:cubicBezTo>
                    <a:pt x="22" y="10"/>
                    <a:pt x="20" y="10"/>
                    <a:pt x="19" y="11"/>
                  </a:cubicBezTo>
                  <a:cubicBezTo>
                    <a:pt x="18" y="11"/>
                    <a:pt x="16" y="12"/>
                    <a:pt x="15" y="13"/>
                  </a:cubicBezTo>
                  <a:cubicBezTo>
                    <a:pt x="15" y="14"/>
                    <a:pt x="14" y="16"/>
                    <a:pt x="13" y="17"/>
                  </a:cubicBezTo>
                  <a:cubicBezTo>
                    <a:pt x="13" y="18"/>
                    <a:pt x="12" y="20"/>
                    <a:pt x="12" y="21"/>
                  </a:cubicBezTo>
                  <a:lnTo>
                    <a:pt x="34"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6">
              <a:extLst>
                <a:ext uri="{FF2B5EF4-FFF2-40B4-BE49-F238E27FC236}">
                  <a16:creationId xmlns:a16="http://schemas.microsoft.com/office/drawing/2014/main" id="{4BDD0DFD-C51F-4672-AA80-67BE1BBC113B}"/>
                </a:ext>
              </a:extLst>
            </p:cNvPr>
            <p:cNvSpPr>
              <a:spLocks/>
            </p:cNvSpPr>
            <p:nvPr userDrawn="1"/>
          </p:nvSpPr>
          <p:spPr bwMode="auto">
            <a:xfrm>
              <a:off x="3928837" y="5030484"/>
              <a:ext cx="184150" cy="322263"/>
            </a:xfrm>
            <a:custGeom>
              <a:avLst/>
              <a:gdLst>
                <a:gd name="T0" fmla="*/ 28 w 30"/>
                <a:gd name="T1" fmla="*/ 12 h 51"/>
                <a:gd name="T2" fmla="*/ 24 w 30"/>
                <a:gd name="T3" fmla="*/ 11 h 51"/>
                <a:gd name="T4" fmla="*/ 19 w 30"/>
                <a:gd name="T5" fmla="*/ 10 h 51"/>
                <a:gd name="T6" fmla="*/ 14 w 30"/>
                <a:gd name="T7" fmla="*/ 10 h 51"/>
                <a:gd name="T8" fmla="*/ 11 w 30"/>
                <a:gd name="T9" fmla="*/ 11 h 51"/>
                <a:gd name="T10" fmla="*/ 11 w 30"/>
                <a:gd name="T11" fmla="*/ 51 h 51"/>
                <a:gd name="T12" fmla="*/ 0 w 30"/>
                <a:gd name="T13" fmla="*/ 51 h 51"/>
                <a:gd name="T14" fmla="*/ 0 w 30"/>
                <a:gd name="T15" fmla="*/ 4 h 51"/>
                <a:gd name="T16" fmla="*/ 8 w 30"/>
                <a:gd name="T17" fmla="*/ 1 h 51"/>
                <a:gd name="T18" fmla="*/ 19 w 30"/>
                <a:gd name="T19" fmla="*/ 0 h 51"/>
                <a:gd name="T20" fmla="*/ 22 w 30"/>
                <a:gd name="T21" fmla="*/ 0 h 51"/>
                <a:gd name="T22" fmla="*/ 25 w 30"/>
                <a:gd name="T23" fmla="*/ 1 h 51"/>
                <a:gd name="T24" fmla="*/ 28 w 30"/>
                <a:gd name="T25" fmla="*/ 1 h 51"/>
                <a:gd name="T26" fmla="*/ 30 w 30"/>
                <a:gd name="T27" fmla="*/ 2 h 51"/>
                <a:gd name="T28" fmla="*/ 28 w 30"/>
                <a:gd name="T29"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51">
                  <a:moveTo>
                    <a:pt x="28" y="12"/>
                  </a:moveTo>
                  <a:cubicBezTo>
                    <a:pt x="27" y="11"/>
                    <a:pt x="26" y="11"/>
                    <a:pt x="24" y="11"/>
                  </a:cubicBezTo>
                  <a:cubicBezTo>
                    <a:pt x="23" y="10"/>
                    <a:pt x="21" y="10"/>
                    <a:pt x="19" y="10"/>
                  </a:cubicBezTo>
                  <a:cubicBezTo>
                    <a:pt x="17" y="10"/>
                    <a:pt x="16" y="10"/>
                    <a:pt x="14" y="10"/>
                  </a:cubicBezTo>
                  <a:cubicBezTo>
                    <a:pt x="13" y="11"/>
                    <a:pt x="12" y="11"/>
                    <a:pt x="11" y="11"/>
                  </a:cubicBezTo>
                  <a:cubicBezTo>
                    <a:pt x="11" y="51"/>
                    <a:pt x="11" y="51"/>
                    <a:pt x="11" y="51"/>
                  </a:cubicBezTo>
                  <a:cubicBezTo>
                    <a:pt x="0" y="51"/>
                    <a:pt x="0" y="51"/>
                    <a:pt x="0" y="51"/>
                  </a:cubicBezTo>
                  <a:cubicBezTo>
                    <a:pt x="0" y="4"/>
                    <a:pt x="0" y="4"/>
                    <a:pt x="0" y="4"/>
                  </a:cubicBezTo>
                  <a:cubicBezTo>
                    <a:pt x="2" y="3"/>
                    <a:pt x="5" y="2"/>
                    <a:pt x="8" y="1"/>
                  </a:cubicBezTo>
                  <a:cubicBezTo>
                    <a:pt x="12" y="0"/>
                    <a:pt x="15" y="0"/>
                    <a:pt x="19" y="0"/>
                  </a:cubicBezTo>
                  <a:cubicBezTo>
                    <a:pt x="20" y="0"/>
                    <a:pt x="21" y="0"/>
                    <a:pt x="22" y="0"/>
                  </a:cubicBezTo>
                  <a:cubicBezTo>
                    <a:pt x="23" y="0"/>
                    <a:pt x="24" y="0"/>
                    <a:pt x="25" y="1"/>
                  </a:cubicBezTo>
                  <a:cubicBezTo>
                    <a:pt x="26" y="1"/>
                    <a:pt x="27" y="1"/>
                    <a:pt x="28" y="1"/>
                  </a:cubicBezTo>
                  <a:cubicBezTo>
                    <a:pt x="29" y="1"/>
                    <a:pt x="30" y="2"/>
                    <a:pt x="30" y="2"/>
                  </a:cubicBezTo>
                  <a:lnTo>
                    <a:pt x="28"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17">
              <a:extLst>
                <a:ext uri="{FF2B5EF4-FFF2-40B4-BE49-F238E27FC236}">
                  <a16:creationId xmlns:a16="http://schemas.microsoft.com/office/drawing/2014/main" id="{D9522247-4A35-4CEE-B1E8-A614B7D0AD4C}"/>
                </a:ext>
              </a:extLst>
            </p:cNvPr>
            <p:cNvSpPr>
              <a:spLocks/>
            </p:cNvSpPr>
            <p:nvPr userDrawn="1"/>
          </p:nvSpPr>
          <p:spPr bwMode="auto">
            <a:xfrm>
              <a:off x="4100287" y="5276546"/>
              <a:ext cx="98425" cy="176213"/>
            </a:xfrm>
            <a:custGeom>
              <a:avLst/>
              <a:gdLst>
                <a:gd name="T0" fmla="*/ 16 w 16"/>
                <a:gd name="T1" fmla="*/ 0 h 28"/>
                <a:gd name="T2" fmla="*/ 16 w 16"/>
                <a:gd name="T3" fmla="*/ 2 h 28"/>
                <a:gd name="T4" fmla="*/ 16 w 16"/>
                <a:gd name="T5" fmla="*/ 4 h 28"/>
                <a:gd name="T6" fmla="*/ 14 w 16"/>
                <a:gd name="T7" fmla="*/ 16 h 28"/>
                <a:gd name="T8" fmla="*/ 9 w 16"/>
                <a:gd name="T9" fmla="*/ 28 h 28"/>
                <a:gd name="T10" fmla="*/ 0 w 16"/>
                <a:gd name="T11" fmla="*/ 25 h 28"/>
                <a:gd name="T12" fmla="*/ 3 w 16"/>
                <a:gd name="T13" fmla="*/ 14 h 28"/>
                <a:gd name="T14" fmla="*/ 4 w 16"/>
                <a:gd name="T15" fmla="*/ 5 h 28"/>
                <a:gd name="T16" fmla="*/ 4 w 16"/>
                <a:gd name="T17" fmla="*/ 2 h 28"/>
                <a:gd name="T18" fmla="*/ 4 w 16"/>
                <a:gd name="T19" fmla="*/ 0 h 28"/>
                <a:gd name="T20" fmla="*/ 16 w 16"/>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8">
                  <a:moveTo>
                    <a:pt x="16" y="0"/>
                  </a:moveTo>
                  <a:cubicBezTo>
                    <a:pt x="16" y="1"/>
                    <a:pt x="16" y="1"/>
                    <a:pt x="16" y="2"/>
                  </a:cubicBezTo>
                  <a:cubicBezTo>
                    <a:pt x="16" y="3"/>
                    <a:pt x="16" y="3"/>
                    <a:pt x="16" y="4"/>
                  </a:cubicBezTo>
                  <a:cubicBezTo>
                    <a:pt x="16" y="8"/>
                    <a:pt x="15" y="12"/>
                    <a:pt x="14" y="16"/>
                  </a:cubicBezTo>
                  <a:cubicBezTo>
                    <a:pt x="13" y="20"/>
                    <a:pt x="11" y="24"/>
                    <a:pt x="9" y="28"/>
                  </a:cubicBezTo>
                  <a:cubicBezTo>
                    <a:pt x="0" y="25"/>
                    <a:pt x="0" y="25"/>
                    <a:pt x="0" y="25"/>
                  </a:cubicBezTo>
                  <a:cubicBezTo>
                    <a:pt x="1" y="22"/>
                    <a:pt x="2" y="18"/>
                    <a:pt x="3" y="14"/>
                  </a:cubicBezTo>
                  <a:cubicBezTo>
                    <a:pt x="3" y="11"/>
                    <a:pt x="4" y="8"/>
                    <a:pt x="4" y="5"/>
                  </a:cubicBezTo>
                  <a:cubicBezTo>
                    <a:pt x="4" y="4"/>
                    <a:pt x="4" y="3"/>
                    <a:pt x="4" y="2"/>
                  </a:cubicBezTo>
                  <a:cubicBezTo>
                    <a:pt x="4" y="1"/>
                    <a:pt x="4" y="0"/>
                    <a:pt x="4" y="0"/>
                  </a:cubicBezTo>
                  <a:lnTo>
                    <a:pt x="1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18">
              <a:extLst>
                <a:ext uri="{FF2B5EF4-FFF2-40B4-BE49-F238E27FC236}">
                  <a16:creationId xmlns:a16="http://schemas.microsoft.com/office/drawing/2014/main" id="{197B452E-ACA0-40DD-AD0E-BDC2A0CCA6DC}"/>
                </a:ext>
              </a:extLst>
            </p:cNvPr>
            <p:cNvSpPr>
              <a:spLocks/>
            </p:cNvSpPr>
            <p:nvPr userDrawn="1"/>
          </p:nvSpPr>
          <p:spPr bwMode="auto">
            <a:xfrm>
              <a:off x="4393975" y="5030484"/>
              <a:ext cx="188913" cy="322263"/>
            </a:xfrm>
            <a:custGeom>
              <a:avLst/>
              <a:gdLst>
                <a:gd name="T0" fmla="*/ 29 w 31"/>
                <a:gd name="T1" fmla="*/ 12 h 51"/>
                <a:gd name="T2" fmla="*/ 25 w 31"/>
                <a:gd name="T3" fmla="*/ 11 h 51"/>
                <a:gd name="T4" fmla="*/ 19 w 31"/>
                <a:gd name="T5" fmla="*/ 10 h 51"/>
                <a:gd name="T6" fmla="*/ 15 w 31"/>
                <a:gd name="T7" fmla="*/ 10 h 51"/>
                <a:gd name="T8" fmla="*/ 12 w 31"/>
                <a:gd name="T9" fmla="*/ 11 h 51"/>
                <a:gd name="T10" fmla="*/ 12 w 31"/>
                <a:gd name="T11" fmla="*/ 51 h 51"/>
                <a:gd name="T12" fmla="*/ 0 w 31"/>
                <a:gd name="T13" fmla="*/ 51 h 51"/>
                <a:gd name="T14" fmla="*/ 0 w 31"/>
                <a:gd name="T15" fmla="*/ 4 h 51"/>
                <a:gd name="T16" fmla="*/ 9 w 31"/>
                <a:gd name="T17" fmla="*/ 1 h 51"/>
                <a:gd name="T18" fmla="*/ 20 w 31"/>
                <a:gd name="T19" fmla="*/ 0 h 51"/>
                <a:gd name="T20" fmla="*/ 22 w 31"/>
                <a:gd name="T21" fmla="*/ 0 h 51"/>
                <a:gd name="T22" fmla="*/ 25 w 31"/>
                <a:gd name="T23" fmla="*/ 1 h 51"/>
                <a:gd name="T24" fmla="*/ 28 w 31"/>
                <a:gd name="T25" fmla="*/ 1 h 51"/>
                <a:gd name="T26" fmla="*/ 31 w 31"/>
                <a:gd name="T27" fmla="*/ 2 h 51"/>
                <a:gd name="T28" fmla="*/ 29 w 31"/>
                <a:gd name="T29"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51">
                  <a:moveTo>
                    <a:pt x="29" y="12"/>
                  </a:moveTo>
                  <a:cubicBezTo>
                    <a:pt x="28" y="11"/>
                    <a:pt x="26" y="11"/>
                    <a:pt x="25" y="11"/>
                  </a:cubicBezTo>
                  <a:cubicBezTo>
                    <a:pt x="23" y="10"/>
                    <a:pt x="21" y="10"/>
                    <a:pt x="19" y="10"/>
                  </a:cubicBezTo>
                  <a:cubicBezTo>
                    <a:pt x="18" y="10"/>
                    <a:pt x="16" y="10"/>
                    <a:pt x="15" y="10"/>
                  </a:cubicBezTo>
                  <a:cubicBezTo>
                    <a:pt x="13" y="11"/>
                    <a:pt x="12" y="11"/>
                    <a:pt x="12" y="11"/>
                  </a:cubicBezTo>
                  <a:cubicBezTo>
                    <a:pt x="12" y="51"/>
                    <a:pt x="12" y="51"/>
                    <a:pt x="12" y="51"/>
                  </a:cubicBezTo>
                  <a:cubicBezTo>
                    <a:pt x="0" y="51"/>
                    <a:pt x="0" y="51"/>
                    <a:pt x="0" y="51"/>
                  </a:cubicBezTo>
                  <a:cubicBezTo>
                    <a:pt x="0" y="4"/>
                    <a:pt x="0" y="4"/>
                    <a:pt x="0" y="4"/>
                  </a:cubicBezTo>
                  <a:cubicBezTo>
                    <a:pt x="2" y="3"/>
                    <a:pt x="5" y="2"/>
                    <a:pt x="9" y="1"/>
                  </a:cubicBezTo>
                  <a:cubicBezTo>
                    <a:pt x="12" y="0"/>
                    <a:pt x="16" y="0"/>
                    <a:pt x="20" y="0"/>
                  </a:cubicBezTo>
                  <a:cubicBezTo>
                    <a:pt x="20" y="0"/>
                    <a:pt x="21" y="0"/>
                    <a:pt x="22" y="0"/>
                  </a:cubicBezTo>
                  <a:cubicBezTo>
                    <a:pt x="23" y="0"/>
                    <a:pt x="24" y="0"/>
                    <a:pt x="25" y="1"/>
                  </a:cubicBezTo>
                  <a:cubicBezTo>
                    <a:pt x="26" y="1"/>
                    <a:pt x="27" y="1"/>
                    <a:pt x="28" y="1"/>
                  </a:cubicBezTo>
                  <a:cubicBezTo>
                    <a:pt x="29" y="1"/>
                    <a:pt x="30" y="2"/>
                    <a:pt x="31" y="2"/>
                  </a:cubicBezTo>
                  <a:lnTo>
                    <a:pt x="29"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19">
              <a:extLst>
                <a:ext uri="{FF2B5EF4-FFF2-40B4-BE49-F238E27FC236}">
                  <a16:creationId xmlns:a16="http://schemas.microsoft.com/office/drawing/2014/main" id="{34158440-2A54-46E1-A869-4C574EE965FA}"/>
                </a:ext>
              </a:extLst>
            </p:cNvPr>
            <p:cNvSpPr>
              <a:spLocks noEditPoints="1"/>
            </p:cNvSpPr>
            <p:nvPr userDrawn="1"/>
          </p:nvSpPr>
          <p:spPr bwMode="auto">
            <a:xfrm>
              <a:off x="4601938" y="5030484"/>
              <a:ext cx="274638" cy="334963"/>
            </a:xfrm>
            <a:custGeom>
              <a:avLst/>
              <a:gdLst>
                <a:gd name="T0" fmla="*/ 0 w 45"/>
                <a:gd name="T1" fmla="*/ 27 h 53"/>
                <a:gd name="T2" fmla="*/ 2 w 45"/>
                <a:gd name="T3" fmla="*/ 15 h 53"/>
                <a:gd name="T4" fmla="*/ 7 w 45"/>
                <a:gd name="T5" fmla="*/ 7 h 53"/>
                <a:gd name="T6" fmla="*/ 15 w 45"/>
                <a:gd name="T7" fmla="*/ 2 h 53"/>
                <a:gd name="T8" fmla="*/ 23 w 45"/>
                <a:gd name="T9" fmla="*/ 0 h 53"/>
                <a:gd name="T10" fmla="*/ 40 w 45"/>
                <a:gd name="T11" fmla="*/ 6 h 53"/>
                <a:gd name="T12" fmla="*/ 45 w 45"/>
                <a:gd name="T13" fmla="*/ 26 h 53"/>
                <a:gd name="T14" fmla="*/ 45 w 45"/>
                <a:gd name="T15" fmla="*/ 28 h 53"/>
                <a:gd name="T16" fmla="*/ 45 w 45"/>
                <a:gd name="T17" fmla="*/ 30 h 53"/>
                <a:gd name="T18" fmla="*/ 12 w 45"/>
                <a:gd name="T19" fmla="*/ 30 h 53"/>
                <a:gd name="T20" fmla="*/ 16 w 45"/>
                <a:gd name="T21" fmla="*/ 39 h 53"/>
                <a:gd name="T22" fmla="*/ 27 w 45"/>
                <a:gd name="T23" fmla="*/ 43 h 53"/>
                <a:gd name="T24" fmla="*/ 35 w 45"/>
                <a:gd name="T25" fmla="*/ 42 h 53"/>
                <a:gd name="T26" fmla="*/ 41 w 45"/>
                <a:gd name="T27" fmla="*/ 40 h 53"/>
                <a:gd name="T28" fmla="*/ 42 w 45"/>
                <a:gd name="T29" fmla="*/ 50 h 53"/>
                <a:gd name="T30" fmla="*/ 40 w 45"/>
                <a:gd name="T31" fmla="*/ 51 h 53"/>
                <a:gd name="T32" fmla="*/ 36 w 45"/>
                <a:gd name="T33" fmla="*/ 52 h 53"/>
                <a:gd name="T34" fmla="*/ 31 w 45"/>
                <a:gd name="T35" fmla="*/ 52 h 53"/>
                <a:gd name="T36" fmla="*/ 26 w 45"/>
                <a:gd name="T37" fmla="*/ 53 h 53"/>
                <a:gd name="T38" fmla="*/ 14 w 45"/>
                <a:gd name="T39" fmla="*/ 51 h 53"/>
                <a:gd name="T40" fmla="*/ 6 w 45"/>
                <a:gd name="T41" fmla="*/ 45 h 53"/>
                <a:gd name="T42" fmla="*/ 2 w 45"/>
                <a:gd name="T43" fmla="*/ 37 h 53"/>
                <a:gd name="T44" fmla="*/ 0 w 45"/>
                <a:gd name="T45" fmla="*/ 27 h 53"/>
                <a:gd name="T46" fmla="*/ 34 w 45"/>
                <a:gd name="T47" fmla="*/ 21 h 53"/>
                <a:gd name="T48" fmla="*/ 33 w 45"/>
                <a:gd name="T49" fmla="*/ 17 h 53"/>
                <a:gd name="T50" fmla="*/ 31 w 45"/>
                <a:gd name="T51" fmla="*/ 13 h 53"/>
                <a:gd name="T52" fmla="*/ 28 w 45"/>
                <a:gd name="T53" fmla="*/ 11 h 53"/>
                <a:gd name="T54" fmla="*/ 24 w 45"/>
                <a:gd name="T55" fmla="*/ 10 h 53"/>
                <a:gd name="T56" fmla="*/ 19 w 45"/>
                <a:gd name="T57" fmla="*/ 11 h 53"/>
                <a:gd name="T58" fmla="*/ 15 w 45"/>
                <a:gd name="T59" fmla="*/ 13 h 53"/>
                <a:gd name="T60" fmla="*/ 13 w 45"/>
                <a:gd name="T61" fmla="*/ 17 h 53"/>
                <a:gd name="T62" fmla="*/ 12 w 45"/>
                <a:gd name="T63" fmla="*/ 21 h 53"/>
                <a:gd name="T64" fmla="*/ 34 w 45"/>
                <a:gd name="T6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53">
                  <a:moveTo>
                    <a:pt x="0" y="27"/>
                  </a:moveTo>
                  <a:cubicBezTo>
                    <a:pt x="0" y="22"/>
                    <a:pt x="1" y="18"/>
                    <a:pt x="2" y="15"/>
                  </a:cubicBezTo>
                  <a:cubicBezTo>
                    <a:pt x="3" y="12"/>
                    <a:pt x="5" y="9"/>
                    <a:pt x="7" y="7"/>
                  </a:cubicBezTo>
                  <a:cubicBezTo>
                    <a:pt x="9" y="4"/>
                    <a:pt x="12" y="3"/>
                    <a:pt x="15" y="2"/>
                  </a:cubicBezTo>
                  <a:cubicBezTo>
                    <a:pt x="18" y="0"/>
                    <a:pt x="20" y="0"/>
                    <a:pt x="23" y="0"/>
                  </a:cubicBezTo>
                  <a:cubicBezTo>
                    <a:pt x="30" y="0"/>
                    <a:pt x="36" y="2"/>
                    <a:pt x="40" y="6"/>
                  </a:cubicBezTo>
                  <a:cubicBezTo>
                    <a:pt x="43" y="11"/>
                    <a:pt x="45" y="17"/>
                    <a:pt x="45" y="26"/>
                  </a:cubicBezTo>
                  <a:cubicBezTo>
                    <a:pt x="45" y="26"/>
                    <a:pt x="45" y="27"/>
                    <a:pt x="45" y="28"/>
                  </a:cubicBezTo>
                  <a:cubicBezTo>
                    <a:pt x="45" y="29"/>
                    <a:pt x="45" y="29"/>
                    <a:pt x="45" y="30"/>
                  </a:cubicBezTo>
                  <a:cubicBezTo>
                    <a:pt x="12" y="30"/>
                    <a:pt x="12" y="30"/>
                    <a:pt x="12" y="30"/>
                  </a:cubicBezTo>
                  <a:cubicBezTo>
                    <a:pt x="12" y="34"/>
                    <a:pt x="14" y="37"/>
                    <a:pt x="16" y="39"/>
                  </a:cubicBezTo>
                  <a:cubicBezTo>
                    <a:pt x="19" y="41"/>
                    <a:pt x="23" y="43"/>
                    <a:pt x="27" y="43"/>
                  </a:cubicBezTo>
                  <a:cubicBezTo>
                    <a:pt x="30" y="43"/>
                    <a:pt x="33" y="42"/>
                    <a:pt x="35" y="42"/>
                  </a:cubicBezTo>
                  <a:cubicBezTo>
                    <a:pt x="37" y="41"/>
                    <a:pt x="39" y="41"/>
                    <a:pt x="41" y="40"/>
                  </a:cubicBezTo>
                  <a:cubicBezTo>
                    <a:pt x="42" y="50"/>
                    <a:pt x="42" y="50"/>
                    <a:pt x="42" y="50"/>
                  </a:cubicBezTo>
                  <a:cubicBezTo>
                    <a:pt x="42" y="50"/>
                    <a:pt x="41" y="50"/>
                    <a:pt x="40" y="51"/>
                  </a:cubicBezTo>
                  <a:cubicBezTo>
                    <a:pt x="38" y="51"/>
                    <a:pt x="37" y="51"/>
                    <a:pt x="36" y="52"/>
                  </a:cubicBezTo>
                  <a:cubicBezTo>
                    <a:pt x="34" y="52"/>
                    <a:pt x="33" y="52"/>
                    <a:pt x="31" y="52"/>
                  </a:cubicBezTo>
                  <a:cubicBezTo>
                    <a:pt x="29" y="53"/>
                    <a:pt x="28" y="53"/>
                    <a:pt x="26" y="53"/>
                  </a:cubicBezTo>
                  <a:cubicBezTo>
                    <a:pt x="22" y="53"/>
                    <a:pt x="18" y="52"/>
                    <a:pt x="14" y="51"/>
                  </a:cubicBezTo>
                  <a:cubicBezTo>
                    <a:pt x="11" y="49"/>
                    <a:pt x="8" y="48"/>
                    <a:pt x="6" y="45"/>
                  </a:cubicBezTo>
                  <a:cubicBezTo>
                    <a:pt x="4" y="43"/>
                    <a:pt x="3" y="40"/>
                    <a:pt x="2" y="37"/>
                  </a:cubicBezTo>
                  <a:cubicBezTo>
                    <a:pt x="1" y="34"/>
                    <a:pt x="0" y="30"/>
                    <a:pt x="0" y="27"/>
                  </a:cubicBezTo>
                  <a:close/>
                  <a:moveTo>
                    <a:pt x="34" y="21"/>
                  </a:moveTo>
                  <a:cubicBezTo>
                    <a:pt x="34" y="20"/>
                    <a:pt x="34" y="18"/>
                    <a:pt x="33" y="17"/>
                  </a:cubicBezTo>
                  <a:cubicBezTo>
                    <a:pt x="33" y="15"/>
                    <a:pt x="32" y="14"/>
                    <a:pt x="31" y="13"/>
                  </a:cubicBezTo>
                  <a:cubicBezTo>
                    <a:pt x="30" y="12"/>
                    <a:pt x="29" y="11"/>
                    <a:pt x="28" y="11"/>
                  </a:cubicBezTo>
                  <a:cubicBezTo>
                    <a:pt x="27" y="10"/>
                    <a:pt x="25" y="10"/>
                    <a:pt x="24" y="10"/>
                  </a:cubicBezTo>
                  <a:cubicBezTo>
                    <a:pt x="22" y="10"/>
                    <a:pt x="20" y="10"/>
                    <a:pt x="19" y="11"/>
                  </a:cubicBezTo>
                  <a:cubicBezTo>
                    <a:pt x="17" y="11"/>
                    <a:pt x="16" y="12"/>
                    <a:pt x="15" y="13"/>
                  </a:cubicBezTo>
                  <a:cubicBezTo>
                    <a:pt x="14" y="14"/>
                    <a:pt x="14" y="16"/>
                    <a:pt x="13" y="17"/>
                  </a:cubicBezTo>
                  <a:cubicBezTo>
                    <a:pt x="13" y="18"/>
                    <a:pt x="12" y="20"/>
                    <a:pt x="12" y="21"/>
                  </a:cubicBezTo>
                  <a:lnTo>
                    <a:pt x="34"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20">
              <a:extLst>
                <a:ext uri="{FF2B5EF4-FFF2-40B4-BE49-F238E27FC236}">
                  <a16:creationId xmlns:a16="http://schemas.microsoft.com/office/drawing/2014/main" id="{E2EB6C63-5BA9-41D8-848D-A50395780EA8}"/>
                </a:ext>
              </a:extLst>
            </p:cNvPr>
            <p:cNvSpPr>
              <a:spLocks/>
            </p:cNvSpPr>
            <p:nvPr userDrawn="1"/>
          </p:nvSpPr>
          <p:spPr bwMode="auto">
            <a:xfrm>
              <a:off x="4919438" y="5030484"/>
              <a:ext cx="227013" cy="334963"/>
            </a:xfrm>
            <a:custGeom>
              <a:avLst/>
              <a:gdLst>
                <a:gd name="T0" fmla="*/ 16 w 37"/>
                <a:gd name="T1" fmla="*/ 43 h 53"/>
                <a:gd name="T2" fmla="*/ 23 w 37"/>
                <a:gd name="T3" fmla="*/ 42 h 53"/>
                <a:gd name="T4" fmla="*/ 25 w 37"/>
                <a:gd name="T5" fmla="*/ 38 h 53"/>
                <a:gd name="T6" fmla="*/ 23 w 37"/>
                <a:gd name="T7" fmla="*/ 34 h 53"/>
                <a:gd name="T8" fmla="*/ 15 w 37"/>
                <a:gd name="T9" fmla="*/ 30 h 53"/>
                <a:gd name="T10" fmla="*/ 10 w 37"/>
                <a:gd name="T11" fmla="*/ 28 h 53"/>
                <a:gd name="T12" fmla="*/ 5 w 37"/>
                <a:gd name="T13" fmla="*/ 25 h 53"/>
                <a:gd name="T14" fmla="*/ 2 w 37"/>
                <a:gd name="T15" fmla="*/ 21 h 53"/>
                <a:gd name="T16" fmla="*/ 1 w 37"/>
                <a:gd name="T17" fmla="*/ 15 h 53"/>
                <a:gd name="T18" fmla="*/ 6 w 37"/>
                <a:gd name="T19" fmla="*/ 4 h 53"/>
                <a:gd name="T20" fmla="*/ 20 w 37"/>
                <a:gd name="T21" fmla="*/ 0 h 53"/>
                <a:gd name="T22" fmla="*/ 28 w 37"/>
                <a:gd name="T23" fmla="*/ 1 h 53"/>
                <a:gd name="T24" fmla="*/ 34 w 37"/>
                <a:gd name="T25" fmla="*/ 2 h 53"/>
                <a:gd name="T26" fmla="*/ 32 w 37"/>
                <a:gd name="T27" fmla="*/ 12 h 53"/>
                <a:gd name="T28" fmla="*/ 27 w 37"/>
                <a:gd name="T29" fmla="*/ 10 h 53"/>
                <a:gd name="T30" fmla="*/ 20 w 37"/>
                <a:gd name="T31" fmla="*/ 9 h 53"/>
                <a:gd name="T32" fmla="*/ 15 w 37"/>
                <a:gd name="T33" fmla="*/ 11 h 53"/>
                <a:gd name="T34" fmla="*/ 13 w 37"/>
                <a:gd name="T35" fmla="*/ 14 h 53"/>
                <a:gd name="T36" fmla="*/ 13 w 37"/>
                <a:gd name="T37" fmla="*/ 17 h 53"/>
                <a:gd name="T38" fmla="*/ 14 w 37"/>
                <a:gd name="T39" fmla="*/ 18 h 53"/>
                <a:gd name="T40" fmla="*/ 17 w 37"/>
                <a:gd name="T41" fmla="*/ 20 h 53"/>
                <a:gd name="T42" fmla="*/ 21 w 37"/>
                <a:gd name="T43" fmla="*/ 22 h 53"/>
                <a:gd name="T44" fmla="*/ 28 w 37"/>
                <a:gd name="T45" fmla="*/ 25 h 53"/>
                <a:gd name="T46" fmla="*/ 33 w 37"/>
                <a:gd name="T47" fmla="*/ 28 h 53"/>
                <a:gd name="T48" fmla="*/ 36 w 37"/>
                <a:gd name="T49" fmla="*/ 32 h 53"/>
                <a:gd name="T50" fmla="*/ 37 w 37"/>
                <a:gd name="T51" fmla="*/ 38 h 53"/>
                <a:gd name="T52" fmla="*/ 31 w 37"/>
                <a:gd name="T53" fmla="*/ 49 h 53"/>
                <a:gd name="T54" fmla="*/ 16 w 37"/>
                <a:gd name="T55" fmla="*/ 53 h 53"/>
                <a:gd name="T56" fmla="*/ 6 w 37"/>
                <a:gd name="T57" fmla="*/ 52 h 53"/>
                <a:gd name="T58" fmla="*/ 0 w 37"/>
                <a:gd name="T59" fmla="*/ 50 h 53"/>
                <a:gd name="T60" fmla="*/ 2 w 37"/>
                <a:gd name="T61" fmla="*/ 40 h 53"/>
                <a:gd name="T62" fmla="*/ 8 w 37"/>
                <a:gd name="T63" fmla="*/ 42 h 53"/>
                <a:gd name="T64" fmla="*/ 16 w 37"/>
                <a:gd name="T65"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53">
                  <a:moveTo>
                    <a:pt x="16" y="43"/>
                  </a:moveTo>
                  <a:cubicBezTo>
                    <a:pt x="19" y="43"/>
                    <a:pt x="22" y="43"/>
                    <a:pt x="23" y="42"/>
                  </a:cubicBezTo>
                  <a:cubicBezTo>
                    <a:pt x="24" y="41"/>
                    <a:pt x="25" y="40"/>
                    <a:pt x="25" y="38"/>
                  </a:cubicBezTo>
                  <a:cubicBezTo>
                    <a:pt x="25" y="36"/>
                    <a:pt x="24" y="35"/>
                    <a:pt x="23" y="34"/>
                  </a:cubicBezTo>
                  <a:cubicBezTo>
                    <a:pt x="21" y="33"/>
                    <a:pt x="19" y="32"/>
                    <a:pt x="15" y="30"/>
                  </a:cubicBezTo>
                  <a:cubicBezTo>
                    <a:pt x="13" y="30"/>
                    <a:pt x="11" y="29"/>
                    <a:pt x="10" y="28"/>
                  </a:cubicBezTo>
                  <a:cubicBezTo>
                    <a:pt x="8" y="27"/>
                    <a:pt x="6" y="26"/>
                    <a:pt x="5" y="25"/>
                  </a:cubicBezTo>
                  <a:cubicBezTo>
                    <a:pt x="4" y="24"/>
                    <a:pt x="3" y="22"/>
                    <a:pt x="2" y="21"/>
                  </a:cubicBezTo>
                  <a:cubicBezTo>
                    <a:pt x="1" y="19"/>
                    <a:pt x="1" y="17"/>
                    <a:pt x="1" y="15"/>
                  </a:cubicBezTo>
                  <a:cubicBezTo>
                    <a:pt x="1" y="10"/>
                    <a:pt x="3" y="7"/>
                    <a:pt x="6" y="4"/>
                  </a:cubicBezTo>
                  <a:cubicBezTo>
                    <a:pt x="9" y="1"/>
                    <a:pt x="14" y="0"/>
                    <a:pt x="20" y="0"/>
                  </a:cubicBezTo>
                  <a:cubicBezTo>
                    <a:pt x="23" y="0"/>
                    <a:pt x="26" y="0"/>
                    <a:pt x="28" y="1"/>
                  </a:cubicBezTo>
                  <a:cubicBezTo>
                    <a:pt x="31" y="1"/>
                    <a:pt x="33" y="2"/>
                    <a:pt x="34" y="2"/>
                  </a:cubicBezTo>
                  <a:cubicBezTo>
                    <a:pt x="32" y="12"/>
                    <a:pt x="32" y="12"/>
                    <a:pt x="32" y="12"/>
                  </a:cubicBezTo>
                  <a:cubicBezTo>
                    <a:pt x="31" y="11"/>
                    <a:pt x="29" y="11"/>
                    <a:pt x="27" y="10"/>
                  </a:cubicBezTo>
                  <a:cubicBezTo>
                    <a:pt x="25" y="10"/>
                    <a:pt x="23" y="9"/>
                    <a:pt x="20" y="9"/>
                  </a:cubicBezTo>
                  <a:cubicBezTo>
                    <a:pt x="18" y="9"/>
                    <a:pt x="16" y="10"/>
                    <a:pt x="15" y="11"/>
                  </a:cubicBezTo>
                  <a:cubicBezTo>
                    <a:pt x="13" y="11"/>
                    <a:pt x="13" y="13"/>
                    <a:pt x="13" y="14"/>
                  </a:cubicBezTo>
                  <a:cubicBezTo>
                    <a:pt x="13" y="15"/>
                    <a:pt x="13" y="16"/>
                    <a:pt x="13" y="17"/>
                  </a:cubicBezTo>
                  <a:cubicBezTo>
                    <a:pt x="13" y="17"/>
                    <a:pt x="14" y="18"/>
                    <a:pt x="14" y="18"/>
                  </a:cubicBezTo>
                  <a:cubicBezTo>
                    <a:pt x="15" y="19"/>
                    <a:pt x="16" y="19"/>
                    <a:pt x="17" y="20"/>
                  </a:cubicBezTo>
                  <a:cubicBezTo>
                    <a:pt x="18" y="20"/>
                    <a:pt x="20" y="21"/>
                    <a:pt x="21" y="22"/>
                  </a:cubicBezTo>
                  <a:cubicBezTo>
                    <a:pt x="24" y="23"/>
                    <a:pt x="27" y="24"/>
                    <a:pt x="28" y="25"/>
                  </a:cubicBezTo>
                  <a:cubicBezTo>
                    <a:pt x="30" y="26"/>
                    <a:pt x="32" y="27"/>
                    <a:pt x="33" y="28"/>
                  </a:cubicBezTo>
                  <a:cubicBezTo>
                    <a:pt x="34" y="29"/>
                    <a:pt x="35" y="31"/>
                    <a:pt x="36" y="32"/>
                  </a:cubicBezTo>
                  <a:cubicBezTo>
                    <a:pt x="37" y="34"/>
                    <a:pt x="37" y="36"/>
                    <a:pt x="37" y="38"/>
                  </a:cubicBezTo>
                  <a:cubicBezTo>
                    <a:pt x="37" y="43"/>
                    <a:pt x="35" y="46"/>
                    <a:pt x="31" y="49"/>
                  </a:cubicBezTo>
                  <a:cubicBezTo>
                    <a:pt x="28" y="51"/>
                    <a:pt x="23" y="53"/>
                    <a:pt x="16" y="53"/>
                  </a:cubicBezTo>
                  <a:cubicBezTo>
                    <a:pt x="12" y="53"/>
                    <a:pt x="8" y="52"/>
                    <a:pt x="6" y="52"/>
                  </a:cubicBezTo>
                  <a:cubicBezTo>
                    <a:pt x="3" y="51"/>
                    <a:pt x="1" y="50"/>
                    <a:pt x="0" y="50"/>
                  </a:cubicBezTo>
                  <a:cubicBezTo>
                    <a:pt x="2" y="40"/>
                    <a:pt x="2" y="40"/>
                    <a:pt x="2" y="40"/>
                  </a:cubicBezTo>
                  <a:cubicBezTo>
                    <a:pt x="4" y="41"/>
                    <a:pt x="6" y="41"/>
                    <a:pt x="8" y="42"/>
                  </a:cubicBezTo>
                  <a:cubicBezTo>
                    <a:pt x="11" y="43"/>
                    <a:pt x="13" y="43"/>
                    <a:pt x="16"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21">
              <a:extLst>
                <a:ext uri="{FF2B5EF4-FFF2-40B4-BE49-F238E27FC236}">
                  <a16:creationId xmlns:a16="http://schemas.microsoft.com/office/drawing/2014/main" id="{03EBFA84-F190-48E6-AD75-A2FBA2C62D95}"/>
                </a:ext>
              </a:extLst>
            </p:cNvPr>
            <p:cNvSpPr>
              <a:spLocks/>
            </p:cNvSpPr>
            <p:nvPr userDrawn="1"/>
          </p:nvSpPr>
          <p:spPr bwMode="auto">
            <a:xfrm>
              <a:off x="5195663" y="5036834"/>
              <a:ext cx="255588" cy="328613"/>
            </a:xfrm>
            <a:custGeom>
              <a:avLst/>
              <a:gdLst>
                <a:gd name="T0" fmla="*/ 42 w 42"/>
                <a:gd name="T1" fmla="*/ 49 h 52"/>
                <a:gd name="T2" fmla="*/ 33 w 42"/>
                <a:gd name="T3" fmla="*/ 51 h 52"/>
                <a:gd name="T4" fmla="*/ 21 w 42"/>
                <a:gd name="T5" fmla="*/ 52 h 52"/>
                <a:gd name="T6" fmla="*/ 11 w 42"/>
                <a:gd name="T7" fmla="*/ 50 h 52"/>
                <a:gd name="T8" fmla="*/ 5 w 42"/>
                <a:gd name="T9" fmla="*/ 45 h 52"/>
                <a:gd name="T10" fmla="*/ 1 w 42"/>
                <a:gd name="T11" fmla="*/ 38 h 52"/>
                <a:gd name="T12" fmla="*/ 0 w 42"/>
                <a:gd name="T13" fmla="*/ 28 h 52"/>
                <a:gd name="T14" fmla="*/ 0 w 42"/>
                <a:gd name="T15" fmla="*/ 0 h 52"/>
                <a:gd name="T16" fmla="*/ 12 w 42"/>
                <a:gd name="T17" fmla="*/ 0 h 52"/>
                <a:gd name="T18" fmla="*/ 12 w 42"/>
                <a:gd name="T19" fmla="*/ 26 h 52"/>
                <a:gd name="T20" fmla="*/ 14 w 42"/>
                <a:gd name="T21" fmla="*/ 38 h 52"/>
                <a:gd name="T22" fmla="*/ 22 w 42"/>
                <a:gd name="T23" fmla="*/ 41 h 52"/>
                <a:gd name="T24" fmla="*/ 27 w 42"/>
                <a:gd name="T25" fmla="*/ 41 h 52"/>
                <a:gd name="T26" fmla="*/ 30 w 42"/>
                <a:gd name="T27" fmla="*/ 41 h 52"/>
                <a:gd name="T28" fmla="*/ 30 w 42"/>
                <a:gd name="T29" fmla="*/ 0 h 52"/>
                <a:gd name="T30" fmla="*/ 42 w 42"/>
                <a:gd name="T31" fmla="*/ 0 h 52"/>
                <a:gd name="T32" fmla="*/ 42 w 42"/>
                <a:gd name="T33"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2">
                  <a:moveTo>
                    <a:pt x="42" y="49"/>
                  </a:moveTo>
                  <a:cubicBezTo>
                    <a:pt x="40" y="49"/>
                    <a:pt x="37" y="50"/>
                    <a:pt x="33" y="51"/>
                  </a:cubicBezTo>
                  <a:cubicBezTo>
                    <a:pt x="30" y="51"/>
                    <a:pt x="26" y="52"/>
                    <a:pt x="21" y="52"/>
                  </a:cubicBezTo>
                  <a:cubicBezTo>
                    <a:pt x="17" y="52"/>
                    <a:pt x="14" y="51"/>
                    <a:pt x="11" y="50"/>
                  </a:cubicBezTo>
                  <a:cubicBezTo>
                    <a:pt x="9" y="49"/>
                    <a:pt x="6" y="47"/>
                    <a:pt x="5" y="45"/>
                  </a:cubicBezTo>
                  <a:cubicBezTo>
                    <a:pt x="3" y="43"/>
                    <a:pt x="2" y="40"/>
                    <a:pt x="1" y="38"/>
                  </a:cubicBezTo>
                  <a:cubicBezTo>
                    <a:pt x="1" y="35"/>
                    <a:pt x="0" y="32"/>
                    <a:pt x="0" y="28"/>
                  </a:cubicBezTo>
                  <a:cubicBezTo>
                    <a:pt x="0" y="0"/>
                    <a:pt x="0" y="0"/>
                    <a:pt x="0" y="0"/>
                  </a:cubicBezTo>
                  <a:cubicBezTo>
                    <a:pt x="12" y="0"/>
                    <a:pt x="12" y="0"/>
                    <a:pt x="12" y="0"/>
                  </a:cubicBezTo>
                  <a:cubicBezTo>
                    <a:pt x="12" y="26"/>
                    <a:pt x="12" y="26"/>
                    <a:pt x="12" y="26"/>
                  </a:cubicBezTo>
                  <a:cubicBezTo>
                    <a:pt x="12" y="32"/>
                    <a:pt x="13" y="36"/>
                    <a:pt x="14" y="38"/>
                  </a:cubicBezTo>
                  <a:cubicBezTo>
                    <a:pt x="16" y="40"/>
                    <a:pt x="18" y="41"/>
                    <a:pt x="22" y="41"/>
                  </a:cubicBezTo>
                  <a:cubicBezTo>
                    <a:pt x="24" y="41"/>
                    <a:pt x="25" y="41"/>
                    <a:pt x="27" y="41"/>
                  </a:cubicBezTo>
                  <a:cubicBezTo>
                    <a:pt x="28" y="41"/>
                    <a:pt x="30" y="41"/>
                    <a:pt x="30" y="41"/>
                  </a:cubicBezTo>
                  <a:cubicBezTo>
                    <a:pt x="30" y="0"/>
                    <a:pt x="30" y="0"/>
                    <a:pt x="30" y="0"/>
                  </a:cubicBezTo>
                  <a:cubicBezTo>
                    <a:pt x="42" y="0"/>
                    <a:pt x="42" y="0"/>
                    <a:pt x="42" y="0"/>
                  </a:cubicBezTo>
                  <a:lnTo>
                    <a:pt x="42" y="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22">
              <a:extLst>
                <a:ext uri="{FF2B5EF4-FFF2-40B4-BE49-F238E27FC236}">
                  <a16:creationId xmlns:a16="http://schemas.microsoft.com/office/drawing/2014/main" id="{26F26B0F-B14E-4E57-B5DF-F474826D1E36}"/>
                </a:ext>
              </a:extLst>
            </p:cNvPr>
            <p:cNvSpPr>
              <a:spLocks/>
            </p:cNvSpPr>
            <p:nvPr userDrawn="1"/>
          </p:nvSpPr>
          <p:spPr bwMode="auto">
            <a:xfrm>
              <a:off x="5530625" y="4886021"/>
              <a:ext cx="117475" cy="473075"/>
            </a:xfrm>
            <a:custGeom>
              <a:avLst/>
              <a:gdLst>
                <a:gd name="T0" fmla="*/ 17 w 19"/>
                <a:gd name="T1" fmla="*/ 75 h 75"/>
                <a:gd name="T2" fmla="*/ 9 w 19"/>
                <a:gd name="T3" fmla="*/ 74 h 75"/>
                <a:gd name="T4" fmla="*/ 3 w 19"/>
                <a:gd name="T5" fmla="*/ 71 h 75"/>
                <a:gd name="T6" fmla="*/ 0 w 19"/>
                <a:gd name="T7" fmla="*/ 66 h 75"/>
                <a:gd name="T8" fmla="*/ 0 w 19"/>
                <a:gd name="T9" fmla="*/ 60 h 75"/>
                <a:gd name="T10" fmla="*/ 0 w 19"/>
                <a:gd name="T11" fmla="*/ 2 h 75"/>
                <a:gd name="T12" fmla="*/ 11 w 19"/>
                <a:gd name="T13" fmla="*/ 0 h 75"/>
                <a:gd name="T14" fmla="*/ 11 w 19"/>
                <a:gd name="T15" fmla="*/ 57 h 75"/>
                <a:gd name="T16" fmla="*/ 12 w 19"/>
                <a:gd name="T17" fmla="*/ 61 h 75"/>
                <a:gd name="T18" fmla="*/ 13 w 19"/>
                <a:gd name="T19" fmla="*/ 63 h 75"/>
                <a:gd name="T20" fmla="*/ 15 w 19"/>
                <a:gd name="T21" fmla="*/ 65 h 75"/>
                <a:gd name="T22" fmla="*/ 19 w 19"/>
                <a:gd name="T23" fmla="*/ 66 h 75"/>
                <a:gd name="T24" fmla="*/ 17 w 19"/>
                <a:gd name="T2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75">
                  <a:moveTo>
                    <a:pt x="17" y="75"/>
                  </a:moveTo>
                  <a:cubicBezTo>
                    <a:pt x="14" y="75"/>
                    <a:pt x="11" y="75"/>
                    <a:pt x="9" y="74"/>
                  </a:cubicBezTo>
                  <a:cubicBezTo>
                    <a:pt x="6" y="73"/>
                    <a:pt x="5" y="72"/>
                    <a:pt x="3" y="71"/>
                  </a:cubicBezTo>
                  <a:cubicBezTo>
                    <a:pt x="2" y="70"/>
                    <a:pt x="1" y="68"/>
                    <a:pt x="0" y="66"/>
                  </a:cubicBezTo>
                  <a:cubicBezTo>
                    <a:pt x="0" y="64"/>
                    <a:pt x="0" y="62"/>
                    <a:pt x="0" y="60"/>
                  </a:cubicBezTo>
                  <a:cubicBezTo>
                    <a:pt x="0" y="2"/>
                    <a:pt x="0" y="2"/>
                    <a:pt x="0" y="2"/>
                  </a:cubicBezTo>
                  <a:cubicBezTo>
                    <a:pt x="11" y="0"/>
                    <a:pt x="11" y="0"/>
                    <a:pt x="11" y="0"/>
                  </a:cubicBezTo>
                  <a:cubicBezTo>
                    <a:pt x="11" y="57"/>
                    <a:pt x="11" y="57"/>
                    <a:pt x="11" y="57"/>
                  </a:cubicBezTo>
                  <a:cubicBezTo>
                    <a:pt x="11" y="59"/>
                    <a:pt x="11" y="60"/>
                    <a:pt x="12" y="61"/>
                  </a:cubicBezTo>
                  <a:cubicBezTo>
                    <a:pt x="12" y="62"/>
                    <a:pt x="12" y="63"/>
                    <a:pt x="13" y="63"/>
                  </a:cubicBezTo>
                  <a:cubicBezTo>
                    <a:pt x="13" y="64"/>
                    <a:pt x="14" y="65"/>
                    <a:pt x="15" y="65"/>
                  </a:cubicBezTo>
                  <a:cubicBezTo>
                    <a:pt x="16" y="65"/>
                    <a:pt x="17" y="66"/>
                    <a:pt x="19" y="66"/>
                  </a:cubicBezTo>
                  <a:lnTo>
                    <a:pt x="17"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23">
              <a:extLst>
                <a:ext uri="{FF2B5EF4-FFF2-40B4-BE49-F238E27FC236}">
                  <a16:creationId xmlns:a16="http://schemas.microsoft.com/office/drawing/2014/main" id="{E6B3734E-4056-4AAF-B13A-94C57AAF80FC}"/>
                </a:ext>
              </a:extLst>
            </p:cNvPr>
            <p:cNvSpPr>
              <a:spLocks/>
            </p:cNvSpPr>
            <p:nvPr userDrawn="1"/>
          </p:nvSpPr>
          <p:spPr bwMode="auto">
            <a:xfrm>
              <a:off x="5690963" y="4943171"/>
              <a:ext cx="188913" cy="422275"/>
            </a:xfrm>
            <a:custGeom>
              <a:avLst/>
              <a:gdLst>
                <a:gd name="T0" fmla="*/ 0 w 31"/>
                <a:gd name="T1" fmla="*/ 2 h 67"/>
                <a:gd name="T2" fmla="*/ 11 w 31"/>
                <a:gd name="T3" fmla="*/ 0 h 67"/>
                <a:gd name="T4" fmla="*/ 11 w 31"/>
                <a:gd name="T5" fmla="*/ 15 h 67"/>
                <a:gd name="T6" fmla="*/ 29 w 31"/>
                <a:gd name="T7" fmla="*/ 15 h 67"/>
                <a:gd name="T8" fmla="*/ 29 w 31"/>
                <a:gd name="T9" fmla="*/ 25 h 67"/>
                <a:gd name="T10" fmla="*/ 11 w 31"/>
                <a:gd name="T11" fmla="*/ 25 h 67"/>
                <a:gd name="T12" fmla="*/ 11 w 31"/>
                <a:gd name="T13" fmla="*/ 45 h 67"/>
                <a:gd name="T14" fmla="*/ 13 w 31"/>
                <a:gd name="T15" fmla="*/ 54 h 67"/>
                <a:gd name="T16" fmla="*/ 20 w 31"/>
                <a:gd name="T17" fmla="*/ 57 h 67"/>
                <a:gd name="T18" fmla="*/ 25 w 31"/>
                <a:gd name="T19" fmla="*/ 56 h 67"/>
                <a:gd name="T20" fmla="*/ 29 w 31"/>
                <a:gd name="T21" fmla="*/ 55 h 67"/>
                <a:gd name="T22" fmla="*/ 31 w 31"/>
                <a:gd name="T23" fmla="*/ 64 h 67"/>
                <a:gd name="T24" fmla="*/ 26 w 31"/>
                <a:gd name="T25" fmla="*/ 66 h 67"/>
                <a:gd name="T26" fmla="*/ 18 w 31"/>
                <a:gd name="T27" fmla="*/ 67 h 67"/>
                <a:gd name="T28" fmla="*/ 9 w 31"/>
                <a:gd name="T29" fmla="*/ 65 h 67"/>
                <a:gd name="T30" fmla="*/ 4 w 31"/>
                <a:gd name="T31" fmla="*/ 61 h 67"/>
                <a:gd name="T32" fmla="*/ 1 w 31"/>
                <a:gd name="T33" fmla="*/ 54 h 67"/>
                <a:gd name="T34" fmla="*/ 0 w 31"/>
                <a:gd name="T35" fmla="*/ 45 h 67"/>
                <a:gd name="T36" fmla="*/ 0 w 31"/>
                <a:gd name="T37"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7">
                  <a:moveTo>
                    <a:pt x="0" y="2"/>
                  </a:moveTo>
                  <a:cubicBezTo>
                    <a:pt x="11" y="0"/>
                    <a:pt x="11" y="0"/>
                    <a:pt x="11" y="0"/>
                  </a:cubicBezTo>
                  <a:cubicBezTo>
                    <a:pt x="11" y="15"/>
                    <a:pt x="11" y="15"/>
                    <a:pt x="11" y="15"/>
                  </a:cubicBezTo>
                  <a:cubicBezTo>
                    <a:pt x="29" y="15"/>
                    <a:pt x="29" y="15"/>
                    <a:pt x="29" y="15"/>
                  </a:cubicBezTo>
                  <a:cubicBezTo>
                    <a:pt x="29" y="25"/>
                    <a:pt x="29" y="25"/>
                    <a:pt x="29" y="25"/>
                  </a:cubicBezTo>
                  <a:cubicBezTo>
                    <a:pt x="11" y="25"/>
                    <a:pt x="11" y="25"/>
                    <a:pt x="11" y="25"/>
                  </a:cubicBezTo>
                  <a:cubicBezTo>
                    <a:pt x="11" y="45"/>
                    <a:pt x="11" y="45"/>
                    <a:pt x="11" y="45"/>
                  </a:cubicBezTo>
                  <a:cubicBezTo>
                    <a:pt x="11" y="49"/>
                    <a:pt x="12" y="52"/>
                    <a:pt x="13" y="54"/>
                  </a:cubicBezTo>
                  <a:cubicBezTo>
                    <a:pt x="15" y="56"/>
                    <a:pt x="17" y="57"/>
                    <a:pt x="20" y="57"/>
                  </a:cubicBezTo>
                  <a:cubicBezTo>
                    <a:pt x="22" y="57"/>
                    <a:pt x="24" y="56"/>
                    <a:pt x="25" y="56"/>
                  </a:cubicBezTo>
                  <a:cubicBezTo>
                    <a:pt x="27" y="55"/>
                    <a:pt x="28" y="55"/>
                    <a:pt x="29" y="55"/>
                  </a:cubicBezTo>
                  <a:cubicBezTo>
                    <a:pt x="31" y="64"/>
                    <a:pt x="31" y="64"/>
                    <a:pt x="31" y="64"/>
                  </a:cubicBezTo>
                  <a:cubicBezTo>
                    <a:pt x="30" y="64"/>
                    <a:pt x="28" y="65"/>
                    <a:pt x="26" y="66"/>
                  </a:cubicBezTo>
                  <a:cubicBezTo>
                    <a:pt x="24" y="66"/>
                    <a:pt x="21" y="67"/>
                    <a:pt x="18" y="67"/>
                  </a:cubicBezTo>
                  <a:cubicBezTo>
                    <a:pt x="15" y="67"/>
                    <a:pt x="12" y="66"/>
                    <a:pt x="9" y="65"/>
                  </a:cubicBezTo>
                  <a:cubicBezTo>
                    <a:pt x="7" y="64"/>
                    <a:pt x="5" y="63"/>
                    <a:pt x="4" y="61"/>
                  </a:cubicBezTo>
                  <a:cubicBezTo>
                    <a:pt x="2" y="59"/>
                    <a:pt x="1" y="57"/>
                    <a:pt x="1" y="54"/>
                  </a:cubicBezTo>
                  <a:cubicBezTo>
                    <a:pt x="0" y="52"/>
                    <a:pt x="0" y="49"/>
                    <a:pt x="0" y="45"/>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24">
              <a:extLst>
                <a:ext uri="{FF2B5EF4-FFF2-40B4-BE49-F238E27FC236}">
                  <a16:creationId xmlns:a16="http://schemas.microsoft.com/office/drawing/2014/main" id="{B931A672-14CC-47B3-AE00-493DF7FA726F}"/>
                </a:ext>
              </a:extLst>
            </p:cNvPr>
            <p:cNvSpPr>
              <a:spLocks/>
            </p:cNvSpPr>
            <p:nvPr userDrawn="1"/>
          </p:nvSpPr>
          <p:spPr bwMode="auto">
            <a:xfrm>
              <a:off x="5903688" y="5030484"/>
              <a:ext cx="227013" cy="334963"/>
            </a:xfrm>
            <a:custGeom>
              <a:avLst/>
              <a:gdLst>
                <a:gd name="T0" fmla="*/ 16 w 37"/>
                <a:gd name="T1" fmla="*/ 43 h 53"/>
                <a:gd name="T2" fmla="*/ 23 w 37"/>
                <a:gd name="T3" fmla="*/ 42 h 53"/>
                <a:gd name="T4" fmla="*/ 25 w 37"/>
                <a:gd name="T5" fmla="*/ 38 h 53"/>
                <a:gd name="T6" fmla="*/ 23 w 37"/>
                <a:gd name="T7" fmla="*/ 34 h 53"/>
                <a:gd name="T8" fmla="*/ 15 w 37"/>
                <a:gd name="T9" fmla="*/ 30 h 53"/>
                <a:gd name="T10" fmla="*/ 9 w 37"/>
                <a:gd name="T11" fmla="*/ 28 h 53"/>
                <a:gd name="T12" fmla="*/ 5 w 37"/>
                <a:gd name="T13" fmla="*/ 25 h 53"/>
                <a:gd name="T14" fmla="*/ 2 w 37"/>
                <a:gd name="T15" fmla="*/ 21 h 53"/>
                <a:gd name="T16" fmla="*/ 1 w 37"/>
                <a:gd name="T17" fmla="*/ 15 h 53"/>
                <a:gd name="T18" fmla="*/ 6 w 37"/>
                <a:gd name="T19" fmla="*/ 4 h 53"/>
                <a:gd name="T20" fmla="*/ 20 w 37"/>
                <a:gd name="T21" fmla="*/ 0 h 53"/>
                <a:gd name="T22" fmla="*/ 28 w 37"/>
                <a:gd name="T23" fmla="*/ 1 h 53"/>
                <a:gd name="T24" fmla="*/ 34 w 37"/>
                <a:gd name="T25" fmla="*/ 2 h 53"/>
                <a:gd name="T26" fmla="*/ 32 w 37"/>
                <a:gd name="T27" fmla="*/ 12 h 53"/>
                <a:gd name="T28" fmla="*/ 27 w 37"/>
                <a:gd name="T29" fmla="*/ 10 h 53"/>
                <a:gd name="T30" fmla="*/ 20 w 37"/>
                <a:gd name="T31" fmla="*/ 9 h 53"/>
                <a:gd name="T32" fmla="*/ 15 w 37"/>
                <a:gd name="T33" fmla="*/ 11 h 53"/>
                <a:gd name="T34" fmla="*/ 12 w 37"/>
                <a:gd name="T35" fmla="*/ 14 h 53"/>
                <a:gd name="T36" fmla="*/ 13 w 37"/>
                <a:gd name="T37" fmla="*/ 17 h 53"/>
                <a:gd name="T38" fmla="*/ 14 w 37"/>
                <a:gd name="T39" fmla="*/ 18 h 53"/>
                <a:gd name="T40" fmla="*/ 17 w 37"/>
                <a:gd name="T41" fmla="*/ 20 h 53"/>
                <a:gd name="T42" fmla="*/ 21 w 37"/>
                <a:gd name="T43" fmla="*/ 22 h 53"/>
                <a:gd name="T44" fmla="*/ 28 w 37"/>
                <a:gd name="T45" fmla="*/ 25 h 53"/>
                <a:gd name="T46" fmla="*/ 33 w 37"/>
                <a:gd name="T47" fmla="*/ 28 h 53"/>
                <a:gd name="T48" fmla="*/ 36 w 37"/>
                <a:gd name="T49" fmla="*/ 32 h 53"/>
                <a:gd name="T50" fmla="*/ 37 w 37"/>
                <a:gd name="T51" fmla="*/ 38 h 53"/>
                <a:gd name="T52" fmla="*/ 31 w 37"/>
                <a:gd name="T53" fmla="*/ 49 h 53"/>
                <a:gd name="T54" fmla="*/ 16 w 37"/>
                <a:gd name="T55" fmla="*/ 53 h 53"/>
                <a:gd name="T56" fmla="*/ 5 w 37"/>
                <a:gd name="T57" fmla="*/ 52 h 53"/>
                <a:gd name="T58" fmla="*/ 0 w 37"/>
                <a:gd name="T59" fmla="*/ 50 h 53"/>
                <a:gd name="T60" fmla="*/ 2 w 37"/>
                <a:gd name="T61" fmla="*/ 40 h 53"/>
                <a:gd name="T62" fmla="*/ 8 w 37"/>
                <a:gd name="T63" fmla="*/ 42 h 53"/>
                <a:gd name="T64" fmla="*/ 16 w 37"/>
                <a:gd name="T65"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53">
                  <a:moveTo>
                    <a:pt x="16" y="43"/>
                  </a:moveTo>
                  <a:cubicBezTo>
                    <a:pt x="19" y="43"/>
                    <a:pt x="21" y="43"/>
                    <a:pt x="23" y="42"/>
                  </a:cubicBezTo>
                  <a:cubicBezTo>
                    <a:pt x="24" y="41"/>
                    <a:pt x="25" y="40"/>
                    <a:pt x="25" y="38"/>
                  </a:cubicBezTo>
                  <a:cubicBezTo>
                    <a:pt x="25" y="36"/>
                    <a:pt x="24" y="35"/>
                    <a:pt x="23" y="34"/>
                  </a:cubicBezTo>
                  <a:cubicBezTo>
                    <a:pt x="21" y="33"/>
                    <a:pt x="19" y="32"/>
                    <a:pt x="15" y="30"/>
                  </a:cubicBezTo>
                  <a:cubicBezTo>
                    <a:pt x="13" y="30"/>
                    <a:pt x="11" y="29"/>
                    <a:pt x="9" y="28"/>
                  </a:cubicBezTo>
                  <a:cubicBezTo>
                    <a:pt x="8" y="27"/>
                    <a:pt x="6" y="26"/>
                    <a:pt x="5" y="25"/>
                  </a:cubicBezTo>
                  <a:cubicBezTo>
                    <a:pt x="4" y="24"/>
                    <a:pt x="3" y="22"/>
                    <a:pt x="2" y="21"/>
                  </a:cubicBezTo>
                  <a:cubicBezTo>
                    <a:pt x="1" y="19"/>
                    <a:pt x="1" y="17"/>
                    <a:pt x="1" y="15"/>
                  </a:cubicBezTo>
                  <a:cubicBezTo>
                    <a:pt x="1" y="10"/>
                    <a:pt x="2" y="7"/>
                    <a:pt x="6" y="4"/>
                  </a:cubicBezTo>
                  <a:cubicBezTo>
                    <a:pt x="9" y="1"/>
                    <a:pt x="14" y="0"/>
                    <a:pt x="20" y="0"/>
                  </a:cubicBezTo>
                  <a:cubicBezTo>
                    <a:pt x="23" y="0"/>
                    <a:pt x="25" y="0"/>
                    <a:pt x="28" y="1"/>
                  </a:cubicBezTo>
                  <a:cubicBezTo>
                    <a:pt x="31" y="1"/>
                    <a:pt x="33" y="2"/>
                    <a:pt x="34" y="2"/>
                  </a:cubicBezTo>
                  <a:cubicBezTo>
                    <a:pt x="32" y="12"/>
                    <a:pt x="32" y="12"/>
                    <a:pt x="32" y="12"/>
                  </a:cubicBezTo>
                  <a:cubicBezTo>
                    <a:pt x="31" y="11"/>
                    <a:pt x="29" y="11"/>
                    <a:pt x="27" y="10"/>
                  </a:cubicBezTo>
                  <a:cubicBezTo>
                    <a:pt x="25" y="10"/>
                    <a:pt x="23" y="9"/>
                    <a:pt x="20" y="9"/>
                  </a:cubicBezTo>
                  <a:cubicBezTo>
                    <a:pt x="18" y="9"/>
                    <a:pt x="16" y="10"/>
                    <a:pt x="15" y="11"/>
                  </a:cubicBezTo>
                  <a:cubicBezTo>
                    <a:pt x="13" y="11"/>
                    <a:pt x="12" y="13"/>
                    <a:pt x="12" y="14"/>
                  </a:cubicBezTo>
                  <a:cubicBezTo>
                    <a:pt x="12" y="15"/>
                    <a:pt x="12" y="16"/>
                    <a:pt x="13" y="17"/>
                  </a:cubicBezTo>
                  <a:cubicBezTo>
                    <a:pt x="13" y="17"/>
                    <a:pt x="14" y="18"/>
                    <a:pt x="14" y="18"/>
                  </a:cubicBezTo>
                  <a:cubicBezTo>
                    <a:pt x="15" y="19"/>
                    <a:pt x="16" y="19"/>
                    <a:pt x="17" y="20"/>
                  </a:cubicBezTo>
                  <a:cubicBezTo>
                    <a:pt x="18" y="20"/>
                    <a:pt x="20" y="21"/>
                    <a:pt x="21" y="22"/>
                  </a:cubicBezTo>
                  <a:cubicBezTo>
                    <a:pt x="24" y="23"/>
                    <a:pt x="26" y="24"/>
                    <a:pt x="28" y="25"/>
                  </a:cubicBezTo>
                  <a:cubicBezTo>
                    <a:pt x="30" y="26"/>
                    <a:pt x="32" y="27"/>
                    <a:pt x="33" y="28"/>
                  </a:cubicBezTo>
                  <a:cubicBezTo>
                    <a:pt x="34" y="29"/>
                    <a:pt x="35" y="31"/>
                    <a:pt x="36" y="32"/>
                  </a:cubicBezTo>
                  <a:cubicBezTo>
                    <a:pt x="36" y="34"/>
                    <a:pt x="37" y="36"/>
                    <a:pt x="37" y="38"/>
                  </a:cubicBezTo>
                  <a:cubicBezTo>
                    <a:pt x="37" y="43"/>
                    <a:pt x="35" y="46"/>
                    <a:pt x="31" y="49"/>
                  </a:cubicBezTo>
                  <a:cubicBezTo>
                    <a:pt x="28" y="51"/>
                    <a:pt x="23" y="53"/>
                    <a:pt x="16" y="53"/>
                  </a:cubicBezTo>
                  <a:cubicBezTo>
                    <a:pt x="12" y="53"/>
                    <a:pt x="8" y="52"/>
                    <a:pt x="5" y="52"/>
                  </a:cubicBezTo>
                  <a:cubicBezTo>
                    <a:pt x="3" y="51"/>
                    <a:pt x="1" y="50"/>
                    <a:pt x="0" y="50"/>
                  </a:cubicBezTo>
                  <a:cubicBezTo>
                    <a:pt x="2" y="40"/>
                    <a:pt x="2" y="40"/>
                    <a:pt x="2" y="40"/>
                  </a:cubicBezTo>
                  <a:cubicBezTo>
                    <a:pt x="3" y="41"/>
                    <a:pt x="6" y="41"/>
                    <a:pt x="8" y="42"/>
                  </a:cubicBezTo>
                  <a:cubicBezTo>
                    <a:pt x="10" y="43"/>
                    <a:pt x="13" y="43"/>
                    <a:pt x="16"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25">
              <a:extLst>
                <a:ext uri="{FF2B5EF4-FFF2-40B4-BE49-F238E27FC236}">
                  <a16:creationId xmlns:a16="http://schemas.microsoft.com/office/drawing/2014/main" id="{4F0922C2-DC30-4808-B2D1-53B9A9F52D85}"/>
                </a:ext>
              </a:extLst>
            </p:cNvPr>
            <p:cNvSpPr>
              <a:spLocks/>
            </p:cNvSpPr>
            <p:nvPr userDrawn="1"/>
          </p:nvSpPr>
          <p:spPr bwMode="auto">
            <a:xfrm>
              <a:off x="6289450" y="5030484"/>
              <a:ext cx="238125" cy="334963"/>
            </a:xfrm>
            <a:custGeom>
              <a:avLst/>
              <a:gdLst>
                <a:gd name="T0" fmla="*/ 0 w 39"/>
                <a:gd name="T1" fmla="*/ 26 h 53"/>
                <a:gd name="T2" fmla="*/ 2 w 39"/>
                <a:gd name="T3" fmla="*/ 16 h 53"/>
                <a:gd name="T4" fmla="*/ 7 w 39"/>
                <a:gd name="T5" fmla="*/ 7 h 53"/>
                <a:gd name="T6" fmla="*/ 15 w 39"/>
                <a:gd name="T7" fmla="*/ 2 h 53"/>
                <a:gd name="T8" fmla="*/ 25 w 39"/>
                <a:gd name="T9" fmla="*/ 0 h 53"/>
                <a:gd name="T10" fmla="*/ 39 w 39"/>
                <a:gd name="T11" fmla="*/ 3 h 53"/>
                <a:gd name="T12" fmla="*/ 36 w 39"/>
                <a:gd name="T13" fmla="*/ 12 h 53"/>
                <a:gd name="T14" fmla="*/ 31 w 39"/>
                <a:gd name="T15" fmla="*/ 11 h 53"/>
                <a:gd name="T16" fmla="*/ 26 w 39"/>
                <a:gd name="T17" fmla="*/ 10 h 53"/>
                <a:gd name="T18" fmla="*/ 16 w 39"/>
                <a:gd name="T19" fmla="*/ 14 h 53"/>
                <a:gd name="T20" fmla="*/ 12 w 39"/>
                <a:gd name="T21" fmla="*/ 26 h 53"/>
                <a:gd name="T22" fmla="*/ 15 w 39"/>
                <a:gd name="T23" fmla="*/ 38 h 53"/>
                <a:gd name="T24" fmla="*/ 27 w 39"/>
                <a:gd name="T25" fmla="*/ 43 h 53"/>
                <a:gd name="T26" fmla="*/ 33 w 39"/>
                <a:gd name="T27" fmla="*/ 42 h 53"/>
                <a:gd name="T28" fmla="*/ 38 w 39"/>
                <a:gd name="T29" fmla="*/ 41 h 53"/>
                <a:gd name="T30" fmla="*/ 39 w 39"/>
                <a:gd name="T31" fmla="*/ 50 h 53"/>
                <a:gd name="T32" fmla="*/ 33 w 39"/>
                <a:gd name="T33" fmla="*/ 52 h 53"/>
                <a:gd name="T34" fmla="*/ 25 w 39"/>
                <a:gd name="T35" fmla="*/ 53 h 53"/>
                <a:gd name="T36" fmla="*/ 14 w 39"/>
                <a:gd name="T37" fmla="*/ 51 h 53"/>
                <a:gd name="T38" fmla="*/ 6 w 39"/>
                <a:gd name="T39" fmla="*/ 45 h 53"/>
                <a:gd name="T40" fmla="*/ 2 w 39"/>
                <a:gd name="T41" fmla="*/ 37 h 53"/>
                <a:gd name="T42" fmla="*/ 0 w 39"/>
                <a:gd name="T43"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53">
                  <a:moveTo>
                    <a:pt x="0" y="26"/>
                  </a:moveTo>
                  <a:cubicBezTo>
                    <a:pt x="0" y="23"/>
                    <a:pt x="1" y="19"/>
                    <a:pt x="2" y="16"/>
                  </a:cubicBezTo>
                  <a:cubicBezTo>
                    <a:pt x="3" y="13"/>
                    <a:pt x="5" y="10"/>
                    <a:pt x="7" y="7"/>
                  </a:cubicBezTo>
                  <a:cubicBezTo>
                    <a:pt x="9" y="5"/>
                    <a:pt x="12" y="3"/>
                    <a:pt x="15" y="2"/>
                  </a:cubicBezTo>
                  <a:cubicBezTo>
                    <a:pt x="18" y="1"/>
                    <a:pt x="21" y="0"/>
                    <a:pt x="25" y="0"/>
                  </a:cubicBezTo>
                  <a:cubicBezTo>
                    <a:pt x="30" y="0"/>
                    <a:pt x="34" y="1"/>
                    <a:pt x="39" y="3"/>
                  </a:cubicBezTo>
                  <a:cubicBezTo>
                    <a:pt x="36" y="12"/>
                    <a:pt x="36" y="12"/>
                    <a:pt x="36" y="12"/>
                  </a:cubicBezTo>
                  <a:cubicBezTo>
                    <a:pt x="35" y="11"/>
                    <a:pt x="33" y="11"/>
                    <a:pt x="31" y="11"/>
                  </a:cubicBezTo>
                  <a:cubicBezTo>
                    <a:pt x="30" y="10"/>
                    <a:pt x="28" y="10"/>
                    <a:pt x="26" y="10"/>
                  </a:cubicBezTo>
                  <a:cubicBezTo>
                    <a:pt x="21" y="10"/>
                    <a:pt x="18" y="11"/>
                    <a:pt x="16" y="14"/>
                  </a:cubicBezTo>
                  <a:cubicBezTo>
                    <a:pt x="13" y="17"/>
                    <a:pt x="12" y="21"/>
                    <a:pt x="12" y="26"/>
                  </a:cubicBezTo>
                  <a:cubicBezTo>
                    <a:pt x="12" y="31"/>
                    <a:pt x="13" y="35"/>
                    <a:pt x="15" y="38"/>
                  </a:cubicBezTo>
                  <a:cubicBezTo>
                    <a:pt x="18" y="41"/>
                    <a:pt x="21" y="43"/>
                    <a:pt x="27" y="43"/>
                  </a:cubicBezTo>
                  <a:cubicBezTo>
                    <a:pt x="29" y="43"/>
                    <a:pt x="31" y="42"/>
                    <a:pt x="33" y="42"/>
                  </a:cubicBezTo>
                  <a:cubicBezTo>
                    <a:pt x="35" y="42"/>
                    <a:pt x="36" y="41"/>
                    <a:pt x="38" y="41"/>
                  </a:cubicBezTo>
                  <a:cubicBezTo>
                    <a:pt x="39" y="50"/>
                    <a:pt x="39" y="50"/>
                    <a:pt x="39" y="50"/>
                  </a:cubicBezTo>
                  <a:cubicBezTo>
                    <a:pt x="38" y="51"/>
                    <a:pt x="36" y="51"/>
                    <a:pt x="33" y="52"/>
                  </a:cubicBezTo>
                  <a:cubicBezTo>
                    <a:pt x="31" y="52"/>
                    <a:pt x="28" y="53"/>
                    <a:pt x="25" y="53"/>
                  </a:cubicBezTo>
                  <a:cubicBezTo>
                    <a:pt x="21" y="53"/>
                    <a:pt x="17" y="52"/>
                    <a:pt x="14" y="51"/>
                  </a:cubicBezTo>
                  <a:cubicBezTo>
                    <a:pt x="11" y="49"/>
                    <a:pt x="8" y="48"/>
                    <a:pt x="6" y="45"/>
                  </a:cubicBezTo>
                  <a:cubicBezTo>
                    <a:pt x="4" y="43"/>
                    <a:pt x="3" y="40"/>
                    <a:pt x="2" y="37"/>
                  </a:cubicBezTo>
                  <a:cubicBezTo>
                    <a:pt x="1" y="34"/>
                    <a:pt x="0" y="30"/>
                    <a:pt x="0"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26">
              <a:extLst>
                <a:ext uri="{FF2B5EF4-FFF2-40B4-BE49-F238E27FC236}">
                  <a16:creationId xmlns:a16="http://schemas.microsoft.com/office/drawing/2014/main" id="{14AEFC97-1777-45AD-9BC7-AF31B29FCBD8}"/>
                </a:ext>
              </a:extLst>
            </p:cNvPr>
            <p:cNvSpPr>
              <a:spLocks noEditPoints="1"/>
            </p:cNvSpPr>
            <p:nvPr userDrawn="1"/>
          </p:nvSpPr>
          <p:spPr bwMode="auto">
            <a:xfrm>
              <a:off x="6552975" y="5030484"/>
              <a:ext cx="292100" cy="334963"/>
            </a:xfrm>
            <a:custGeom>
              <a:avLst/>
              <a:gdLst>
                <a:gd name="T0" fmla="*/ 48 w 48"/>
                <a:gd name="T1" fmla="*/ 26 h 53"/>
                <a:gd name="T2" fmla="*/ 46 w 48"/>
                <a:gd name="T3" fmla="*/ 37 h 53"/>
                <a:gd name="T4" fmla="*/ 41 w 48"/>
                <a:gd name="T5" fmla="*/ 45 h 53"/>
                <a:gd name="T6" fmla="*/ 33 w 48"/>
                <a:gd name="T7" fmla="*/ 51 h 53"/>
                <a:gd name="T8" fmla="*/ 24 w 48"/>
                <a:gd name="T9" fmla="*/ 53 h 53"/>
                <a:gd name="T10" fmla="*/ 14 w 48"/>
                <a:gd name="T11" fmla="*/ 51 h 53"/>
                <a:gd name="T12" fmla="*/ 6 w 48"/>
                <a:gd name="T13" fmla="*/ 45 h 53"/>
                <a:gd name="T14" fmla="*/ 1 w 48"/>
                <a:gd name="T15" fmla="*/ 37 h 53"/>
                <a:gd name="T16" fmla="*/ 0 w 48"/>
                <a:gd name="T17" fmla="*/ 26 h 53"/>
                <a:gd name="T18" fmla="*/ 1 w 48"/>
                <a:gd name="T19" fmla="*/ 15 h 53"/>
                <a:gd name="T20" fmla="*/ 6 w 48"/>
                <a:gd name="T21" fmla="*/ 7 h 53"/>
                <a:gd name="T22" fmla="*/ 14 w 48"/>
                <a:gd name="T23" fmla="*/ 2 h 53"/>
                <a:gd name="T24" fmla="*/ 24 w 48"/>
                <a:gd name="T25" fmla="*/ 0 h 53"/>
                <a:gd name="T26" fmla="*/ 33 w 48"/>
                <a:gd name="T27" fmla="*/ 2 h 53"/>
                <a:gd name="T28" fmla="*/ 41 w 48"/>
                <a:gd name="T29" fmla="*/ 7 h 53"/>
                <a:gd name="T30" fmla="*/ 46 w 48"/>
                <a:gd name="T31" fmla="*/ 15 h 53"/>
                <a:gd name="T32" fmla="*/ 48 w 48"/>
                <a:gd name="T33" fmla="*/ 26 h 53"/>
                <a:gd name="T34" fmla="*/ 36 w 48"/>
                <a:gd name="T35" fmla="*/ 26 h 53"/>
                <a:gd name="T36" fmla="*/ 33 w 48"/>
                <a:gd name="T37" fmla="*/ 14 h 53"/>
                <a:gd name="T38" fmla="*/ 24 w 48"/>
                <a:gd name="T39" fmla="*/ 10 h 53"/>
                <a:gd name="T40" fmla="*/ 15 w 48"/>
                <a:gd name="T41" fmla="*/ 14 h 53"/>
                <a:gd name="T42" fmla="*/ 11 w 48"/>
                <a:gd name="T43" fmla="*/ 26 h 53"/>
                <a:gd name="T44" fmla="*/ 15 w 48"/>
                <a:gd name="T45" fmla="*/ 38 h 53"/>
                <a:gd name="T46" fmla="*/ 24 w 48"/>
                <a:gd name="T47" fmla="*/ 43 h 53"/>
                <a:gd name="T48" fmla="*/ 33 w 48"/>
                <a:gd name="T49" fmla="*/ 38 h 53"/>
                <a:gd name="T50" fmla="*/ 36 w 48"/>
                <a:gd name="T5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53">
                  <a:moveTo>
                    <a:pt x="48" y="26"/>
                  </a:moveTo>
                  <a:cubicBezTo>
                    <a:pt x="48" y="30"/>
                    <a:pt x="47" y="34"/>
                    <a:pt x="46" y="37"/>
                  </a:cubicBezTo>
                  <a:cubicBezTo>
                    <a:pt x="45" y="40"/>
                    <a:pt x="43" y="43"/>
                    <a:pt x="41" y="45"/>
                  </a:cubicBezTo>
                  <a:cubicBezTo>
                    <a:pt x="39" y="48"/>
                    <a:pt x="36" y="50"/>
                    <a:pt x="33" y="51"/>
                  </a:cubicBezTo>
                  <a:cubicBezTo>
                    <a:pt x="30" y="52"/>
                    <a:pt x="27" y="53"/>
                    <a:pt x="24" y="53"/>
                  </a:cubicBezTo>
                  <a:cubicBezTo>
                    <a:pt x="20" y="53"/>
                    <a:pt x="17" y="52"/>
                    <a:pt x="14" y="51"/>
                  </a:cubicBezTo>
                  <a:cubicBezTo>
                    <a:pt x="11" y="50"/>
                    <a:pt x="8" y="48"/>
                    <a:pt x="6" y="45"/>
                  </a:cubicBezTo>
                  <a:cubicBezTo>
                    <a:pt x="4" y="43"/>
                    <a:pt x="2" y="40"/>
                    <a:pt x="1" y="37"/>
                  </a:cubicBezTo>
                  <a:cubicBezTo>
                    <a:pt x="0" y="34"/>
                    <a:pt x="0" y="30"/>
                    <a:pt x="0" y="26"/>
                  </a:cubicBezTo>
                  <a:cubicBezTo>
                    <a:pt x="0" y="22"/>
                    <a:pt x="0" y="19"/>
                    <a:pt x="1" y="15"/>
                  </a:cubicBezTo>
                  <a:cubicBezTo>
                    <a:pt x="2" y="12"/>
                    <a:pt x="4" y="9"/>
                    <a:pt x="6" y="7"/>
                  </a:cubicBezTo>
                  <a:cubicBezTo>
                    <a:pt x="8" y="5"/>
                    <a:pt x="11" y="3"/>
                    <a:pt x="14" y="2"/>
                  </a:cubicBezTo>
                  <a:cubicBezTo>
                    <a:pt x="17" y="1"/>
                    <a:pt x="20" y="0"/>
                    <a:pt x="24" y="0"/>
                  </a:cubicBezTo>
                  <a:cubicBezTo>
                    <a:pt x="27" y="0"/>
                    <a:pt x="30" y="1"/>
                    <a:pt x="33" y="2"/>
                  </a:cubicBezTo>
                  <a:cubicBezTo>
                    <a:pt x="36" y="3"/>
                    <a:pt x="39" y="5"/>
                    <a:pt x="41" y="7"/>
                  </a:cubicBezTo>
                  <a:cubicBezTo>
                    <a:pt x="43" y="9"/>
                    <a:pt x="45" y="12"/>
                    <a:pt x="46" y="15"/>
                  </a:cubicBezTo>
                  <a:cubicBezTo>
                    <a:pt x="47" y="19"/>
                    <a:pt x="48" y="22"/>
                    <a:pt x="48" y="26"/>
                  </a:cubicBezTo>
                  <a:close/>
                  <a:moveTo>
                    <a:pt x="36" y="26"/>
                  </a:moveTo>
                  <a:cubicBezTo>
                    <a:pt x="36" y="21"/>
                    <a:pt x="35" y="17"/>
                    <a:pt x="33" y="14"/>
                  </a:cubicBezTo>
                  <a:cubicBezTo>
                    <a:pt x="30" y="11"/>
                    <a:pt x="27" y="10"/>
                    <a:pt x="24" y="10"/>
                  </a:cubicBezTo>
                  <a:cubicBezTo>
                    <a:pt x="20" y="10"/>
                    <a:pt x="17" y="11"/>
                    <a:pt x="15" y="14"/>
                  </a:cubicBezTo>
                  <a:cubicBezTo>
                    <a:pt x="13" y="17"/>
                    <a:pt x="11" y="21"/>
                    <a:pt x="11" y="26"/>
                  </a:cubicBezTo>
                  <a:cubicBezTo>
                    <a:pt x="11" y="31"/>
                    <a:pt x="13" y="35"/>
                    <a:pt x="15" y="38"/>
                  </a:cubicBezTo>
                  <a:cubicBezTo>
                    <a:pt x="17" y="41"/>
                    <a:pt x="20" y="43"/>
                    <a:pt x="24" y="43"/>
                  </a:cubicBezTo>
                  <a:cubicBezTo>
                    <a:pt x="27" y="43"/>
                    <a:pt x="30" y="41"/>
                    <a:pt x="33" y="38"/>
                  </a:cubicBezTo>
                  <a:cubicBezTo>
                    <a:pt x="35" y="35"/>
                    <a:pt x="36" y="31"/>
                    <a:pt x="36"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27">
              <a:extLst>
                <a:ext uri="{FF2B5EF4-FFF2-40B4-BE49-F238E27FC236}">
                  <a16:creationId xmlns:a16="http://schemas.microsoft.com/office/drawing/2014/main" id="{B47DB4BA-5B8E-41A8-9708-0FC2613DD8C8}"/>
                </a:ext>
              </a:extLst>
            </p:cNvPr>
            <p:cNvSpPr>
              <a:spLocks/>
            </p:cNvSpPr>
            <p:nvPr userDrawn="1"/>
          </p:nvSpPr>
          <p:spPr bwMode="auto">
            <a:xfrm>
              <a:off x="6900638" y="5036834"/>
              <a:ext cx="257175" cy="328613"/>
            </a:xfrm>
            <a:custGeom>
              <a:avLst/>
              <a:gdLst>
                <a:gd name="T0" fmla="*/ 42 w 42"/>
                <a:gd name="T1" fmla="*/ 49 h 52"/>
                <a:gd name="T2" fmla="*/ 33 w 42"/>
                <a:gd name="T3" fmla="*/ 51 h 52"/>
                <a:gd name="T4" fmla="*/ 21 w 42"/>
                <a:gd name="T5" fmla="*/ 52 h 52"/>
                <a:gd name="T6" fmla="*/ 11 w 42"/>
                <a:gd name="T7" fmla="*/ 50 h 52"/>
                <a:gd name="T8" fmla="*/ 5 w 42"/>
                <a:gd name="T9" fmla="*/ 45 h 52"/>
                <a:gd name="T10" fmla="*/ 1 w 42"/>
                <a:gd name="T11" fmla="*/ 38 h 52"/>
                <a:gd name="T12" fmla="*/ 0 w 42"/>
                <a:gd name="T13" fmla="*/ 28 h 52"/>
                <a:gd name="T14" fmla="*/ 0 w 42"/>
                <a:gd name="T15" fmla="*/ 0 h 52"/>
                <a:gd name="T16" fmla="*/ 12 w 42"/>
                <a:gd name="T17" fmla="*/ 0 h 52"/>
                <a:gd name="T18" fmla="*/ 12 w 42"/>
                <a:gd name="T19" fmla="*/ 26 h 52"/>
                <a:gd name="T20" fmla="*/ 14 w 42"/>
                <a:gd name="T21" fmla="*/ 38 h 52"/>
                <a:gd name="T22" fmla="*/ 22 w 42"/>
                <a:gd name="T23" fmla="*/ 41 h 52"/>
                <a:gd name="T24" fmla="*/ 27 w 42"/>
                <a:gd name="T25" fmla="*/ 41 h 52"/>
                <a:gd name="T26" fmla="*/ 30 w 42"/>
                <a:gd name="T27" fmla="*/ 41 h 52"/>
                <a:gd name="T28" fmla="*/ 30 w 42"/>
                <a:gd name="T29" fmla="*/ 0 h 52"/>
                <a:gd name="T30" fmla="*/ 42 w 42"/>
                <a:gd name="T31" fmla="*/ 0 h 52"/>
                <a:gd name="T32" fmla="*/ 42 w 42"/>
                <a:gd name="T33"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2">
                  <a:moveTo>
                    <a:pt x="42" y="49"/>
                  </a:moveTo>
                  <a:cubicBezTo>
                    <a:pt x="40" y="49"/>
                    <a:pt x="37" y="50"/>
                    <a:pt x="33" y="51"/>
                  </a:cubicBezTo>
                  <a:cubicBezTo>
                    <a:pt x="30" y="51"/>
                    <a:pt x="26" y="52"/>
                    <a:pt x="21" y="52"/>
                  </a:cubicBezTo>
                  <a:cubicBezTo>
                    <a:pt x="17" y="52"/>
                    <a:pt x="14" y="51"/>
                    <a:pt x="11" y="50"/>
                  </a:cubicBezTo>
                  <a:cubicBezTo>
                    <a:pt x="9" y="49"/>
                    <a:pt x="6" y="47"/>
                    <a:pt x="5" y="45"/>
                  </a:cubicBezTo>
                  <a:cubicBezTo>
                    <a:pt x="3" y="43"/>
                    <a:pt x="2" y="40"/>
                    <a:pt x="1" y="38"/>
                  </a:cubicBezTo>
                  <a:cubicBezTo>
                    <a:pt x="1" y="35"/>
                    <a:pt x="0" y="32"/>
                    <a:pt x="0" y="28"/>
                  </a:cubicBezTo>
                  <a:cubicBezTo>
                    <a:pt x="0" y="0"/>
                    <a:pt x="0" y="0"/>
                    <a:pt x="0" y="0"/>
                  </a:cubicBezTo>
                  <a:cubicBezTo>
                    <a:pt x="12" y="0"/>
                    <a:pt x="12" y="0"/>
                    <a:pt x="12" y="0"/>
                  </a:cubicBezTo>
                  <a:cubicBezTo>
                    <a:pt x="12" y="26"/>
                    <a:pt x="12" y="26"/>
                    <a:pt x="12" y="26"/>
                  </a:cubicBezTo>
                  <a:cubicBezTo>
                    <a:pt x="12" y="32"/>
                    <a:pt x="13" y="36"/>
                    <a:pt x="14" y="38"/>
                  </a:cubicBezTo>
                  <a:cubicBezTo>
                    <a:pt x="16" y="40"/>
                    <a:pt x="19" y="41"/>
                    <a:pt x="22" y="41"/>
                  </a:cubicBezTo>
                  <a:cubicBezTo>
                    <a:pt x="24" y="41"/>
                    <a:pt x="25" y="41"/>
                    <a:pt x="27" y="41"/>
                  </a:cubicBezTo>
                  <a:cubicBezTo>
                    <a:pt x="28" y="41"/>
                    <a:pt x="30" y="41"/>
                    <a:pt x="30" y="41"/>
                  </a:cubicBezTo>
                  <a:cubicBezTo>
                    <a:pt x="30" y="0"/>
                    <a:pt x="30" y="0"/>
                    <a:pt x="30" y="0"/>
                  </a:cubicBezTo>
                  <a:cubicBezTo>
                    <a:pt x="42" y="0"/>
                    <a:pt x="42" y="0"/>
                    <a:pt x="42" y="0"/>
                  </a:cubicBezTo>
                  <a:lnTo>
                    <a:pt x="42" y="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28">
              <a:extLst>
                <a:ext uri="{FF2B5EF4-FFF2-40B4-BE49-F238E27FC236}">
                  <a16:creationId xmlns:a16="http://schemas.microsoft.com/office/drawing/2014/main" id="{34114B49-8F8C-46EF-B04E-1A5E0F546A01}"/>
                </a:ext>
              </a:extLst>
            </p:cNvPr>
            <p:cNvSpPr>
              <a:spLocks/>
            </p:cNvSpPr>
            <p:nvPr userDrawn="1"/>
          </p:nvSpPr>
          <p:spPr bwMode="auto">
            <a:xfrm>
              <a:off x="7237188" y="5030484"/>
              <a:ext cx="257175" cy="322263"/>
            </a:xfrm>
            <a:custGeom>
              <a:avLst/>
              <a:gdLst>
                <a:gd name="T0" fmla="*/ 0 w 42"/>
                <a:gd name="T1" fmla="*/ 3 h 51"/>
                <a:gd name="T2" fmla="*/ 9 w 42"/>
                <a:gd name="T3" fmla="*/ 1 h 51"/>
                <a:gd name="T4" fmla="*/ 20 w 42"/>
                <a:gd name="T5" fmla="*/ 0 h 51"/>
                <a:gd name="T6" fmla="*/ 31 w 42"/>
                <a:gd name="T7" fmla="*/ 2 h 51"/>
                <a:gd name="T8" fmla="*/ 37 w 42"/>
                <a:gd name="T9" fmla="*/ 6 h 51"/>
                <a:gd name="T10" fmla="*/ 41 w 42"/>
                <a:gd name="T11" fmla="*/ 14 h 51"/>
                <a:gd name="T12" fmla="*/ 42 w 42"/>
                <a:gd name="T13" fmla="*/ 23 h 51"/>
                <a:gd name="T14" fmla="*/ 42 w 42"/>
                <a:gd name="T15" fmla="*/ 51 h 51"/>
                <a:gd name="T16" fmla="*/ 30 w 42"/>
                <a:gd name="T17" fmla="*/ 51 h 51"/>
                <a:gd name="T18" fmla="*/ 30 w 42"/>
                <a:gd name="T19" fmla="*/ 25 h 51"/>
                <a:gd name="T20" fmla="*/ 30 w 42"/>
                <a:gd name="T21" fmla="*/ 18 h 51"/>
                <a:gd name="T22" fmla="*/ 28 w 42"/>
                <a:gd name="T23" fmla="*/ 13 h 51"/>
                <a:gd name="T24" fmla="*/ 25 w 42"/>
                <a:gd name="T25" fmla="*/ 11 h 51"/>
                <a:gd name="T26" fmla="*/ 20 w 42"/>
                <a:gd name="T27" fmla="*/ 10 h 51"/>
                <a:gd name="T28" fmla="*/ 15 w 42"/>
                <a:gd name="T29" fmla="*/ 10 h 51"/>
                <a:gd name="T30" fmla="*/ 11 w 42"/>
                <a:gd name="T31" fmla="*/ 11 h 51"/>
                <a:gd name="T32" fmla="*/ 11 w 42"/>
                <a:gd name="T33" fmla="*/ 51 h 51"/>
                <a:gd name="T34" fmla="*/ 0 w 42"/>
                <a:gd name="T35" fmla="*/ 51 h 51"/>
                <a:gd name="T36" fmla="*/ 0 w 42"/>
                <a:gd name="T3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1">
                  <a:moveTo>
                    <a:pt x="0" y="3"/>
                  </a:moveTo>
                  <a:cubicBezTo>
                    <a:pt x="2" y="2"/>
                    <a:pt x="5" y="2"/>
                    <a:pt x="9" y="1"/>
                  </a:cubicBezTo>
                  <a:cubicBezTo>
                    <a:pt x="12" y="0"/>
                    <a:pt x="16" y="0"/>
                    <a:pt x="20" y="0"/>
                  </a:cubicBezTo>
                  <a:cubicBezTo>
                    <a:pt x="25" y="0"/>
                    <a:pt x="28" y="1"/>
                    <a:pt x="31" y="2"/>
                  </a:cubicBezTo>
                  <a:cubicBezTo>
                    <a:pt x="34" y="3"/>
                    <a:pt x="36" y="4"/>
                    <a:pt x="37" y="6"/>
                  </a:cubicBezTo>
                  <a:cubicBezTo>
                    <a:pt x="39" y="9"/>
                    <a:pt x="40" y="11"/>
                    <a:pt x="41" y="14"/>
                  </a:cubicBezTo>
                  <a:cubicBezTo>
                    <a:pt x="41" y="17"/>
                    <a:pt x="42" y="20"/>
                    <a:pt x="42" y="23"/>
                  </a:cubicBezTo>
                  <a:cubicBezTo>
                    <a:pt x="42" y="51"/>
                    <a:pt x="42" y="51"/>
                    <a:pt x="42" y="51"/>
                  </a:cubicBezTo>
                  <a:cubicBezTo>
                    <a:pt x="30" y="51"/>
                    <a:pt x="30" y="51"/>
                    <a:pt x="30" y="51"/>
                  </a:cubicBezTo>
                  <a:cubicBezTo>
                    <a:pt x="30" y="25"/>
                    <a:pt x="30" y="25"/>
                    <a:pt x="30" y="25"/>
                  </a:cubicBezTo>
                  <a:cubicBezTo>
                    <a:pt x="30" y="22"/>
                    <a:pt x="30" y="20"/>
                    <a:pt x="30" y="18"/>
                  </a:cubicBezTo>
                  <a:cubicBezTo>
                    <a:pt x="29" y="16"/>
                    <a:pt x="29" y="15"/>
                    <a:pt x="28" y="13"/>
                  </a:cubicBezTo>
                  <a:cubicBezTo>
                    <a:pt x="27" y="12"/>
                    <a:pt x="26" y="11"/>
                    <a:pt x="25" y="11"/>
                  </a:cubicBezTo>
                  <a:cubicBezTo>
                    <a:pt x="23" y="10"/>
                    <a:pt x="22" y="10"/>
                    <a:pt x="20" y="10"/>
                  </a:cubicBezTo>
                  <a:cubicBezTo>
                    <a:pt x="18" y="10"/>
                    <a:pt x="17" y="10"/>
                    <a:pt x="15" y="10"/>
                  </a:cubicBezTo>
                  <a:cubicBezTo>
                    <a:pt x="13" y="11"/>
                    <a:pt x="12" y="11"/>
                    <a:pt x="11" y="11"/>
                  </a:cubicBezTo>
                  <a:cubicBezTo>
                    <a:pt x="11" y="51"/>
                    <a:pt x="11" y="51"/>
                    <a:pt x="11" y="51"/>
                  </a:cubicBezTo>
                  <a:cubicBezTo>
                    <a:pt x="0" y="51"/>
                    <a:pt x="0" y="51"/>
                    <a:pt x="0" y="51"/>
                  </a:cubicBezTo>
                  <a:lnTo>
                    <a:pt x="0"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29">
              <a:extLst>
                <a:ext uri="{FF2B5EF4-FFF2-40B4-BE49-F238E27FC236}">
                  <a16:creationId xmlns:a16="http://schemas.microsoft.com/office/drawing/2014/main" id="{E2EF8D31-2B81-4EB3-AF38-821718C2CF7F}"/>
                </a:ext>
              </a:extLst>
            </p:cNvPr>
            <p:cNvSpPr>
              <a:spLocks/>
            </p:cNvSpPr>
            <p:nvPr userDrawn="1"/>
          </p:nvSpPr>
          <p:spPr bwMode="auto">
            <a:xfrm>
              <a:off x="7567388" y="4943171"/>
              <a:ext cx="188913" cy="422275"/>
            </a:xfrm>
            <a:custGeom>
              <a:avLst/>
              <a:gdLst>
                <a:gd name="T0" fmla="*/ 0 w 31"/>
                <a:gd name="T1" fmla="*/ 2 h 67"/>
                <a:gd name="T2" fmla="*/ 11 w 31"/>
                <a:gd name="T3" fmla="*/ 0 h 67"/>
                <a:gd name="T4" fmla="*/ 11 w 31"/>
                <a:gd name="T5" fmla="*/ 15 h 67"/>
                <a:gd name="T6" fmla="*/ 29 w 31"/>
                <a:gd name="T7" fmla="*/ 15 h 67"/>
                <a:gd name="T8" fmla="*/ 29 w 31"/>
                <a:gd name="T9" fmla="*/ 25 h 67"/>
                <a:gd name="T10" fmla="*/ 11 w 31"/>
                <a:gd name="T11" fmla="*/ 25 h 67"/>
                <a:gd name="T12" fmla="*/ 11 w 31"/>
                <a:gd name="T13" fmla="*/ 45 h 67"/>
                <a:gd name="T14" fmla="*/ 13 w 31"/>
                <a:gd name="T15" fmla="*/ 54 h 67"/>
                <a:gd name="T16" fmla="*/ 20 w 31"/>
                <a:gd name="T17" fmla="*/ 57 h 67"/>
                <a:gd name="T18" fmla="*/ 25 w 31"/>
                <a:gd name="T19" fmla="*/ 56 h 67"/>
                <a:gd name="T20" fmla="*/ 29 w 31"/>
                <a:gd name="T21" fmla="*/ 55 h 67"/>
                <a:gd name="T22" fmla="*/ 31 w 31"/>
                <a:gd name="T23" fmla="*/ 64 h 67"/>
                <a:gd name="T24" fmla="*/ 26 w 31"/>
                <a:gd name="T25" fmla="*/ 66 h 67"/>
                <a:gd name="T26" fmla="*/ 18 w 31"/>
                <a:gd name="T27" fmla="*/ 67 h 67"/>
                <a:gd name="T28" fmla="*/ 9 w 31"/>
                <a:gd name="T29" fmla="*/ 65 h 67"/>
                <a:gd name="T30" fmla="*/ 3 w 31"/>
                <a:gd name="T31" fmla="*/ 61 h 67"/>
                <a:gd name="T32" fmla="*/ 0 w 31"/>
                <a:gd name="T33" fmla="*/ 54 h 67"/>
                <a:gd name="T34" fmla="*/ 0 w 31"/>
                <a:gd name="T35" fmla="*/ 45 h 67"/>
                <a:gd name="T36" fmla="*/ 0 w 31"/>
                <a:gd name="T37"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7">
                  <a:moveTo>
                    <a:pt x="0" y="2"/>
                  </a:moveTo>
                  <a:cubicBezTo>
                    <a:pt x="11" y="0"/>
                    <a:pt x="11" y="0"/>
                    <a:pt x="11" y="0"/>
                  </a:cubicBezTo>
                  <a:cubicBezTo>
                    <a:pt x="11" y="15"/>
                    <a:pt x="11" y="15"/>
                    <a:pt x="11" y="15"/>
                  </a:cubicBezTo>
                  <a:cubicBezTo>
                    <a:pt x="29" y="15"/>
                    <a:pt x="29" y="15"/>
                    <a:pt x="29" y="15"/>
                  </a:cubicBezTo>
                  <a:cubicBezTo>
                    <a:pt x="29" y="25"/>
                    <a:pt x="29" y="25"/>
                    <a:pt x="29" y="25"/>
                  </a:cubicBezTo>
                  <a:cubicBezTo>
                    <a:pt x="11" y="25"/>
                    <a:pt x="11" y="25"/>
                    <a:pt x="11" y="25"/>
                  </a:cubicBezTo>
                  <a:cubicBezTo>
                    <a:pt x="11" y="45"/>
                    <a:pt x="11" y="45"/>
                    <a:pt x="11" y="45"/>
                  </a:cubicBezTo>
                  <a:cubicBezTo>
                    <a:pt x="11" y="49"/>
                    <a:pt x="12" y="52"/>
                    <a:pt x="13" y="54"/>
                  </a:cubicBezTo>
                  <a:cubicBezTo>
                    <a:pt x="14" y="56"/>
                    <a:pt x="17" y="57"/>
                    <a:pt x="20" y="57"/>
                  </a:cubicBezTo>
                  <a:cubicBezTo>
                    <a:pt x="22" y="57"/>
                    <a:pt x="24" y="56"/>
                    <a:pt x="25" y="56"/>
                  </a:cubicBezTo>
                  <a:cubicBezTo>
                    <a:pt x="27" y="55"/>
                    <a:pt x="28" y="55"/>
                    <a:pt x="29" y="55"/>
                  </a:cubicBezTo>
                  <a:cubicBezTo>
                    <a:pt x="31" y="64"/>
                    <a:pt x="31" y="64"/>
                    <a:pt x="31" y="64"/>
                  </a:cubicBezTo>
                  <a:cubicBezTo>
                    <a:pt x="30" y="64"/>
                    <a:pt x="28" y="65"/>
                    <a:pt x="26" y="66"/>
                  </a:cubicBezTo>
                  <a:cubicBezTo>
                    <a:pt x="24" y="66"/>
                    <a:pt x="21" y="67"/>
                    <a:pt x="18" y="67"/>
                  </a:cubicBezTo>
                  <a:cubicBezTo>
                    <a:pt x="14" y="67"/>
                    <a:pt x="11" y="66"/>
                    <a:pt x="9" y="65"/>
                  </a:cubicBezTo>
                  <a:cubicBezTo>
                    <a:pt x="7" y="64"/>
                    <a:pt x="5" y="63"/>
                    <a:pt x="3" y="61"/>
                  </a:cubicBezTo>
                  <a:cubicBezTo>
                    <a:pt x="2" y="59"/>
                    <a:pt x="1" y="57"/>
                    <a:pt x="0" y="54"/>
                  </a:cubicBezTo>
                  <a:cubicBezTo>
                    <a:pt x="0" y="52"/>
                    <a:pt x="0" y="49"/>
                    <a:pt x="0" y="45"/>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30">
              <a:extLst>
                <a:ext uri="{FF2B5EF4-FFF2-40B4-BE49-F238E27FC236}">
                  <a16:creationId xmlns:a16="http://schemas.microsoft.com/office/drawing/2014/main" id="{3E3857E9-4E27-4A28-AD21-F5D67EC42C91}"/>
                </a:ext>
              </a:extLst>
            </p:cNvPr>
            <p:cNvSpPr>
              <a:spLocks/>
            </p:cNvSpPr>
            <p:nvPr userDrawn="1"/>
          </p:nvSpPr>
          <p:spPr bwMode="auto">
            <a:xfrm>
              <a:off x="7792813" y="5263846"/>
              <a:ext cx="92075" cy="101600"/>
            </a:xfrm>
            <a:custGeom>
              <a:avLst/>
              <a:gdLst>
                <a:gd name="T0" fmla="*/ 15 w 15"/>
                <a:gd name="T1" fmla="*/ 8 h 16"/>
                <a:gd name="T2" fmla="*/ 13 w 15"/>
                <a:gd name="T3" fmla="*/ 14 h 16"/>
                <a:gd name="T4" fmla="*/ 8 w 15"/>
                <a:gd name="T5" fmla="*/ 16 h 16"/>
                <a:gd name="T6" fmla="*/ 2 w 15"/>
                <a:gd name="T7" fmla="*/ 14 h 16"/>
                <a:gd name="T8" fmla="*/ 0 w 15"/>
                <a:gd name="T9" fmla="*/ 8 h 16"/>
                <a:gd name="T10" fmla="*/ 2 w 15"/>
                <a:gd name="T11" fmla="*/ 3 h 16"/>
                <a:gd name="T12" fmla="*/ 8 w 15"/>
                <a:gd name="T13" fmla="*/ 0 h 16"/>
                <a:gd name="T14" fmla="*/ 13 w 15"/>
                <a:gd name="T15" fmla="*/ 3 h 16"/>
                <a:gd name="T16" fmla="*/ 15 w 15"/>
                <a:gd name="T1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5" y="8"/>
                  </a:moveTo>
                  <a:cubicBezTo>
                    <a:pt x="15" y="10"/>
                    <a:pt x="14" y="12"/>
                    <a:pt x="13" y="14"/>
                  </a:cubicBezTo>
                  <a:cubicBezTo>
                    <a:pt x="11" y="15"/>
                    <a:pt x="10" y="16"/>
                    <a:pt x="8" y="16"/>
                  </a:cubicBezTo>
                  <a:cubicBezTo>
                    <a:pt x="5" y="16"/>
                    <a:pt x="4" y="15"/>
                    <a:pt x="2" y="14"/>
                  </a:cubicBezTo>
                  <a:cubicBezTo>
                    <a:pt x="1" y="12"/>
                    <a:pt x="0" y="10"/>
                    <a:pt x="0" y="8"/>
                  </a:cubicBezTo>
                  <a:cubicBezTo>
                    <a:pt x="0" y="6"/>
                    <a:pt x="1" y="4"/>
                    <a:pt x="2" y="3"/>
                  </a:cubicBezTo>
                  <a:cubicBezTo>
                    <a:pt x="4" y="1"/>
                    <a:pt x="5" y="0"/>
                    <a:pt x="8" y="0"/>
                  </a:cubicBezTo>
                  <a:cubicBezTo>
                    <a:pt x="10" y="0"/>
                    <a:pt x="11" y="1"/>
                    <a:pt x="13" y="3"/>
                  </a:cubicBezTo>
                  <a:cubicBezTo>
                    <a:pt x="14" y="4"/>
                    <a:pt x="15" y="6"/>
                    <a:pt x="1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22" name="Rectangle 121">
            <a:hlinkClick r:id="rId22"/>
            <a:extLst>
              <a:ext uri="{FF2B5EF4-FFF2-40B4-BE49-F238E27FC236}">
                <a16:creationId xmlns:a16="http://schemas.microsoft.com/office/drawing/2014/main" id="{6FC11109-C0FC-4B5E-A717-4A050DC9201F}"/>
              </a:ext>
            </a:extLst>
          </p:cNvPr>
          <p:cNvSpPr/>
          <p:nvPr userDrawn="1"/>
        </p:nvSpPr>
        <p:spPr>
          <a:xfrm>
            <a:off x="5465542" y="3842577"/>
            <a:ext cx="2336088"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AD">
                  <a:lumMod val="50000"/>
                </a:srgbClr>
              </a:solidFill>
            </a:endParaRPr>
          </a:p>
        </p:txBody>
      </p:sp>
      <p:pic>
        <p:nvPicPr>
          <p:cNvPr id="42" name="Picture 41">
            <a:extLst>
              <a:ext uri="{FF2B5EF4-FFF2-40B4-BE49-F238E27FC236}">
                <a16:creationId xmlns:a16="http://schemas.microsoft.com/office/drawing/2014/main" id="{DA2BE7BF-334F-4D00-82B2-68AE002E8C7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0" y="0"/>
            <a:ext cx="5497530" cy="1656011"/>
          </a:xfrm>
          <a:prstGeom prst="rect">
            <a:avLst/>
          </a:prstGeom>
        </p:spPr>
      </p:pic>
      <p:sp>
        <p:nvSpPr>
          <p:cNvPr id="44" name="Rectangle 43">
            <a:extLst>
              <a:ext uri="{FF2B5EF4-FFF2-40B4-BE49-F238E27FC236}">
                <a16:creationId xmlns:a16="http://schemas.microsoft.com/office/drawing/2014/main" id="{0BA16576-7950-4A7A-B04D-8D7B33707394}"/>
              </a:ext>
            </a:extLst>
          </p:cNvPr>
          <p:cNvSpPr/>
          <p:nvPr userDrawn="1"/>
        </p:nvSpPr>
        <p:spPr>
          <a:xfrm>
            <a:off x="5087888" y="2521998"/>
            <a:ext cx="3668557"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spc="200">
                <a:solidFill>
                  <a:srgbClr val="0070AD">
                    <a:lumMod val="50000"/>
                  </a:srgbClr>
                </a:solidFill>
              </a:rPr>
              <a:t>ABOUT CAPGEMINI INVENT</a:t>
            </a:r>
          </a:p>
        </p:txBody>
      </p:sp>
      <p:sp>
        <p:nvSpPr>
          <p:cNvPr id="45" name="Rectangle 44">
            <a:extLst>
              <a:ext uri="{FF2B5EF4-FFF2-40B4-BE49-F238E27FC236}">
                <a16:creationId xmlns:a16="http://schemas.microsoft.com/office/drawing/2014/main" id="{C849B5CC-BE0A-4452-A414-8FD559B9F689}"/>
              </a:ext>
            </a:extLst>
          </p:cNvPr>
          <p:cNvSpPr/>
          <p:nvPr userDrawn="1"/>
        </p:nvSpPr>
        <p:spPr>
          <a:xfrm>
            <a:off x="5081926" y="2880481"/>
            <a:ext cx="4899531" cy="77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900">
                <a:solidFill>
                  <a:srgbClr val="0070AD">
                    <a:lumMod val="50000"/>
                  </a:srgbClr>
                </a:solidFill>
              </a:rPr>
              <a:t>As the digital innovation, consulting and transformation brand of the Capgemini Group, Capgemini Invent helps CxOs envision and build what’s next for their organizations. Located in more than 30 offices and 10 creative studios around the world, its 6,000+ strong team combines strategy, technology, data science and creative design with deep industry expertise and insights, to develop new digital solutions and business models of the future.</a:t>
            </a:r>
            <a:endParaRPr lang="fr-FR" sz="900">
              <a:solidFill>
                <a:srgbClr val="0070AD">
                  <a:lumMod val="50000"/>
                </a:srgbClr>
              </a:solidFill>
            </a:endParaRPr>
          </a:p>
          <a:p>
            <a:r>
              <a:rPr lang="en-GB" sz="900" b="1" i="1">
                <a:solidFill>
                  <a:srgbClr val="0070AD">
                    <a:lumMod val="50000"/>
                  </a:srgbClr>
                </a:solidFill>
              </a:rPr>
              <a:t> </a:t>
            </a:r>
            <a:endParaRPr lang="fr-FR" sz="900">
              <a:solidFill>
                <a:srgbClr val="0070AD">
                  <a:lumMod val="50000"/>
                </a:srgbClr>
              </a:solidFill>
            </a:endParaRPr>
          </a:p>
          <a:p>
            <a:r>
              <a:rPr lang="en-GB" sz="900">
                <a:solidFill>
                  <a:srgbClr val="0070AD">
                    <a:lumMod val="50000"/>
                  </a:srgbClr>
                </a:solidFill>
              </a:rPr>
              <a:t>Capgemini Invent is an integral part of Capgemini, a global leader in consulting, technology services and digital transformation. The Group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200,000 team members in over 40 countries. The Group reported 2017 global revenues of EUR 12.8 billion.</a:t>
            </a:r>
            <a:endParaRPr lang="en-US" sz="900" i="1">
              <a:solidFill>
                <a:srgbClr val="0070AD">
                  <a:lumMod val="50000"/>
                </a:srgbClr>
              </a:solidFill>
            </a:endParaRPr>
          </a:p>
          <a:p>
            <a:r>
              <a:rPr lang="en-GB" sz="900">
                <a:solidFill>
                  <a:srgbClr val="0070AD">
                    <a:lumMod val="50000"/>
                  </a:srgbClr>
                </a:solidFill>
              </a:rPr>
              <a:t> </a:t>
            </a:r>
            <a:endParaRPr lang="fr-FR" sz="900">
              <a:solidFill>
                <a:srgbClr val="0070AD">
                  <a:lumMod val="50000"/>
                </a:srgbClr>
              </a:solidFill>
            </a:endParaRPr>
          </a:p>
          <a:p>
            <a:r>
              <a:rPr lang="en-US" sz="900">
                <a:solidFill>
                  <a:srgbClr val="0070AD">
                    <a:lumMod val="50000"/>
                  </a:srgbClr>
                </a:solidFill>
              </a:rPr>
              <a:t>Visit us at </a:t>
            </a:r>
            <a:r>
              <a:rPr lang="en-US" sz="900" u="sng">
                <a:solidFill>
                  <a:srgbClr val="0070AD">
                    <a:lumMod val="50000"/>
                  </a:srgbClr>
                </a:solidFill>
                <a:hlinkClick r:id="rId24"/>
              </a:rPr>
              <a:t>www.capgemini.com/invent</a:t>
            </a:r>
            <a:endParaRPr lang="en-US" sz="900">
              <a:solidFill>
                <a:srgbClr val="0070AD">
                  <a:lumMod val="50000"/>
                </a:srgbClr>
              </a:solidFill>
            </a:endParaRPr>
          </a:p>
        </p:txBody>
      </p:sp>
    </p:spTree>
    <p:extLst>
      <p:ext uri="{BB962C8B-B14F-4D97-AF65-F5344CB8AC3E}">
        <p14:creationId xmlns:p14="http://schemas.microsoft.com/office/powerpoint/2010/main" val="3917616728"/>
      </p:ext>
    </p:extLst>
  </p:cSld>
  <p:clrMapOvr>
    <a:masterClrMapping/>
  </p:clrMapOvr>
  <p:extLst>
    <p:ext uri="{DCECCB84-F9BA-43D5-87BE-67443E8EF086}">
      <p15:sldGuideLst xmlns:p15="http://schemas.microsoft.com/office/powerpoint/2012/main">
        <p15:guide id="1" orient="horz" pos="3339">
          <p15:clr>
            <a:srgbClr val="FBAE40"/>
          </p15:clr>
        </p15:guide>
        <p15:guide id="2" pos="25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Diapositive de titre">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F1795E-A0B2-F14F-BD98-88733977C2EB}"/>
              </a:ext>
            </a:extLst>
          </p:cNvPr>
          <p:cNvSpPr/>
          <p:nvPr userDrawn="1"/>
        </p:nvSpPr>
        <p:spPr>
          <a:xfrm>
            <a:off x="3548073" y="3933056"/>
            <a:ext cx="8643927" cy="2924944"/>
          </a:xfrm>
          <a:prstGeom prst="rect">
            <a:avLst/>
          </a:prstGeom>
          <a:solidFill>
            <a:schemeClr val="accent4">
              <a:lumMod val="75000"/>
              <a:lumOff val="25000"/>
              <a:alpha val="27688"/>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pic>
        <p:nvPicPr>
          <p:cNvPr id="8" name="Picture 7" descr="A picture containing text, person, indoor, window&#10;&#10;Description automatically generated">
            <a:extLst>
              <a:ext uri="{FF2B5EF4-FFF2-40B4-BE49-F238E27FC236}">
                <a16:creationId xmlns:a16="http://schemas.microsoft.com/office/drawing/2014/main" id="{7618FE43-52F3-C149-912A-D6976524CC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3838" y="0"/>
            <a:ext cx="6888162" cy="6858000"/>
          </a:xfrm>
          <a:prstGeom prst="rect">
            <a:avLst/>
          </a:prstGeom>
        </p:spPr>
      </p:pic>
      <p:pic>
        <p:nvPicPr>
          <p:cNvPr id="9" name="Image 6" descr="Une image contenant texte&#10;&#10;Description générée automatiquement">
            <a:extLst>
              <a:ext uri="{FF2B5EF4-FFF2-40B4-BE49-F238E27FC236}">
                <a16:creationId xmlns:a16="http://schemas.microsoft.com/office/drawing/2014/main" id="{A9A1EB6F-5530-AB4B-BDB2-BCF1CBB82F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408" y="260648"/>
            <a:ext cx="3024000" cy="1226177"/>
          </a:xfrm>
          <a:prstGeom prst="rect">
            <a:avLst/>
          </a:prstGeom>
        </p:spPr>
      </p:pic>
      <p:pic>
        <p:nvPicPr>
          <p:cNvPr id="10" name="Picture 9">
            <a:extLst>
              <a:ext uri="{FF2B5EF4-FFF2-40B4-BE49-F238E27FC236}">
                <a16:creationId xmlns:a16="http://schemas.microsoft.com/office/drawing/2014/main" id="{A67F8707-328D-E94A-ACC1-40CC2754359F}"/>
              </a:ext>
            </a:extLst>
          </p:cNvPr>
          <p:cNvPicPr>
            <a:picLocks noChangeAspect="1"/>
          </p:cNvPicPr>
          <p:nvPr userDrawn="1"/>
        </p:nvPicPr>
        <p:blipFill rotWithShape="1">
          <a:blip r:embed="rId4"/>
          <a:srcRect t="20976" r="12577" b="29002"/>
          <a:stretch/>
        </p:blipFill>
        <p:spPr>
          <a:xfrm>
            <a:off x="762000" y="0"/>
            <a:ext cx="10668000" cy="4724400"/>
          </a:xfrm>
          <a:custGeom>
            <a:avLst/>
            <a:gdLst>
              <a:gd name="connsiteX0" fmla="*/ 6099779 w 10668000"/>
              <a:gd name="connsiteY0" fmla="*/ 3521574 h 4724400"/>
              <a:gd name="connsiteX1" fmla="*/ 5993980 w 10668000"/>
              <a:gd name="connsiteY1" fmla="*/ 3544245 h 4724400"/>
              <a:gd name="connsiteX2" fmla="*/ 5925967 w 10668000"/>
              <a:gd name="connsiteY2" fmla="*/ 3680271 h 4724400"/>
              <a:gd name="connsiteX3" fmla="*/ 7150205 w 10668000"/>
              <a:gd name="connsiteY3" fmla="*/ 4284833 h 4724400"/>
              <a:gd name="connsiteX4" fmla="*/ 7800109 w 10668000"/>
              <a:gd name="connsiteY4" fmla="*/ 4141250 h 4724400"/>
              <a:gd name="connsiteX5" fmla="*/ 7800109 w 10668000"/>
              <a:gd name="connsiteY5" fmla="*/ 3937210 h 4724400"/>
              <a:gd name="connsiteX6" fmla="*/ 0 w 10668000"/>
              <a:gd name="connsiteY6" fmla="*/ 0 h 4724400"/>
              <a:gd name="connsiteX7" fmla="*/ 10668000 w 10668000"/>
              <a:gd name="connsiteY7" fmla="*/ 0 h 4724400"/>
              <a:gd name="connsiteX8" fmla="*/ 10668000 w 10668000"/>
              <a:gd name="connsiteY8" fmla="*/ 4724400 h 4724400"/>
              <a:gd name="connsiteX9" fmla="*/ 0 w 10668000"/>
              <a:gd name="connsiteY9" fmla="*/ 472440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8000" h="4724400">
                <a:moveTo>
                  <a:pt x="6099779" y="3521574"/>
                </a:moveTo>
                <a:lnTo>
                  <a:pt x="5993980" y="3544245"/>
                </a:lnTo>
                <a:lnTo>
                  <a:pt x="5925967" y="3680271"/>
                </a:lnTo>
                <a:lnTo>
                  <a:pt x="7150205" y="4284833"/>
                </a:lnTo>
                <a:lnTo>
                  <a:pt x="7800109" y="4141250"/>
                </a:lnTo>
                <a:lnTo>
                  <a:pt x="7800109" y="3937210"/>
                </a:lnTo>
                <a:close/>
                <a:moveTo>
                  <a:pt x="0" y="0"/>
                </a:moveTo>
                <a:lnTo>
                  <a:pt x="10668000" y="0"/>
                </a:lnTo>
                <a:lnTo>
                  <a:pt x="10668000" y="4724400"/>
                </a:lnTo>
                <a:lnTo>
                  <a:pt x="0" y="4724400"/>
                </a:lnTo>
                <a:close/>
              </a:path>
            </a:pathLst>
          </a:custGeom>
        </p:spPr>
      </p:pic>
      <p:sp>
        <p:nvSpPr>
          <p:cNvPr id="13" name="Subtitle">
            <a:extLst>
              <a:ext uri="{FF2B5EF4-FFF2-40B4-BE49-F238E27FC236}">
                <a16:creationId xmlns:a16="http://schemas.microsoft.com/office/drawing/2014/main" id="{2224C277-386E-3F43-A2F5-6EDE4F0CE211}"/>
              </a:ext>
            </a:extLst>
          </p:cNvPr>
          <p:cNvSpPr>
            <a:spLocks noGrp="1"/>
          </p:cNvSpPr>
          <p:nvPr>
            <p:ph type="subTitle" idx="1"/>
          </p:nvPr>
        </p:nvSpPr>
        <p:spPr>
          <a:xfrm>
            <a:off x="404813" y="4724400"/>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14" name="Title">
            <a:extLst>
              <a:ext uri="{FF2B5EF4-FFF2-40B4-BE49-F238E27FC236}">
                <a16:creationId xmlns:a16="http://schemas.microsoft.com/office/drawing/2014/main" id="{D5F92B28-6F4D-5940-9450-93EF6023245A}"/>
              </a:ext>
            </a:extLst>
          </p:cNvPr>
          <p:cNvSpPr>
            <a:spLocks noGrp="1"/>
          </p:cNvSpPr>
          <p:nvPr>
            <p:ph type="ctrTitle" hasCustomPrompt="1"/>
          </p:nvPr>
        </p:nvSpPr>
        <p:spPr>
          <a:xfrm>
            <a:off x="404813" y="2293129"/>
            <a:ext cx="11386134" cy="2215991"/>
          </a:xfrm>
        </p:spPr>
        <p:txBody>
          <a:bodyPr wrap="square" lIns="36000" rIns="36000" bIns="0" anchor="t" anchorCtr="0">
            <a:spAutoFit/>
          </a:bodyPr>
          <a:lstStyle>
            <a:lvl1pPr algn="l">
              <a:lnSpc>
                <a:spcPct val="90000"/>
              </a:lnSpc>
              <a:defRPr sz="8000" b="0" baseline="0">
                <a:solidFill>
                  <a:schemeClr val="bg1"/>
                </a:solidFill>
                <a:latin typeface="+mj-lt"/>
              </a:defRPr>
            </a:lvl1pPr>
          </a:lstStyle>
          <a:p>
            <a:r>
              <a:rPr lang="fr-FR"/>
              <a:t>Modifiez le style du titre</a:t>
            </a:r>
            <a:endParaRPr lang="en-GB"/>
          </a:p>
        </p:txBody>
      </p:sp>
    </p:spTree>
    <p:extLst>
      <p:ext uri="{BB962C8B-B14F-4D97-AF65-F5344CB8AC3E}">
        <p14:creationId xmlns:p14="http://schemas.microsoft.com/office/powerpoint/2010/main" val="423456097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3_Custom Layout">
    <p:bg>
      <p:bgPr>
        <a:solidFill>
          <a:schemeClr val="bg1"/>
        </a:solidFill>
        <a:effectLst/>
      </p:bgPr>
    </p:bg>
    <p:spTree>
      <p:nvGrpSpPr>
        <p:cNvPr id="1" name=""/>
        <p:cNvGrpSpPr/>
        <p:nvPr/>
      </p:nvGrpSpPr>
      <p:grpSpPr>
        <a:xfrm>
          <a:off x="0" y="0"/>
          <a:ext cx="0" cy="0"/>
          <a:chOff x="0" y="0"/>
          <a:chExt cx="0" cy="0"/>
        </a:xfrm>
      </p:grpSpPr>
      <p:pic>
        <p:nvPicPr>
          <p:cNvPr id="2" name="MS logo gray - EMF">
            <a:extLst>
              <a:ext uri="{FF2B5EF4-FFF2-40B4-BE49-F238E27FC236}">
                <a16:creationId xmlns:a16="http://schemas.microsoft.com/office/drawing/2014/main" id="{C8D60E2B-AAA8-4625-A6DF-92476AD93BC0}"/>
              </a:ext>
            </a:extLst>
          </p:cNvPr>
          <p:cNvPicPr>
            <a:picLocks noChangeAspect="1"/>
          </p:cNvPicPr>
          <p:nvPr userDrawn="1"/>
        </p:nvPicPr>
        <p:blipFill>
          <a:blip r:embed="rId2"/>
          <a:srcRect/>
          <a:stretch/>
        </p:blipFill>
        <p:spPr bwMode="black">
          <a:xfrm>
            <a:off x="181633" y="15699"/>
            <a:ext cx="1916971" cy="796445"/>
          </a:xfrm>
          <a:prstGeom prst="rect">
            <a:avLst/>
          </a:prstGeom>
        </p:spPr>
      </p:pic>
      <p:cxnSp>
        <p:nvCxnSpPr>
          <p:cNvPr id="4" name="Straight Connector 3">
            <a:extLst>
              <a:ext uri="{FF2B5EF4-FFF2-40B4-BE49-F238E27FC236}">
                <a16:creationId xmlns:a16="http://schemas.microsoft.com/office/drawing/2014/main" id="{C9B3471C-3583-E243-8CF1-015437110401}"/>
              </a:ext>
            </a:extLst>
          </p:cNvPr>
          <p:cNvCxnSpPr>
            <a:cxnSpLocks/>
          </p:cNvCxnSpPr>
          <p:nvPr userDrawn="1"/>
        </p:nvCxnSpPr>
        <p:spPr>
          <a:xfrm>
            <a:off x="438539" y="746450"/>
            <a:ext cx="1140200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2825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13397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8" y="2139702"/>
            <a:ext cx="11339774" cy="1259768"/>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rgbClr val="000000"/>
                </a:solidFill>
              </a:defRPr>
            </a:lvl2pPr>
            <a:lvl3pPr marL="448193" indent="0">
              <a:spcBef>
                <a:spcPts val="0"/>
              </a:spcBef>
              <a:spcAft>
                <a:spcPts val="1274"/>
              </a:spcAft>
              <a:buNone/>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115630469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WORKSHEE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123334"/>
      </p:ext>
    </p:extLst>
  </p:cSld>
  <p:clrMapOvr>
    <a:masterClrMapping/>
  </p:clrMapOvr>
  <p:transition>
    <p:fade/>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FD3EEC9C-D928-4172-A9CD-DB8D7842A40B}"/>
              </a:ext>
            </a:extLst>
          </p:cNvPr>
          <p:cNvSpPr>
            <a:spLocks noGrp="1"/>
          </p:cNvSpPr>
          <p:nvPr>
            <p:ph type="sldNum" sz="quarter" idx="12"/>
          </p:nvPr>
        </p:nvSpPr>
        <p:spPr>
          <a:xfrm>
            <a:off x="-1" y="6356351"/>
            <a:ext cx="582613" cy="365125"/>
          </a:xfrm>
        </p:spPr>
        <p:txBody>
          <a:bodyPr/>
          <a:lstStyle>
            <a:lvl1pPr algn="ctr">
              <a:defRPr sz="700">
                <a:solidFill>
                  <a:schemeClr val="bg1">
                    <a:lumMod val="75000"/>
                  </a:schemeClr>
                </a:solidFill>
              </a:defRPr>
            </a:lvl1pPr>
          </a:lstStyle>
          <a:p>
            <a:fld id="{E36FEA5E-14D5-4834-A41A-4F5EF2B64398}" type="slidenum">
              <a:rPr lang="en-US" smtClean="0"/>
              <a:pPr/>
              <a:t>‹#›</a:t>
            </a:fld>
            <a:endParaRPr lang="en-US" dirty="0"/>
          </a:p>
        </p:txBody>
      </p:sp>
    </p:spTree>
    <p:extLst>
      <p:ext uri="{BB962C8B-B14F-4D97-AF65-F5344CB8AC3E}">
        <p14:creationId xmlns:p14="http://schemas.microsoft.com/office/powerpoint/2010/main" val="375262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2" y="1447201"/>
            <a:ext cx="11379201" cy="502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0214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27CADC4-CCFD-48BE-8D2A-A198A62816DD}"/>
              </a:ext>
            </a:extLst>
          </p:cNvPr>
          <p:cNvSpPr>
            <a:spLocks noGrp="1"/>
          </p:cNvSpPr>
          <p:nvPr>
            <p:ph sz="quarter" idx="11"/>
          </p:nvPr>
        </p:nvSpPr>
        <p:spPr>
          <a:xfrm>
            <a:off x="376618" y="1929126"/>
            <a:ext cx="5719382" cy="2065181"/>
          </a:xfrm>
          <a:prstGeom prst="rect">
            <a:avLst/>
          </a:prstGeom>
        </p:spPr>
        <p:txBody>
          <a:bodyPr wrap="square">
            <a:spAutoFit/>
          </a:bodyPr>
          <a:lstStyle>
            <a:lvl1pPr marL="0" indent="0">
              <a:spcBef>
                <a:spcPts val="0"/>
              </a:spcBef>
              <a:spcAft>
                <a:spcPts val="1200"/>
              </a:spcAft>
              <a:buFont typeface="Arial" panose="020B0604020202020204" pitchFamily="34" charset="0"/>
              <a:buNone/>
              <a:defRPr sz="2000">
                <a:solidFill>
                  <a:schemeClr val="tx1"/>
                </a:solidFill>
              </a:defRPr>
            </a:lvl1pPr>
            <a:lvl2pPr marL="341313" indent="-341313">
              <a:spcBef>
                <a:spcPts val="0"/>
              </a:spcBef>
              <a:spcAft>
                <a:spcPts val="1200"/>
              </a:spcAft>
              <a:buFont typeface="Courier New" panose="02070309020205020404" pitchFamily="49" charset="0"/>
              <a:buChar char="o"/>
              <a:tabLst/>
              <a:defRPr sz="2000">
                <a:solidFill>
                  <a:schemeClr val="tx1"/>
                </a:solidFill>
              </a:defRPr>
            </a:lvl2pPr>
            <a:lvl3pPr marL="671513" indent="-330200">
              <a:spcBef>
                <a:spcPts val="0"/>
              </a:spcBef>
              <a:spcAft>
                <a:spcPts val="1200"/>
              </a:spcAft>
              <a:buFont typeface="Courier New" panose="02070309020205020404" pitchFamily="49" charset="0"/>
              <a:buChar char="o"/>
              <a:defRPr sz="1800">
                <a:solidFill>
                  <a:schemeClr val="tx1"/>
                </a:solidFill>
              </a:defRPr>
            </a:lvl3pPr>
            <a:lvl4pPr marL="1023938" indent="-352425">
              <a:spcBef>
                <a:spcPts val="0"/>
              </a:spcBef>
              <a:spcAft>
                <a:spcPts val="1200"/>
              </a:spcAft>
              <a:buFont typeface="Courier New" panose="02070309020205020404" pitchFamily="49" charset="0"/>
              <a:buChar char="o"/>
              <a:defRPr sz="1800">
                <a:solidFill>
                  <a:schemeClr val="tx1"/>
                </a:solidFill>
              </a:defRPr>
            </a:lvl4pPr>
            <a:lvl5pPr marL="1377950" indent="-354013">
              <a:spcBef>
                <a:spcPts val="0"/>
              </a:spcBef>
              <a:spcAft>
                <a:spcPts val="1200"/>
              </a:spcAft>
              <a:buFont typeface="Courier New" panose="02070309020205020404" pitchFamily="49" charset="0"/>
              <a:buChar char="o"/>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3EE08F09-5AD4-45DE-982E-011CB1065055}"/>
              </a:ext>
            </a:extLst>
          </p:cNvPr>
          <p:cNvSpPr>
            <a:spLocks noGrp="1"/>
          </p:cNvSpPr>
          <p:nvPr>
            <p:ph type="title"/>
          </p:nvPr>
        </p:nvSpPr>
        <p:spPr>
          <a:xfrm>
            <a:off x="376618" y="1070023"/>
            <a:ext cx="11402008" cy="535531"/>
          </a:xfrm>
          <a:prstGeom prst="rect">
            <a:avLst/>
          </a:prstGeom>
        </p:spPr>
        <p:txBody>
          <a:bodyPr wrap="square">
            <a:spAutoFit/>
          </a:bodyPr>
          <a:lstStyle>
            <a:lvl1pPr algn="l">
              <a:defRPr lang="en-US" sz="3200" kern="1200" spc="0" baseline="0" dirty="0">
                <a:solidFill>
                  <a:srgbClr val="000000"/>
                </a:solidFill>
                <a:latin typeface="+mj-lt"/>
                <a:ea typeface="+mn-ea"/>
                <a:cs typeface="+mn-cs"/>
              </a:defRPr>
            </a:lvl1pPr>
          </a:lstStyle>
          <a:p>
            <a:pPr marL="0" marR="0" lvl="0" indent="0" algn="l" defTabSz="914379" rtl="0" eaLnBrk="1" fontAlgn="auto" latinLnBrk="0" hangingPunct="1">
              <a:lnSpc>
                <a:spcPct val="90000"/>
              </a:lnSpc>
              <a:spcBef>
                <a:spcPts val="0"/>
              </a:spcBef>
              <a:spcAft>
                <a:spcPts val="1200"/>
              </a:spcAft>
              <a:buClrTx/>
              <a:buSzPct val="90000"/>
              <a:buFont typeface="Arial" panose="020B0604020202020204" pitchFamily="34" charset="0"/>
              <a:buNone/>
              <a:tabLst/>
            </a:pPr>
            <a:r>
              <a:rPr lang="en-US"/>
              <a:t>Click to edit Master title style</a:t>
            </a:r>
          </a:p>
        </p:txBody>
      </p:sp>
    </p:spTree>
    <p:extLst>
      <p:ext uri="{BB962C8B-B14F-4D97-AF65-F5344CB8AC3E}">
        <p14:creationId xmlns:p14="http://schemas.microsoft.com/office/powerpoint/2010/main" val="225381982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404812" y="1447201"/>
            <a:ext cx="11379201" cy="502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31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4812" y="1899138"/>
            <a:ext cx="11379201" cy="4570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ce réservé du texte 4"/>
          <p:cNvSpPr>
            <a:spLocks noGrp="1"/>
          </p:cNvSpPr>
          <p:nvPr>
            <p:ph type="body" sz="quarter" idx="11" hasCustomPrompt="1"/>
          </p:nvPr>
        </p:nvSpPr>
        <p:spPr>
          <a:xfrm>
            <a:off x="404813" y="1327150"/>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57098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Espace réservé du texte 4"/>
          <p:cNvSpPr>
            <a:spLocks noGrp="1"/>
          </p:cNvSpPr>
          <p:nvPr>
            <p:ph type="body" sz="quarter" idx="11" hasCustomPrompt="1"/>
          </p:nvPr>
        </p:nvSpPr>
        <p:spPr>
          <a:xfrm>
            <a:off x="404813" y="1327150"/>
            <a:ext cx="11379200" cy="457688"/>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08993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404812" y="2205318"/>
            <a:ext cx="5600701" cy="4257394"/>
          </a:xfrm>
          <a:prstGeom prst="rect">
            <a:avLst/>
          </a:prstGeom>
        </p:spPr>
        <p:txBody>
          <a:bodyPr>
            <a:noAutofit/>
          </a:bodyPr>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4812" y="1327151"/>
            <a:ext cx="5600701" cy="743987"/>
          </a:xfrm>
          <a:prstGeom prst="rect">
            <a:avLst/>
          </a:prstGeom>
        </p:spPr>
        <p:txBody>
          <a:bodyPr anchor="ctr" anchorCtr="0">
            <a:noAutofit/>
          </a:bodyPr>
          <a:lstStyle>
            <a:lvl1pPr>
              <a:lnSpc>
                <a:spcPct val="100000"/>
              </a:lnSpc>
              <a:defRPr sz="1800" b="1">
                <a:solidFill>
                  <a:srgbClr val="12ABDB"/>
                </a:solidFill>
                <a:latin typeface="Ubuntu" panose="020B050403060203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196013" y="1327151"/>
            <a:ext cx="5588001" cy="743987"/>
          </a:xfrm>
          <a:prstGeom prst="rect">
            <a:avLst/>
          </a:prstGeom>
        </p:spPr>
        <p:txBody>
          <a:bodyPr anchor="ctr" anchorCtr="0">
            <a:noAutofit/>
          </a:bodyPr>
          <a:lstStyle>
            <a:lvl1pPr>
              <a:lnSpc>
                <a:spcPct val="100000"/>
              </a:lnSpc>
              <a:defRPr sz="1800" b="1">
                <a:solidFill>
                  <a:srgbClr val="12ABDB"/>
                </a:solidFill>
                <a:latin typeface="Ubuntu" panose="020B050403060203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INSERT TITLE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196013" y="2205318"/>
            <a:ext cx="5594351" cy="4257393"/>
          </a:xfrm>
          <a:prstGeom prst="rect">
            <a:avLst/>
          </a:prstGeom>
        </p:spPr>
        <p:txBody>
          <a:bodyPr>
            <a:noAutofit/>
          </a:bodyPr>
          <a:lstStyle>
            <a:lvl1pPr>
              <a:lnSpc>
                <a:spcPct val="100000"/>
              </a:lnSpc>
              <a:spcBef>
                <a:spcPts val="0"/>
              </a:spcBef>
              <a:spcAft>
                <a:spcPts val="600"/>
              </a:spcAft>
              <a:defRPr sz="1600"/>
            </a:lvl1pPr>
            <a:lvl2pPr>
              <a:lnSpc>
                <a:spcPct val="100000"/>
              </a:lnSpc>
              <a:spcBef>
                <a:spcPts val="0"/>
              </a:spcBef>
              <a:spcAft>
                <a:spcPts val="600"/>
              </a:spcAft>
              <a:defRPr sz="1600"/>
            </a:lvl2pPr>
            <a:lvl3pPr>
              <a:lnSpc>
                <a:spcPct val="100000"/>
              </a:lnSpc>
              <a:spcBef>
                <a:spcPts val="0"/>
              </a:spcBef>
              <a:spcAft>
                <a:spcPts val="600"/>
              </a:spcAft>
              <a:defRPr sz="1600"/>
            </a:lvl3pPr>
            <a:lvl4pPr>
              <a:lnSpc>
                <a:spcPct val="100000"/>
              </a:lnSpc>
              <a:spcBef>
                <a:spcPts val="0"/>
              </a:spcBef>
              <a:spcAft>
                <a:spcPts val="600"/>
              </a:spcAft>
              <a:defRPr sz="1600"/>
            </a:lvl4pPr>
            <a:lvl5pPr>
              <a:lnSpc>
                <a:spcPct val="100000"/>
              </a:lnSpc>
              <a:spcBef>
                <a:spcPts val="0"/>
              </a:spcBef>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996D1AE-BB05-402A-8454-CE893B60496E}"/>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20743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404813"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4813" y="1327151"/>
            <a:ext cx="3456432" cy="837826"/>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71047"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71047" y="1327151"/>
            <a:ext cx="3456432" cy="743987"/>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30755" y="2205319"/>
            <a:ext cx="3456432"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30755" y="1327151"/>
            <a:ext cx="3456432" cy="743987"/>
          </a:xfrm>
          <a:prstGeom prst="rect">
            <a:avLst/>
          </a:prstGeom>
        </p:spPr>
        <p:txBody>
          <a:bodyPr vert="horz" lIns="0" tIns="0" rIns="0" bIns="0" rtlCol="0" anchor="ctr" anchorCtr="0">
            <a:noAutofit/>
          </a:bodyPr>
          <a:lstStyle>
            <a:lvl1pPr algn="ctr">
              <a:lnSpc>
                <a:spcPct val="100000"/>
              </a:lnSpc>
              <a:defRPr lang="en-US" sz="1600" b="0" kern="1200" dirty="0">
                <a:solidFill>
                  <a:srgbClr val="12ABDB"/>
                </a:solidFill>
                <a:latin typeface="Ubuntu" panose="020B0504030602030204" pitchFamily="34" charset="0"/>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a:t>CLICK TO INSERT TITLE</a:t>
            </a:r>
          </a:p>
        </p:txBody>
      </p:sp>
      <p:sp>
        <p:nvSpPr>
          <p:cNvPr id="5" name="Title 4">
            <a:extLst>
              <a:ext uri="{FF2B5EF4-FFF2-40B4-BE49-F238E27FC236}">
                <a16:creationId xmlns:a16="http://schemas.microsoft.com/office/drawing/2014/main" id="{294515F3-E20E-47CC-8314-0A030AB3D1FD}"/>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48355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3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9A63D1-B6C5-4F10-ABD1-7445EB2D8ADC}"/>
              </a:ext>
            </a:extLst>
          </p:cNvPr>
          <p:cNvSpPr/>
          <p:nvPr userDrawn="1"/>
        </p:nvSpPr>
        <p:spPr>
          <a:xfrm>
            <a:off x="407988" y="2423886"/>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ctangle 13">
            <a:extLst>
              <a:ext uri="{FF2B5EF4-FFF2-40B4-BE49-F238E27FC236}">
                <a16:creationId xmlns:a16="http://schemas.microsoft.com/office/drawing/2014/main" id="{A69DEBB0-4052-42E9-B8A1-20FEA957F747}"/>
              </a:ext>
            </a:extLst>
          </p:cNvPr>
          <p:cNvSpPr/>
          <p:nvPr userDrawn="1"/>
        </p:nvSpPr>
        <p:spPr>
          <a:xfrm>
            <a:off x="4333875" y="2423886"/>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a:extLst>
              <a:ext uri="{FF2B5EF4-FFF2-40B4-BE49-F238E27FC236}">
                <a16:creationId xmlns:a16="http://schemas.microsoft.com/office/drawing/2014/main" id="{270917E2-630D-4941-BA4B-7EB65D4A7850}"/>
              </a:ext>
            </a:extLst>
          </p:cNvPr>
          <p:cNvSpPr/>
          <p:nvPr userDrawn="1"/>
        </p:nvSpPr>
        <p:spPr>
          <a:xfrm>
            <a:off x="8259763" y="2406300"/>
            <a:ext cx="3524250" cy="4046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Text Placeholder 4">
            <a:extLst>
              <a:ext uri="{FF2B5EF4-FFF2-40B4-BE49-F238E27FC236}">
                <a16:creationId xmlns:a16="http://schemas.microsoft.com/office/drawing/2014/main" id="{5AE9BC27-7262-47DA-99EA-4AB1F52A8C33}"/>
              </a:ext>
            </a:extLst>
          </p:cNvPr>
          <p:cNvSpPr>
            <a:spLocks noGrp="1"/>
          </p:cNvSpPr>
          <p:nvPr>
            <p:ph type="body" sz="quarter" idx="13" hasCustomPrompt="1"/>
          </p:nvPr>
        </p:nvSpPr>
        <p:spPr>
          <a:xfrm>
            <a:off x="725016" y="3332368"/>
            <a:ext cx="2890194" cy="645047"/>
          </a:xfrm>
          <a:prstGeom prst="rect">
            <a:avLst/>
          </a:prstGeom>
          <a:noFill/>
        </p:spPr>
        <p:txBody>
          <a:bodyPr anchor="ctr">
            <a:noAutofit/>
          </a:bodyPr>
          <a:lstStyle>
            <a:lvl1pPr algn="l">
              <a:lnSpc>
                <a:spcPts val="1800"/>
              </a:lnSpc>
              <a:defRPr sz="1600" b="0">
                <a:solidFill>
                  <a:schemeClr val="accent1"/>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18" name="Text Placeholder 4">
            <a:extLst>
              <a:ext uri="{FF2B5EF4-FFF2-40B4-BE49-F238E27FC236}">
                <a16:creationId xmlns:a16="http://schemas.microsoft.com/office/drawing/2014/main" id="{EBBF7568-EC18-40A1-B3C2-1E64D0BFDEFF}"/>
              </a:ext>
            </a:extLst>
          </p:cNvPr>
          <p:cNvSpPr>
            <a:spLocks noGrp="1"/>
          </p:cNvSpPr>
          <p:nvPr>
            <p:ph type="body" sz="quarter" idx="33" hasCustomPrompt="1"/>
          </p:nvPr>
        </p:nvSpPr>
        <p:spPr>
          <a:xfrm>
            <a:off x="4650903" y="3332368"/>
            <a:ext cx="2890194" cy="645047"/>
          </a:xfrm>
          <a:prstGeom prst="rect">
            <a:avLst/>
          </a:prstGeom>
          <a:noFill/>
        </p:spPr>
        <p:txBody>
          <a:bodyPr anchor="ctr">
            <a:noAutofit/>
          </a:bodyPr>
          <a:lstStyle>
            <a:lvl1pPr algn="l">
              <a:lnSpc>
                <a:spcPts val="1800"/>
              </a:lnSpc>
              <a:defRPr sz="1600" b="0">
                <a:solidFill>
                  <a:srgbClr val="2EA657"/>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19" name="Text Placeholder 4">
            <a:extLst>
              <a:ext uri="{FF2B5EF4-FFF2-40B4-BE49-F238E27FC236}">
                <a16:creationId xmlns:a16="http://schemas.microsoft.com/office/drawing/2014/main" id="{0C0A1379-EE65-47B3-B113-45D1ED57400C}"/>
              </a:ext>
            </a:extLst>
          </p:cNvPr>
          <p:cNvSpPr>
            <a:spLocks noGrp="1"/>
          </p:cNvSpPr>
          <p:nvPr>
            <p:ph type="body" sz="quarter" idx="35" hasCustomPrompt="1"/>
          </p:nvPr>
        </p:nvSpPr>
        <p:spPr>
          <a:xfrm>
            <a:off x="8576791" y="3332368"/>
            <a:ext cx="2890194" cy="645047"/>
          </a:xfrm>
          <a:prstGeom prst="rect">
            <a:avLst/>
          </a:prstGeom>
          <a:noFill/>
        </p:spPr>
        <p:txBody>
          <a:bodyPr anchor="ctr">
            <a:noAutofit/>
          </a:bodyPr>
          <a:lstStyle>
            <a:lvl1pPr algn="l">
              <a:lnSpc>
                <a:spcPts val="1800"/>
              </a:lnSpc>
              <a:defRPr sz="1600" b="0">
                <a:solidFill>
                  <a:srgbClr val="BA2980"/>
                </a:solidFill>
                <a:latin typeface="+mj-lt"/>
              </a:defRPr>
            </a:lvl1pPr>
            <a:lvl2pPr>
              <a:defRPr sz="1400"/>
            </a:lvl2pPr>
            <a:lvl3pPr>
              <a:defRPr sz="1200"/>
            </a:lvl3pPr>
            <a:lvl4pPr>
              <a:defRPr sz="1100"/>
            </a:lvl4pPr>
            <a:lvl5pPr>
              <a:defRPr sz="1100"/>
            </a:lvl5pPr>
          </a:lstStyle>
          <a:p>
            <a:pPr lvl="0"/>
            <a:r>
              <a:rPr lang="en-US"/>
              <a:t>Click to insert title</a:t>
            </a:r>
          </a:p>
        </p:txBody>
      </p:sp>
      <p:sp>
        <p:nvSpPr>
          <p:cNvPr id="22" name="Text Placeholder 7">
            <a:extLst>
              <a:ext uri="{FF2B5EF4-FFF2-40B4-BE49-F238E27FC236}">
                <a16:creationId xmlns:a16="http://schemas.microsoft.com/office/drawing/2014/main" id="{E24DC023-E500-4824-A661-003A568299EA}"/>
              </a:ext>
            </a:extLst>
          </p:cNvPr>
          <p:cNvSpPr>
            <a:spLocks noGrp="1"/>
          </p:cNvSpPr>
          <p:nvPr>
            <p:ph type="body" sz="quarter" idx="10"/>
          </p:nvPr>
        </p:nvSpPr>
        <p:spPr>
          <a:xfrm>
            <a:off x="725015"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chemeClr val="accent1"/>
              </a:buClr>
              <a:defRPr sz="1400"/>
            </a:lvl2pPr>
            <a:lvl3pPr>
              <a:lnSpc>
                <a:spcPct val="100000"/>
              </a:lnSpc>
              <a:spcBef>
                <a:spcPts val="0"/>
              </a:spcBef>
              <a:buClr>
                <a:schemeClr val="accent1"/>
              </a:buClr>
              <a:defRPr sz="1400"/>
            </a:lvl3pPr>
            <a:lvl4pPr>
              <a:lnSpc>
                <a:spcPct val="100000"/>
              </a:lnSpc>
              <a:spcBef>
                <a:spcPts val="0"/>
              </a:spcBef>
              <a:buClr>
                <a:schemeClr val="accent1"/>
              </a:buClr>
              <a:defRPr sz="1400"/>
            </a:lvl4pPr>
            <a:lvl5pPr>
              <a:lnSpc>
                <a:spcPct val="100000"/>
              </a:lnSpc>
              <a:spcBef>
                <a:spcPts val="0"/>
              </a:spcBef>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7">
            <a:extLst>
              <a:ext uri="{FF2B5EF4-FFF2-40B4-BE49-F238E27FC236}">
                <a16:creationId xmlns:a16="http://schemas.microsoft.com/office/drawing/2014/main" id="{B1037A2D-940F-4255-984B-C4A7AABBB724}"/>
              </a:ext>
            </a:extLst>
          </p:cNvPr>
          <p:cNvSpPr>
            <a:spLocks noGrp="1"/>
          </p:cNvSpPr>
          <p:nvPr>
            <p:ph type="body" sz="quarter" idx="40"/>
          </p:nvPr>
        </p:nvSpPr>
        <p:spPr>
          <a:xfrm>
            <a:off x="4650903"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rgbClr val="2EA657"/>
              </a:buClr>
              <a:defRPr sz="1400"/>
            </a:lvl2pPr>
            <a:lvl3pPr>
              <a:lnSpc>
                <a:spcPct val="100000"/>
              </a:lnSpc>
              <a:spcBef>
                <a:spcPts val="0"/>
              </a:spcBef>
              <a:buClr>
                <a:srgbClr val="2EA657"/>
              </a:buClr>
              <a:defRPr sz="1400"/>
            </a:lvl3pPr>
            <a:lvl4pPr>
              <a:lnSpc>
                <a:spcPct val="100000"/>
              </a:lnSpc>
              <a:spcBef>
                <a:spcPts val="0"/>
              </a:spcBef>
              <a:buClr>
                <a:srgbClr val="2EA657"/>
              </a:buClr>
              <a:defRPr sz="1400"/>
            </a:lvl4pPr>
            <a:lvl5pPr>
              <a:lnSpc>
                <a:spcPct val="100000"/>
              </a:lnSpc>
              <a:spcBef>
                <a:spcPts val="0"/>
              </a:spcBef>
              <a:buClr>
                <a:srgbClr val="2EA657"/>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7">
            <a:extLst>
              <a:ext uri="{FF2B5EF4-FFF2-40B4-BE49-F238E27FC236}">
                <a16:creationId xmlns:a16="http://schemas.microsoft.com/office/drawing/2014/main" id="{5849E3D5-EF9E-46F2-9C73-58806A392B34}"/>
              </a:ext>
            </a:extLst>
          </p:cNvPr>
          <p:cNvSpPr>
            <a:spLocks noGrp="1"/>
          </p:cNvSpPr>
          <p:nvPr>
            <p:ph type="body" sz="quarter" idx="41"/>
          </p:nvPr>
        </p:nvSpPr>
        <p:spPr>
          <a:xfrm>
            <a:off x="8576791" y="4079991"/>
            <a:ext cx="2890194" cy="2201561"/>
          </a:xfrm>
          <a:prstGeom prst="rect">
            <a:avLst/>
          </a:prstGeom>
        </p:spPr>
        <p:txBody>
          <a:bodyPr>
            <a:noAutofit/>
          </a:bodyPr>
          <a:lstStyle>
            <a:lvl1pPr>
              <a:lnSpc>
                <a:spcPct val="100000"/>
              </a:lnSpc>
              <a:spcBef>
                <a:spcPts val="0"/>
              </a:spcBef>
              <a:defRPr sz="1400"/>
            </a:lvl1pPr>
            <a:lvl2pPr>
              <a:lnSpc>
                <a:spcPct val="100000"/>
              </a:lnSpc>
              <a:spcBef>
                <a:spcPts val="0"/>
              </a:spcBef>
              <a:buClr>
                <a:srgbClr val="BA2980"/>
              </a:buClr>
              <a:defRPr sz="1400"/>
            </a:lvl2pPr>
            <a:lvl3pPr>
              <a:lnSpc>
                <a:spcPct val="100000"/>
              </a:lnSpc>
              <a:spcBef>
                <a:spcPts val="0"/>
              </a:spcBef>
              <a:buClr>
                <a:srgbClr val="BA2980"/>
              </a:buClr>
              <a:defRPr sz="1400"/>
            </a:lvl3pPr>
            <a:lvl4pPr>
              <a:lnSpc>
                <a:spcPct val="100000"/>
              </a:lnSpc>
              <a:spcBef>
                <a:spcPts val="0"/>
              </a:spcBef>
              <a:buClr>
                <a:srgbClr val="BA2980"/>
              </a:buClr>
              <a:defRPr sz="1400"/>
            </a:lvl4pPr>
            <a:lvl5pPr>
              <a:lnSpc>
                <a:spcPct val="100000"/>
              </a:lnSpc>
              <a:spcBef>
                <a:spcPts val="0"/>
              </a:spcBef>
              <a:buClr>
                <a:srgbClr val="BA2980"/>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18A66D25-366C-4142-B5D9-9A4107D8BC80}"/>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8370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44"/>
            </p:custDataLst>
            <p:extLst>
              <p:ext uri="{D42A27DB-BD31-4B8C-83A1-F6EECF244321}">
                <p14:modId xmlns:p14="http://schemas.microsoft.com/office/powerpoint/2010/main" val="138093727"/>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45" imgW="270" imgH="270" progId="TCLayout.ActiveDocument.1">
                  <p:embed/>
                </p:oleObj>
              </mc:Choice>
              <mc:Fallback>
                <p:oleObj name="think-cell Slide" r:id="rId45" imgW="270" imgH="270" progId="TCLayout.ActiveDocument.1">
                  <p:embed/>
                  <p:pic>
                    <p:nvPicPr>
                      <p:cNvPr id="21" name="Object 20"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p:spPr>
                  </p:pic>
                </p:oleObj>
              </mc:Fallback>
            </mc:AlternateContent>
          </a:graphicData>
        </a:graphic>
      </p:graphicFrame>
      <p:sp>
        <p:nvSpPr>
          <p:cNvPr id="4" name="Text Placeholder 1"/>
          <p:cNvSpPr>
            <a:spLocks noGrp="1"/>
          </p:cNvSpPr>
          <p:nvPr>
            <p:ph type="body" idx="1"/>
          </p:nvPr>
        </p:nvSpPr>
        <p:spPr>
          <a:xfrm>
            <a:off x="404813" y="1327150"/>
            <a:ext cx="11376880" cy="5135563"/>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itle Placeholder 1"/>
          <p:cNvSpPr>
            <a:spLocks noGrp="1"/>
          </p:cNvSpPr>
          <p:nvPr>
            <p:ph type="title"/>
          </p:nvPr>
        </p:nvSpPr>
        <p:spPr>
          <a:xfrm>
            <a:off x="404813" y="388188"/>
            <a:ext cx="10947772" cy="716711"/>
          </a:xfrm>
          <a:prstGeom prst="rect">
            <a:avLst/>
          </a:prstGeom>
        </p:spPr>
        <p:txBody>
          <a:bodyPr vert="horz" lIns="0" tIns="0" rIns="0" bIns="0" rtlCol="0" anchor="b">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a:t>CLICK TO INSERT TITLE</a:t>
            </a:r>
            <a:endParaRPr lang="en-US"/>
          </a:p>
        </p:txBody>
      </p:sp>
      <p:grpSp>
        <p:nvGrpSpPr>
          <p:cNvPr id="94" name="Groupe 1">
            <a:extLst>
              <a:ext uri="{FF2B5EF4-FFF2-40B4-BE49-F238E27FC236}">
                <a16:creationId xmlns:a16="http://schemas.microsoft.com/office/drawing/2014/main" id="{11A3E882-4152-49CC-A658-0BA2BD4CCF4E}"/>
              </a:ext>
            </a:extLst>
          </p:cNvPr>
          <p:cNvGrpSpPr>
            <a:grpSpLocks noChangeAspect="1"/>
          </p:cNvGrpSpPr>
          <p:nvPr userDrawn="1"/>
        </p:nvGrpSpPr>
        <p:grpSpPr>
          <a:xfrm>
            <a:off x="11562163" y="205059"/>
            <a:ext cx="419436" cy="388988"/>
            <a:chOff x="11501102" y="171573"/>
            <a:chExt cx="419436" cy="388988"/>
          </a:xfrm>
        </p:grpSpPr>
        <p:sp>
          <p:nvSpPr>
            <p:cNvPr id="95" name="Freeform 13">
              <a:extLst>
                <a:ext uri="{FF2B5EF4-FFF2-40B4-BE49-F238E27FC236}">
                  <a16:creationId xmlns:a16="http://schemas.microsoft.com/office/drawing/2014/main" id="{7962C740-AA7F-4225-AF45-30CEC5D85747}"/>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6" name="Freeform 14">
              <a:extLst>
                <a:ext uri="{FF2B5EF4-FFF2-40B4-BE49-F238E27FC236}">
                  <a16:creationId xmlns:a16="http://schemas.microsoft.com/office/drawing/2014/main" id="{8B6BE8F3-0248-42CC-8053-5B10FA1A6457}"/>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86" name="Retângulo 43">
            <a:extLst>
              <a:ext uri="{FF2B5EF4-FFF2-40B4-BE49-F238E27FC236}">
                <a16:creationId xmlns:a16="http://schemas.microsoft.com/office/drawing/2014/main" id="{5539996C-DD2A-49D6-AFB0-763FCB2EE440}"/>
              </a:ext>
            </a:extLst>
          </p:cNvPr>
          <p:cNvSpPr/>
          <p:nvPr userDrawn="1"/>
        </p:nvSpPr>
        <p:spPr>
          <a:xfrm>
            <a:off x="11744128" y="6517658"/>
            <a:ext cx="229263" cy="215444"/>
          </a:xfrm>
          <a:prstGeom prst="rect">
            <a:avLst/>
          </a:prstGeom>
        </p:spPr>
        <p:txBody>
          <a:bodyPr wrap="square" lIns="0" rIns="0">
            <a:spAutoFit/>
          </a:bodyPr>
          <a:lstStyle/>
          <a:p>
            <a:pPr algn="r"/>
            <a:fld id="{0502E5A9-B53C-401E-A0E0-4A359BB0A9E5}" type="slidenum">
              <a:rPr lang="en-US" sz="800" smtClean="0">
                <a:solidFill>
                  <a:srgbClr val="A6A6A6"/>
                </a:solidFill>
                <a:latin typeface="Ubuntu" panose="020B0504030602030204" pitchFamily="34" charset="0"/>
                <a:cs typeface="Arial" panose="020B0604020202020204" pitchFamily="34" charset="0"/>
              </a:rPr>
              <a:pPr algn="r"/>
              <a:t>‹#›</a:t>
            </a:fld>
            <a:endParaRPr lang="en-US" sz="800" dirty="0">
              <a:solidFill>
                <a:srgbClr val="A6A6A6"/>
              </a:solidFill>
              <a:latin typeface="Ubuntu" panose="020B0504030602030204" pitchFamily="34" charset="0"/>
              <a:cs typeface="Arial" panose="020B0604020202020204" pitchFamily="34" charset="0"/>
            </a:endParaRPr>
          </a:p>
        </p:txBody>
      </p:sp>
      <p:sp>
        <p:nvSpPr>
          <p:cNvPr id="89" name="Rectangle 27">
            <a:extLst>
              <a:ext uri="{FF2B5EF4-FFF2-40B4-BE49-F238E27FC236}">
                <a16:creationId xmlns:a16="http://schemas.microsoft.com/office/drawing/2014/main" id="{01D50803-B26A-4936-A06C-6E086A6DD719}"/>
              </a:ext>
            </a:extLst>
          </p:cNvPr>
          <p:cNvSpPr/>
          <p:nvPr userDrawn="1"/>
        </p:nvSpPr>
        <p:spPr>
          <a:xfrm>
            <a:off x="7227070" y="6517871"/>
            <a:ext cx="4532162" cy="219456"/>
          </a:xfrm>
          <a:prstGeom prst="rect">
            <a:avLst/>
          </a:prstGeom>
        </p:spPr>
        <p:txBody>
          <a:bodyPr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700" dirty="0">
                <a:solidFill>
                  <a:srgbClr val="A6A6A6"/>
                </a:solidFill>
                <a:latin typeface="Ubuntu" panose="020B0504030602030204" pitchFamily="34" charset="0"/>
                <a:cs typeface="Arial" panose="020B0604020202020204" pitchFamily="34" charset="0"/>
              </a:rPr>
              <a:t>Company Confidential © Capgemini 2022. All rights reserved  |</a:t>
            </a:r>
          </a:p>
        </p:txBody>
      </p:sp>
    </p:spTree>
    <p:extLst>
      <p:ext uri="{BB962C8B-B14F-4D97-AF65-F5344CB8AC3E}">
        <p14:creationId xmlns:p14="http://schemas.microsoft.com/office/powerpoint/2010/main" val="31823884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810"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8" r:id="rId22"/>
    <p:sldLayoutId id="2147483709" r:id="rId23"/>
    <p:sldLayoutId id="2147483710" r:id="rId24"/>
    <p:sldLayoutId id="2147483711" r:id="rId25"/>
    <p:sldLayoutId id="2147483712" r:id="rId26"/>
    <p:sldLayoutId id="2147483713" r:id="rId27"/>
    <p:sldLayoutId id="2147483807" r:id="rId28"/>
    <p:sldLayoutId id="2147483661" r:id="rId29"/>
    <p:sldLayoutId id="2147483662" r:id="rId30"/>
    <p:sldLayoutId id="2147483664" r:id="rId31"/>
    <p:sldLayoutId id="2147483666" r:id="rId32"/>
    <p:sldLayoutId id="2147483667" r:id="rId33"/>
    <p:sldLayoutId id="2147483808" r:id="rId34"/>
    <p:sldLayoutId id="2147483812" r:id="rId35"/>
    <p:sldLayoutId id="2147483813" r:id="rId36"/>
    <p:sldLayoutId id="2147483814" r:id="rId37"/>
    <p:sldLayoutId id="2147483815" r:id="rId38"/>
    <p:sldLayoutId id="2147483816" r:id="rId39"/>
    <p:sldLayoutId id="2147483817" r:id="rId40"/>
    <p:sldLayoutId id="2147483821" r:id="rId41"/>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2600" b="0" i="0" u="none" strike="noStrike" kern="1200" cap="all" spc="0" normalizeH="0" baseline="0" noProof="0" dirty="0">
          <a:ln>
            <a:noFill/>
          </a:ln>
          <a:solidFill>
            <a:schemeClr val="accent4"/>
          </a:solidFill>
          <a:effectLst/>
          <a:uLnTx/>
          <a:uFillTx/>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Ubuntu" panose="020B0504030602030204" pitchFamily="34" charset="0"/>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800" kern="1200" baseline="0">
          <a:solidFill>
            <a:schemeClr val="tx1"/>
          </a:solidFill>
          <a:latin typeface="Ubuntu" panose="020B0504030602030204" pitchFamily="34" charset="0"/>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Ubuntu" panose="020B0504030602030204" pitchFamily="34" charset="0"/>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Ubuntu" panose="020B0504030602030204" pitchFamily="34" charset="0"/>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423">
          <p15:clr>
            <a:srgbClr val="F26B43"/>
          </p15:clr>
        </p15:guide>
        <p15:guide id="3" orient="horz" pos="4071">
          <p15:clr>
            <a:srgbClr val="F26B43"/>
          </p15:clr>
        </p15:guide>
        <p15:guide id="4" pos="255">
          <p15:clr>
            <a:srgbClr val="F26B43"/>
          </p15:clr>
        </p15:guide>
        <p15:guide id="5" orient="horz" pos="836">
          <p15:clr>
            <a:srgbClr val="F26B43"/>
          </p15:clr>
        </p15:guide>
        <p15:guide id="6" orient="horz" pos="245">
          <p15:clr>
            <a:srgbClr val="F26B43"/>
          </p15:clr>
        </p15:guide>
        <p15:guide id="7" pos="3840">
          <p15:clr>
            <a:srgbClr val="F26B43"/>
          </p15:clr>
        </p15:guide>
        <p15:guide id="8" pos="3899">
          <p15:clr>
            <a:srgbClr val="F26B43"/>
          </p15:clr>
        </p15:guide>
        <p15:guide id="9" pos="378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26.png"/><Relationship Id="rId4" Type="http://schemas.microsoft.com/office/2007/relationships/hdphoto" Target="../media/hdphoto6.wdp"/></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slideLayout" Target="../slideLayouts/slideLayout41.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image" Target="../media/image34.emf"/><Relationship Id="rId11" Type="http://schemas.openxmlformats.org/officeDocument/2006/relationships/image" Target="../media/image39.svg"/><Relationship Id="rId5" Type="http://schemas.openxmlformats.org/officeDocument/2006/relationships/oleObject" Target="../embeddings/oleObject10.bin"/><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notesSlide" Target="../notesSlides/notesSlide8.xml"/><Relationship Id="rId9" Type="http://schemas.openxmlformats.org/officeDocument/2006/relationships/image" Target="../media/image37.sv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hyperlink" Target="https://docs.microsoft.com/power-platform/guidance/coe/use-innovationbacklog" TargetMode="External"/><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8" Type="http://schemas.openxmlformats.org/officeDocument/2006/relationships/hyperlink" Target="https://docs.microsoft.com/powerapps/maker/canvas-apps/limits-and-config" TargetMode="External"/><Relationship Id="rId13" Type="http://schemas.openxmlformats.org/officeDocument/2006/relationships/hyperlink" Target="https://docs.microsoft.com/power-platform/guidance/adoption/environment-strategy" TargetMode="External"/><Relationship Id="rId3" Type="http://schemas.openxmlformats.org/officeDocument/2006/relationships/hyperlink" Target="https://docs.microsoft.com/power-platform/admin/wp-compliance-data-privacy" TargetMode="External"/><Relationship Id="rId7" Type="http://schemas.openxmlformats.org/officeDocument/2006/relationships/hyperlink" Target="https://docs.microsoft.com/power-platform/admin/overview-role-powerapps-admin" TargetMode="External"/><Relationship Id="rId12" Type="http://schemas.openxmlformats.org/officeDocument/2006/relationships/hyperlink" Target="https://docs.microsoft.com/power-platform/admin/analytics-powerapps" TargetMode="External"/><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hyperlink" Target="https://docs.microsoft.com/en-us/power-platform/admin/overview-role-powerapps-admin" TargetMode="External"/><Relationship Id="rId11" Type="http://schemas.openxmlformats.org/officeDocument/2006/relationships/hyperlink" Target="https://docs.microsoft.com/power-platform/guidance/adoption/tenant-isolation" TargetMode="External"/><Relationship Id="rId5" Type="http://schemas.openxmlformats.org/officeDocument/2006/relationships/hyperlink" Target="https://docs.microsoft.com/power-platform/admin/pricing-billing-skus" TargetMode="External"/><Relationship Id="rId15" Type="http://schemas.openxmlformats.org/officeDocument/2006/relationships/image" Target="../media/image46.svg"/><Relationship Id="rId10" Type="http://schemas.openxmlformats.org/officeDocument/2006/relationships/hyperlink" Target="https://docs.microsoft.com/power-platform/guidance/adoption/dlp-strategy" TargetMode="External"/><Relationship Id="rId4" Type="http://schemas.openxmlformats.org/officeDocument/2006/relationships/hyperlink" Target="https://docs.microsoft.com/power-platform/" TargetMode="External"/><Relationship Id="rId9" Type="http://schemas.openxmlformats.org/officeDocument/2006/relationships/hyperlink" Target="https://docs.microsoft.com/power-automate/limits-and-config" TargetMode="External"/><Relationship Id="rId14"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3.sv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hyperlink" Target="https://docs.microsoft.com/power-platform/guidance/adoption/dlp-strategy" TargetMode="External"/><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26.png"/><Relationship Id="rId4" Type="http://schemas.openxmlformats.org/officeDocument/2006/relationships/hyperlink" Target="https://docs.microsoft.com/power-platform/guidance/adoption/capacity-and-licens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2BD750-01D1-0C40-A174-B9B64AA94ECE}"/>
              </a:ext>
            </a:extLst>
          </p:cNvPr>
          <p:cNvSpPr>
            <a:spLocks noGrp="1"/>
          </p:cNvSpPr>
          <p:nvPr>
            <p:ph type="subTitle" idx="1"/>
          </p:nvPr>
        </p:nvSpPr>
        <p:spPr>
          <a:xfrm>
            <a:off x="404813" y="6126333"/>
            <a:ext cx="2500312" cy="246221"/>
          </a:xfrm>
        </p:spPr>
        <p:txBody>
          <a:bodyPr/>
          <a:lstStyle/>
          <a:p>
            <a:r>
              <a:rPr lang="en-US" sz="1600" dirty="0"/>
              <a:t>November │ 2022</a:t>
            </a:r>
          </a:p>
        </p:txBody>
      </p:sp>
      <p:sp>
        <p:nvSpPr>
          <p:cNvPr id="5" name="Title 4">
            <a:extLst>
              <a:ext uri="{FF2B5EF4-FFF2-40B4-BE49-F238E27FC236}">
                <a16:creationId xmlns:a16="http://schemas.microsoft.com/office/drawing/2014/main" id="{1387A924-43CC-4BEA-AF56-8BA1D93F10E8}"/>
              </a:ext>
            </a:extLst>
          </p:cNvPr>
          <p:cNvSpPr>
            <a:spLocks noGrp="1"/>
          </p:cNvSpPr>
          <p:nvPr>
            <p:ph type="ctrTitle"/>
          </p:nvPr>
        </p:nvSpPr>
        <p:spPr>
          <a:xfrm>
            <a:off x="462003" y="1325668"/>
            <a:ext cx="5789811" cy="1846659"/>
          </a:xfrm>
        </p:spPr>
        <p:txBody>
          <a:bodyPr/>
          <a:lstStyle/>
          <a:p>
            <a:pPr>
              <a:lnSpc>
                <a:spcPct val="100000"/>
              </a:lnSpc>
            </a:pPr>
            <a:r>
              <a:rPr lang="en-US" sz="6000" dirty="0">
                <a:latin typeface="Ubuntu"/>
              </a:rPr>
              <a:t>Center of </a:t>
            </a:r>
            <a:br>
              <a:rPr lang="en-US" sz="6000" dirty="0">
                <a:latin typeface="Ubuntu"/>
              </a:rPr>
            </a:br>
            <a:r>
              <a:rPr lang="en-US" sz="6000" dirty="0">
                <a:latin typeface="Ubuntu"/>
              </a:rPr>
              <a:t>excellence</a:t>
            </a:r>
            <a:endParaRPr lang="en-US" sz="2000" dirty="0"/>
          </a:p>
        </p:txBody>
      </p:sp>
      <p:sp>
        <p:nvSpPr>
          <p:cNvPr id="7" name="Rectangle 6">
            <a:extLst>
              <a:ext uri="{FF2B5EF4-FFF2-40B4-BE49-F238E27FC236}">
                <a16:creationId xmlns:a16="http://schemas.microsoft.com/office/drawing/2014/main" id="{EC4535B4-885E-4CE7-A4E3-B5327EC3F32D}"/>
              </a:ext>
            </a:extLst>
          </p:cNvPr>
          <p:cNvSpPr/>
          <p:nvPr/>
        </p:nvSpPr>
        <p:spPr>
          <a:xfrm>
            <a:off x="12322629" y="2971800"/>
            <a:ext cx="2917371"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pPr algn="ctr"/>
            <a:r>
              <a:rPr lang="en-GB" sz="1600" dirty="0">
                <a:solidFill>
                  <a:sysClr val="windowText" lastClr="000000"/>
                </a:solidFill>
              </a:rPr>
              <a:t>Thomas Mittelbach</a:t>
            </a:r>
          </a:p>
        </p:txBody>
      </p:sp>
      <p:pic>
        <p:nvPicPr>
          <p:cNvPr id="40962" name="Picture 2" descr="Thomas Mittelbach - Managing Consultant - Capgemini | LinkedIn">
            <a:extLst>
              <a:ext uri="{FF2B5EF4-FFF2-40B4-BE49-F238E27FC236}">
                <a16:creationId xmlns:a16="http://schemas.microsoft.com/office/drawing/2014/main" id="{064BB1CD-A150-41C2-805E-9314E22A82F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519654" y="3170654"/>
            <a:ext cx="540000" cy="540000"/>
          </a:xfrm>
          <a:prstGeom prst="ellipse">
            <a:avLst/>
          </a:prstGeom>
          <a:noFill/>
          <a:extLst>
            <a:ext uri="{909E8E84-426E-40DD-AFC4-6F175D3DCCD1}">
              <a14:hiddenFill xmlns:a14="http://schemas.microsoft.com/office/drawing/2010/main">
                <a:solidFill>
                  <a:srgbClr val="FFFFFF"/>
                </a:solidFill>
              </a14:hiddenFill>
            </a:ext>
          </a:extLst>
        </p:spPr>
      </p:pic>
      <p:pic>
        <p:nvPicPr>
          <p:cNvPr id="10" name="Picture 2" descr="Thomas Mittelbach - Managing Consultant - Capgemini | LinkedIn">
            <a:extLst>
              <a:ext uri="{FF2B5EF4-FFF2-40B4-BE49-F238E27FC236}">
                <a16:creationId xmlns:a16="http://schemas.microsoft.com/office/drawing/2014/main" id="{75316C93-9837-4664-A354-A87D70052EF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9416" y="4273426"/>
            <a:ext cx="841430" cy="841430"/>
          </a:xfrm>
          <a:prstGeom prst="ellipse">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B668C3B9-4A3A-46AD-B8C3-4FC668E0DECF}"/>
              </a:ext>
            </a:extLst>
          </p:cNvPr>
          <p:cNvSpPr txBox="1">
            <a:spLocks/>
          </p:cNvSpPr>
          <p:nvPr/>
        </p:nvSpPr>
        <p:spPr>
          <a:xfrm>
            <a:off x="1847528" y="4447125"/>
            <a:ext cx="2747962" cy="507831"/>
          </a:xfrm>
          <a:prstGeom prst="rect">
            <a:avLst/>
          </a:prstGeom>
        </p:spPr>
        <p:txBody>
          <a:bodyPr vert="horz" wrap="square" lIns="36000" tIns="0" rIns="36000" bIns="0" rtlCol="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bg1"/>
                </a:solidFill>
                <a:latin typeface="Ubuntu" panose="020B0504030602030204" pitchFamily="34" charset="0"/>
                <a:ea typeface="+mn-ea"/>
                <a:cs typeface="+mn-cs"/>
              </a:defRPr>
            </a:lvl1pPr>
            <a:lvl2pPr marL="457200" indent="0" algn="ctr" defTabSz="914400" rtl="0" eaLnBrk="1" latinLnBrk="0" hangingPunct="1">
              <a:lnSpc>
                <a:spcPct val="100000"/>
              </a:lnSpc>
              <a:spcBef>
                <a:spcPts val="0"/>
              </a:spcBef>
              <a:spcAft>
                <a:spcPts val="600"/>
              </a:spcAft>
              <a:buClr>
                <a:schemeClr val="accent1"/>
              </a:buClr>
              <a:buFont typeface="Wingdings" panose="05000000000000000000" pitchFamily="2" charset="2"/>
              <a:buNone/>
              <a:defRPr sz="2000" kern="1200" baseline="0">
                <a:solidFill>
                  <a:schemeClr val="tx1"/>
                </a:solidFill>
                <a:latin typeface="Ubuntu" panose="020B0504030602030204" pitchFamily="34" charset="0"/>
                <a:ea typeface="+mn-ea"/>
                <a:cs typeface="+mn-cs"/>
              </a:defRPr>
            </a:lvl2pPr>
            <a:lvl3pPr marL="914400" indent="0" algn="ctr" defTabSz="914400" rtl="0" eaLnBrk="1" latinLnBrk="0" hangingPunct="1">
              <a:lnSpc>
                <a:spcPct val="100000"/>
              </a:lnSpc>
              <a:spcBef>
                <a:spcPts val="0"/>
              </a:spcBef>
              <a:spcAft>
                <a:spcPts val="600"/>
              </a:spcAft>
              <a:buClr>
                <a:schemeClr val="accent2"/>
              </a:buClr>
              <a:buFont typeface="Arial" panose="020B0604020202020204" pitchFamily="34" charset="0"/>
              <a:buNone/>
              <a:defRPr sz="1800" kern="1200" baseline="0">
                <a:solidFill>
                  <a:schemeClr val="tx1"/>
                </a:solidFill>
                <a:latin typeface="Ubuntu" panose="020B0504030602030204" pitchFamily="34" charset="0"/>
                <a:ea typeface="+mn-ea"/>
                <a:cs typeface="+mn-cs"/>
              </a:defRPr>
            </a:lvl3pPr>
            <a:lvl4pPr marL="1371600" indent="0" algn="ctr" defTabSz="914400" rtl="0" eaLnBrk="1" latinLnBrk="0" hangingPunct="1">
              <a:lnSpc>
                <a:spcPct val="100000"/>
              </a:lnSpc>
              <a:spcBef>
                <a:spcPts val="0"/>
              </a:spcBef>
              <a:spcAft>
                <a:spcPts val="600"/>
              </a:spcAft>
              <a:buClr>
                <a:schemeClr val="tx1"/>
              </a:buClr>
              <a:buFont typeface="Ubuntu" panose="020B0504030602030204" pitchFamily="34" charset="0"/>
              <a:buNone/>
              <a:defRPr sz="1600" kern="1200" baseline="0">
                <a:solidFill>
                  <a:schemeClr val="tx1"/>
                </a:solidFill>
                <a:latin typeface="Ubuntu" panose="020B0504030602030204" pitchFamily="34" charset="0"/>
                <a:ea typeface="+mn-ea"/>
                <a:cs typeface="+mn-cs"/>
              </a:defRPr>
            </a:lvl4pPr>
            <a:lvl5pPr marL="1828800" indent="0" algn="ctr" defTabSz="914400" rtl="0" eaLnBrk="1" latinLnBrk="0" hangingPunct="1">
              <a:lnSpc>
                <a:spcPct val="100000"/>
              </a:lnSpc>
              <a:spcBef>
                <a:spcPts val="0"/>
              </a:spcBef>
              <a:spcAft>
                <a:spcPts val="600"/>
              </a:spcAft>
              <a:buClr>
                <a:schemeClr val="accent3"/>
              </a:buClr>
              <a:buFont typeface="Arial" panose="020B0604020202020204" pitchFamily="34" charset="0"/>
              <a:buNone/>
              <a:defRPr sz="1600" kern="1200" baseline="0">
                <a:solidFill>
                  <a:schemeClr val="tx1"/>
                </a:solidFill>
                <a:latin typeface="Ubuntu" panose="020B0504030602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t>Thomas Mittelbach</a:t>
            </a:r>
          </a:p>
          <a:p>
            <a:r>
              <a:rPr lang="en-US" sz="1200" dirty="0"/>
              <a:t>Managing Business Analyst</a:t>
            </a:r>
          </a:p>
        </p:txBody>
      </p:sp>
      <p:pic>
        <p:nvPicPr>
          <p:cNvPr id="4" name="Picture 3">
            <a:extLst>
              <a:ext uri="{FF2B5EF4-FFF2-40B4-BE49-F238E27FC236}">
                <a16:creationId xmlns:a16="http://schemas.microsoft.com/office/drawing/2014/main" id="{B57E1022-0C6F-4B76-A92D-2AAE893CFE32}"/>
              </a:ext>
            </a:extLst>
          </p:cNvPr>
          <p:cNvPicPr>
            <a:picLocks noChangeAspect="1"/>
          </p:cNvPicPr>
          <p:nvPr/>
        </p:nvPicPr>
        <p:blipFill>
          <a:blip r:embed="rId5"/>
          <a:stretch>
            <a:fillRect/>
          </a:stretch>
        </p:blipFill>
        <p:spPr>
          <a:xfrm>
            <a:off x="10181243" y="1052736"/>
            <a:ext cx="1985126" cy="1370285"/>
          </a:xfrm>
          <a:prstGeom prst="rect">
            <a:avLst/>
          </a:prstGeom>
          <a:ln>
            <a:noFill/>
          </a:ln>
          <a:effectLst>
            <a:softEdge rad="112500"/>
          </a:effectLst>
        </p:spPr>
      </p:pic>
    </p:spTree>
    <p:extLst>
      <p:ext uri="{BB962C8B-B14F-4D97-AF65-F5344CB8AC3E}">
        <p14:creationId xmlns:p14="http://schemas.microsoft.com/office/powerpoint/2010/main" val="107483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A4FA780-40F1-C764-8B61-1D3E53861D67}"/>
              </a:ext>
            </a:extLst>
          </p:cNvPr>
          <p:cNvGraphicFramePr>
            <a:graphicFrameLocks noChangeAspect="1"/>
          </p:cNvGraphicFramePr>
          <p:nvPr>
            <p:custDataLst>
              <p:tags r:id="rId2"/>
            </p:custDataLst>
          </p:nvPr>
        </p:nvGraphicFramePr>
        <p:xfrm>
          <a:off x="2119" y="2119"/>
          <a:ext cx="1636" cy="2117"/>
        </p:xfrm>
        <a:graphic>
          <a:graphicData uri="http://schemas.openxmlformats.org/presentationml/2006/ole">
            <mc:AlternateContent xmlns:mc="http://schemas.openxmlformats.org/markup-compatibility/2006">
              <mc:Choice xmlns:v="urn:schemas-microsoft-com:vml" Requires="v">
                <p:oleObj spid="_x0000_s10242" name="think-cell Slide" r:id="rId5" imgW="7772400" imgH="10058400" progId="TCLayout.ActiveDocument.1">
                  <p:embed/>
                </p:oleObj>
              </mc:Choice>
              <mc:Fallback>
                <p:oleObj name="think-cell Slide" r:id="rId5" imgW="7772400" imgH="10058400" progId="TCLayout.ActiveDocument.1">
                  <p:embed/>
                  <p:pic>
                    <p:nvPicPr>
                      <p:cNvPr id="7" name="Objekt 6" hidden="1">
                        <a:extLst>
                          <a:ext uri="{FF2B5EF4-FFF2-40B4-BE49-F238E27FC236}">
                            <a16:creationId xmlns:a16="http://schemas.microsoft.com/office/drawing/2014/main" id="{6A4FA780-40F1-C764-8B61-1D3E53861D67}"/>
                          </a:ext>
                        </a:extLst>
                      </p:cNvPr>
                      <p:cNvPicPr/>
                      <p:nvPr/>
                    </p:nvPicPr>
                    <p:blipFill>
                      <a:blip r:embed="rId6"/>
                      <a:stretch>
                        <a:fillRect/>
                      </a:stretch>
                    </p:blipFill>
                    <p:spPr>
                      <a:xfrm>
                        <a:off x="2119" y="2119"/>
                        <a:ext cx="1636" cy="2117"/>
                      </a:xfrm>
                      <a:prstGeom prst="rect">
                        <a:avLst/>
                      </a:prstGeom>
                    </p:spPr>
                  </p:pic>
                </p:oleObj>
              </mc:Fallback>
            </mc:AlternateContent>
          </a:graphicData>
        </a:graphic>
      </p:graphicFrame>
      <p:sp>
        <p:nvSpPr>
          <p:cNvPr id="3" name="Tittel 2">
            <a:extLst>
              <a:ext uri="{FF2B5EF4-FFF2-40B4-BE49-F238E27FC236}">
                <a16:creationId xmlns:a16="http://schemas.microsoft.com/office/drawing/2014/main" id="{ABDD344C-94DF-6E70-71BF-FE9DD1416CD4}"/>
              </a:ext>
            </a:extLst>
          </p:cNvPr>
          <p:cNvSpPr>
            <a:spLocks noGrp="1"/>
          </p:cNvSpPr>
          <p:nvPr>
            <p:ph type="title"/>
          </p:nvPr>
        </p:nvSpPr>
        <p:spPr>
          <a:xfrm>
            <a:off x="411974" y="231222"/>
            <a:ext cx="10947772" cy="716711"/>
          </a:xfrm>
        </p:spPr>
        <p:txBody>
          <a:bodyPr vert="horz"/>
          <a:lstStyle/>
          <a:p>
            <a:r>
              <a:rPr lang="en-US" dirty="0">
                <a:latin typeface="Arial"/>
                <a:cs typeface="Arial"/>
              </a:rPr>
              <a:t>CENTER OF EXCELLENCE and PROCSI - A good fit</a:t>
            </a:r>
            <a:endParaRPr lang="en-US" dirty="0"/>
          </a:p>
        </p:txBody>
      </p:sp>
      <p:sp>
        <p:nvSpPr>
          <p:cNvPr id="6" name="Plassholder for lysbildenummer 5">
            <a:extLst>
              <a:ext uri="{FF2B5EF4-FFF2-40B4-BE49-F238E27FC236}">
                <a16:creationId xmlns:a16="http://schemas.microsoft.com/office/drawing/2014/main" id="{D6DA8822-E6B6-6AD0-340D-98D592CA11B2}"/>
              </a:ext>
            </a:extLst>
          </p:cNvPr>
          <p:cNvSpPr>
            <a:spLocks noGrp="1"/>
          </p:cNvSpPr>
          <p:nvPr>
            <p:ph type="sldNum" sz="quarter" idx="4294967295"/>
          </p:nvPr>
        </p:nvSpPr>
        <p:spPr>
          <a:xfrm>
            <a:off x="9448800" y="6356350"/>
            <a:ext cx="2743200" cy="365125"/>
          </a:xfrm>
          <a:prstGeom prst="rect">
            <a:avLst/>
          </a:prstGeom>
        </p:spPr>
        <p:txBody>
          <a:bodyPr/>
          <a:lstStyle/>
          <a:p>
            <a:fld id="{8D4EFE7C-5E7B-43F8-8E92-977A9CC64412}" type="slidenum">
              <a:rPr lang="nb-NO" smtClean="0"/>
              <a:pPr/>
              <a:t>10</a:t>
            </a:fld>
            <a:endParaRPr lang="nb-NO"/>
          </a:p>
        </p:txBody>
      </p:sp>
      <p:pic>
        <p:nvPicPr>
          <p:cNvPr id="12" name="Picture 2" descr="ADKAR | ADKAR Change Management | Prosci ADKAR | ADKAR Change | ADKAR  Methodology | ADKAR Analysis | ADKAR Framework | Knowledge Train">
            <a:extLst>
              <a:ext uri="{FF2B5EF4-FFF2-40B4-BE49-F238E27FC236}">
                <a16:creationId xmlns:a16="http://schemas.microsoft.com/office/drawing/2014/main" id="{7CBB59EA-E06B-4DDA-AA44-E0074F78A2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2533" y="2692701"/>
            <a:ext cx="4888327" cy="2750163"/>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6578529E-AC1C-4222-93E9-5FDF9D2B73CA}"/>
              </a:ext>
            </a:extLst>
          </p:cNvPr>
          <p:cNvSpPr/>
          <p:nvPr/>
        </p:nvSpPr>
        <p:spPr>
          <a:xfrm>
            <a:off x="397540" y="2235353"/>
            <a:ext cx="2590381" cy="123824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67" err="1"/>
          </a:p>
        </p:txBody>
      </p:sp>
      <p:sp>
        <p:nvSpPr>
          <p:cNvPr id="17" name="TextBox 16">
            <a:extLst>
              <a:ext uri="{FF2B5EF4-FFF2-40B4-BE49-F238E27FC236}">
                <a16:creationId xmlns:a16="http://schemas.microsoft.com/office/drawing/2014/main" id="{6FA7A593-DFE3-4B21-829B-296D5E291421}"/>
              </a:ext>
            </a:extLst>
          </p:cNvPr>
          <p:cNvSpPr txBox="1"/>
          <p:nvPr/>
        </p:nvSpPr>
        <p:spPr>
          <a:xfrm>
            <a:off x="652971" y="2430559"/>
            <a:ext cx="2400300" cy="1471044"/>
          </a:xfrm>
          <a:prstGeom prst="rect">
            <a:avLst/>
          </a:prstGeom>
          <a:noFill/>
        </p:spPr>
        <p:txBody>
          <a:bodyPr wrap="square" lIns="0" tIns="0" rIns="0" bIns="0" rtlCol="0" anchor="t">
            <a:normAutofit/>
          </a:bodyPr>
          <a:lstStyle/>
          <a:p>
            <a:pPr marL="227965" indent="-227965" defTabSz="914217">
              <a:lnSpc>
                <a:spcPct val="90000"/>
              </a:lnSpc>
              <a:spcBef>
                <a:spcPts val="400"/>
              </a:spcBef>
              <a:buClr>
                <a:srgbClr val="0000FF"/>
              </a:buClr>
              <a:buFont typeface="Arial" panose="05000000000000000000" pitchFamily="2" charset="2"/>
              <a:buChar char="•"/>
            </a:pPr>
            <a:r>
              <a:rPr lang="nb-NO" sz="1450" dirty="0">
                <a:solidFill>
                  <a:srgbClr val="000000"/>
                </a:solidFill>
                <a:latin typeface="Arial"/>
                <a:cs typeface="Arial"/>
              </a:rPr>
              <a:t>Communication plan</a:t>
            </a:r>
            <a:endParaRPr lang="en-US" sz="1450" dirty="0">
              <a:latin typeface="Arial"/>
              <a:cs typeface="Arial"/>
            </a:endParaRPr>
          </a:p>
          <a:p>
            <a:pPr marL="227965" indent="-227965" defTabSz="914217">
              <a:lnSpc>
                <a:spcPct val="90000"/>
              </a:lnSpc>
              <a:spcBef>
                <a:spcPts val="400"/>
              </a:spcBef>
              <a:buClr>
                <a:srgbClr val="0000FF"/>
              </a:buClr>
              <a:buFont typeface="Arial" panose="05000000000000000000" pitchFamily="2" charset="2"/>
              <a:buChar char="•"/>
            </a:pPr>
            <a:r>
              <a:rPr lang="nb-NO" sz="1450" dirty="0">
                <a:solidFill>
                  <a:srgbClr val="000000"/>
                </a:solidFill>
                <a:latin typeface="Arial"/>
                <a:cs typeface="Arial"/>
              </a:rPr>
              <a:t>Ambassador network</a:t>
            </a:r>
          </a:p>
          <a:p>
            <a:pPr marL="227965" indent="-227965" defTabSz="914217">
              <a:lnSpc>
                <a:spcPct val="90000"/>
              </a:lnSpc>
              <a:spcBef>
                <a:spcPts val="400"/>
              </a:spcBef>
              <a:buClr>
                <a:srgbClr val="0000FF"/>
              </a:buClr>
              <a:buFont typeface="Arial" panose="05000000000000000000" pitchFamily="2" charset="2"/>
              <a:buChar char="•"/>
            </a:pPr>
            <a:r>
              <a:rPr lang="nb-NO" sz="1200" dirty="0">
                <a:solidFill>
                  <a:srgbClr val="000000"/>
                </a:solidFill>
                <a:latin typeface="Arial"/>
                <a:cs typeface="Arial"/>
              </a:rPr>
              <a:t>Share how PP fits with </a:t>
            </a:r>
            <a:br>
              <a:rPr lang="nb-NO" sz="1200" dirty="0">
                <a:solidFill>
                  <a:srgbClr val="000000"/>
                </a:solidFill>
                <a:latin typeface="Arial"/>
                <a:cs typeface="Arial"/>
              </a:rPr>
            </a:br>
            <a:r>
              <a:rPr lang="nb-NO" sz="1200" dirty="0">
                <a:solidFill>
                  <a:srgbClr val="000000"/>
                </a:solidFill>
                <a:latin typeface="Arial"/>
                <a:cs typeface="Arial"/>
              </a:rPr>
              <a:t>the digital strategy</a:t>
            </a:r>
          </a:p>
          <a:p>
            <a:pPr marL="227965" indent="-227965" defTabSz="914217">
              <a:lnSpc>
                <a:spcPct val="90000"/>
              </a:lnSpc>
              <a:spcBef>
                <a:spcPts val="400"/>
              </a:spcBef>
              <a:buClr>
                <a:srgbClr val="0000FF"/>
              </a:buClr>
              <a:buFont typeface="Arial" panose="05000000000000000000" pitchFamily="2" charset="2"/>
              <a:buChar char="•"/>
            </a:pPr>
            <a:endParaRPr lang="nb-NO" sz="1450" dirty="0" err="1">
              <a:solidFill>
                <a:srgbClr val="000000"/>
              </a:solidFill>
              <a:latin typeface="Arial"/>
              <a:cs typeface="Arial"/>
            </a:endParaRPr>
          </a:p>
          <a:p>
            <a:pPr marL="227330" indent="-227330" defTabSz="914217">
              <a:lnSpc>
                <a:spcPct val="90000"/>
              </a:lnSpc>
              <a:spcBef>
                <a:spcPts val="400"/>
              </a:spcBef>
              <a:buClr>
                <a:srgbClr val="0000FF"/>
              </a:buClr>
              <a:buFont typeface="Wingdings" panose="05000000000000000000" pitchFamily="2" charset="2"/>
              <a:buChar char="§"/>
            </a:pPr>
            <a:endParaRPr lang="nb-NO" sz="1467" dirty="0">
              <a:solidFill>
                <a:srgbClr val="000000"/>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1191DA46-A792-4C21-8288-2C0D6BDFE16D}"/>
              </a:ext>
            </a:extLst>
          </p:cNvPr>
          <p:cNvCxnSpPr>
            <a:cxnSpLocks/>
          </p:cNvCxnSpPr>
          <p:nvPr/>
        </p:nvCxnSpPr>
        <p:spPr>
          <a:xfrm>
            <a:off x="2987922" y="2919693"/>
            <a:ext cx="717767" cy="252475"/>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D8F83ED8-8B47-4192-AF78-15DFB3E02163}"/>
              </a:ext>
            </a:extLst>
          </p:cNvPr>
          <p:cNvCxnSpPr>
            <a:cxnSpLocks/>
          </p:cNvCxnSpPr>
          <p:nvPr/>
        </p:nvCxnSpPr>
        <p:spPr>
          <a:xfrm flipV="1">
            <a:off x="3125953" y="3751794"/>
            <a:ext cx="1537067" cy="1427015"/>
          </a:xfrm>
          <a:prstGeom prst="line">
            <a:avLst/>
          </a:prstGeom>
        </p:spPr>
        <p:style>
          <a:lnRef idx="3">
            <a:schemeClr val="accent1"/>
          </a:lnRef>
          <a:fillRef idx="0">
            <a:schemeClr val="accent1"/>
          </a:fillRef>
          <a:effectRef idx="2">
            <a:schemeClr val="accent1"/>
          </a:effectRef>
          <a:fontRef idx="minor">
            <a:schemeClr val="tx1"/>
          </a:fontRef>
        </p:style>
      </p:cxnSp>
      <p:sp>
        <p:nvSpPr>
          <p:cNvPr id="29" name="Oval 28">
            <a:extLst>
              <a:ext uri="{FF2B5EF4-FFF2-40B4-BE49-F238E27FC236}">
                <a16:creationId xmlns:a16="http://schemas.microsoft.com/office/drawing/2014/main" id="{D4B3F958-BFB9-4634-AC65-B7CD10BDDF28}"/>
              </a:ext>
            </a:extLst>
          </p:cNvPr>
          <p:cNvSpPr/>
          <p:nvPr/>
        </p:nvSpPr>
        <p:spPr>
          <a:xfrm>
            <a:off x="8911443" y="2235352"/>
            <a:ext cx="2782076" cy="138876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67" err="1"/>
          </a:p>
        </p:txBody>
      </p:sp>
      <p:sp>
        <p:nvSpPr>
          <p:cNvPr id="30" name="TextBox 29">
            <a:extLst>
              <a:ext uri="{FF2B5EF4-FFF2-40B4-BE49-F238E27FC236}">
                <a16:creationId xmlns:a16="http://schemas.microsoft.com/office/drawing/2014/main" id="{B1D22EA3-3AF0-4EE9-B837-A3CB7A4D4058}"/>
              </a:ext>
            </a:extLst>
          </p:cNvPr>
          <p:cNvSpPr txBox="1"/>
          <p:nvPr/>
        </p:nvSpPr>
        <p:spPr>
          <a:xfrm>
            <a:off x="9295871" y="2452807"/>
            <a:ext cx="2400300" cy="1471044"/>
          </a:xfrm>
          <a:prstGeom prst="rect">
            <a:avLst/>
          </a:prstGeom>
          <a:noFill/>
        </p:spPr>
        <p:txBody>
          <a:bodyPr wrap="square" lIns="0" tIns="0" rIns="0" bIns="0" rtlCol="0" anchor="t">
            <a:normAutofit/>
          </a:bodyPr>
          <a:lstStyle/>
          <a:p>
            <a:pPr marL="228589" indent="-228589" defTabSz="914217">
              <a:lnSpc>
                <a:spcPct val="90000"/>
              </a:lnSpc>
              <a:spcBef>
                <a:spcPts val="400"/>
              </a:spcBef>
              <a:buClr>
                <a:srgbClr val="0000FF"/>
              </a:buClr>
              <a:buFont typeface="Arial" panose="05000000000000000000" pitchFamily="2" charset="2"/>
              <a:buChar char="•"/>
            </a:pPr>
            <a:r>
              <a:rPr lang="nb-NO" sz="1400" dirty="0">
                <a:solidFill>
                  <a:srgbClr val="000000"/>
                </a:solidFill>
                <a:latin typeface="Arial"/>
                <a:cs typeface="Arial"/>
              </a:rPr>
              <a:t>Communication plan</a:t>
            </a:r>
            <a:endParaRPr lang="en-US" sz="1400" dirty="0">
              <a:latin typeface="Arial"/>
              <a:cs typeface="Arial"/>
            </a:endParaRPr>
          </a:p>
          <a:p>
            <a:pPr marL="228589" indent="-228589" defTabSz="914217">
              <a:lnSpc>
                <a:spcPct val="90000"/>
              </a:lnSpc>
              <a:spcBef>
                <a:spcPts val="400"/>
              </a:spcBef>
              <a:buClr>
                <a:srgbClr val="0000FF"/>
              </a:buClr>
              <a:buFont typeface="Arial" panose="05000000000000000000" pitchFamily="2" charset="2"/>
              <a:buChar char="•"/>
            </a:pPr>
            <a:r>
              <a:rPr lang="nb-NO" sz="1400" dirty="0">
                <a:solidFill>
                  <a:srgbClr val="000000"/>
                </a:solidFill>
                <a:latin typeface="Arial"/>
                <a:cs typeface="Arial"/>
              </a:rPr>
              <a:t>Local champions w/CoE team adresses resistance </a:t>
            </a:r>
          </a:p>
        </p:txBody>
      </p:sp>
      <p:sp>
        <p:nvSpPr>
          <p:cNvPr id="31" name="Oval 30">
            <a:extLst>
              <a:ext uri="{FF2B5EF4-FFF2-40B4-BE49-F238E27FC236}">
                <a16:creationId xmlns:a16="http://schemas.microsoft.com/office/drawing/2014/main" id="{B60C8C7D-D17F-4AD3-A12F-19439DAAB35E}"/>
              </a:ext>
            </a:extLst>
          </p:cNvPr>
          <p:cNvSpPr/>
          <p:nvPr/>
        </p:nvSpPr>
        <p:spPr>
          <a:xfrm>
            <a:off x="8376883" y="4715709"/>
            <a:ext cx="2590381" cy="123824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67" err="1"/>
          </a:p>
        </p:txBody>
      </p:sp>
      <p:sp>
        <p:nvSpPr>
          <p:cNvPr id="32" name="TextBox 31">
            <a:extLst>
              <a:ext uri="{FF2B5EF4-FFF2-40B4-BE49-F238E27FC236}">
                <a16:creationId xmlns:a16="http://schemas.microsoft.com/office/drawing/2014/main" id="{D5AA173F-4E3F-4ECE-BE3D-E083E123246E}"/>
              </a:ext>
            </a:extLst>
          </p:cNvPr>
          <p:cNvSpPr txBox="1"/>
          <p:nvPr/>
        </p:nvSpPr>
        <p:spPr>
          <a:xfrm>
            <a:off x="8619862" y="4925473"/>
            <a:ext cx="2400300" cy="1471044"/>
          </a:xfrm>
          <a:prstGeom prst="rect">
            <a:avLst/>
          </a:prstGeom>
          <a:noFill/>
        </p:spPr>
        <p:txBody>
          <a:bodyPr wrap="square" lIns="0" tIns="0" rIns="0" bIns="0" rtlCol="0">
            <a:normAutofit/>
          </a:bodyPr>
          <a:lstStyle/>
          <a:p>
            <a:pPr marL="228589" indent="-228589" defTabSz="914217">
              <a:lnSpc>
                <a:spcPct val="90000"/>
              </a:lnSpc>
              <a:spcBef>
                <a:spcPts val="400"/>
              </a:spcBef>
              <a:buClr>
                <a:srgbClr val="0000FF"/>
              </a:buClr>
              <a:buFont typeface="Arial" panose="020B0604020202020204" pitchFamily="34" charset="0"/>
              <a:buChar char="•"/>
            </a:pPr>
            <a:r>
              <a:rPr lang="nb-NO" sz="1200" dirty="0">
                <a:solidFill>
                  <a:srgbClr val="000000"/>
                </a:solidFill>
                <a:latin typeface="Arial" panose="020B0604020202020204" pitchFamily="34" charset="0"/>
                <a:cs typeface="Arial" panose="020B0604020202020204" pitchFamily="34" charset="0"/>
              </a:rPr>
              <a:t>E-learnings </a:t>
            </a:r>
          </a:p>
          <a:p>
            <a:pPr marL="228589" indent="-228589" defTabSz="914217">
              <a:lnSpc>
                <a:spcPct val="90000"/>
              </a:lnSpc>
              <a:spcBef>
                <a:spcPts val="400"/>
              </a:spcBef>
              <a:buClr>
                <a:srgbClr val="0000FF"/>
              </a:buClr>
              <a:buFont typeface="Arial" panose="020B0604020202020204" pitchFamily="34" charset="0"/>
              <a:buChar char="•"/>
            </a:pPr>
            <a:r>
              <a:rPr lang="nb-NO" sz="1200" dirty="0">
                <a:solidFill>
                  <a:srgbClr val="000000"/>
                </a:solidFill>
                <a:latin typeface="Arial" panose="020B0604020202020204" pitchFamily="34" charset="0"/>
                <a:cs typeface="Arial" panose="020B0604020202020204" pitchFamily="34" charset="0"/>
              </a:rPr>
              <a:t>Guide Lines and best practises</a:t>
            </a:r>
          </a:p>
          <a:p>
            <a:pPr marL="228589" indent="-228589" defTabSz="914217">
              <a:lnSpc>
                <a:spcPct val="90000"/>
              </a:lnSpc>
              <a:spcBef>
                <a:spcPts val="400"/>
              </a:spcBef>
              <a:buClr>
                <a:srgbClr val="0000FF"/>
              </a:buClr>
              <a:buFont typeface="Arial" panose="020B0604020202020204" pitchFamily="34" charset="0"/>
              <a:buChar char="•"/>
            </a:pPr>
            <a:r>
              <a:rPr lang="nb-NO" sz="1200" dirty="0">
                <a:solidFill>
                  <a:srgbClr val="000000"/>
                </a:solidFill>
                <a:latin typeface="Arial" panose="020B0604020202020204" pitchFamily="34" charset="0"/>
                <a:cs typeface="Arial" panose="020B0604020202020204" pitchFamily="34" charset="0"/>
              </a:rPr>
              <a:t>Knowledgebase, wiki</a:t>
            </a:r>
          </a:p>
          <a:p>
            <a:pPr marL="228589" indent="-228589" defTabSz="914217">
              <a:lnSpc>
                <a:spcPct val="90000"/>
              </a:lnSpc>
              <a:spcBef>
                <a:spcPts val="400"/>
              </a:spcBef>
              <a:buClr>
                <a:srgbClr val="0000FF"/>
              </a:buClr>
              <a:buFont typeface="Arial" panose="020B0604020202020204" pitchFamily="34" charset="0"/>
              <a:buChar char="•"/>
            </a:pPr>
            <a:r>
              <a:rPr lang="nb-NO" sz="1200" dirty="0">
                <a:solidFill>
                  <a:srgbClr val="000000"/>
                </a:solidFill>
                <a:latin typeface="Arial" panose="020B0604020202020204" pitchFamily="34" charset="0"/>
                <a:cs typeface="Arial" panose="020B0604020202020204" pitchFamily="34" charset="0"/>
              </a:rPr>
              <a:t>Community - CoP</a:t>
            </a:r>
          </a:p>
          <a:p>
            <a:pPr marL="228589" indent="-228589" defTabSz="914217">
              <a:lnSpc>
                <a:spcPct val="90000"/>
              </a:lnSpc>
              <a:spcBef>
                <a:spcPts val="400"/>
              </a:spcBef>
              <a:buClr>
                <a:srgbClr val="0000FF"/>
              </a:buClr>
              <a:buFont typeface="Arial" panose="020B0604020202020204" pitchFamily="34" charset="0"/>
              <a:buChar char="•"/>
            </a:pPr>
            <a:endParaRPr lang="nb-NO" sz="1200" dirty="0">
              <a:solidFill>
                <a:srgbClr val="000000"/>
              </a:solidFill>
              <a:latin typeface="Arial" panose="020B0604020202020204" pitchFamily="34" charset="0"/>
              <a:cs typeface="Arial" panose="020B0604020202020204" pitchFamily="34" charset="0"/>
            </a:endParaRPr>
          </a:p>
          <a:p>
            <a:pPr marL="228554" indent="-228554" defTabSz="914217">
              <a:lnSpc>
                <a:spcPct val="90000"/>
              </a:lnSpc>
              <a:spcBef>
                <a:spcPts val="400"/>
              </a:spcBef>
              <a:buClr>
                <a:srgbClr val="0000FF"/>
              </a:buClr>
              <a:buFont typeface="Wingdings" panose="05000000000000000000" pitchFamily="2" charset="2"/>
              <a:buChar char="§"/>
            </a:pPr>
            <a:endParaRPr lang="nb-NO" sz="1467" dirty="0">
              <a:solidFill>
                <a:srgbClr val="000000"/>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F9EFF96F-1171-413E-B158-2C3D1F67C06A}"/>
              </a:ext>
            </a:extLst>
          </p:cNvPr>
          <p:cNvSpPr/>
          <p:nvPr/>
        </p:nvSpPr>
        <p:spPr>
          <a:xfrm>
            <a:off x="535572" y="4631037"/>
            <a:ext cx="2590381" cy="123824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67" err="1"/>
          </a:p>
        </p:txBody>
      </p:sp>
      <p:sp>
        <p:nvSpPr>
          <p:cNvPr id="34" name="TextBox 33">
            <a:extLst>
              <a:ext uri="{FF2B5EF4-FFF2-40B4-BE49-F238E27FC236}">
                <a16:creationId xmlns:a16="http://schemas.microsoft.com/office/drawing/2014/main" id="{A4ED47D6-C2BC-41EB-9F26-E3E8A615CCD1}"/>
              </a:ext>
            </a:extLst>
          </p:cNvPr>
          <p:cNvSpPr txBox="1"/>
          <p:nvPr/>
        </p:nvSpPr>
        <p:spPr>
          <a:xfrm>
            <a:off x="756209" y="4873427"/>
            <a:ext cx="2400300" cy="1471044"/>
          </a:xfrm>
          <a:prstGeom prst="rect">
            <a:avLst/>
          </a:prstGeom>
          <a:noFill/>
        </p:spPr>
        <p:txBody>
          <a:bodyPr wrap="square" lIns="0" tIns="0" rIns="0" bIns="0" rtlCol="0" anchor="t">
            <a:normAutofit/>
          </a:bodyPr>
          <a:lstStyle/>
          <a:p>
            <a:pPr marL="228589" indent="-228589" defTabSz="914217">
              <a:lnSpc>
                <a:spcPct val="90000"/>
              </a:lnSpc>
              <a:spcBef>
                <a:spcPts val="400"/>
              </a:spcBef>
              <a:buClr>
                <a:srgbClr val="0000FF"/>
              </a:buClr>
              <a:buFont typeface="Arial" panose="05000000000000000000" pitchFamily="2" charset="2"/>
              <a:buChar char="•"/>
            </a:pPr>
            <a:r>
              <a:rPr lang="nb-NO" sz="1200">
                <a:solidFill>
                  <a:srgbClr val="000000"/>
                </a:solidFill>
                <a:latin typeface="Arial"/>
                <a:cs typeface="Arial"/>
              </a:rPr>
              <a:t>Celebrate success early and often</a:t>
            </a:r>
            <a:endParaRPr lang="en-US" sz="1200">
              <a:latin typeface="Arial"/>
              <a:cs typeface="Arial"/>
            </a:endParaRPr>
          </a:p>
          <a:p>
            <a:pPr marL="228589" indent="-228589" defTabSz="914217">
              <a:lnSpc>
                <a:spcPct val="90000"/>
              </a:lnSpc>
              <a:spcBef>
                <a:spcPts val="400"/>
              </a:spcBef>
              <a:buClr>
                <a:srgbClr val="0000FF"/>
              </a:buClr>
              <a:buFont typeface="Arial" panose="05000000000000000000" pitchFamily="2" charset="2"/>
              <a:buChar char="•"/>
            </a:pPr>
            <a:r>
              <a:rPr lang="nb-NO" sz="1200">
                <a:solidFill>
                  <a:srgbClr val="000000"/>
                </a:solidFill>
                <a:latin typeface="Arial"/>
                <a:cs typeface="Arial"/>
              </a:rPr>
              <a:t>Users tell and show new ways of working</a:t>
            </a:r>
          </a:p>
          <a:p>
            <a:pPr marL="227742" indent="-227742" defTabSz="914217">
              <a:lnSpc>
                <a:spcPct val="90000"/>
              </a:lnSpc>
              <a:spcBef>
                <a:spcPts val="400"/>
              </a:spcBef>
              <a:buClr>
                <a:srgbClr val="0000FF"/>
              </a:buClr>
              <a:buFont typeface="Wingdings" panose="05000000000000000000" pitchFamily="2" charset="2"/>
              <a:buChar char="§"/>
            </a:pPr>
            <a:endParaRPr lang="nb-NO" sz="1467">
              <a:solidFill>
                <a:srgbClr val="000000"/>
              </a:solidFill>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E407218B-2D70-4A67-A966-29569C24D6C8}"/>
              </a:ext>
            </a:extLst>
          </p:cNvPr>
          <p:cNvSpPr/>
          <p:nvPr/>
        </p:nvSpPr>
        <p:spPr>
          <a:xfrm>
            <a:off x="4494823" y="1211842"/>
            <a:ext cx="2782075" cy="123824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67" err="1"/>
          </a:p>
        </p:txBody>
      </p:sp>
      <p:sp>
        <p:nvSpPr>
          <p:cNvPr id="36" name="TextBox 35">
            <a:extLst>
              <a:ext uri="{FF2B5EF4-FFF2-40B4-BE49-F238E27FC236}">
                <a16:creationId xmlns:a16="http://schemas.microsoft.com/office/drawing/2014/main" id="{89F6FF59-2248-4FB1-9F84-565AF1D2E8CF}"/>
              </a:ext>
            </a:extLst>
          </p:cNvPr>
          <p:cNvSpPr txBox="1"/>
          <p:nvPr/>
        </p:nvSpPr>
        <p:spPr>
          <a:xfrm>
            <a:off x="4925747" y="1388657"/>
            <a:ext cx="2400300" cy="1471044"/>
          </a:xfrm>
          <a:prstGeom prst="rect">
            <a:avLst/>
          </a:prstGeom>
          <a:noFill/>
        </p:spPr>
        <p:txBody>
          <a:bodyPr wrap="square" lIns="0" tIns="0" rIns="0" bIns="0" rtlCol="0">
            <a:normAutofit/>
          </a:bodyPr>
          <a:lstStyle/>
          <a:p>
            <a:pPr defTabSz="914217">
              <a:lnSpc>
                <a:spcPct val="90000"/>
              </a:lnSpc>
              <a:spcBef>
                <a:spcPts val="400"/>
              </a:spcBef>
              <a:buClr>
                <a:srgbClr val="0000FF"/>
              </a:buClr>
            </a:pPr>
            <a:r>
              <a:rPr lang="nb-NO" sz="1467" dirty="0">
                <a:solidFill>
                  <a:srgbClr val="000000"/>
                </a:solidFill>
                <a:latin typeface="Arial" panose="020B0604020202020204" pitchFamily="34" charset="0"/>
                <a:cs typeface="Arial" panose="020B0604020202020204" pitchFamily="34" charset="0"/>
              </a:rPr>
              <a:t>Training Plan</a:t>
            </a:r>
          </a:p>
          <a:p>
            <a:pPr marL="457178" lvl="1" indent="-228589" defTabSz="914217">
              <a:lnSpc>
                <a:spcPct val="90000"/>
              </a:lnSpc>
              <a:spcBef>
                <a:spcPts val="400"/>
              </a:spcBef>
              <a:buClr>
                <a:srgbClr val="0000FF"/>
              </a:buClr>
              <a:buFont typeface="Arial" panose="020B0604020202020204" pitchFamily="34" charset="0"/>
              <a:buChar char="•"/>
            </a:pPr>
            <a:r>
              <a:rPr lang="nb-NO" sz="1200" dirty="0">
                <a:solidFill>
                  <a:srgbClr val="000000"/>
                </a:solidFill>
                <a:latin typeface="Arial" panose="020B0604020202020204" pitchFamily="34" charset="0"/>
                <a:cs typeface="Arial" panose="020B0604020202020204" pitchFamily="34" charset="0"/>
              </a:rPr>
              <a:t>Viva Learning </a:t>
            </a:r>
            <a:r>
              <a:rPr lang="nb-NO" sz="1200" dirty="0" err="1">
                <a:solidFill>
                  <a:srgbClr val="000000"/>
                </a:solidFill>
                <a:latin typeface="Arial" panose="020B0604020202020204" pitchFamily="34" charset="0"/>
                <a:cs typeface="Arial" panose="020B0604020202020204" pitchFamily="34" charset="0"/>
              </a:rPr>
              <a:t>Pathway</a:t>
            </a:r>
          </a:p>
          <a:p>
            <a:pPr marL="457178" lvl="1" indent="-228589" defTabSz="914217">
              <a:lnSpc>
                <a:spcPct val="90000"/>
              </a:lnSpc>
              <a:spcBef>
                <a:spcPts val="400"/>
              </a:spcBef>
              <a:buClr>
                <a:srgbClr val="0000FF"/>
              </a:buClr>
              <a:buFont typeface="Arial" panose="020B0604020202020204" pitchFamily="34" charset="0"/>
              <a:buChar char="•"/>
            </a:pPr>
            <a:r>
              <a:rPr lang="nb-NO" sz="1200" dirty="0">
                <a:solidFill>
                  <a:srgbClr val="000000"/>
                </a:solidFill>
                <a:latin typeface="Arial" panose="020B0604020202020204" pitchFamily="34" charset="0"/>
                <a:cs typeface="Arial" panose="020B0604020202020204" pitchFamily="34" charset="0"/>
              </a:rPr>
              <a:t>On </a:t>
            </a:r>
            <a:r>
              <a:rPr lang="nb-NO" sz="1200" dirty="0" err="1">
                <a:solidFill>
                  <a:srgbClr val="000000"/>
                </a:solidFill>
                <a:latin typeface="Arial" panose="020B0604020202020204" pitchFamily="34" charset="0"/>
                <a:cs typeface="Arial" panose="020B0604020202020204" pitchFamily="34" charset="0"/>
              </a:rPr>
              <a:t>site</a:t>
            </a:r>
            <a:r>
              <a:rPr lang="nb-NO" sz="1200" dirty="0">
                <a:solidFill>
                  <a:srgbClr val="000000"/>
                </a:solidFill>
                <a:latin typeface="Arial" panose="020B0604020202020204" pitchFamily="34" charset="0"/>
                <a:cs typeface="Arial" panose="020B0604020202020204" pitchFamily="34" charset="0"/>
              </a:rPr>
              <a:t> training</a:t>
            </a:r>
          </a:p>
          <a:p>
            <a:pPr marL="457178" lvl="1" indent="-228589" defTabSz="914217">
              <a:lnSpc>
                <a:spcPct val="90000"/>
              </a:lnSpc>
              <a:spcBef>
                <a:spcPts val="400"/>
              </a:spcBef>
              <a:buClr>
                <a:srgbClr val="0000FF"/>
              </a:buClr>
              <a:buFont typeface="Arial" panose="020B0604020202020204" pitchFamily="34" charset="0"/>
              <a:buChar char="•"/>
            </a:pPr>
            <a:r>
              <a:rPr lang="nb-NO" sz="1200" dirty="0" err="1">
                <a:solidFill>
                  <a:srgbClr val="000000"/>
                </a:solidFill>
                <a:latin typeface="Arial" panose="020B0604020202020204" pitchFamily="34" charset="0"/>
                <a:cs typeface="Arial" panose="020B0604020202020204" pitchFamily="34" charset="0"/>
              </a:rPr>
              <a:t>CoP</a:t>
            </a:r>
            <a:r>
              <a:rPr lang="nb-NO" sz="1200" dirty="0">
                <a:solidFill>
                  <a:srgbClr val="000000"/>
                </a:solidFill>
                <a:latin typeface="Arial" panose="020B0604020202020204" pitchFamily="34" charset="0"/>
                <a:cs typeface="Arial" panose="020B0604020202020204" pitchFamily="34" charset="0"/>
              </a:rPr>
              <a:t> </a:t>
            </a:r>
            <a:r>
              <a:rPr lang="nb-NO" sz="1200" dirty="0" err="1">
                <a:solidFill>
                  <a:srgbClr val="000000"/>
                </a:solidFill>
                <a:latin typeface="Arial" panose="020B0604020202020204" pitchFamily="34" charset="0"/>
                <a:cs typeface="Arial" panose="020B0604020202020204" pitchFamily="34" charset="0"/>
              </a:rPr>
              <a:t>learning</a:t>
            </a:r>
            <a:r>
              <a:rPr lang="nb-NO" sz="1200" dirty="0">
                <a:solidFill>
                  <a:srgbClr val="000000"/>
                </a:solidFill>
                <a:latin typeface="Arial" panose="020B0604020202020204" pitchFamily="34" charset="0"/>
                <a:cs typeface="Arial" panose="020B0604020202020204" pitchFamily="34" charset="0"/>
              </a:rPr>
              <a:t> </a:t>
            </a:r>
            <a:r>
              <a:rPr lang="nb-NO" sz="1200" dirty="0" err="1">
                <a:solidFill>
                  <a:srgbClr val="000000"/>
                </a:solidFill>
                <a:latin typeface="Arial" panose="020B0604020202020204" pitchFamily="34" charset="0"/>
                <a:cs typeface="Arial" panose="020B0604020202020204" pitchFamily="34" charset="0"/>
              </a:rPr>
              <a:t>assets</a:t>
            </a:r>
          </a:p>
          <a:p>
            <a:pPr marL="228554" indent="-228554" defTabSz="914217">
              <a:lnSpc>
                <a:spcPct val="90000"/>
              </a:lnSpc>
              <a:spcBef>
                <a:spcPts val="400"/>
              </a:spcBef>
              <a:buClr>
                <a:srgbClr val="0000FF"/>
              </a:buClr>
              <a:buFont typeface="Wingdings" panose="05000000000000000000" pitchFamily="2" charset="2"/>
              <a:buChar char="§"/>
            </a:pPr>
            <a:endParaRPr lang="nb-NO" sz="1467">
              <a:solidFill>
                <a:srgbClr val="000000"/>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BC7CC98C-88C4-42F6-8503-E5973B14C0E1}"/>
              </a:ext>
            </a:extLst>
          </p:cNvPr>
          <p:cNvCxnSpPr>
            <a:cxnSpLocks/>
          </p:cNvCxnSpPr>
          <p:nvPr/>
        </p:nvCxnSpPr>
        <p:spPr>
          <a:xfrm flipH="1">
            <a:off x="5786823" y="2443851"/>
            <a:ext cx="99037" cy="508763"/>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A8E1C447-B3E8-4368-B395-8B30ED786CA3}"/>
              </a:ext>
            </a:extLst>
          </p:cNvPr>
          <p:cNvCxnSpPr>
            <a:cxnSpLocks/>
            <a:stCxn id="29" idx="2"/>
          </p:cNvCxnSpPr>
          <p:nvPr/>
        </p:nvCxnSpPr>
        <p:spPr>
          <a:xfrm flipH="1">
            <a:off x="7842827" y="2929733"/>
            <a:ext cx="1068616" cy="399943"/>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437FFAC5-5557-4B32-8D24-4870861073B4}"/>
              </a:ext>
            </a:extLst>
          </p:cNvPr>
          <p:cNvCxnSpPr>
            <a:cxnSpLocks/>
          </p:cNvCxnSpPr>
          <p:nvPr/>
        </p:nvCxnSpPr>
        <p:spPr>
          <a:xfrm>
            <a:off x="6830009" y="3793114"/>
            <a:ext cx="1595425" cy="1273669"/>
          </a:xfrm>
          <a:prstGeom prst="line">
            <a:avLst/>
          </a:prstGeom>
          <a:ln/>
        </p:spPr>
        <p:style>
          <a:lnRef idx="3">
            <a:schemeClr val="accent1"/>
          </a:lnRef>
          <a:fillRef idx="0">
            <a:schemeClr val="accent1"/>
          </a:fillRef>
          <a:effectRef idx="2">
            <a:schemeClr val="accent1"/>
          </a:effectRef>
          <a:fontRef idx="minor">
            <a:schemeClr val="tx1"/>
          </a:fontRef>
        </p:style>
      </p:cxnSp>
      <p:pic>
        <p:nvPicPr>
          <p:cNvPr id="4" name="Graphic 3" descr="Idea with solid fill">
            <a:extLst>
              <a:ext uri="{FF2B5EF4-FFF2-40B4-BE49-F238E27FC236}">
                <a16:creationId xmlns:a16="http://schemas.microsoft.com/office/drawing/2014/main" id="{821AECB2-DC9C-48FB-BC30-B7305D3447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71507" y="4785636"/>
            <a:ext cx="281147" cy="281147"/>
          </a:xfrm>
          <a:prstGeom prst="rect">
            <a:avLst/>
          </a:prstGeom>
        </p:spPr>
      </p:pic>
      <p:pic>
        <p:nvPicPr>
          <p:cNvPr id="8" name="Graphic 7" descr="Books with solid fill">
            <a:extLst>
              <a:ext uri="{FF2B5EF4-FFF2-40B4-BE49-F238E27FC236}">
                <a16:creationId xmlns:a16="http://schemas.microsoft.com/office/drawing/2014/main" id="{DAE7968A-F745-45FE-94D7-05AF7C97AFE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96001" y="1344735"/>
            <a:ext cx="265404" cy="265404"/>
          </a:xfrm>
          <a:prstGeom prst="rect">
            <a:avLst/>
          </a:prstGeom>
        </p:spPr>
      </p:pic>
      <p:pic>
        <p:nvPicPr>
          <p:cNvPr id="10" name="Graphic 9" descr="Clenched Fist with solid fill">
            <a:extLst>
              <a:ext uri="{FF2B5EF4-FFF2-40B4-BE49-F238E27FC236}">
                <a16:creationId xmlns:a16="http://schemas.microsoft.com/office/drawing/2014/main" id="{8A86B0DD-EE0B-40F1-890F-5102DABE5E1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18544" y="3089283"/>
            <a:ext cx="277477" cy="277477"/>
          </a:xfrm>
          <a:prstGeom prst="rect">
            <a:avLst/>
          </a:prstGeom>
        </p:spPr>
      </p:pic>
      <p:pic>
        <p:nvPicPr>
          <p:cNvPr id="13" name="Graphic 12" descr="Balloons with solid fill">
            <a:extLst>
              <a:ext uri="{FF2B5EF4-FFF2-40B4-BE49-F238E27FC236}">
                <a16:creationId xmlns:a16="http://schemas.microsoft.com/office/drawing/2014/main" id="{41C09D3A-4779-49B1-B0E2-911997D2CD6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30763" y="5442865"/>
            <a:ext cx="258596" cy="258596"/>
          </a:xfrm>
          <a:prstGeom prst="rect">
            <a:avLst/>
          </a:prstGeom>
        </p:spPr>
      </p:pic>
    </p:spTree>
    <p:extLst>
      <p:ext uri="{BB962C8B-B14F-4D97-AF65-F5344CB8AC3E}">
        <p14:creationId xmlns:p14="http://schemas.microsoft.com/office/powerpoint/2010/main" val="311189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3F2DADC4-1D00-4BFE-9BF4-BA2E0A5544AA}"/>
              </a:ext>
            </a:extLst>
          </p:cNvPr>
          <p:cNvSpPr>
            <a:spLocks noGrp="1"/>
          </p:cNvSpPr>
          <p:nvPr>
            <p:ph type="title"/>
          </p:nvPr>
        </p:nvSpPr>
        <p:spPr>
          <a:prstGeom prst="rect">
            <a:avLst/>
          </a:prstGeom>
        </p:spPr>
        <p:txBody>
          <a:bodyPr/>
          <a:lstStyle/>
          <a:p>
            <a:r>
              <a:rPr lang="en-GB" dirty="0">
                <a:solidFill>
                  <a:schemeClr val="tx1"/>
                </a:solidFill>
              </a:rPr>
              <a:t>Resistance is </a:t>
            </a:r>
            <a:r>
              <a:rPr lang="en-GB" dirty="0">
                <a:solidFill>
                  <a:schemeClr val="accent1"/>
                </a:solidFill>
              </a:rPr>
              <a:t>normal</a:t>
            </a:r>
            <a:endParaRPr lang="en-US" dirty="0">
              <a:solidFill>
                <a:schemeClr val="accent1"/>
              </a:solidFill>
            </a:endParaRPr>
          </a:p>
        </p:txBody>
      </p:sp>
      <p:grpSp>
        <p:nvGrpSpPr>
          <p:cNvPr id="69" name="Group 68">
            <a:extLst>
              <a:ext uri="{FF2B5EF4-FFF2-40B4-BE49-F238E27FC236}">
                <a16:creationId xmlns:a16="http://schemas.microsoft.com/office/drawing/2014/main" id="{BA005F8B-47F4-4F00-9CCC-5B8ADCE05683}"/>
              </a:ext>
              <a:ext uri="{C183D7F6-B498-43B3-948B-1728B52AA6E4}">
                <adec:decorative xmlns:adec="http://schemas.microsoft.com/office/drawing/2017/decorative" val="1"/>
              </a:ext>
            </a:extLst>
          </p:cNvPr>
          <p:cNvGrpSpPr/>
          <p:nvPr/>
        </p:nvGrpSpPr>
        <p:grpSpPr>
          <a:xfrm>
            <a:off x="1281798" y="1788938"/>
            <a:ext cx="4610533" cy="3935457"/>
            <a:chOff x="1269272" y="2377661"/>
            <a:chExt cx="4610533" cy="2949253"/>
          </a:xfrm>
        </p:grpSpPr>
        <p:sp>
          <p:nvSpPr>
            <p:cNvPr id="10" name="Freeform: Shape 9">
              <a:extLst>
                <a:ext uri="{FF2B5EF4-FFF2-40B4-BE49-F238E27FC236}">
                  <a16:creationId xmlns:a16="http://schemas.microsoft.com/office/drawing/2014/main" id="{369CBE62-76ED-4DF2-BE40-5BC5B9F6925E}"/>
                </a:ext>
              </a:extLst>
            </p:cNvPr>
            <p:cNvSpPr/>
            <p:nvPr/>
          </p:nvSpPr>
          <p:spPr>
            <a:xfrm>
              <a:off x="1481464" y="3347342"/>
              <a:ext cx="4004935" cy="814192"/>
            </a:xfrm>
            <a:custGeom>
              <a:avLst/>
              <a:gdLst>
                <a:gd name="connsiteX0" fmla="*/ 0 w 8226425"/>
                <a:gd name="connsiteY0" fmla="*/ 0 h 1791231"/>
                <a:gd name="connsiteX1" fmla="*/ 8226425 w 8226425"/>
                <a:gd name="connsiteY1" fmla="*/ 0 h 1791231"/>
                <a:gd name="connsiteX2" fmla="*/ 8226425 w 8226425"/>
                <a:gd name="connsiteY2" fmla="*/ 1791231 h 1791231"/>
                <a:gd name="connsiteX3" fmla="*/ 0 w 8226425"/>
                <a:gd name="connsiteY3" fmla="*/ 1791231 h 1791231"/>
                <a:gd name="connsiteX4" fmla="*/ 0 w 8226425"/>
                <a:gd name="connsiteY4" fmla="*/ 0 h 179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425" h="1791231">
                  <a:moveTo>
                    <a:pt x="0" y="0"/>
                  </a:moveTo>
                  <a:lnTo>
                    <a:pt x="8226425" y="0"/>
                  </a:lnTo>
                  <a:lnTo>
                    <a:pt x="8226425" y="1791231"/>
                  </a:lnTo>
                  <a:lnTo>
                    <a:pt x="0" y="1791231"/>
                  </a:lnTo>
                  <a:lnTo>
                    <a:pt x="0" y="0"/>
                  </a:lnTo>
                  <a:close/>
                </a:path>
              </a:pathLst>
            </a:custGeom>
            <a:noFill/>
            <a:ln w="25400" cap="flat" cmpd="sng" algn="ctr">
              <a:noFill/>
              <a:prstDash val="solid"/>
              <a:miter lim="800000"/>
            </a:ln>
            <a:effectLst/>
          </p:spPr>
          <p:txBody>
            <a:bodyPr spcFirstLastPara="0" vert="horz" wrap="square" lIns="91440" tIns="91440" rIns="91440" bIns="91440" numCol="1" spcCol="1270" anchor="t" anchorCtr="0">
              <a:spAutoFit/>
            </a:bodyPr>
            <a:lstStyle/>
            <a:p>
              <a:pPr marL="0" marR="0" lvl="1" algn="l" defTabSz="914379" rtl="0" eaLnBrk="1" fontAlgn="auto" latinLnBrk="0" hangingPunct="1">
                <a:lnSpc>
                  <a:spcPct val="90000"/>
                </a:lnSpc>
                <a:spcBef>
                  <a:spcPts val="0"/>
                </a:spcBef>
                <a:spcAft>
                  <a:spcPts val="1200"/>
                </a:spcAft>
                <a:buClrTx/>
                <a:buSzPct val="90000"/>
                <a:tabLst/>
                <a:defRPr/>
              </a:pPr>
              <a:r>
                <a:rPr kumimoji="0" lang="en-US" sz="18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It is the natural reaction to change.</a:t>
              </a:r>
            </a:p>
            <a:p>
              <a:pPr marL="0" marR="0" lvl="1" algn="l" defTabSz="914379" rtl="0" eaLnBrk="1" fontAlgn="auto" latinLnBrk="0" hangingPunct="1">
                <a:lnSpc>
                  <a:spcPct val="90000"/>
                </a:lnSpc>
                <a:spcBef>
                  <a:spcPts val="0"/>
                </a:spcBef>
                <a:spcAft>
                  <a:spcPts val="1200"/>
                </a:spcAft>
                <a:buClrTx/>
                <a:buSzPct val="90000"/>
                <a:tabLst/>
                <a:defRPr/>
              </a:pPr>
              <a:r>
                <a:rPr kumimoji="0" lang="en-US" sz="18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People are comfortable with the status quo.</a:t>
              </a:r>
            </a:p>
          </p:txBody>
        </p:sp>
        <p:sp>
          <p:nvSpPr>
            <p:cNvPr id="11" name="Rectangle 10">
              <a:extLst>
                <a:ext uri="{FF2B5EF4-FFF2-40B4-BE49-F238E27FC236}">
                  <a16:creationId xmlns:a16="http://schemas.microsoft.com/office/drawing/2014/main" id="{D3BF5863-D7F8-4B27-B29C-0F154F2B5437}"/>
                </a:ext>
              </a:extLst>
            </p:cNvPr>
            <p:cNvSpPr/>
            <p:nvPr/>
          </p:nvSpPr>
          <p:spPr>
            <a:xfrm>
              <a:off x="1364967" y="2537151"/>
              <a:ext cx="4217133" cy="697759"/>
            </a:xfrm>
            <a:prstGeom prst="rect">
              <a:avLst/>
            </a:prstGeom>
            <a:noFill/>
            <a:ln w="25400" cap="flat" cmpd="sng" algn="ctr">
              <a:noFill/>
              <a:prstDash val="solid"/>
              <a:miter lim="800000"/>
            </a:ln>
            <a:effectLst/>
          </p:spPr>
          <p:txBody>
            <a:bodyPr spcFirstLastPara="0" vert="horz" wrap="square" lIns="263512" tIns="45886" rIns="263512" bIns="45886" numCol="1" spcCol="1270" anchor="ctr" anchorCtr="0">
              <a:noAutofit/>
            </a:bodyPr>
            <a:lstStyle/>
            <a:p>
              <a:pPr marL="0" marR="0" lvl="0" indent="0" algn="ctr" defTabSz="888829" rtl="0" eaLnBrk="1" fontAlgn="auto" latinLnBrk="0" hangingPunct="1">
                <a:lnSpc>
                  <a:spcPct val="90000"/>
                </a:lnSpc>
                <a:spcBef>
                  <a:spcPct val="0"/>
                </a:spcBef>
                <a:spcAft>
                  <a:spcPct val="3500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Semibold"/>
                  <a:ea typeface="+mn-ea"/>
                  <a:cs typeface="Segoe UI Light" panose="020B0502040204020203" pitchFamily="34" charset="0"/>
                </a:rPr>
                <a:t>Resistance is to be expected…</a:t>
              </a:r>
            </a:p>
          </p:txBody>
        </p:sp>
        <p:sp>
          <p:nvSpPr>
            <p:cNvPr id="67" name="Rectangle 66">
              <a:extLst>
                <a:ext uri="{FF2B5EF4-FFF2-40B4-BE49-F238E27FC236}">
                  <a16:creationId xmlns:a16="http://schemas.microsoft.com/office/drawing/2014/main" id="{8D126E41-B9B2-449C-8BEA-A3CA485563E7}"/>
                </a:ext>
              </a:extLst>
            </p:cNvPr>
            <p:cNvSpPr/>
            <p:nvPr/>
          </p:nvSpPr>
          <p:spPr bwMode="auto">
            <a:xfrm>
              <a:off x="1269272" y="2377661"/>
              <a:ext cx="4610533" cy="2949253"/>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nvGrpSpPr>
          <p:cNvPr id="70" name="Group 69">
            <a:extLst>
              <a:ext uri="{FF2B5EF4-FFF2-40B4-BE49-F238E27FC236}">
                <a16:creationId xmlns:a16="http://schemas.microsoft.com/office/drawing/2014/main" id="{E8EA1193-E353-4736-BD77-78E0AACFBF34}"/>
              </a:ext>
              <a:ext uri="{C183D7F6-B498-43B3-948B-1728B52AA6E4}">
                <adec:decorative xmlns:adec="http://schemas.microsoft.com/office/drawing/2017/decorative" val="1"/>
              </a:ext>
            </a:extLst>
          </p:cNvPr>
          <p:cNvGrpSpPr/>
          <p:nvPr/>
        </p:nvGrpSpPr>
        <p:grpSpPr>
          <a:xfrm>
            <a:off x="6393838" y="1788938"/>
            <a:ext cx="4610533" cy="3935457"/>
            <a:chOff x="6381312" y="2377661"/>
            <a:chExt cx="4610533" cy="2949253"/>
          </a:xfrm>
        </p:grpSpPr>
        <p:sp>
          <p:nvSpPr>
            <p:cNvPr id="12" name="Freeform: Shape 11">
              <a:extLst>
                <a:ext uri="{FF2B5EF4-FFF2-40B4-BE49-F238E27FC236}">
                  <a16:creationId xmlns:a16="http://schemas.microsoft.com/office/drawing/2014/main" id="{823498F9-E42E-4239-97D6-D9068DF1AFBA}"/>
                </a:ext>
              </a:extLst>
            </p:cNvPr>
            <p:cNvSpPr/>
            <p:nvPr/>
          </p:nvSpPr>
          <p:spPr>
            <a:xfrm>
              <a:off x="6655752" y="3142992"/>
              <a:ext cx="3853802" cy="1676822"/>
            </a:xfrm>
            <a:custGeom>
              <a:avLst/>
              <a:gdLst>
                <a:gd name="connsiteX0" fmla="*/ 0 w 8226425"/>
                <a:gd name="connsiteY0" fmla="*/ 0 h 1697850"/>
                <a:gd name="connsiteX1" fmla="*/ 8226425 w 8226425"/>
                <a:gd name="connsiteY1" fmla="*/ 0 h 1697850"/>
                <a:gd name="connsiteX2" fmla="*/ 8226425 w 8226425"/>
                <a:gd name="connsiteY2" fmla="*/ 1697850 h 1697850"/>
                <a:gd name="connsiteX3" fmla="*/ 0 w 8226425"/>
                <a:gd name="connsiteY3" fmla="*/ 1697850 h 1697850"/>
                <a:gd name="connsiteX4" fmla="*/ 0 w 8226425"/>
                <a:gd name="connsiteY4" fmla="*/ 0 h 169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425" h="1697850">
                  <a:moveTo>
                    <a:pt x="0" y="0"/>
                  </a:moveTo>
                  <a:lnTo>
                    <a:pt x="8226425" y="0"/>
                  </a:lnTo>
                  <a:lnTo>
                    <a:pt x="8226425" y="1697850"/>
                  </a:lnTo>
                  <a:lnTo>
                    <a:pt x="0" y="1697850"/>
                  </a:lnTo>
                  <a:lnTo>
                    <a:pt x="0" y="0"/>
                  </a:lnTo>
                  <a:close/>
                </a:path>
              </a:pathLst>
            </a:custGeom>
            <a:noFill/>
            <a:ln w="25400" cap="flat" cmpd="sng" algn="ctr">
              <a:noFill/>
              <a:prstDash val="solid"/>
              <a:miter lim="800000"/>
            </a:ln>
            <a:effectLst/>
          </p:spPr>
          <p:txBody>
            <a:bodyPr spcFirstLastPara="0" vert="horz" wrap="square" lIns="91440" tIns="91440" rIns="91440" bIns="91440" numCol="1" spcCol="1270" anchor="t" anchorCtr="0">
              <a:spAutoFit/>
            </a:bodyPr>
            <a:lstStyle/>
            <a:p>
              <a:pPr marL="0" marR="0" lvl="1" algn="l" defTabSz="914379" rtl="0" eaLnBrk="1" fontAlgn="auto" latinLnBrk="0" hangingPunct="1">
                <a:lnSpc>
                  <a:spcPct val="90000"/>
                </a:lnSpc>
                <a:spcBef>
                  <a:spcPts val="0"/>
                </a:spcBef>
                <a:spcAft>
                  <a:spcPts val="1200"/>
                </a:spcAft>
                <a:buClrTx/>
                <a:buSzPct val="90000"/>
                <a:tabLst/>
                <a:defRPr/>
              </a:pPr>
              <a:r>
                <a:rPr lang="en-US" sz="1800" dirty="0">
                  <a:latin typeface="Segoe UI" panose="020B0502040204020203" pitchFamily="34" charset="0"/>
                  <a:cs typeface="Segoe UI" panose="020B0502040204020203" pitchFamily="34" charset="0"/>
                </a:rPr>
                <a:t>Anticipation allows you to be proactive in identifying and managing resistance.</a:t>
              </a:r>
            </a:p>
            <a:p>
              <a:pPr marL="0" marR="0" lvl="1" algn="l" defTabSz="914379" rtl="0" eaLnBrk="1" fontAlgn="auto" latinLnBrk="0" hangingPunct="1">
                <a:lnSpc>
                  <a:spcPct val="90000"/>
                </a:lnSpc>
                <a:spcBef>
                  <a:spcPts val="0"/>
                </a:spcBef>
                <a:spcAft>
                  <a:spcPts val="1200"/>
                </a:spcAft>
                <a:buClrTx/>
                <a:buSzPct val="90000"/>
                <a:tabLst/>
                <a:defRPr/>
              </a:pPr>
              <a:r>
                <a:rPr lang="en-GB" sz="1800" dirty="0">
                  <a:latin typeface="Segoe UI" panose="020B0502040204020203" pitchFamily="34" charset="0"/>
                  <a:cs typeface="Segoe UI" panose="020B0502040204020203" pitchFamily="34" charset="0"/>
                </a:rPr>
                <a:t>Don’t be surprised, be prepared.</a:t>
              </a:r>
            </a:p>
            <a:p>
              <a:pPr marL="0" marR="0" lvl="1" algn="l" defTabSz="914379" rtl="0" eaLnBrk="1" fontAlgn="auto" latinLnBrk="0" hangingPunct="1">
                <a:lnSpc>
                  <a:spcPct val="90000"/>
                </a:lnSpc>
                <a:spcBef>
                  <a:spcPts val="0"/>
                </a:spcBef>
                <a:spcAft>
                  <a:spcPts val="1200"/>
                </a:spcAft>
                <a:buClrTx/>
                <a:buSzPct val="90000"/>
                <a:tabLst/>
                <a:defRPr/>
              </a:pPr>
              <a:r>
                <a:rPr lang="en-GB" sz="1800" dirty="0">
                  <a:latin typeface="Segoe UI" panose="020B0502040204020203" pitchFamily="34" charset="0"/>
                  <a:cs typeface="Segoe UI" panose="020B0502040204020203" pitchFamily="34" charset="0"/>
                </a:rPr>
                <a:t>Start thinking of resistance not as something to overcome, but as something to uncover.</a:t>
              </a:r>
            </a:p>
          </p:txBody>
        </p:sp>
        <p:sp>
          <p:nvSpPr>
            <p:cNvPr id="68" name="Rectangle 67">
              <a:extLst>
                <a:ext uri="{FF2B5EF4-FFF2-40B4-BE49-F238E27FC236}">
                  <a16:creationId xmlns:a16="http://schemas.microsoft.com/office/drawing/2014/main" id="{E875305E-FE69-451A-8E0C-2DAC6BB0781E}"/>
                </a:ext>
              </a:extLst>
            </p:cNvPr>
            <p:cNvSpPr/>
            <p:nvPr/>
          </p:nvSpPr>
          <p:spPr bwMode="auto">
            <a:xfrm>
              <a:off x="6381312" y="2377661"/>
              <a:ext cx="4610533" cy="2949253"/>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7CC5A194-6A21-42FC-9076-3E3E522A256A}"/>
              </a:ext>
            </a:extLst>
          </p:cNvPr>
          <p:cNvSpPr/>
          <p:nvPr/>
        </p:nvSpPr>
        <p:spPr>
          <a:xfrm>
            <a:off x="1377492" y="1877854"/>
            <a:ext cx="4217133" cy="697759"/>
          </a:xfrm>
          <a:prstGeom prst="rect">
            <a:avLst/>
          </a:prstGeom>
          <a:noFill/>
          <a:ln w="25400" cap="flat" cmpd="sng" algn="ctr">
            <a:noFill/>
            <a:prstDash val="solid"/>
            <a:miter lim="800000"/>
          </a:ln>
          <a:effectLst/>
        </p:spPr>
        <p:txBody>
          <a:bodyPr spcFirstLastPara="0" vert="horz" wrap="square" lIns="263512" tIns="45886" rIns="263512" bIns="45886" numCol="1" spcCol="1270" anchor="ctr" anchorCtr="0">
            <a:noAutofit/>
          </a:bodyPr>
          <a:lstStyle/>
          <a:p>
            <a:pPr marL="0" marR="0" lvl="0" indent="0" algn="ctr" defTabSz="888829" rtl="0" eaLnBrk="1" fontAlgn="auto" latinLnBrk="0" hangingPunct="1">
              <a:lnSpc>
                <a:spcPct val="90000"/>
              </a:lnSpc>
              <a:spcBef>
                <a:spcPct val="0"/>
              </a:spcBef>
              <a:spcAft>
                <a:spcPct val="35000"/>
              </a:spcAft>
              <a:buClrTx/>
              <a:buSzTx/>
              <a:buFontTx/>
              <a:buNone/>
              <a:tabLst/>
              <a:defRPr/>
            </a:pPr>
            <a:r>
              <a:rPr kumimoji="0" lang="en-US" sz="1800" b="1" i="0" u="none" strike="noStrike" kern="0" cap="none" spc="0" normalizeH="0" baseline="0" noProof="0" dirty="0">
                <a:ln>
                  <a:noFill/>
                </a:ln>
                <a:effectLst/>
                <a:uLnTx/>
                <a:uFillTx/>
                <a:latin typeface="+mj-lt"/>
                <a:cs typeface="Segoe UI" panose="020B0502040204020203" pitchFamily="34" charset="0"/>
              </a:rPr>
              <a:t>Resistance is to be expected…</a:t>
            </a:r>
          </a:p>
        </p:txBody>
      </p:sp>
      <p:sp>
        <p:nvSpPr>
          <p:cNvPr id="15" name="Rectangle 14">
            <a:extLst>
              <a:ext uri="{FF2B5EF4-FFF2-40B4-BE49-F238E27FC236}">
                <a16:creationId xmlns:a16="http://schemas.microsoft.com/office/drawing/2014/main" id="{204E3E71-7F56-467B-9B27-9C30A9CC756D}"/>
              </a:ext>
            </a:extLst>
          </p:cNvPr>
          <p:cNvSpPr/>
          <p:nvPr/>
        </p:nvSpPr>
        <p:spPr>
          <a:xfrm>
            <a:off x="6486613" y="1890701"/>
            <a:ext cx="4217133" cy="684912"/>
          </a:xfrm>
          <a:prstGeom prst="rect">
            <a:avLst/>
          </a:prstGeom>
          <a:noFill/>
          <a:ln w="25400" cap="flat" cmpd="sng" algn="ctr">
            <a:noFill/>
            <a:prstDash val="solid"/>
            <a:miter lim="800000"/>
          </a:ln>
          <a:effectLst/>
        </p:spPr>
        <p:txBody>
          <a:bodyPr spcFirstLastPara="0" vert="horz" wrap="square" lIns="262044" tIns="44418" rIns="262044" bIns="44418" numCol="1" spcCol="1270" anchor="ctr" anchorCtr="0">
            <a:noAutofit/>
          </a:bodyPr>
          <a:lstStyle/>
          <a:p>
            <a:pPr marL="0" marR="0" lvl="0" indent="0" algn="ctr" defTabSz="888829" rtl="0" eaLnBrk="1" fontAlgn="auto" latinLnBrk="0" hangingPunct="1">
              <a:lnSpc>
                <a:spcPct val="90000"/>
              </a:lnSpc>
              <a:spcBef>
                <a:spcPct val="0"/>
              </a:spcBef>
              <a:spcAft>
                <a:spcPct val="35000"/>
              </a:spcAft>
              <a:buClrTx/>
              <a:buSzTx/>
              <a:buFontTx/>
              <a:buNone/>
              <a:tabLst/>
              <a:defRPr/>
            </a:pPr>
            <a:r>
              <a:rPr kumimoji="0" lang="en-AU" sz="1800" b="1" i="0" u="none" strike="noStrike" kern="0" cap="none" spc="0" normalizeH="0" baseline="0" noProof="0" dirty="0">
                <a:ln>
                  <a:noFill/>
                </a:ln>
                <a:effectLst/>
                <a:uLnTx/>
                <a:uFillTx/>
                <a:latin typeface="+mj-lt"/>
                <a:ea typeface="+mn-ea"/>
                <a:cs typeface="Segoe UI Light" panose="020B0502040204020203" pitchFamily="34" charset="0"/>
              </a:rPr>
              <a:t>… and needs to be anticipated</a:t>
            </a:r>
            <a:endParaRPr kumimoji="0" lang="en-US" sz="1800" b="1" i="0" u="none" strike="noStrike" kern="0" cap="none" spc="0" normalizeH="0" baseline="0" noProof="0" dirty="0">
              <a:ln>
                <a:noFill/>
              </a:ln>
              <a:effectLst/>
              <a:uLnTx/>
              <a:uFillTx/>
              <a:latin typeface="+mj-lt"/>
              <a:ea typeface="+mn-ea"/>
              <a:cs typeface="Segoe UI Light" panose="020B0502040204020203" pitchFamily="34" charset="0"/>
            </a:endParaRPr>
          </a:p>
        </p:txBody>
      </p:sp>
    </p:spTree>
    <p:extLst>
      <p:ext uri="{BB962C8B-B14F-4D97-AF65-F5344CB8AC3E}">
        <p14:creationId xmlns:p14="http://schemas.microsoft.com/office/powerpoint/2010/main" val="1793988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anim calcmode="lin" valueType="num">
                                      <p:cBhvr>
                                        <p:cTn id="13" dur="500" fill="hold"/>
                                        <p:tgtEl>
                                          <p:spTgt spid="70"/>
                                        </p:tgtEl>
                                        <p:attrNameLst>
                                          <p:attrName>ppt_x</p:attrName>
                                        </p:attrNameLst>
                                      </p:cBhvr>
                                      <p:tavLst>
                                        <p:tav tm="0">
                                          <p:val>
                                            <p:strVal val="#ppt_x"/>
                                          </p:val>
                                        </p:tav>
                                        <p:tav tm="100000">
                                          <p:val>
                                            <p:strVal val="#ppt_x"/>
                                          </p:val>
                                        </p:tav>
                                      </p:tavLst>
                                    </p:anim>
                                    <p:anim calcmode="lin" valueType="num">
                                      <p:cBhvr>
                                        <p:cTn id="14" dur="5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D4279-CE49-6B49-9C72-42480AF9D756}"/>
              </a:ext>
            </a:extLst>
          </p:cNvPr>
          <p:cNvSpPr>
            <a:spLocks noGrp="1"/>
          </p:cNvSpPr>
          <p:nvPr>
            <p:ph type="title" idx="4294967295"/>
          </p:nvPr>
        </p:nvSpPr>
        <p:spPr>
          <a:xfrm>
            <a:off x="586800" y="457200"/>
            <a:ext cx="4722447" cy="553998"/>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50" normalizeH="0" baseline="0" noProof="0" dirty="0">
                <a:ln w="3175">
                  <a:noFill/>
                </a:ln>
                <a:solidFill>
                  <a:schemeClr val="tx1"/>
                </a:solidFill>
                <a:effectLst/>
                <a:uLnTx/>
                <a:uFillTx/>
                <a:latin typeface="+mj-lt"/>
                <a:ea typeface="+mn-ea"/>
                <a:cs typeface="Segoe UI" pitchFamily="34" charset="0"/>
              </a:rPr>
              <a:t>Champions community</a:t>
            </a:r>
          </a:p>
        </p:txBody>
      </p:sp>
      <p:sp>
        <p:nvSpPr>
          <p:cNvPr id="28" name="TextBox 27">
            <a:extLst>
              <a:ext uri="{FF2B5EF4-FFF2-40B4-BE49-F238E27FC236}">
                <a16:creationId xmlns:a16="http://schemas.microsoft.com/office/drawing/2014/main" id="{FABB746E-251A-0F46-A925-26E35E5D8270}"/>
              </a:ext>
            </a:extLst>
          </p:cNvPr>
          <p:cNvSpPr txBox="1"/>
          <p:nvPr/>
        </p:nvSpPr>
        <p:spPr>
          <a:xfrm>
            <a:off x="576447" y="1338019"/>
            <a:ext cx="5335471" cy="5109091"/>
          </a:xfrm>
          <a:prstGeom prst="rect">
            <a:avLst/>
          </a:prstGeom>
          <a:noFill/>
        </p:spPr>
        <p:txBody>
          <a:bodyPr wrap="square" lIns="22860" tIns="45720" rIns="22860" bIns="45720" rtlCol="0">
            <a:spAutoFit/>
          </a:bodyPr>
          <a:lstStyle/>
          <a:p>
            <a:pPr>
              <a:spcBef>
                <a:spcPts val="1200"/>
              </a:spcBef>
            </a:pPr>
            <a:r>
              <a:rPr lang="en-US" sz="1800" dirty="0"/>
              <a:t>At the heart of growth is a community, a place for people to collaborate, share ideas, and discover new ways to apply technology to achieve more. It is a safe place to ask questions, to share knowledge, and to expand skillsets. </a:t>
            </a:r>
          </a:p>
          <a:p>
            <a:pPr>
              <a:spcBef>
                <a:spcPts val="1200"/>
              </a:spcBef>
            </a:pPr>
            <a:r>
              <a:rPr lang="en-US" sz="1800" dirty="0">
                <a:highlight>
                  <a:srgbClr val="00FFFF"/>
                </a:highlight>
              </a:rPr>
              <a:t>Organizations that experience successful adoptions create a digital culture that fosters an environment of ongoing learning as well as provides tools such as forums, regular events, and speaking opportunities. </a:t>
            </a:r>
            <a:r>
              <a:rPr lang="en-US" sz="1800" dirty="0"/>
              <a:t>They make sure that every person in the organization can come together at regular intervals to socialize, share their knowledge, and explore new possibilities. </a:t>
            </a:r>
          </a:p>
          <a:p>
            <a:pPr>
              <a:spcBef>
                <a:spcPts val="1200"/>
              </a:spcBef>
            </a:pPr>
            <a:r>
              <a:rPr lang="en-US" sz="1800" dirty="0"/>
              <a:t>Leaders who want to create a digital culture will put a framework in place for the community inside their organization to break down geographic and organizational silos.</a:t>
            </a:r>
          </a:p>
        </p:txBody>
      </p:sp>
      <p:sp>
        <p:nvSpPr>
          <p:cNvPr id="182" name="Rectangle 181">
            <a:extLst>
              <a:ext uri="{FF2B5EF4-FFF2-40B4-BE49-F238E27FC236}">
                <a16:creationId xmlns:a16="http://schemas.microsoft.com/office/drawing/2014/main" id="{6C87066A-2FBD-4A5E-B148-7B19B9A2531E}"/>
              </a:ext>
            </a:extLst>
          </p:cNvPr>
          <p:cNvSpPr/>
          <p:nvPr/>
        </p:nvSpPr>
        <p:spPr>
          <a:xfrm>
            <a:off x="6346383" y="835997"/>
            <a:ext cx="1356077" cy="461665"/>
          </a:xfrm>
          <a:prstGeom prst="rect">
            <a:avLst/>
          </a:prstGeom>
        </p:spPr>
        <p:txBody>
          <a:bodyPr wrap="none" lIns="0">
            <a:spAutoFit/>
          </a:bodyPr>
          <a:lstStyle/>
          <a:p>
            <a:r>
              <a:rPr lang="en-US" sz="2400" dirty="0">
                <a:solidFill>
                  <a:schemeClr val="bg1"/>
                </a:solidFill>
                <a:latin typeface="+mj-lt"/>
              </a:rPr>
              <a:t>Set Team</a:t>
            </a:r>
          </a:p>
        </p:txBody>
      </p:sp>
      <p:sp>
        <p:nvSpPr>
          <p:cNvPr id="137" name="Rectangle 136">
            <a:extLst>
              <a:ext uri="{FF2B5EF4-FFF2-40B4-BE49-F238E27FC236}">
                <a16:creationId xmlns:a16="http://schemas.microsoft.com/office/drawing/2014/main" id="{3A39A4FC-D64F-4F28-B7E1-FE3E509F92F8}"/>
              </a:ext>
            </a:extLst>
          </p:cNvPr>
          <p:cNvSpPr/>
          <p:nvPr/>
        </p:nvSpPr>
        <p:spPr>
          <a:xfrm>
            <a:off x="8809344" y="1307056"/>
            <a:ext cx="587020" cy="363818"/>
          </a:xfrm>
          <a:prstGeom prst="rect">
            <a:avLst/>
          </a:prstGeom>
        </p:spPr>
        <p:txBody>
          <a:bodyPr wrap="none">
            <a:spAutoFit/>
          </a:bodyPr>
          <a:lstStyle/>
          <a:p>
            <a:pPr algn="ctr"/>
            <a:r>
              <a:rPr lang="en-US" sz="882" dirty="0">
                <a:solidFill>
                  <a:schemeClr val="bg1"/>
                </a:solidFill>
                <a:latin typeface="+mj-lt"/>
              </a:rPr>
              <a:t>Product</a:t>
            </a:r>
            <a:br>
              <a:rPr lang="en-US" sz="882" dirty="0">
                <a:solidFill>
                  <a:schemeClr val="bg1"/>
                </a:solidFill>
                <a:latin typeface="+mj-lt"/>
              </a:rPr>
            </a:br>
            <a:r>
              <a:rPr lang="en-US" sz="882" dirty="0">
                <a:solidFill>
                  <a:schemeClr val="bg1"/>
                </a:solidFill>
                <a:latin typeface="+mj-lt"/>
              </a:rPr>
              <a:t>Owner</a:t>
            </a:r>
          </a:p>
        </p:txBody>
      </p:sp>
      <p:sp>
        <p:nvSpPr>
          <p:cNvPr id="199" name="Rectangle 198">
            <a:extLst>
              <a:ext uri="{FF2B5EF4-FFF2-40B4-BE49-F238E27FC236}">
                <a16:creationId xmlns:a16="http://schemas.microsoft.com/office/drawing/2014/main" id="{B692BEB7-8CC7-4936-97A6-D6B009ACC022}"/>
              </a:ext>
            </a:extLst>
          </p:cNvPr>
          <p:cNvSpPr/>
          <p:nvPr/>
        </p:nvSpPr>
        <p:spPr>
          <a:xfrm>
            <a:off x="10670631" y="2454095"/>
            <a:ext cx="643126" cy="363818"/>
          </a:xfrm>
          <a:prstGeom prst="rect">
            <a:avLst/>
          </a:prstGeom>
        </p:spPr>
        <p:txBody>
          <a:bodyPr wrap="none">
            <a:spAutoFit/>
          </a:bodyPr>
          <a:lstStyle/>
          <a:p>
            <a:pPr algn="ctr"/>
            <a:r>
              <a:rPr lang="en-US" sz="882" dirty="0">
                <a:solidFill>
                  <a:schemeClr val="bg1"/>
                </a:solidFill>
                <a:latin typeface="+mj-lt"/>
              </a:rPr>
              <a:t>Project</a:t>
            </a:r>
            <a:br>
              <a:rPr lang="en-US" sz="882" dirty="0">
                <a:solidFill>
                  <a:schemeClr val="bg1"/>
                </a:solidFill>
                <a:latin typeface="+mj-lt"/>
              </a:rPr>
            </a:br>
            <a:r>
              <a:rPr lang="en-US" sz="882" dirty="0">
                <a:solidFill>
                  <a:schemeClr val="bg1"/>
                </a:solidFill>
                <a:latin typeface="+mj-lt"/>
              </a:rPr>
              <a:t>Manager</a:t>
            </a:r>
          </a:p>
        </p:txBody>
      </p:sp>
      <p:sp>
        <p:nvSpPr>
          <p:cNvPr id="200" name="Rectangle 199">
            <a:extLst>
              <a:ext uri="{FF2B5EF4-FFF2-40B4-BE49-F238E27FC236}">
                <a16:creationId xmlns:a16="http://schemas.microsoft.com/office/drawing/2014/main" id="{B65AC6D0-C8EB-4128-9C79-777204950929}"/>
              </a:ext>
            </a:extLst>
          </p:cNvPr>
          <p:cNvSpPr/>
          <p:nvPr/>
        </p:nvSpPr>
        <p:spPr>
          <a:xfrm>
            <a:off x="10953561" y="3729773"/>
            <a:ext cx="756938" cy="363818"/>
          </a:xfrm>
          <a:prstGeom prst="rect">
            <a:avLst/>
          </a:prstGeom>
        </p:spPr>
        <p:txBody>
          <a:bodyPr wrap="none">
            <a:spAutoFit/>
          </a:bodyPr>
          <a:lstStyle/>
          <a:p>
            <a:pPr algn="ctr"/>
            <a:r>
              <a:rPr lang="en-US" sz="882" dirty="0">
                <a:solidFill>
                  <a:schemeClr val="bg1"/>
                </a:solidFill>
                <a:latin typeface="+mj-lt"/>
              </a:rPr>
              <a:t>Citizen </a:t>
            </a:r>
            <a:br>
              <a:rPr lang="en-US" sz="882" dirty="0">
                <a:solidFill>
                  <a:schemeClr val="bg1"/>
                </a:solidFill>
                <a:latin typeface="+mj-lt"/>
              </a:rPr>
            </a:br>
            <a:r>
              <a:rPr lang="en-US" sz="882" dirty="0">
                <a:solidFill>
                  <a:schemeClr val="bg1"/>
                </a:solidFill>
                <a:latin typeface="+mj-lt"/>
              </a:rPr>
              <a:t>Developers</a:t>
            </a:r>
          </a:p>
        </p:txBody>
      </p:sp>
      <p:sp>
        <p:nvSpPr>
          <p:cNvPr id="202" name="Rectangle 201">
            <a:extLst>
              <a:ext uri="{FF2B5EF4-FFF2-40B4-BE49-F238E27FC236}">
                <a16:creationId xmlns:a16="http://schemas.microsoft.com/office/drawing/2014/main" id="{7D678702-344B-4DBC-A5D3-2B9E7BB13F1E}"/>
              </a:ext>
            </a:extLst>
          </p:cNvPr>
          <p:cNvSpPr/>
          <p:nvPr/>
        </p:nvSpPr>
        <p:spPr>
          <a:xfrm>
            <a:off x="10131471" y="4968921"/>
            <a:ext cx="756938" cy="363818"/>
          </a:xfrm>
          <a:prstGeom prst="rect">
            <a:avLst/>
          </a:prstGeom>
        </p:spPr>
        <p:txBody>
          <a:bodyPr wrap="none">
            <a:spAutoFit/>
          </a:bodyPr>
          <a:lstStyle/>
          <a:p>
            <a:pPr algn="ctr"/>
            <a:r>
              <a:rPr lang="en-US" sz="882" dirty="0">
                <a:solidFill>
                  <a:schemeClr val="bg1"/>
                </a:solidFill>
                <a:latin typeface="+mj-lt"/>
              </a:rPr>
              <a:t>Pro </a:t>
            </a:r>
            <a:br>
              <a:rPr lang="en-US" sz="882" dirty="0">
                <a:solidFill>
                  <a:schemeClr val="bg1"/>
                </a:solidFill>
                <a:latin typeface="+mj-lt"/>
              </a:rPr>
            </a:br>
            <a:r>
              <a:rPr lang="en-US" sz="882" dirty="0">
                <a:solidFill>
                  <a:schemeClr val="bg1"/>
                </a:solidFill>
                <a:latin typeface="+mj-lt"/>
              </a:rPr>
              <a:t>Developers</a:t>
            </a:r>
          </a:p>
        </p:txBody>
      </p:sp>
      <p:sp>
        <p:nvSpPr>
          <p:cNvPr id="203" name="Rectangle 202">
            <a:extLst>
              <a:ext uri="{FF2B5EF4-FFF2-40B4-BE49-F238E27FC236}">
                <a16:creationId xmlns:a16="http://schemas.microsoft.com/office/drawing/2014/main" id="{39439764-1602-4060-AF8C-AF12B058175A}"/>
              </a:ext>
            </a:extLst>
          </p:cNvPr>
          <p:cNvSpPr/>
          <p:nvPr/>
        </p:nvSpPr>
        <p:spPr>
          <a:xfrm>
            <a:off x="7513389" y="4968921"/>
            <a:ext cx="575800" cy="363818"/>
          </a:xfrm>
          <a:prstGeom prst="rect">
            <a:avLst/>
          </a:prstGeom>
        </p:spPr>
        <p:txBody>
          <a:bodyPr wrap="none">
            <a:spAutoFit/>
          </a:bodyPr>
          <a:lstStyle/>
          <a:p>
            <a:pPr algn="ctr"/>
            <a:r>
              <a:rPr lang="en-US" sz="882" dirty="0">
                <a:solidFill>
                  <a:schemeClr val="bg1"/>
                </a:solidFill>
                <a:latin typeface="+mj-lt"/>
              </a:rPr>
              <a:t>Specific</a:t>
            </a:r>
          </a:p>
          <a:p>
            <a:pPr algn="ctr"/>
            <a:r>
              <a:rPr lang="en-US" sz="882" dirty="0">
                <a:solidFill>
                  <a:schemeClr val="bg1"/>
                </a:solidFill>
                <a:latin typeface="+mj-lt"/>
              </a:rPr>
              <a:t>Skills* </a:t>
            </a:r>
          </a:p>
        </p:txBody>
      </p:sp>
      <p:sp>
        <p:nvSpPr>
          <p:cNvPr id="204" name="Rectangle 203">
            <a:extLst>
              <a:ext uri="{FF2B5EF4-FFF2-40B4-BE49-F238E27FC236}">
                <a16:creationId xmlns:a16="http://schemas.microsoft.com/office/drawing/2014/main" id="{57C13232-A233-45A6-872B-26C2B9F1B22A}"/>
              </a:ext>
            </a:extLst>
          </p:cNvPr>
          <p:cNvSpPr/>
          <p:nvPr/>
        </p:nvSpPr>
        <p:spPr>
          <a:xfrm>
            <a:off x="6326872" y="3660523"/>
            <a:ext cx="953879" cy="635302"/>
          </a:xfrm>
          <a:prstGeom prst="rect">
            <a:avLst/>
          </a:prstGeom>
        </p:spPr>
        <p:txBody>
          <a:bodyPr wrap="square">
            <a:spAutoFit/>
          </a:bodyPr>
          <a:lstStyle/>
          <a:p>
            <a:pPr algn="ctr"/>
            <a:r>
              <a:rPr lang="en-US" sz="882" dirty="0">
                <a:solidFill>
                  <a:schemeClr val="bg1"/>
                </a:solidFill>
                <a:latin typeface="+mj-lt"/>
              </a:rPr>
              <a:t>Microsoft Certified </a:t>
            </a:r>
          </a:p>
          <a:p>
            <a:pPr algn="ctr"/>
            <a:r>
              <a:rPr lang="en-US" sz="882" dirty="0">
                <a:solidFill>
                  <a:schemeClr val="bg1"/>
                </a:solidFill>
                <a:latin typeface="+mj-lt"/>
              </a:rPr>
              <a:t>Team Members</a:t>
            </a:r>
          </a:p>
        </p:txBody>
      </p:sp>
      <p:sp>
        <p:nvSpPr>
          <p:cNvPr id="206" name="Rectangle 205">
            <a:extLst>
              <a:ext uri="{FF2B5EF4-FFF2-40B4-BE49-F238E27FC236}">
                <a16:creationId xmlns:a16="http://schemas.microsoft.com/office/drawing/2014/main" id="{B84F6561-92A8-4DBB-88F8-BC1D022018E7}"/>
              </a:ext>
            </a:extLst>
          </p:cNvPr>
          <p:cNvSpPr/>
          <p:nvPr/>
        </p:nvSpPr>
        <p:spPr>
          <a:xfrm>
            <a:off x="6801636" y="2454095"/>
            <a:ext cx="803425" cy="363818"/>
          </a:xfrm>
          <a:prstGeom prst="rect">
            <a:avLst/>
          </a:prstGeom>
        </p:spPr>
        <p:txBody>
          <a:bodyPr wrap="none">
            <a:spAutoFit/>
          </a:bodyPr>
          <a:lstStyle/>
          <a:p>
            <a:pPr algn="ctr"/>
            <a:r>
              <a:rPr lang="en-US" sz="882" dirty="0">
                <a:solidFill>
                  <a:schemeClr val="bg1"/>
                </a:solidFill>
                <a:latin typeface="+mj-lt"/>
              </a:rPr>
              <a:t>App in a </a:t>
            </a:r>
          </a:p>
          <a:p>
            <a:pPr algn="ctr"/>
            <a:r>
              <a:rPr lang="en-US" sz="882" dirty="0">
                <a:solidFill>
                  <a:schemeClr val="bg1"/>
                </a:solidFill>
                <a:latin typeface="+mj-lt"/>
              </a:rPr>
              <a:t>Day Trainer </a:t>
            </a:r>
          </a:p>
        </p:txBody>
      </p:sp>
      <p:sp>
        <p:nvSpPr>
          <p:cNvPr id="3" name="Rectangle 2">
            <a:extLst>
              <a:ext uri="{FF2B5EF4-FFF2-40B4-BE49-F238E27FC236}">
                <a16:creationId xmlns:a16="http://schemas.microsoft.com/office/drawing/2014/main" id="{C970CCA0-4F5D-483B-A5B4-C73A403C6FB5}"/>
              </a:ext>
              <a:ext uri="{C183D7F6-B498-43B3-948B-1728B52AA6E4}">
                <adec:decorative xmlns:adec="http://schemas.microsoft.com/office/drawing/2017/decorative" val="1"/>
              </a:ext>
            </a:extLst>
          </p:cNvPr>
          <p:cNvSpPr/>
          <p:nvPr/>
        </p:nvSpPr>
        <p:spPr>
          <a:xfrm flipH="1">
            <a:off x="6368509" y="0"/>
            <a:ext cx="58234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92" name="TextBox 191">
            <a:extLst>
              <a:ext uri="{FF2B5EF4-FFF2-40B4-BE49-F238E27FC236}">
                <a16:creationId xmlns:a16="http://schemas.microsoft.com/office/drawing/2014/main" id="{EC7C06F6-2BEB-4A8B-A974-245A31A8B19A}"/>
              </a:ext>
            </a:extLst>
          </p:cNvPr>
          <p:cNvSpPr txBox="1"/>
          <p:nvPr/>
        </p:nvSpPr>
        <p:spPr>
          <a:xfrm>
            <a:off x="6635326" y="5033800"/>
            <a:ext cx="5358630" cy="1477328"/>
          </a:xfrm>
          <a:prstGeom prst="rect">
            <a:avLst/>
          </a:prstGeom>
          <a:noFill/>
        </p:spPr>
        <p:txBody>
          <a:bodyPr wrap="square">
            <a:spAutoFit/>
          </a:bodyPr>
          <a:lstStyle/>
          <a:p>
            <a:r>
              <a:rPr lang="en-GB" sz="1800" i="1" dirty="0">
                <a:solidFill>
                  <a:schemeClr val="bg1"/>
                </a:solidFill>
              </a:rPr>
              <a:t>“It’s been particularly inspiring when makers can see apps developed by their colleagues that solve problems similar to their own.”</a:t>
            </a:r>
          </a:p>
          <a:p>
            <a:r>
              <a:rPr lang="en-GB" sz="1800" dirty="0">
                <a:solidFill>
                  <a:schemeClr val="bg1"/>
                </a:solidFill>
              </a:rPr>
              <a:t>– Claes Söderström, Cross Delivery Coordinator, H&amp;M Group</a:t>
            </a:r>
          </a:p>
        </p:txBody>
      </p:sp>
      <p:grpSp>
        <p:nvGrpSpPr>
          <p:cNvPr id="14" name="Group 13" descr="Illustration of a figure with a super hero cape and strong stance, symbolizing a champion">
            <a:extLst>
              <a:ext uri="{FF2B5EF4-FFF2-40B4-BE49-F238E27FC236}">
                <a16:creationId xmlns:a16="http://schemas.microsoft.com/office/drawing/2014/main" id="{37F34420-2369-4C61-83D6-56B5F81972EE}"/>
              </a:ext>
            </a:extLst>
          </p:cNvPr>
          <p:cNvGrpSpPr/>
          <p:nvPr/>
        </p:nvGrpSpPr>
        <p:grpSpPr>
          <a:xfrm>
            <a:off x="6736747" y="369126"/>
            <a:ext cx="5087014" cy="4169938"/>
            <a:chOff x="9018419" y="1470991"/>
            <a:chExt cx="5087014" cy="4169938"/>
          </a:xfrm>
        </p:grpSpPr>
        <p:sp>
          <p:nvSpPr>
            <p:cNvPr id="15" name="Graphic 33">
              <a:extLst>
                <a:ext uri="{FF2B5EF4-FFF2-40B4-BE49-F238E27FC236}">
                  <a16:creationId xmlns:a16="http://schemas.microsoft.com/office/drawing/2014/main" id="{75F8D888-C5EC-418D-A121-FD3BF728F539}"/>
                </a:ext>
              </a:extLst>
            </p:cNvPr>
            <p:cNvSpPr/>
            <p:nvPr/>
          </p:nvSpPr>
          <p:spPr>
            <a:xfrm>
              <a:off x="9018419" y="1470991"/>
              <a:ext cx="5034775" cy="4163411"/>
            </a:xfrm>
            <a:custGeom>
              <a:avLst/>
              <a:gdLst>
                <a:gd name="connsiteX0" fmla="*/ 3605811 w 4106462"/>
                <a:gd name="connsiteY0" fmla="*/ 3395761 h 3395761"/>
                <a:gd name="connsiteX1" fmla="*/ 4106462 w 4106462"/>
                <a:gd name="connsiteY1" fmla="*/ 2053232 h 3395761"/>
                <a:gd name="connsiteX2" fmla="*/ 2053231 w 4106462"/>
                <a:gd name="connsiteY2" fmla="*/ 0 h 3395761"/>
                <a:gd name="connsiteX3" fmla="*/ 0 w 4106462"/>
                <a:gd name="connsiteY3" fmla="*/ 2053232 h 3395761"/>
                <a:gd name="connsiteX4" fmla="*/ 500652 w 4106462"/>
                <a:gd name="connsiteY4" fmla="*/ 3395761 h 33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6462" h="3395761">
                  <a:moveTo>
                    <a:pt x="3605811" y="3395761"/>
                  </a:moveTo>
                  <a:cubicBezTo>
                    <a:pt x="3917389" y="3035795"/>
                    <a:pt x="4106462" y="2566749"/>
                    <a:pt x="4106462" y="2053232"/>
                  </a:cubicBezTo>
                  <a:cubicBezTo>
                    <a:pt x="4106462" y="919353"/>
                    <a:pt x="3187109" y="0"/>
                    <a:pt x="2053231" y="0"/>
                  </a:cubicBezTo>
                  <a:cubicBezTo>
                    <a:pt x="919353" y="0"/>
                    <a:pt x="0" y="919353"/>
                    <a:pt x="0" y="2053232"/>
                  </a:cubicBezTo>
                  <a:cubicBezTo>
                    <a:pt x="0" y="2566749"/>
                    <a:pt x="189073" y="3035795"/>
                    <a:pt x="500652" y="3395761"/>
                  </a:cubicBezTo>
                </a:path>
              </a:pathLst>
            </a:custGeom>
            <a:noFill/>
            <a:ln w="25400" cap="rnd">
              <a:solidFill>
                <a:schemeClr val="bg1"/>
              </a:solidFill>
              <a:custDash>
                <a:ds d="225000" sp="150000"/>
              </a:custDash>
              <a:round/>
            </a:ln>
          </p:spPr>
          <p:txBody>
            <a:bodyPr rtlCol="0" anchor="ctr"/>
            <a:lstStyle/>
            <a:p>
              <a:endParaRPr lang="en-US" dirty="0"/>
            </a:p>
          </p:txBody>
        </p:sp>
        <p:sp>
          <p:nvSpPr>
            <p:cNvPr id="16" name="Graphic 33">
              <a:extLst>
                <a:ext uri="{FF2B5EF4-FFF2-40B4-BE49-F238E27FC236}">
                  <a16:creationId xmlns:a16="http://schemas.microsoft.com/office/drawing/2014/main" id="{8FF37038-BA2E-4BCA-93F9-59073D5CDD59}"/>
                </a:ext>
              </a:extLst>
            </p:cNvPr>
            <p:cNvSpPr/>
            <p:nvPr/>
          </p:nvSpPr>
          <p:spPr>
            <a:xfrm>
              <a:off x="9742613" y="2617383"/>
              <a:ext cx="3640415" cy="3010372"/>
            </a:xfrm>
            <a:custGeom>
              <a:avLst/>
              <a:gdLst>
                <a:gd name="connsiteX0" fmla="*/ 3605811 w 4106462"/>
                <a:gd name="connsiteY0" fmla="*/ 3395761 h 3395761"/>
                <a:gd name="connsiteX1" fmla="*/ 4106462 w 4106462"/>
                <a:gd name="connsiteY1" fmla="*/ 2053232 h 3395761"/>
                <a:gd name="connsiteX2" fmla="*/ 2053231 w 4106462"/>
                <a:gd name="connsiteY2" fmla="*/ 0 h 3395761"/>
                <a:gd name="connsiteX3" fmla="*/ 0 w 4106462"/>
                <a:gd name="connsiteY3" fmla="*/ 2053232 h 3395761"/>
                <a:gd name="connsiteX4" fmla="*/ 500652 w 4106462"/>
                <a:gd name="connsiteY4" fmla="*/ 3395761 h 33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6462" h="3395761">
                  <a:moveTo>
                    <a:pt x="3605811" y="3395761"/>
                  </a:moveTo>
                  <a:cubicBezTo>
                    <a:pt x="3917389" y="3035795"/>
                    <a:pt x="4106462" y="2566749"/>
                    <a:pt x="4106462" y="2053232"/>
                  </a:cubicBezTo>
                  <a:cubicBezTo>
                    <a:pt x="4106462" y="919353"/>
                    <a:pt x="3187109" y="0"/>
                    <a:pt x="2053231" y="0"/>
                  </a:cubicBezTo>
                  <a:cubicBezTo>
                    <a:pt x="919353" y="0"/>
                    <a:pt x="0" y="919353"/>
                    <a:pt x="0" y="2053232"/>
                  </a:cubicBezTo>
                  <a:cubicBezTo>
                    <a:pt x="0" y="2566749"/>
                    <a:pt x="189073" y="3035795"/>
                    <a:pt x="500652" y="3395761"/>
                  </a:cubicBezTo>
                </a:path>
              </a:pathLst>
            </a:custGeom>
            <a:noFill/>
            <a:ln w="25400" cap="rnd">
              <a:solidFill>
                <a:schemeClr val="bg1"/>
              </a:solidFill>
              <a:custDash>
                <a:ds d="225000" sp="150000"/>
              </a:custDash>
              <a:round/>
            </a:ln>
          </p:spPr>
          <p:txBody>
            <a:bodyPr rtlCol="0" anchor="ctr"/>
            <a:lstStyle/>
            <a:p>
              <a:endParaRPr lang="en-US" dirty="0"/>
            </a:p>
          </p:txBody>
        </p:sp>
        <p:grpSp>
          <p:nvGrpSpPr>
            <p:cNvPr id="17" name="Group 16">
              <a:extLst>
                <a:ext uri="{FF2B5EF4-FFF2-40B4-BE49-F238E27FC236}">
                  <a16:creationId xmlns:a16="http://schemas.microsoft.com/office/drawing/2014/main" id="{AB5AD00A-8F52-46C4-A1CD-A0845A7EEFF6}"/>
                </a:ext>
              </a:extLst>
            </p:cNvPr>
            <p:cNvGrpSpPr/>
            <p:nvPr/>
          </p:nvGrpSpPr>
          <p:grpSpPr>
            <a:xfrm>
              <a:off x="9364163" y="1616585"/>
              <a:ext cx="4741270" cy="4024344"/>
              <a:chOff x="10492711" y="3719640"/>
              <a:chExt cx="3918405" cy="3325904"/>
            </a:xfrm>
          </p:grpSpPr>
          <p:sp>
            <p:nvSpPr>
              <p:cNvPr id="18" name="Graphic 33">
                <a:extLst>
                  <a:ext uri="{FF2B5EF4-FFF2-40B4-BE49-F238E27FC236}">
                    <a16:creationId xmlns:a16="http://schemas.microsoft.com/office/drawing/2014/main" id="{5D7F59D5-73F9-4213-8E80-B179C9D27724}"/>
                  </a:ext>
                </a:extLst>
              </p:cNvPr>
              <p:cNvSpPr/>
              <p:nvPr/>
            </p:nvSpPr>
            <p:spPr>
              <a:xfrm>
                <a:off x="10493218" y="4059308"/>
                <a:ext cx="3611228" cy="2986236"/>
              </a:xfrm>
              <a:custGeom>
                <a:avLst/>
                <a:gdLst>
                  <a:gd name="connsiteX0" fmla="*/ 3605811 w 4106462"/>
                  <a:gd name="connsiteY0" fmla="*/ 3395761 h 3395761"/>
                  <a:gd name="connsiteX1" fmla="*/ 4106462 w 4106462"/>
                  <a:gd name="connsiteY1" fmla="*/ 2053232 h 3395761"/>
                  <a:gd name="connsiteX2" fmla="*/ 2053231 w 4106462"/>
                  <a:gd name="connsiteY2" fmla="*/ 0 h 3395761"/>
                  <a:gd name="connsiteX3" fmla="*/ 0 w 4106462"/>
                  <a:gd name="connsiteY3" fmla="*/ 2053232 h 3395761"/>
                  <a:gd name="connsiteX4" fmla="*/ 500652 w 4106462"/>
                  <a:gd name="connsiteY4" fmla="*/ 3395761 h 33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6462" h="3395761">
                    <a:moveTo>
                      <a:pt x="3605811" y="3395761"/>
                    </a:moveTo>
                    <a:cubicBezTo>
                      <a:pt x="3917389" y="3035795"/>
                      <a:pt x="4106462" y="2566749"/>
                      <a:pt x="4106462" y="2053232"/>
                    </a:cubicBezTo>
                    <a:cubicBezTo>
                      <a:pt x="4106462" y="919353"/>
                      <a:pt x="3187109" y="0"/>
                      <a:pt x="2053231" y="0"/>
                    </a:cubicBezTo>
                    <a:cubicBezTo>
                      <a:pt x="919353" y="0"/>
                      <a:pt x="0" y="919353"/>
                      <a:pt x="0" y="2053232"/>
                    </a:cubicBezTo>
                    <a:cubicBezTo>
                      <a:pt x="0" y="2566749"/>
                      <a:pt x="189073" y="3035795"/>
                      <a:pt x="500652" y="3395761"/>
                    </a:cubicBezTo>
                  </a:path>
                </a:pathLst>
              </a:custGeom>
              <a:noFill/>
              <a:ln w="25400" cap="rnd">
                <a:solidFill>
                  <a:schemeClr val="bg1"/>
                </a:solidFill>
                <a:custDash>
                  <a:ds d="225000" sp="150000"/>
                </a:custDash>
                <a:round/>
              </a:ln>
            </p:spPr>
            <p:txBody>
              <a:bodyPr rtlCol="0" anchor="ctr"/>
              <a:lstStyle/>
              <a:p>
                <a:endParaRPr lang="en-US" dirty="0"/>
              </a:p>
            </p:txBody>
          </p:sp>
          <p:grpSp>
            <p:nvGrpSpPr>
              <p:cNvPr id="19" name="Group 18">
                <a:extLst>
                  <a:ext uri="{FF2B5EF4-FFF2-40B4-BE49-F238E27FC236}">
                    <a16:creationId xmlns:a16="http://schemas.microsoft.com/office/drawing/2014/main" id="{10F65163-A71D-437A-B8BE-B53F270A39A3}"/>
                  </a:ext>
                </a:extLst>
              </p:cNvPr>
              <p:cNvGrpSpPr/>
              <p:nvPr/>
            </p:nvGrpSpPr>
            <p:grpSpPr>
              <a:xfrm>
                <a:off x="11179091" y="3719640"/>
                <a:ext cx="3232025" cy="3322898"/>
                <a:chOff x="11185204" y="4305138"/>
                <a:chExt cx="3232025" cy="3322898"/>
              </a:xfrm>
            </p:grpSpPr>
            <p:sp>
              <p:nvSpPr>
                <p:cNvPr id="21" name="Freeform: Shape 24">
                  <a:extLst>
                    <a:ext uri="{FF2B5EF4-FFF2-40B4-BE49-F238E27FC236}">
                      <a16:creationId xmlns:a16="http://schemas.microsoft.com/office/drawing/2014/main" id="{96A1A5B3-A06F-475C-B8C2-D05C9CC21959}"/>
                    </a:ext>
                  </a:extLst>
                </p:cNvPr>
                <p:cNvSpPr/>
                <p:nvPr/>
              </p:nvSpPr>
              <p:spPr>
                <a:xfrm>
                  <a:off x="12531673" y="4952413"/>
                  <a:ext cx="1885556" cy="2062162"/>
                </a:xfrm>
                <a:custGeom>
                  <a:avLst/>
                  <a:gdLst>
                    <a:gd name="connsiteX0" fmla="*/ 99658 w 1885556"/>
                    <a:gd name="connsiteY0" fmla="*/ 221 h 2062162"/>
                    <a:gd name="connsiteX1" fmla="*/ 1885557 w 1885556"/>
                    <a:gd name="connsiteY1" fmla="*/ 414726 h 2062162"/>
                    <a:gd name="connsiteX2" fmla="*/ 1472816 w 1885556"/>
                    <a:gd name="connsiteY2" fmla="*/ 786898 h 2062162"/>
                    <a:gd name="connsiteX3" fmla="*/ 1271957 w 1885556"/>
                    <a:gd name="connsiteY3" fmla="*/ 1424089 h 2062162"/>
                    <a:gd name="connsiteX4" fmla="*/ 478665 w 1885556"/>
                    <a:gd name="connsiteY4" fmla="*/ 1702999 h 2062162"/>
                    <a:gd name="connsiteX5" fmla="*/ 154558 w 1885556"/>
                    <a:gd name="connsiteY5" fmla="*/ 2062163 h 2062162"/>
                    <a:gd name="connsiteX6" fmla="*/ 1102 w 1885556"/>
                    <a:gd name="connsiteY6" fmla="*/ 1100864 h 2062162"/>
                    <a:gd name="connsiteX7" fmla="*/ 0 w 1885556"/>
                    <a:gd name="connsiteY7" fmla="*/ 0 h 2062162"/>
                    <a:gd name="connsiteX8" fmla="*/ 99658 w 1885556"/>
                    <a:gd name="connsiteY8" fmla="*/ 221 h 206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556" h="2062162">
                      <a:moveTo>
                        <a:pt x="99658" y="221"/>
                      </a:moveTo>
                      <a:lnTo>
                        <a:pt x="1885557" y="414726"/>
                      </a:lnTo>
                      <a:cubicBezTo>
                        <a:pt x="1885557" y="414726"/>
                        <a:pt x="1633106" y="517911"/>
                        <a:pt x="1472816" y="786898"/>
                      </a:cubicBezTo>
                      <a:cubicBezTo>
                        <a:pt x="1376906" y="947850"/>
                        <a:pt x="1426515" y="1208459"/>
                        <a:pt x="1271957" y="1424089"/>
                      </a:cubicBezTo>
                      <a:cubicBezTo>
                        <a:pt x="1098879" y="1665737"/>
                        <a:pt x="698926" y="1589671"/>
                        <a:pt x="478665" y="1702999"/>
                      </a:cubicBezTo>
                      <a:cubicBezTo>
                        <a:pt x="325651" y="1781710"/>
                        <a:pt x="154558" y="2062163"/>
                        <a:pt x="154558" y="2062163"/>
                      </a:cubicBezTo>
                      <a:lnTo>
                        <a:pt x="1102" y="1100864"/>
                      </a:lnTo>
                      <a:lnTo>
                        <a:pt x="0" y="0"/>
                      </a:lnTo>
                      <a:lnTo>
                        <a:pt x="99658" y="221"/>
                      </a:lnTo>
                      <a:close/>
                    </a:path>
                  </a:pathLst>
                </a:custGeom>
                <a:solidFill>
                  <a:schemeClr val="accent1">
                    <a:lumMod val="75000"/>
                  </a:schemeClr>
                </a:solidFill>
                <a:ln w="25400" cap="flat">
                  <a:solidFill>
                    <a:schemeClr val="bg1"/>
                  </a:solidFill>
                  <a:prstDash val="solid"/>
                  <a:miter/>
                </a:ln>
              </p:spPr>
              <p:txBody>
                <a:bodyPr rtlCol="0" anchor="ctr"/>
                <a:lstStyle/>
                <a:p>
                  <a:endParaRPr lang="en-US" dirty="0"/>
                </a:p>
              </p:txBody>
            </p:sp>
            <p:sp>
              <p:nvSpPr>
                <p:cNvPr id="22" name="Freeform: Shape 25">
                  <a:extLst>
                    <a:ext uri="{FF2B5EF4-FFF2-40B4-BE49-F238E27FC236}">
                      <a16:creationId xmlns:a16="http://schemas.microsoft.com/office/drawing/2014/main" id="{C852BD60-1D86-4438-AB14-95B5A795107D}"/>
                    </a:ext>
                  </a:extLst>
                </p:cNvPr>
                <p:cNvSpPr/>
                <p:nvPr/>
              </p:nvSpPr>
              <p:spPr>
                <a:xfrm>
                  <a:off x="11916088" y="4305138"/>
                  <a:ext cx="615584" cy="615584"/>
                </a:xfrm>
                <a:custGeom>
                  <a:avLst/>
                  <a:gdLst>
                    <a:gd name="connsiteX0" fmla="*/ 615584 w 615584"/>
                    <a:gd name="connsiteY0" fmla="*/ 307792 h 615584"/>
                    <a:gd name="connsiteX1" fmla="*/ 307792 w 615584"/>
                    <a:gd name="connsiteY1" fmla="*/ 615584 h 615584"/>
                    <a:gd name="connsiteX2" fmla="*/ 0 w 615584"/>
                    <a:gd name="connsiteY2" fmla="*/ 307792 h 615584"/>
                    <a:gd name="connsiteX3" fmla="*/ 307792 w 615584"/>
                    <a:gd name="connsiteY3" fmla="*/ 0 h 615584"/>
                    <a:gd name="connsiteX4" fmla="*/ 615584 w 615584"/>
                    <a:gd name="connsiteY4" fmla="*/ 307792 h 61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584" h="615584">
                      <a:moveTo>
                        <a:pt x="615584" y="307792"/>
                      </a:moveTo>
                      <a:cubicBezTo>
                        <a:pt x="615584" y="477781"/>
                        <a:pt x="477781" y="615584"/>
                        <a:pt x="307792" y="615584"/>
                      </a:cubicBezTo>
                      <a:cubicBezTo>
                        <a:pt x="137803" y="615584"/>
                        <a:pt x="0" y="477781"/>
                        <a:pt x="0" y="307792"/>
                      </a:cubicBezTo>
                      <a:cubicBezTo>
                        <a:pt x="0" y="137803"/>
                        <a:pt x="137803" y="0"/>
                        <a:pt x="307792" y="0"/>
                      </a:cubicBezTo>
                      <a:cubicBezTo>
                        <a:pt x="477781" y="0"/>
                        <a:pt x="615584" y="137803"/>
                        <a:pt x="615584" y="307792"/>
                      </a:cubicBezTo>
                      <a:close/>
                    </a:path>
                  </a:pathLst>
                </a:custGeom>
                <a:solidFill>
                  <a:schemeClr val="bg1"/>
                </a:solidFill>
                <a:ln w="25400" cap="rnd">
                  <a:solidFill>
                    <a:schemeClr val="tx1"/>
                  </a:solidFill>
                  <a:prstDash val="solid"/>
                  <a:round/>
                </a:ln>
              </p:spPr>
              <p:txBody>
                <a:bodyPr rtlCol="0" anchor="ctr"/>
                <a:lstStyle/>
                <a:p>
                  <a:endParaRPr lang="en-US" dirty="0"/>
                </a:p>
              </p:txBody>
            </p:sp>
            <p:sp>
              <p:nvSpPr>
                <p:cNvPr id="23" name="Freeform: Shape 26">
                  <a:extLst>
                    <a:ext uri="{FF2B5EF4-FFF2-40B4-BE49-F238E27FC236}">
                      <a16:creationId xmlns:a16="http://schemas.microsoft.com/office/drawing/2014/main" id="{2668CA38-2A96-451F-997E-D0D796D01F1D}"/>
                    </a:ext>
                  </a:extLst>
                </p:cNvPr>
                <p:cNvSpPr/>
                <p:nvPr/>
              </p:nvSpPr>
              <p:spPr>
                <a:xfrm>
                  <a:off x="11185204" y="4954248"/>
                  <a:ext cx="2071415" cy="2673788"/>
                </a:xfrm>
                <a:custGeom>
                  <a:avLst/>
                  <a:gdLst>
                    <a:gd name="connsiteX0" fmla="*/ 2017835 w 2071415"/>
                    <a:gd name="connsiteY0" fmla="*/ 499539 h 2673788"/>
                    <a:gd name="connsiteX1" fmla="*/ 1467954 w 2071415"/>
                    <a:gd name="connsiteY1" fmla="*/ 35867 h 2673788"/>
                    <a:gd name="connsiteX2" fmla="*/ 1381746 w 2071415"/>
                    <a:gd name="connsiteY2" fmla="*/ 810 h 2673788"/>
                    <a:gd name="connsiteX3" fmla="*/ 673339 w 2071415"/>
                    <a:gd name="connsiteY3" fmla="*/ 2795 h 2673788"/>
                    <a:gd name="connsiteX4" fmla="*/ 603667 w 2071415"/>
                    <a:gd name="connsiteY4" fmla="*/ 35646 h 2673788"/>
                    <a:gd name="connsiteX5" fmla="*/ 53566 w 2071415"/>
                    <a:gd name="connsiteY5" fmla="*/ 499539 h 2673788"/>
                    <a:gd name="connsiteX6" fmla="*/ 35486 w 2071415"/>
                    <a:gd name="connsiteY6" fmla="*/ 712083 h 2673788"/>
                    <a:gd name="connsiteX7" fmla="*/ 425959 w 2071415"/>
                    <a:gd name="connsiteY7" fmla="*/ 1170464 h 2673788"/>
                    <a:gd name="connsiteX8" fmla="*/ 638503 w 2071415"/>
                    <a:gd name="connsiteY8" fmla="*/ 1188544 h 2673788"/>
                    <a:gd name="connsiteX9" fmla="*/ 656583 w 2071415"/>
                    <a:gd name="connsiteY9" fmla="*/ 976000 h 2673788"/>
                    <a:gd name="connsiteX10" fmla="*/ 365547 w 2071415"/>
                    <a:gd name="connsiteY10" fmla="*/ 630946 h 2673788"/>
                    <a:gd name="connsiteX11" fmla="*/ 693623 w 2071415"/>
                    <a:gd name="connsiteY11" fmla="*/ 354242 h 2673788"/>
                    <a:gd name="connsiteX12" fmla="*/ 722947 w 2071415"/>
                    <a:gd name="connsiteY12" fmla="*/ 355344 h 2673788"/>
                    <a:gd name="connsiteX13" fmla="*/ 722947 w 2071415"/>
                    <a:gd name="connsiteY13" fmla="*/ 1120856 h 2673788"/>
                    <a:gd name="connsiteX14" fmla="*/ 507978 w 2071415"/>
                    <a:gd name="connsiteY14" fmla="*/ 2467116 h 2673788"/>
                    <a:gd name="connsiteX15" fmla="*/ 656142 w 2071415"/>
                    <a:gd name="connsiteY15" fmla="*/ 2671502 h 2673788"/>
                    <a:gd name="connsiteX16" fmla="*/ 860528 w 2071415"/>
                    <a:gd name="connsiteY16" fmla="*/ 2523338 h 2673788"/>
                    <a:gd name="connsiteX17" fmla="*/ 1043527 w 2071415"/>
                    <a:gd name="connsiteY17" fmla="*/ 1376614 h 2673788"/>
                    <a:gd name="connsiteX18" fmla="*/ 1226527 w 2071415"/>
                    <a:gd name="connsiteY18" fmla="*/ 2523338 h 2673788"/>
                    <a:gd name="connsiteX19" fmla="*/ 1430913 w 2071415"/>
                    <a:gd name="connsiteY19" fmla="*/ 2671502 h 2673788"/>
                    <a:gd name="connsiteX20" fmla="*/ 1579077 w 2071415"/>
                    <a:gd name="connsiteY20" fmla="*/ 2467116 h 2673788"/>
                    <a:gd name="connsiteX21" fmla="*/ 1360580 w 2071415"/>
                    <a:gd name="connsiteY21" fmla="*/ 1099028 h 2673788"/>
                    <a:gd name="connsiteX22" fmla="*/ 1360580 w 2071415"/>
                    <a:gd name="connsiteY22" fmla="*/ 355565 h 2673788"/>
                    <a:gd name="connsiteX23" fmla="*/ 1376454 w 2071415"/>
                    <a:gd name="connsiteY23" fmla="*/ 353801 h 2673788"/>
                    <a:gd name="connsiteX24" fmla="*/ 1705413 w 2071415"/>
                    <a:gd name="connsiteY24" fmla="*/ 631167 h 2673788"/>
                    <a:gd name="connsiteX25" fmla="*/ 1414377 w 2071415"/>
                    <a:gd name="connsiteY25" fmla="*/ 976220 h 2673788"/>
                    <a:gd name="connsiteX26" fmla="*/ 1432457 w 2071415"/>
                    <a:gd name="connsiteY26" fmla="*/ 1188764 h 2673788"/>
                    <a:gd name="connsiteX27" fmla="*/ 1645001 w 2071415"/>
                    <a:gd name="connsiteY27" fmla="*/ 1170685 h 2673788"/>
                    <a:gd name="connsiteX28" fmla="*/ 2035473 w 2071415"/>
                    <a:gd name="connsiteY28" fmla="*/ 712304 h 2673788"/>
                    <a:gd name="connsiteX29" fmla="*/ 2017835 w 2071415"/>
                    <a:gd name="connsiteY29" fmla="*/ 499539 h 267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71415" h="2673788">
                      <a:moveTo>
                        <a:pt x="2017835" y="499539"/>
                      </a:moveTo>
                      <a:lnTo>
                        <a:pt x="1467954" y="35867"/>
                      </a:lnTo>
                      <a:cubicBezTo>
                        <a:pt x="1442599" y="14480"/>
                        <a:pt x="1412393" y="3015"/>
                        <a:pt x="1381746" y="810"/>
                      </a:cubicBezTo>
                      <a:cubicBezTo>
                        <a:pt x="1372486" y="-733"/>
                        <a:pt x="686127" y="-72"/>
                        <a:pt x="673339" y="2795"/>
                      </a:cubicBezTo>
                      <a:cubicBezTo>
                        <a:pt x="648425" y="7425"/>
                        <a:pt x="624392" y="18228"/>
                        <a:pt x="603667" y="35646"/>
                      </a:cubicBezTo>
                      <a:lnTo>
                        <a:pt x="53566" y="499539"/>
                      </a:lnTo>
                      <a:cubicBezTo>
                        <a:pt x="-10153" y="553337"/>
                        <a:pt x="-18091" y="648364"/>
                        <a:pt x="35486" y="712083"/>
                      </a:cubicBezTo>
                      <a:cubicBezTo>
                        <a:pt x="41880" y="719800"/>
                        <a:pt x="425959" y="1170464"/>
                        <a:pt x="425959" y="1170464"/>
                      </a:cubicBezTo>
                      <a:cubicBezTo>
                        <a:pt x="479756" y="1234183"/>
                        <a:pt x="574784" y="1242121"/>
                        <a:pt x="638503" y="1188544"/>
                      </a:cubicBezTo>
                      <a:cubicBezTo>
                        <a:pt x="702222" y="1134746"/>
                        <a:pt x="710159" y="1039719"/>
                        <a:pt x="656583" y="976000"/>
                      </a:cubicBezTo>
                      <a:lnTo>
                        <a:pt x="365547" y="630946"/>
                      </a:lnTo>
                      <a:lnTo>
                        <a:pt x="693623" y="354242"/>
                      </a:lnTo>
                      <a:lnTo>
                        <a:pt x="722947" y="355344"/>
                      </a:lnTo>
                      <a:lnTo>
                        <a:pt x="722947" y="1120856"/>
                      </a:lnTo>
                      <a:lnTo>
                        <a:pt x="507978" y="2467116"/>
                      </a:lnTo>
                      <a:cubicBezTo>
                        <a:pt x="492324" y="2564568"/>
                        <a:pt x="558689" y="2656068"/>
                        <a:pt x="656142" y="2671502"/>
                      </a:cubicBezTo>
                      <a:cubicBezTo>
                        <a:pt x="753594" y="2686936"/>
                        <a:pt x="845094" y="2620791"/>
                        <a:pt x="860528" y="2523338"/>
                      </a:cubicBezTo>
                      <a:lnTo>
                        <a:pt x="1043527" y="1376614"/>
                      </a:lnTo>
                      <a:lnTo>
                        <a:pt x="1226527" y="2523338"/>
                      </a:lnTo>
                      <a:cubicBezTo>
                        <a:pt x="1242181" y="2620791"/>
                        <a:pt x="1333681" y="2687156"/>
                        <a:pt x="1430913" y="2671502"/>
                      </a:cubicBezTo>
                      <a:cubicBezTo>
                        <a:pt x="1528366" y="2655848"/>
                        <a:pt x="1594731" y="2564348"/>
                        <a:pt x="1579077" y="2467116"/>
                      </a:cubicBezTo>
                      <a:lnTo>
                        <a:pt x="1360580" y="1099028"/>
                      </a:lnTo>
                      <a:lnTo>
                        <a:pt x="1360580" y="355565"/>
                      </a:lnTo>
                      <a:cubicBezTo>
                        <a:pt x="1360580" y="355565"/>
                        <a:pt x="1368738" y="354903"/>
                        <a:pt x="1376454" y="353801"/>
                      </a:cubicBezTo>
                      <a:lnTo>
                        <a:pt x="1705413" y="631167"/>
                      </a:lnTo>
                      <a:lnTo>
                        <a:pt x="1414377" y="976220"/>
                      </a:lnTo>
                      <a:cubicBezTo>
                        <a:pt x="1360580" y="1039939"/>
                        <a:pt x="1368738" y="1134967"/>
                        <a:pt x="1432457" y="1188764"/>
                      </a:cubicBezTo>
                      <a:cubicBezTo>
                        <a:pt x="1496176" y="1242562"/>
                        <a:pt x="1591203" y="1234404"/>
                        <a:pt x="1645001" y="1170685"/>
                      </a:cubicBezTo>
                      <a:cubicBezTo>
                        <a:pt x="1645001" y="1170685"/>
                        <a:pt x="2028859" y="719800"/>
                        <a:pt x="2035473" y="712304"/>
                      </a:cubicBezTo>
                      <a:cubicBezTo>
                        <a:pt x="2089712" y="648585"/>
                        <a:pt x="2081554" y="553337"/>
                        <a:pt x="2017835" y="499539"/>
                      </a:cubicBezTo>
                      <a:close/>
                    </a:path>
                  </a:pathLst>
                </a:custGeom>
                <a:solidFill>
                  <a:srgbClr val="FFFFFF"/>
                </a:solidFill>
                <a:ln w="25400" cap="rnd">
                  <a:solidFill>
                    <a:schemeClr val="tx1"/>
                  </a:solidFill>
                  <a:prstDash val="solid"/>
                  <a:round/>
                </a:ln>
              </p:spPr>
              <p:txBody>
                <a:bodyPr rtlCol="0" anchor="ctr"/>
                <a:lstStyle/>
                <a:p>
                  <a:endParaRPr lang="en-US" dirty="0"/>
                </a:p>
              </p:txBody>
            </p:sp>
            <p:sp>
              <p:nvSpPr>
                <p:cNvPr id="24" name="Freeform: Shape 27">
                  <a:extLst>
                    <a:ext uri="{FF2B5EF4-FFF2-40B4-BE49-F238E27FC236}">
                      <a16:creationId xmlns:a16="http://schemas.microsoft.com/office/drawing/2014/main" id="{E5AD1711-EDD4-4A54-9F91-767261DBBE30}"/>
                    </a:ext>
                  </a:extLst>
                </p:cNvPr>
                <p:cNvSpPr/>
                <p:nvPr/>
              </p:nvSpPr>
              <p:spPr>
                <a:xfrm>
                  <a:off x="11908372" y="5966407"/>
                  <a:ext cx="638073" cy="116634"/>
                </a:xfrm>
                <a:custGeom>
                  <a:avLst/>
                  <a:gdLst>
                    <a:gd name="connsiteX0" fmla="*/ 0 w 638073"/>
                    <a:gd name="connsiteY0" fmla="*/ 0 h 116634"/>
                    <a:gd name="connsiteX1" fmla="*/ 638073 w 638073"/>
                    <a:gd name="connsiteY1" fmla="*/ 0 h 116634"/>
                    <a:gd name="connsiteX2" fmla="*/ 638073 w 638073"/>
                    <a:gd name="connsiteY2" fmla="*/ 116635 h 116634"/>
                    <a:gd name="connsiteX3" fmla="*/ 0 w 638073"/>
                    <a:gd name="connsiteY3" fmla="*/ 116635 h 116634"/>
                  </a:gdLst>
                  <a:ahLst/>
                  <a:cxnLst>
                    <a:cxn ang="0">
                      <a:pos x="connsiteX0" y="connsiteY0"/>
                    </a:cxn>
                    <a:cxn ang="0">
                      <a:pos x="connsiteX1" y="connsiteY1"/>
                    </a:cxn>
                    <a:cxn ang="0">
                      <a:pos x="connsiteX2" y="connsiteY2"/>
                    </a:cxn>
                    <a:cxn ang="0">
                      <a:pos x="connsiteX3" y="connsiteY3"/>
                    </a:cxn>
                  </a:cxnLst>
                  <a:rect l="l" t="t" r="r" b="b"/>
                  <a:pathLst>
                    <a:path w="638073" h="116634">
                      <a:moveTo>
                        <a:pt x="0" y="0"/>
                      </a:moveTo>
                      <a:lnTo>
                        <a:pt x="638073" y="0"/>
                      </a:lnTo>
                      <a:lnTo>
                        <a:pt x="638073" y="116635"/>
                      </a:lnTo>
                      <a:lnTo>
                        <a:pt x="0" y="116635"/>
                      </a:lnTo>
                      <a:close/>
                    </a:path>
                  </a:pathLst>
                </a:custGeom>
                <a:noFill/>
                <a:ln w="25400" cap="rnd">
                  <a:solidFill>
                    <a:schemeClr val="tx1"/>
                  </a:solidFill>
                  <a:prstDash val="solid"/>
                  <a:round/>
                </a:ln>
              </p:spPr>
              <p:txBody>
                <a:bodyPr rtlCol="0" anchor="ctr"/>
                <a:lstStyle/>
                <a:p>
                  <a:endParaRPr lang="en-US" dirty="0"/>
                </a:p>
              </p:txBody>
            </p:sp>
            <p:sp>
              <p:nvSpPr>
                <p:cNvPr id="25" name="Freeform: Shape 28">
                  <a:extLst>
                    <a:ext uri="{FF2B5EF4-FFF2-40B4-BE49-F238E27FC236}">
                      <a16:creationId xmlns:a16="http://schemas.microsoft.com/office/drawing/2014/main" id="{F25623BF-8555-4336-80A0-10B430F0A6EF}"/>
                    </a:ext>
                  </a:extLst>
                </p:cNvPr>
                <p:cNvSpPr/>
                <p:nvPr/>
              </p:nvSpPr>
              <p:spPr>
                <a:xfrm>
                  <a:off x="12098452" y="5908226"/>
                  <a:ext cx="245124" cy="245122"/>
                </a:xfrm>
                <a:custGeom>
                  <a:avLst/>
                  <a:gdLst>
                    <a:gd name="connsiteX0" fmla="*/ 215190 w 215189"/>
                    <a:gd name="connsiteY0" fmla="*/ 107595 h 215189"/>
                    <a:gd name="connsiteX1" fmla="*/ 107595 w 215189"/>
                    <a:gd name="connsiteY1" fmla="*/ 215190 h 215189"/>
                    <a:gd name="connsiteX2" fmla="*/ 0 w 215189"/>
                    <a:gd name="connsiteY2" fmla="*/ 107595 h 215189"/>
                    <a:gd name="connsiteX3" fmla="*/ 107595 w 215189"/>
                    <a:gd name="connsiteY3" fmla="*/ 0 h 215189"/>
                    <a:gd name="connsiteX4" fmla="*/ 215190 w 215189"/>
                    <a:gd name="connsiteY4" fmla="*/ 107595 h 215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89" h="215189">
                      <a:moveTo>
                        <a:pt x="215190" y="107595"/>
                      </a:moveTo>
                      <a:cubicBezTo>
                        <a:pt x="215190" y="167018"/>
                        <a:pt x="167018" y="215190"/>
                        <a:pt x="107595" y="215190"/>
                      </a:cubicBezTo>
                      <a:cubicBezTo>
                        <a:pt x="48172" y="215190"/>
                        <a:pt x="0" y="167018"/>
                        <a:pt x="0" y="107595"/>
                      </a:cubicBezTo>
                      <a:cubicBezTo>
                        <a:pt x="0" y="48172"/>
                        <a:pt x="48172" y="0"/>
                        <a:pt x="107595" y="0"/>
                      </a:cubicBezTo>
                      <a:cubicBezTo>
                        <a:pt x="167018" y="0"/>
                        <a:pt x="215190" y="48172"/>
                        <a:pt x="215190" y="107595"/>
                      </a:cubicBezTo>
                      <a:close/>
                    </a:path>
                  </a:pathLst>
                </a:custGeom>
                <a:solidFill>
                  <a:schemeClr val="accent1">
                    <a:lumMod val="75000"/>
                  </a:schemeClr>
                </a:solidFill>
                <a:ln w="25400" cap="flat">
                  <a:solidFill>
                    <a:schemeClr val="bg1"/>
                  </a:solidFill>
                  <a:prstDash val="solid"/>
                  <a:miter/>
                </a:ln>
              </p:spPr>
              <p:txBody>
                <a:bodyPr rtlCol="0" anchor="ctr"/>
                <a:lstStyle/>
                <a:p>
                  <a:endParaRPr lang="en-US" dirty="0"/>
                </a:p>
              </p:txBody>
            </p:sp>
          </p:grpSp>
          <p:cxnSp>
            <p:nvCxnSpPr>
              <p:cNvPr id="20" name="Straight Connector 19">
                <a:extLst>
                  <a:ext uri="{FF2B5EF4-FFF2-40B4-BE49-F238E27FC236}">
                    <a16:creationId xmlns:a16="http://schemas.microsoft.com/office/drawing/2014/main" id="{959E28AE-F7EB-4440-AF2E-4C8B488BE25D}"/>
                  </a:ext>
                </a:extLst>
              </p:cNvPr>
              <p:cNvCxnSpPr/>
              <p:nvPr/>
            </p:nvCxnSpPr>
            <p:spPr>
              <a:xfrm>
                <a:off x="10492711" y="7045544"/>
                <a:ext cx="350125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90316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D5AB6E0-BACB-4580-93A9-00234CBC9577}"/>
              </a:ext>
            </a:extLst>
          </p:cNvPr>
          <p:cNvSpPr>
            <a:spLocks noGrp="1"/>
          </p:cNvSpPr>
          <p:nvPr>
            <p:ph type="title"/>
          </p:nvPr>
        </p:nvSpPr>
        <p:spPr>
          <a:xfrm>
            <a:off x="392119" y="375079"/>
            <a:ext cx="11402008" cy="553998"/>
          </a:xfrm>
        </p:spPr>
        <p:txBody>
          <a:bodyPr/>
          <a:lstStyle/>
          <a:p>
            <a:r>
              <a:rPr lang="en-US" sz="3600" dirty="0"/>
              <a:t>Sample </a:t>
            </a:r>
            <a:r>
              <a:rPr lang="en-US" sz="3600" dirty="0">
                <a:solidFill>
                  <a:schemeClr val="accent1"/>
                </a:solidFill>
              </a:rPr>
              <a:t>rewards and recognition model  </a:t>
            </a:r>
          </a:p>
        </p:txBody>
      </p:sp>
      <p:graphicFrame>
        <p:nvGraphicFramePr>
          <p:cNvPr id="3" name="Table 2">
            <a:extLst>
              <a:ext uri="{FF2B5EF4-FFF2-40B4-BE49-F238E27FC236}">
                <a16:creationId xmlns:a16="http://schemas.microsoft.com/office/drawing/2014/main" id="{C8345FB0-AE5E-46CF-ACD0-2C276D1A898C}"/>
              </a:ext>
            </a:extLst>
          </p:cNvPr>
          <p:cNvGraphicFramePr>
            <a:graphicFrameLocks noGrp="1"/>
          </p:cNvGraphicFramePr>
          <p:nvPr>
            <p:extLst>
              <p:ext uri="{D42A27DB-BD31-4B8C-83A1-F6EECF244321}">
                <p14:modId xmlns:p14="http://schemas.microsoft.com/office/powerpoint/2010/main" val="182347851"/>
              </p:ext>
            </p:extLst>
          </p:nvPr>
        </p:nvGraphicFramePr>
        <p:xfrm>
          <a:off x="479400" y="1282700"/>
          <a:ext cx="11314727" cy="5417976"/>
        </p:xfrm>
        <a:graphic>
          <a:graphicData uri="http://schemas.openxmlformats.org/drawingml/2006/table">
            <a:tbl>
              <a:tblPr firstRow="1" bandRow="1">
                <a:tableStyleId>{5C22544A-7EE6-4342-B048-85BDC9FD1C3A}</a:tableStyleId>
              </a:tblPr>
              <a:tblGrid>
                <a:gridCol w="3880974">
                  <a:extLst>
                    <a:ext uri="{9D8B030D-6E8A-4147-A177-3AD203B41FA5}">
                      <a16:colId xmlns:a16="http://schemas.microsoft.com/office/drawing/2014/main" val="2946764248"/>
                    </a:ext>
                  </a:extLst>
                </a:gridCol>
                <a:gridCol w="3731804">
                  <a:extLst>
                    <a:ext uri="{9D8B030D-6E8A-4147-A177-3AD203B41FA5}">
                      <a16:colId xmlns:a16="http://schemas.microsoft.com/office/drawing/2014/main" val="2436670976"/>
                    </a:ext>
                  </a:extLst>
                </a:gridCol>
                <a:gridCol w="3701949">
                  <a:extLst>
                    <a:ext uri="{9D8B030D-6E8A-4147-A177-3AD203B41FA5}">
                      <a16:colId xmlns:a16="http://schemas.microsoft.com/office/drawing/2014/main" val="2942905590"/>
                    </a:ext>
                  </a:extLst>
                </a:gridCol>
              </a:tblGrid>
              <a:tr h="460326">
                <a:tc>
                  <a:txBody>
                    <a:bodyPr/>
                    <a:lstStyle/>
                    <a:p>
                      <a:r>
                        <a:rPr lang="en-GB" sz="1400" b="0" dirty="0">
                          <a:solidFill>
                            <a:schemeClr val="bg1"/>
                          </a:solidFill>
                          <a:latin typeface="Segoe UI Semibold" panose="020B0702040204020203" pitchFamily="34" charset="0"/>
                          <a:cs typeface="Segoe UI Semibold" panose="020B0702040204020203" pitchFamily="34" charset="0"/>
                        </a:rPr>
                        <a:t>Theme</a:t>
                      </a:r>
                      <a:endParaRPr lang="fr-FR" sz="1400" b="0" dirty="0">
                        <a:solidFill>
                          <a:schemeClr val="bg1"/>
                        </a:solidFill>
                        <a:latin typeface="Segoe UI Semibold" panose="020B0702040204020203" pitchFamily="34" charset="0"/>
                        <a:cs typeface="Segoe UI Semibold" panose="020B0702040204020203" pitchFamily="34" charset="0"/>
                      </a:endParaRPr>
                    </a:p>
                  </a:txBody>
                  <a:tcPr marL="13716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accent1"/>
                    </a:solidFill>
                  </a:tcPr>
                </a:tc>
                <a:tc>
                  <a:txBody>
                    <a:bodyPr/>
                    <a:lstStyle/>
                    <a:p>
                      <a:r>
                        <a:rPr lang="en-GB" sz="1400" b="0" dirty="0">
                          <a:solidFill>
                            <a:schemeClr val="bg1"/>
                          </a:solidFill>
                          <a:latin typeface="Segoe UI Semibold" panose="020B0702040204020203" pitchFamily="34" charset="0"/>
                          <a:cs typeface="Segoe UI Semibold" panose="020B0702040204020203" pitchFamily="34" charset="0"/>
                        </a:rPr>
                        <a:t>And the winner is?</a:t>
                      </a:r>
                      <a:endParaRPr lang="fr-FR" sz="1400" b="0" dirty="0">
                        <a:solidFill>
                          <a:schemeClr val="bg1"/>
                        </a:solidFill>
                        <a:latin typeface="Segoe UI Semibold" panose="020B0702040204020203" pitchFamily="34" charset="0"/>
                        <a:cs typeface="Segoe UI Semibold" panose="020B0702040204020203" pitchFamily="34" charset="0"/>
                      </a:endParaRPr>
                    </a:p>
                  </a:txBody>
                  <a:tcPr marL="13716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accent1"/>
                    </a:solidFill>
                  </a:tcPr>
                </a:tc>
                <a:tc>
                  <a:txBody>
                    <a:bodyPr/>
                    <a:lstStyle/>
                    <a:p>
                      <a:r>
                        <a:rPr lang="en-GB" sz="1400" b="0" dirty="0">
                          <a:solidFill>
                            <a:schemeClr val="bg1"/>
                          </a:solidFill>
                          <a:latin typeface="Segoe UI Semibold" panose="020B0702040204020203" pitchFamily="34" charset="0"/>
                          <a:cs typeface="Segoe UI Semibold" panose="020B0702040204020203" pitchFamily="34" charset="0"/>
                        </a:rPr>
                        <a:t>What’s the prize?</a:t>
                      </a:r>
                      <a:endParaRPr lang="fr-FR" sz="1400" b="0" dirty="0">
                        <a:solidFill>
                          <a:schemeClr val="bg1"/>
                        </a:solidFill>
                        <a:latin typeface="Segoe UI Semibold" panose="020B0702040204020203" pitchFamily="34" charset="0"/>
                        <a:cs typeface="Segoe UI Semibold" panose="020B0702040204020203" pitchFamily="34" charset="0"/>
                      </a:endParaRPr>
                    </a:p>
                  </a:txBody>
                  <a:tcPr marL="13716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2114652995"/>
                  </a:ext>
                </a:extLst>
              </a:tr>
              <a:tr h="1224796">
                <a:tc>
                  <a:txBody>
                    <a:bodyPr/>
                    <a:lstStyle/>
                    <a:p>
                      <a:pPr marL="0" lvl="1"/>
                      <a:r>
                        <a:rPr lang="en-GB" sz="1400" dirty="0">
                          <a:solidFill>
                            <a:schemeClr val="tx2"/>
                          </a:solidFill>
                          <a:latin typeface="+mj-lt"/>
                          <a:cs typeface="Segoe UI" panose="020B0502040204020203" pitchFamily="34" charset="0"/>
                        </a:rPr>
                        <a:t>Champion of the week</a:t>
                      </a:r>
                      <a:endParaRPr lang="fr-FR" sz="1400" dirty="0">
                        <a:solidFill>
                          <a:schemeClr val="tx2"/>
                        </a:solidFill>
                        <a:latin typeface="+mj-lt"/>
                        <a:cs typeface="Segoe UI" panose="020B0502040204020203" pitchFamily="34" charset="0"/>
                      </a:endParaRPr>
                    </a:p>
                  </a:txBody>
                  <a:tcPr marL="365760" marT="91440" marB="9144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lnSpc>
                          <a:spcPct val="100000"/>
                        </a:lnSpc>
                        <a:spcBef>
                          <a:spcPts val="0"/>
                        </a:spcBef>
                        <a:spcAft>
                          <a:spcPts val="300"/>
                        </a:spcAft>
                        <a:buFont typeface="Arial" panose="020B0604020202020204" pitchFamily="34" charset="0"/>
                        <a:buChar char="•"/>
                      </a:pPr>
                      <a:r>
                        <a:rPr lang="en-GB" sz="1200" dirty="0">
                          <a:solidFill>
                            <a:schemeClr val="tx1"/>
                          </a:solidFill>
                          <a:latin typeface="+mn-lt"/>
                          <a:cs typeface="Segoe UI" panose="020B0502040204020203" pitchFamily="34" charset="0"/>
                        </a:rPr>
                        <a:t>The individual Champion who answered the most questions in the internal community.</a:t>
                      </a:r>
                    </a:p>
                    <a:p>
                      <a:pPr marL="171450" indent="-171450">
                        <a:lnSpc>
                          <a:spcPct val="100000"/>
                        </a:lnSpc>
                        <a:spcBef>
                          <a:spcPts val="0"/>
                        </a:spcBef>
                        <a:spcAft>
                          <a:spcPts val="300"/>
                        </a:spcAft>
                        <a:buFont typeface="Arial" panose="020B0604020202020204" pitchFamily="34" charset="0"/>
                        <a:buChar char="•"/>
                      </a:pPr>
                      <a:r>
                        <a:rPr lang="en-GB" sz="1200" dirty="0">
                          <a:solidFill>
                            <a:schemeClr val="tx1"/>
                          </a:solidFill>
                          <a:latin typeface="+mn-lt"/>
                          <a:cs typeface="Segoe UI" panose="020B0502040204020203" pitchFamily="34" charset="0"/>
                        </a:rPr>
                        <a:t>The individual Champion who created the most apps or flows that are used for production scenarios.</a:t>
                      </a:r>
                      <a:endParaRPr lang="fr-FR" sz="1200" dirty="0">
                        <a:solidFill>
                          <a:schemeClr val="tx1"/>
                        </a:solidFill>
                        <a:latin typeface="+mn-lt"/>
                        <a:cs typeface="Segoe UI" panose="020B0502040204020203" pitchFamily="34" charset="0"/>
                      </a:endParaRPr>
                    </a:p>
                  </a:txBody>
                  <a:tcPr marL="137160" marT="91440" marB="9144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rowSpan="4">
                  <a:txBody>
                    <a:bodyPr/>
                    <a:lstStyle/>
                    <a:p>
                      <a:pPr marL="171450" marR="0" lvl="0" indent="-171450" algn="l" defTabSz="914379"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kern="1200" dirty="0">
                          <a:solidFill>
                            <a:schemeClr val="tx1"/>
                          </a:solidFill>
                          <a:latin typeface="+mn-lt"/>
                          <a:ea typeface="+mn-ea"/>
                          <a:cs typeface="Segoe UI" panose="020B0502040204020203" pitchFamily="34" charset="0"/>
                        </a:rPr>
                        <a:t>Highlight in internal communication, intranet</a:t>
                      </a:r>
                    </a:p>
                    <a:p>
                      <a:pPr marL="171450" marR="0" lvl="0" indent="-171450" algn="l" defTabSz="914379"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kern="1200" dirty="0">
                          <a:solidFill>
                            <a:schemeClr val="tx1"/>
                          </a:solidFill>
                          <a:latin typeface="+mn-lt"/>
                          <a:ea typeface="+mn-ea"/>
                          <a:cs typeface="Segoe UI" panose="020B0502040204020203" pitchFamily="34" charset="0"/>
                        </a:rPr>
                        <a:t>Gift card</a:t>
                      </a:r>
                    </a:p>
                    <a:p>
                      <a:pPr marL="171450" marR="0" lvl="0" indent="-171450" algn="l" defTabSz="914379"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kern="1200" dirty="0">
                          <a:solidFill>
                            <a:schemeClr val="tx1"/>
                          </a:solidFill>
                          <a:latin typeface="+mn-lt"/>
                          <a:ea typeface="+mn-ea"/>
                          <a:cs typeface="Segoe UI" panose="020B0502040204020203" pitchFamily="34" charset="0"/>
                        </a:rPr>
                        <a:t>‘Thank you’ email from manager or Executive Sponsor</a:t>
                      </a:r>
                    </a:p>
                    <a:p>
                      <a:pPr marL="171450" marR="0" lvl="0" indent="-171450" algn="l" defTabSz="914379"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kern="1200" dirty="0">
                          <a:solidFill>
                            <a:schemeClr val="tx1"/>
                          </a:solidFill>
                          <a:latin typeface="+mn-lt"/>
                          <a:ea typeface="+mn-ea"/>
                          <a:cs typeface="Segoe UI" panose="020B0502040204020203" pitchFamily="34" charset="0"/>
                        </a:rPr>
                        <a:t>Power Apps Premium licenses for a year</a:t>
                      </a:r>
                    </a:p>
                    <a:p>
                      <a:pPr marL="171450" marR="0" lvl="0" indent="-171450" algn="l" defTabSz="914379"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200" kern="1200" dirty="0">
                          <a:solidFill>
                            <a:schemeClr val="tx1"/>
                          </a:solidFill>
                          <a:latin typeface="+mn-lt"/>
                          <a:ea typeface="+mn-ea"/>
                          <a:cs typeface="Segoe UI" panose="020B0502040204020203" pitchFamily="34" charset="0"/>
                        </a:rPr>
                        <a:t>Conduct lunch and learn session </a:t>
                      </a:r>
                    </a:p>
                    <a:p>
                      <a:pPr marL="171450" marR="0" lvl="0" indent="-171450" algn="l" defTabSz="914379"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kern="1200" dirty="0">
                        <a:solidFill>
                          <a:schemeClr val="tx1"/>
                        </a:solidFill>
                        <a:latin typeface="+mn-lt"/>
                        <a:ea typeface="+mn-ea"/>
                        <a:cs typeface="Segoe UI" panose="020B0502040204020203" pitchFamily="34" charset="0"/>
                      </a:endParaRPr>
                    </a:p>
                    <a:p>
                      <a:pPr marL="0" marR="0" lvl="0" indent="0" algn="l" defTabSz="914379"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1200" kern="1200" dirty="0">
                        <a:solidFill>
                          <a:schemeClr val="tx1"/>
                        </a:solidFill>
                        <a:latin typeface="+mn-lt"/>
                        <a:ea typeface="+mn-ea"/>
                        <a:cs typeface="Segoe UI" panose="020B0502040204020203" pitchFamily="34" charset="0"/>
                      </a:endParaRPr>
                    </a:p>
                    <a:p>
                      <a:pPr marL="171450" marR="0" lvl="0" indent="-171450" algn="l" defTabSz="914379"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1200" kern="1200" dirty="0">
                        <a:solidFill>
                          <a:schemeClr val="tx1"/>
                        </a:solidFill>
                        <a:latin typeface="+mn-lt"/>
                        <a:ea typeface="+mn-ea"/>
                        <a:cs typeface="Segoe UI" panose="020B0502040204020203" pitchFamily="34" charset="0"/>
                      </a:endParaRPr>
                    </a:p>
                  </a:txBody>
                  <a:tcPr marL="137160" marT="91440" marB="9144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extLst>
                  <a:ext uri="{0D108BD9-81ED-4DB2-BD59-A6C34878D82A}">
                    <a16:rowId xmlns:a16="http://schemas.microsoft.com/office/drawing/2014/main" val="2040227391"/>
                  </a:ext>
                </a:extLst>
              </a:tr>
              <a:tr h="1021021">
                <a:tc>
                  <a:txBody>
                    <a:bodyPr/>
                    <a:lstStyle/>
                    <a:p>
                      <a:pPr marL="0" lvl="1"/>
                      <a:r>
                        <a:rPr lang="fr-FR" sz="1400" dirty="0">
                          <a:solidFill>
                            <a:schemeClr val="tx2"/>
                          </a:solidFill>
                          <a:latin typeface="+mj-lt"/>
                          <a:cs typeface="Segoe UI" panose="020B0502040204020203" pitchFamily="34" charset="0"/>
                        </a:rPr>
                        <a:t>Solution of the </a:t>
                      </a:r>
                      <a:r>
                        <a:rPr lang="en-US" sz="1400" noProof="0" dirty="0">
                          <a:solidFill>
                            <a:schemeClr val="tx2"/>
                          </a:solidFill>
                          <a:latin typeface="+mj-lt"/>
                          <a:cs typeface="Segoe UI" panose="020B0502040204020203" pitchFamily="34" charset="0"/>
                        </a:rPr>
                        <a:t>week</a:t>
                      </a:r>
                    </a:p>
                  </a:txBody>
                  <a:tcPr marL="365760" marT="91440" marB="9144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lnSpc>
                          <a:spcPct val="100000"/>
                        </a:lnSpc>
                        <a:spcBef>
                          <a:spcPts val="0"/>
                        </a:spcBef>
                        <a:spcAft>
                          <a:spcPts val="300"/>
                        </a:spcAft>
                        <a:buFont typeface="Arial" panose="020B0604020202020204" pitchFamily="34" charset="0"/>
                        <a:buChar char="•"/>
                      </a:pPr>
                      <a:r>
                        <a:rPr lang="fr-FR" sz="1200" dirty="0">
                          <a:solidFill>
                            <a:schemeClr val="tx1"/>
                          </a:solidFill>
                          <a:latin typeface="+mn-lt"/>
                          <a:cs typeface="Segoe UI" panose="020B0502040204020203" pitchFamily="34" charset="0"/>
                        </a:rPr>
                        <a:t>The </a:t>
                      </a:r>
                      <a:r>
                        <a:rPr lang="en-US" sz="1200" noProof="0" dirty="0">
                          <a:solidFill>
                            <a:schemeClr val="tx1"/>
                          </a:solidFill>
                          <a:latin typeface="+mn-lt"/>
                          <a:cs typeface="Segoe UI" panose="020B0502040204020203" pitchFamily="34" charset="0"/>
                        </a:rPr>
                        <a:t>individual</a:t>
                      </a:r>
                      <a:r>
                        <a:rPr lang="fr-FR" sz="1200" dirty="0">
                          <a:solidFill>
                            <a:schemeClr val="tx1"/>
                          </a:solidFill>
                          <a:latin typeface="+mn-lt"/>
                          <a:cs typeface="Segoe UI" panose="020B0502040204020203" pitchFamily="34" charset="0"/>
                        </a:rPr>
                        <a:t> solution </a:t>
                      </a:r>
                      <a:r>
                        <a:rPr lang="en-US" sz="1200" noProof="0" dirty="0">
                          <a:solidFill>
                            <a:schemeClr val="tx1"/>
                          </a:solidFill>
                          <a:latin typeface="+mn-lt"/>
                          <a:cs typeface="Segoe UI" panose="020B0502040204020203" pitchFamily="34" charset="0"/>
                        </a:rPr>
                        <a:t>that</a:t>
                      </a:r>
                      <a:r>
                        <a:rPr lang="fr-FR" sz="1200" dirty="0">
                          <a:solidFill>
                            <a:schemeClr val="tx1"/>
                          </a:solidFill>
                          <a:latin typeface="+mn-lt"/>
                          <a:cs typeface="Segoe UI" panose="020B0502040204020203" pitchFamily="34" charset="0"/>
                        </a:rPr>
                        <a:t> </a:t>
                      </a:r>
                      <a:r>
                        <a:rPr lang="en-US" sz="1200" noProof="0" dirty="0">
                          <a:solidFill>
                            <a:schemeClr val="tx1"/>
                          </a:solidFill>
                          <a:latin typeface="+mn-lt"/>
                          <a:cs typeface="Segoe UI" panose="020B0502040204020203" pitchFamily="34" charset="0"/>
                        </a:rPr>
                        <a:t>solved</a:t>
                      </a:r>
                      <a:r>
                        <a:rPr lang="fr-FR" sz="1200" dirty="0">
                          <a:solidFill>
                            <a:schemeClr val="tx1"/>
                          </a:solidFill>
                          <a:latin typeface="+mn-lt"/>
                          <a:cs typeface="Segoe UI" panose="020B0502040204020203" pitchFamily="34" charset="0"/>
                        </a:rPr>
                        <a:t> the best business process, </a:t>
                      </a:r>
                      <a:r>
                        <a:rPr lang="en-US" sz="1200" noProof="0" dirty="0">
                          <a:solidFill>
                            <a:schemeClr val="tx1"/>
                          </a:solidFill>
                          <a:latin typeface="+mn-lt"/>
                          <a:cs typeface="Segoe UI" panose="020B0502040204020203" pitchFamily="34" charset="0"/>
                        </a:rPr>
                        <a:t>saved</a:t>
                      </a:r>
                      <a:r>
                        <a:rPr lang="fr-FR" sz="1200" dirty="0">
                          <a:solidFill>
                            <a:schemeClr val="tx1"/>
                          </a:solidFill>
                          <a:latin typeface="+mn-lt"/>
                          <a:cs typeface="Segoe UI" panose="020B0502040204020203" pitchFamily="34" charset="0"/>
                        </a:rPr>
                        <a:t> the </a:t>
                      </a:r>
                      <a:r>
                        <a:rPr lang="en-US" sz="1200" noProof="0" dirty="0">
                          <a:solidFill>
                            <a:schemeClr val="tx1"/>
                          </a:solidFill>
                          <a:latin typeface="+mn-lt"/>
                          <a:cs typeface="Segoe UI" panose="020B0502040204020203" pitchFamily="34" charset="0"/>
                        </a:rPr>
                        <a:t>most</a:t>
                      </a:r>
                      <a:r>
                        <a:rPr lang="fr-FR" sz="1200" dirty="0">
                          <a:solidFill>
                            <a:schemeClr val="tx1"/>
                          </a:solidFill>
                          <a:latin typeface="+mn-lt"/>
                          <a:cs typeface="Segoe UI" panose="020B0502040204020203" pitchFamily="34" charset="0"/>
                        </a:rPr>
                        <a:t> money, or </a:t>
                      </a:r>
                      <a:r>
                        <a:rPr lang="en-US" sz="1200" noProof="0" dirty="0">
                          <a:solidFill>
                            <a:schemeClr val="tx1"/>
                          </a:solidFill>
                          <a:latin typeface="+mn-lt"/>
                          <a:cs typeface="Segoe UI" panose="020B0502040204020203" pitchFamily="34" charset="0"/>
                        </a:rPr>
                        <a:t>increased</a:t>
                      </a:r>
                      <a:r>
                        <a:rPr lang="fr-FR" sz="1200" dirty="0">
                          <a:solidFill>
                            <a:schemeClr val="tx1"/>
                          </a:solidFill>
                          <a:latin typeface="+mn-lt"/>
                          <a:cs typeface="Segoe UI" panose="020B0502040204020203" pitchFamily="34" charset="0"/>
                        </a:rPr>
                        <a:t> </a:t>
                      </a:r>
                      <a:r>
                        <a:rPr lang="en-US" sz="1200" noProof="0" dirty="0">
                          <a:solidFill>
                            <a:schemeClr val="tx1"/>
                          </a:solidFill>
                          <a:latin typeface="+mn-lt"/>
                          <a:cs typeface="Segoe UI" panose="020B0502040204020203" pitchFamily="34" charset="0"/>
                        </a:rPr>
                        <a:t>productivity.</a:t>
                      </a:r>
                    </a:p>
                  </a:txBody>
                  <a:tcPr marL="137160" marT="91440" marB="9144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vMerge="1">
                  <a:txBody>
                    <a:bodyPr/>
                    <a:lstStyle/>
                    <a:p>
                      <a:pPr marL="171450" marR="0" lvl="0" indent="-171450" algn="l" defTabSz="914379"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200" kern="1200">
                          <a:solidFill>
                            <a:schemeClr val="tx2"/>
                          </a:solidFill>
                          <a:latin typeface="+mn-lt"/>
                          <a:ea typeface="+mn-ea"/>
                          <a:cs typeface="Segoe UI" panose="020B0502040204020203" pitchFamily="34" charset="0"/>
                        </a:rPr>
                        <a:t>Gift card to makers</a:t>
                      </a:r>
                    </a:p>
                    <a:p>
                      <a:pPr marL="171450" marR="0" lvl="0" indent="-171450" algn="l" defTabSz="914379"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200" kern="1200">
                          <a:solidFill>
                            <a:schemeClr val="tx2"/>
                          </a:solidFill>
                          <a:latin typeface="+mn-lt"/>
                          <a:ea typeface="+mn-ea"/>
                          <a:cs typeface="Segoe UI" panose="020B0502040204020203" pitchFamily="34" charset="0"/>
                        </a:rPr>
                        <a:t>‘Thank you’ email from manager</a:t>
                      </a:r>
                      <a:endParaRPr lang="fr-FR" sz="1200" kern="1200">
                        <a:solidFill>
                          <a:schemeClr val="tx2"/>
                        </a:solidFill>
                        <a:latin typeface="+mn-lt"/>
                        <a:ea typeface="+mn-ea"/>
                        <a:cs typeface="Segoe UI" panose="020B0502040204020203" pitchFamily="34" charset="0"/>
                      </a:endParaRPr>
                    </a:p>
                    <a:p>
                      <a:pPr marL="171450" marR="0" lvl="0" indent="-171450" algn="l" defTabSz="914379" rtl="0" eaLnBrk="1" fontAlgn="auto" latinLnBrk="0" hangingPunct="1">
                        <a:lnSpc>
                          <a:spcPct val="100000"/>
                        </a:lnSpc>
                        <a:spcBef>
                          <a:spcPts val="0"/>
                        </a:spcBef>
                        <a:spcAft>
                          <a:spcPts val="300"/>
                        </a:spcAft>
                        <a:buClrTx/>
                        <a:buSzTx/>
                        <a:buFont typeface="Courier New" panose="02070309020205020404" pitchFamily="49" charset="0"/>
                        <a:buChar char="o"/>
                        <a:tabLst/>
                        <a:defRPr/>
                      </a:pPr>
                      <a:endParaRPr lang="fr-FR" sz="1200" kern="1200">
                        <a:solidFill>
                          <a:schemeClr val="tx2"/>
                        </a:solidFill>
                        <a:latin typeface="+mn-lt"/>
                        <a:ea typeface="+mn-ea"/>
                        <a:cs typeface="Segoe UI" panose="020B0502040204020203" pitchFamily="34" charset="0"/>
                      </a:endParaRPr>
                    </a:p>
                  </a:txBody>
                  <a:tcPr marL="13716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290698205"/>
                  </a:ext>
                </a:extLst>
              </a:tr>
              <a:tr h="1453935">
                <a:tc>
                  <a:txBody>
                    <a:bodyPr/>
                    <a:lstStyle/>
                    <a:p>
                      <a:pPr marL="0" lvl="1"/>
                      <a:r>
                        <a:rPr lang="en-GB" sz="1400" dirty="0">
                          <a:solidFill>
                            <a:schemeClr val="tx2"/>
                          </a:solidFill>
                          <a:latin typeface="+mj-lt"/>
                          <a:cs typeface="Segoe UI" panose="020B0502040204020203" pitchFamily="34" charset="0"/>
                        </a:rPr>
                        <a:t>Most active business area</a:t>
                      </a:r>
                      <a:endParaRPr lang="fr-FR" sz="1400" dirty="0">
                        <a:solidFill>
                          <a:schemeClr val="tx2"/>
                        </a:solidFill>
                        <a:latin typeface="+mj-lt"/>
                        <a:cs typeface="Segoe UI" panose="020B0502040204020203" pitchFamily="34" charset="0"/>
                      </a:endParaRPr>
                    </a:p>
                  </a:txBody>
                  <a:tcPr marL="365760" marT="91440" marB="9144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lnSpc>
                          <a:spcPct val="100000"/>
                        </a:lnSpc>
                        <a:spcBef>
                          <a:spcPts val="0"/>
                        </a:spcBef>
                        <a:spcAft>
                          <a:spcPts val="300"/>
                        </a:spcAft>
                        <a:buFont typeface="Arial" panose="020B0604020202020204" pitchFamily="34" charset="0"/>
                        <a:buChar char="•"/>
                      </a:pPr>
                      <a:r>
                        <a:rPr lang="en-GB" sz="1200" dirty="0">
                          <a:solidFill>
                            <a:schemeClr val="tx1"/>
                          </a:solidFill>
                          <a:latin typeface="+mn-lt"/>
                          <a:cs typeface="Segoe UI" panose="020B0502040204020203" pitchFamily="34" charset="0"/>
                        </a:rPr>
                        <a:t>The team with the most production apps or flows in use.</a:t>
                      </a:r>
                      <a:endParaRPr lang="fr-FR" sz="1200" dirty="0">
                        <a:solidFill>
                          <a:schemeClr val="tx1"/>
                        </a:solidFill>
                        <a:latin typeface="+mn-lt"/>
                        <a:cs typeface="Segoe UI" panose="020B0502040204020203" pitchFamily="34" charset="0"/>
                      </a:endParaRPr>
                    </a:p>
                  </a:txBody>
                  <a:tcPr marL="137160" marT="91440" marB="9144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vMerge="1">
                  <a:txBody>
                    <a:bodyPr/>
                    <a:lstStyle/>
                    <a:p>
                      <a:pPr marL="171450" indent="-171450" algn="l" defTabSz="914379" rtl="0" eaLnBrk="1" latinLnBrk="0" hangingPunct="1">
                        <a:lnSpc>
                          <a:spcPct val="100000"/>
                        </a:lnSpc>
                        <a:spcBef>
                          <a:spcPts val="0"/>
                        </a:spcBef>
                        <a:spcAft>
                          <a:spcPts val="300"/>
                        </a:spcAft>
                        <a:buFont typeface="Courier New" panose="02070309020205020404" pitchFamily="49" charset="0"/>
                        <a:buChar char="o"/>
                      </a:pPr>
                      <a:r>
                        <a:rPr lang="en-GB" sz="1200" kern="1200">
                          <a:solidFill>
                            <a:schemeClr val="tx2"/>
                          </a:solidFill>
                          <a:latin typeface="+mn-lt"/>
                          <a:ea typeface="+mn-ea"/>
                          <a:cs typeface="Segoe UI" panose="020B0502040204020203" pitchFamily="34" charset="0"/>
                        </a:rPr>
                        <a:t>‘Thank you’ email from Executive Sponsor </a:t>
                      </a:r>
                    </a:p>
                    <a:p>
                      <a:pPr marL="171450" indent="-171450" algn="l" defTabSz="914379" rtl="0" eaLnBrk="1" latinLnBrk="0" hangingPunct="1">
                        <a:lnSpc>
                          <a:spcPct val="100000"/>
                        </a:lnSpc>
                        <a:spcBef>
                          <a:spcPts val="0"/>
                        </a:spcBef>
                        <a:spcAft>
                          <a:spcPts val="300"/>
                        </a:spcAft>
                        <a:buFont typeface="Courier New" panose="02070309020205020404" pitchFamily="49" charset="0"/>
                        <a:buChar char="o"/>
                      </a:pPr>
                      <a:r>
                        <a:rPr lang="en-GB" sz="1200" kern="1200">
                          <a:solidFill>
                            <a:schemeClr val="tx2"/>
                          </a:solidFill>
                          <a:latin typeface="+mn-lt"/>
                          <a:ea typeface="+mn-ea"/>
                          <a:cs typeface="Segoe UI" panose="020B0502040204020203" pitchFamily="34" charset="0"/>
                        </a:rPr>
                        <a:t>Pizza party for the winning business area</a:t>
                      </a:r>
                    </a:p>
                    <a:p>
                      <a:pPr marL="171450" indent="-171450" algn="l" defTabSz="914379" rtl="0" eaLnBrk="1" latinLnBrk="0" hangingPunct="1">
                        <a:lnSpc>
                          <a:spcPct val="100000"/>
                        </a:lnSpc>
                        <a:spcBef>
                          <a:spcPts val="0"/>
                        </a:spcBef>
                        <a:spcAft>
                          <a:spcPts val="300"/>
                        </a:spcAft>
                        <a:buFont typeface="Courier New" panose="02070309020205020404" pitchFamily="49" charset="0"/>
                        <a:buChar char="o"/>
                      </a:pPr>
                      <a:r>
                        <a:rPr lang="en-GB" sz="1200" kern="1200">
                          <a:solidFill>
                            <a:schemeClr val="tx2"/>
                          </a:solidFill>
                          <a:latin typeface="+mn-lt"/>
                          <a:ea typeface="+mn-ea"/>
                          <a:cs typeface="Segoe UI" panose="020B0502040204020203" pitchFamily="34" charset="0"/>
                        </a:rPr>
                        <a:t>Feature on company intranet site</a:t>
                      </a:r>
                      <a:endParaRPr lang="fr-FR" sz="1200" kern="1200">
                        <a:solidFill>
                          <a:schemeClr val="tx2"/>
                        </a:solidFill>
                        <a:latin typeface="+mn-lt"/>
                        <a:ea typeface="+mn-ea"/>
                        <a:cs typeface="Segoe UI" panose="020B0502040204020203" pitchFamily="34" charset="0"/>
                      </a:endParaRPr>
                    </a:p>
                  </a:txBody>
                  <a:tcPr marL="13716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598624657"/>
                  </a:ext>
                </a:extLst>
              </a:tr>
              <a:tr h="1257898">
                <a:tc>
                  <a:txBody>
                    <a:bodyPr/>
                    <a:lstStyle/>
                    <a:p>
                      <a:pPr marL="0" lvl="1"/>
                      <a:r>
                        <a:rPr lang="en-GB" sz="1400" dirty="0">
                          <a:solidFill>
                            <a:schemeClr val="tx2"/>
                          </a:solidFill>
                          <a:latin typeface="+mj-lt"/>
                          <a:cs typeface="Segoe UI" panose="020B0502040204020203" pitchFamily="34" charset="0"/>
                        </a:rPr>
                        <a:t>Most creative idea</a:t>
                      </a:r>
                      <a:endParaRPr lang="fr-FR" sz="1400" dirty="0">
                        <a:solidFill>
                          <a:schemeClr val="tx2"/>
                        </a:solidFill>
                        <a:latin typeface="+mj-lt"/>
                        <a:cs typeface="Segoe UI" panose="020B0502040204020203" pitchFamily="34" charset="0"/>
                      </a:endParaRPr>
                    </a:p>
                  </a:txBody>
                  <a:tcPr marL="365760" marT="91440" marB="9144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lnSpc>
                          <a:spcPct val="100000"/>
                        </a:lnSpc>
                        <a:spcBef>
                          <a:spcPts val="0"/>
                        </a:spcBef>
                        <a:spcAft>
                          <a:spcPts val="300"/>
                        </a:spcAft>
                        <a:buFont typeface="Arial" panose="020B0604020202020204" pitchFamily="34" charset="0"/>
                        <a:buChar char="•"/>
                      </a:pPr>
                      <a:r>
                        <a:rPr lang="fr-FR" sz="1200" dirty="0">
                          <a:solidFill>
                            <a:schemeClr val="tx1"/>
                          </a:solidFill>
                          <a:latin typeface="+mn-lt"/>
                          <a:cs typeface="Segoe UI" panose="020B0502040204020203" pitchFamily="34" charset="0"/>
                        </a:rPr>
                        <a:t>Most </a:t>
                      </a:r>
                      <a:r>
                        <a:rPr lang="en-US" sz="1200" noProof="0" dirty="0">
                          <a:solidFill>
                            <a:schemeClr val="tx1"/>
                          </a:solidFill>
                          <a:latin typeface="+mn-lt"/>
                          <a:cs typeface="Segoe UI" panose="020B0502040204020203" pitchFamily="34" charset="0"/>
                        </a:rPr>
                        <a:t>creative</a:t>
                      </a:r>
                      <a:r>
                        <a:rPr lang="fr-FR" sz="1200" dirty="0">
                          <a:solidFill>
                            <a:schemeClr val="tx1"/>
                          </a:solidFill>
                          <a:latin typeface="+mn-lt"/>
                          <a:cs typeface="Segoe UI" panose="020B0502040204020203" pitchFamily="34" charset="0"/>
                        </a:rPr>
                        <a:t> </a:t>
                      </a:r>
                      <a:r>
                        <a:rPr lang="en-US" sz="1200" noProof="0" dirty="0">
                          <a:solidFill>
                            <a:schemeClr val="tx1"/>
                          </a:solidFill>
                          <a:latin typeface="+mn-lt"/>
                          <a:cs typeface="Segoe UI" panose="020B0502040204020203" pitchFamily="34" charset="0"/>
                        </a:rPr>
                        <a:t>idea submitted </a:t>
                      </a:r>
                      <a:r>
                        <a:rPr lang="fr-FR" sz="1200" dirty="0">
                          <a:solidFill>
                            <a:schemeClr val="tx1"/>
                          </a:solidFill>
                          <a:latin typeface="+mn-lt"/>
                          <a:cs typeface="Segoe UI" panose="020B0502040204020203" pitchFamily="34" charset="0"/>
                        </a:rPr>
                        <a:t>in the</a:t>
                      </a:r>
                      <a:r>
                        <a:rPr lang="en-US" sz="1200" noProof="0" dirty="0">
                          <a:solidFill>
                            <a:schemeClr val="tx1"/>
                          </a:solidFill>
                          <a:latin typeface="+mn-lt"/>
                          <a:cs typeface="Segoe UI" panose="020B0502040204020203" pitchFamily="34" charset="0"/>
                        </a:rPr>
                        <a:t> </a:t>
                      </a:r>
                      <a:r>
                        <a:rPr lang="en-US" sz="1200" noProof="0" dirty="0">
                          <a:solidFill>
                            <a:schemeClr val="tx2"/>
                          </a:solidFill>
                          <a:latin typeface="+mn-lt"/>
                          <a:cs typeface="Segoe UI" panose="020B0502040204020203" pitchFamily="34" charset="0"/>
                          <a:hlinkClick r:id="rId3">
                            <a:extLst>
                              <a:ext uri="{A12FA001-AC4F-418D-AE19-62706E023703}">
                                <ahyp:hlinkClr xmlns:ahyp="http://schemas.microsoft.com/office/drawing/2018/hyperlinkcolor" val="tx"/>
                              </a:ext>
                            </a:extLst>
                          </a:hlinkClick>
                        </a:rPr>
                        <a:t>Innovation Backlog</a:t>
                      </a:r>
                      <a:r>
                        <a:rPr lang="en-US" sz="1200" noProof="0" dirty="0">
                          <a:solidFill>
                            <a:schemeClr val="tx2"/>
                          </a:solidFill>
                          <a:latin typeface="+mn-lt"/>
                          <a:cs typeface="Segoe UI" panose="020B0502040204020203" pitchFamily="34" charset="0"/>
                        </a:rPr>
                        <a:t>.</a:t>
                      </a:r>
                    </a:p>
                  </a:txBody>
                  <a:tcPr marL="137160" marT="91440" marB="9144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50196"/>
                      </a:srgbClr>
                    </a:solidFill>
                  </a:tcPr>
                </a:tc>
                <a:tc vMerge="1">
                  <a:txBody>
                    <a:bodyPr/>
                    <a:lstStyle/>
                    <a:p>
                      <a:pPr marL="171450" marR="0" lvl="0" indent="-171450" algn="l" defTabSz="914379"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200" kern="1200">
                          <a:solidFill>
                            <a:schemeClr val="tx2"/>
                          </a:solidFill>
                          <a:latin typeface="+mn-lt"/>
                          <a:ea typeface="+mn-ea"/>
                          <a:cs typeface="Segoe UI" panose="020B0502040204020203" pitchFamily="34" charset="0"/>
                        </a:rPr>
                        <a:t>Lunch with Key Sponsor Gift card</a:t>
                      </a:r>
                    </a:p>
                    <a:p>
                      <a:pPr marL="171450" marR="0" lvl="0" indent="-171450" algn="l" defTabSz="914379"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200" kern="1200">
                          <a:solidFill>
                            <a:schemeClr val="tx2"/>
                          </a:solidFill>
                          <a:latin typeface="+mn-lt"/>
                          <a:ea typeface="+mn-ea"/>
                          <a:cs typeface="Segoe UI" panose="020B0502040204020203" pitchFamily="34" charset="0"/>
                        </a:rPr>
                        <a:t>‘Thank you’ email from Executive Sponsor</a:t>
                      </a:r>
                    </a:p>
                  </a:txBody>
                  <a:tcPr marL="137160" marT="91440" marB="914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057150091"/>
                  </a:ext>
                </a:extLst>
              </a:tr>
            </a:tbl>
          </a:graphicData>
        </a:graphic>
      </p:graphicFrame>
    </p:spTree>
    <p:extLst>
      <p:ext uri="{BB962C8B-B14F-4D97-AF65-F5344CB8AC3E}">
        <p14:creationId xmlns:p14="http://schemas.microsoft.com/office/powerpoint/2010/main" val="335722416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D5AB6E0-BACB-4580-93A9-00234CBC9577}"/>
              </a:ext>
            </a:extLst>
          </p:cNvPr>
          <p:cNvSpPr>
            <a:spLocks noGrp="1"/>
          </p:cNvSpPr>
          <p:nvPr>
            <p:ph type="title"/>
          </p:nvPr>
        </p:nvSpPr>
        <p:spPr>
          <a:xfrm>
            <a:off x="392119" y="375079"/>
            <a:ext cx="11503245" cy="1107996"/>
          </a:xfrm>
        </p:spPr>
        <p:txBody>
          <a:bodyPr/>
          <a:lstStyle/>
          <a:p>
            <a:r>
              <a:rPr lang="en-GB" sz="3600" dirty="0">
                <a:solidFill>
                  <a:schemeClr val="tx1"/>
                </a:solidFill>
              </a:rPr>
              <a:t>Ideas to </a:t>
            </a:r>
            <a:r>
              <a:rPr lang="en-GB" sz="3600" dirty="0">
                <a:solidFill>
                  <a:schemeClr val="tx2"/>
                </a:solidFill>
              </a:rPr>
              <a:t>scale involvement across your organization </a:t>
            </a:r>
          </a:p>
        </p:txBody>
      </p:sp>
      <p:grpSp>
        <p:nvGrpSpPr>
          <p:cNvPr id="8" name="Group 7">
            <a:extLst>
              <a:ext uri="{FF2B5EF4-FFF2-40B4-BE49-F238E27FC236}">
                <a16:creationId xmlns:a16="http://schemas.microsoft.com/office/drawing/2014/main" id="{C12D9619-C978-4E7E-B544-73D6B1204BDC}"/>
              </a:ext>
              <a:ext uri="{C183D7F6-B498-43B3-948B-1728B52AA6E4}">
                <adec:decorative xmlns:adec="http://schemas.microsoft.com/office/drawing/2017/decorative" val="1"/>
              </a:ext>
            </a:extLst>
          </p:cNvPr>
          <p:cNvGrpSpPr/>
          <p:nvPr/>
        </p:nvGrpSpPr>
        <p:grpSpPr>
          <a:xfrm>
            <a:off x="263352" y="1700808"/>
            <a:ext cx="11233824" cy="5315251"/>
            <a:chOff x="414668" y="2488872"/>
            <a:chExt cx="5596271" cy="5984541"/>
          </a:xfrm>
        </p:grpSpPr>
        <p:sp>
          <p:nvSpPr>
            <p:cNvPr id="9" name="Freeform: Shape 3">
              <a:extLst>
                <a:ext uri="{FF2B5EF4-FFF2-40B4-BE49-F238E27FC236}">
                  <a16:creationId xmlns:a16="http://schemas.microsoft.com/office/drawing/2014/main" id="{D2394B08-846C-4E09-82EE-ED087ABED569}"/>
                </a:ext>
              </a:extLst>
            </p:cNvPr>
            <p:cNvSpPr/>
            <p:nvPr/>
          </p:nvSpPr>
          <p:spPr>
            <a:xfrm>
              <a:off x="414668" y="2488872"/>
              <a:ext cx="5596271" cy="5984541"/>
            </a:xfrm>
            <a:custGeom>
              <a:avLst/>
              <a:gdLst>
                <a:gd name="connsiteX0" fmla="*/ 0 w 11653522"/>
                <a:gd name="connsiteY0" fmla="*/ 0 h 472500"/>
                <a:gd name="connsiteX1" fmla="*/ 11653522 w 11653522"/>
                <a:gd name="connsiteY1" fmla="*/ 0 h 472500"/>
                <a:gd name="connsiteX2" fmla="*/ 11653522 w 11653522"/>
                <a:gd name="connsiteY2" fmla="*/ 472500 h 472500"/>
                <a:gd name="connsiteX3" fmla="*/ 0 w 11653522"/>
                <a:gd name="connsiteY3" fmla="*/ 472500 h 472500"/>
                <a:gd name="connsiteX4" fmla="*/ 0 w 11653522"/>
                <a:gd name="connsiteY4" fmla="*/ 0 h 47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3522" h="472500">
                  <a:moveTo>
                    <a:pt x="0" y="0"/>
                  </a:moveTo>
                  <a:lnTo>
                    <a:pt x="11653522" y="0"/>
                  </a:lnTo>
                  <a:lnTo>
                    <a:pt x="11653522" y="472500"/>
                  </a:lnTo>
                  <a:lnTo>
                    <a:pt x="0" y="472500"/>
                  </a:lnTo>
                  <a:lnTo>
                    <a:pt x="0" y="0"/>
                  </a:lnTo>
                  <a:close/>
                </a:path>
              </a:pathLst>
            </a:custGeom>
            <a:solidFill>
              <a:srgbClr val="F2F2F2">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4443" tIns="124968" rIns="904443" bIns="42672" numCol="1" spcCol="1270" anchor="t" anchorCtr="0">
              <a:noAutofit/>
            </a:bodyPr>
            <a:lstStyle/>
            <a:p>
              <a:pPr marL="57150" marR="0" lvl="1" indent="-57150" algn="l" defTabSz="266700" rtl="0" eaLnBrk="1" fontAlgn="auto" latinLnBrk="0" hangingPunct="1">
                <a:lnSpc>
                  <a:spcPct val="90000"/>
                </a:lnSpc>
                <a:spcBef>
                  <a:spcPct val="0"/>
                </a:spcBef>
                <a:spcAft>
                  <a:spcPct val="15000"/>
                </a:spcAft>
                <a:buClrTx/>
                <a:buSzTx/>
                <a:buFontTx/>
                <a:buChar char="•"/>
                <a:tabLst/>
                <a:defRPr/>
              </a:pPr>
              <a:endParaRPr kumimoji="0" lang="en-US" sz="1400" b="0" i="0" u="none" strike="noStrike" kern="1200" cap="none" spc="0" normalizeH="0" baseline="0" noProof="0" dirty="0">
                <a:ln>
                  <a:noFill/>
                </a:ln>
                <a:solidFill>
                  <a:srgbClr val="505050">
                    <a:hueOff val="0"/>
                    <a:satOff val="0"/>
                    <a:lumOff val="0"/>
                    <a:alphaOff val="0"/>
                  </a:srgbClr>
                </a:solidFill>
                <a:effectLst/>
                <a:uLnTx/>
                <a:uFillTx/>
                <a:latin typeface="Segoe UI"/>
                <a:ea typeface="+mn-ea"/>
                <a:cs typeface="+mn-cs"/>
              </a:endParaRPr>
            </a:p>
            <a:p>
              <a:pPr marL="57150" marR="0" lvl="1" indent="-57150" algn="l" defTabSz="266700" rtl="0" eaLnBrk="1" fontAlgn="auto" latinLnBrk="0" hangingPunct="1">
                <a:lnSpc>
                  <a:spcPct val="90000"/>
                </a:lnSpc>
                <a:spcBef>
                  <a:spcPct val="0"/>
                </a:spcBef>
                <a:spcAft>
                  <a:spcPct val="15000"/>
                </a:spcAft>
                <a:buClrTx/>
                <a:buSzTx/>
                <a:buFontTx/>
                <a:buChar char="•"/>
                <a:tabLst/>
                <a:defRPr/>
              </a:pPr>
              <a:endParaRPr kumimoji="0" lang="en-US" sz="1400" b="0" i="0" u="none" strike="noStrike" kern="1200" cap="none" spc="0" normalizeH="0" baseline="0" noProof="0" dirty="0">
                <a:ln>
                  <a:noFill/>
                </a:ln>
                <a:solidFill>
                  <a:srgbClr val="505050">
                    <a:hueOff val="0"/>
                    <a:satOff val="0"/>
                    <a:lumOff val="0"/>
                    <a:alphaOff val="0"/>
                  </a:srgbClr>
                </a:solidFill>
                <a:effectLst/>
                <a:uLnTx/>
                <a:uFillTx/>
                <a:latin typeface="Segoe UI"/>
                <a:ea typeface="+mn-ea"/>
                <a:cs typeface="Segoe UI Semibold"/>
              </a:endParaRPr>
            </a:p>
          </p:txBody>
        </p:sp>
        <p:sp>
          <p:nvSpPr>
            <p:cNvPr id="10" name="Rectangle 9">
              <a:extLst>
                <a:ext uri="{FF2B5EF4-FFF2-40B4-BE49-F238E27FC236}">
                  <a16:creationId xmlns:a16="http://schemas.microsoft.com/office/drawing/2014/main" id="{90B3125F-33BB-46BA-B7A4-97E367E76054}"/>
                </a:ext>
              </a:extLst>
            </p:cNvPr>
            <p:cNvSpPr/>
            <p:nvPr/>
          </p:nvSpPr>
          <p:spPr>
            <a:xfrm>
              <a:off x="414668" y="2494417"/>
              <a:ext cx="5596270" cy="635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6E6E6"/>
                </a:solidFill>
                <a:effectLst/>
                <a:uLnTx/>
                <a:uFillTx/>
                <a:latin typeface="Segoe UI"/>
                <a:ea typeface="+mn-ea"/>
                <a:cs typeface="+mn-cs"/>
              </a:endParaRPr>
            </a:p>
          </p:txBody>
        </p:sp>
        <p:sp>
          <p:nvSpPr>
            <p:cNvPr id="11" name="Rectangle 10">
              <a:extLst>
                <a:ext uri="{FF2B5EF4-FFF2-40B4-BE49-F238E27FC236}">
                  <a16:creationId xmlns:a16="http://schemas.microsoft.com/office/drawing/2014/main" id="{91F2D9A4-0877-489C-A23B-36D514762152}"/>
                </a:ext>
              </a:extLst>
            </p:cNvPr>
            <p:cNvSpPr/>
            <p:nvPr/>
          </p:nvSpPr>
          <p:spPr>
            <a:xfrm>
              <a:off x="573238" y="2675966"/>
              <a:ext cx="5349097" cy="291086"/>
            </a:xfrm>
            <a:prstGeom prst="rect">
              <a:avLst/>
            </a:prstGeom>
          </p:spPr>
          <p:txBody>
            <a:bodyPr wrap="square">
              <a:spAutoFit/>
            </a:bodyPr>
            <a:lstStyle/>
            <a:p>
              <a:pPr marL="0" marR="0" lvl="0" indent="0" algn="ctr" defTabSz="2667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Segoe UI Semibold" panose="020B0402040204020203" pitchFamily="34" charset="0"/>
                  <a:ea typeface="+mn-ea"/>
                  <a:cs typeface="Segoe UI Semibold" panose="020B0402040204020203" pitchFamily="34" charset="0"/>
                </a:rPr>
                <a:t>How are you going to scale within your organization?</a:t>
              </a:r>
            </a:p>
          </p:txBody>
        </p:sp>
      </p:grpSp>
      <p:sp>
        <p:nvSpPr>
          <p:cNvPr id="3" name="TextBox 2">
            <a:extLst>
              <a:ext uri="{FF2B5EF4-FFF2-40B4-BE49-F238E27FC236}">
                <a16:creationId xmlns:a16="http://schemas.microsoft.com/office/drawing/2014/main" id="{7ACCDD26-096C-404B-AE87-C08F298D1D1D}"/>
              </a:ext>
            </a:extLst>
          </p:cNvPr>
          <p:cNvSpPr txBox="1"/>
          <p:nvPr/>
        </p:nvSpPr>
        <p:spPr>
          <a:xfrm>
            <a:off x="566057" y="2508837"/>
            <a:ext cx="10741477" cy="1292662"/>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GB" sz="1400" i="1" dirty="0"/>
              <a:t>Example: Organize weekly lunch and learn sessions</a:t>
            </a:r>
          </a:p>
          <a:p>
            <a:pPr marL="285750" indent="-285750" algn="l">
              <a:buFont typeface="Arial" panose="020B0604020202020204" pitchFamily="34" charset="0"/>
              <a:buChar char="•"/>
            </a:pPr>
            <a:r>
              <a:rPr lang="en-GB" sz="1400" i="1" dirty="0"/>
              <a:t>Arrange contests and celebrate makers creating solutions, business value </a:t>
            </a:r>
          </a:p>
          <a:p>
            <a:pPr marL="285750" indent="-285750" algn="l">
              <a:buFont typeface="Arial" panose="020B0604020202020204" pitchFamily="34" charset="0"/>
              <a:buChar char="•"/>
            </a:pPr>
            <a:r>
              <a:rPr lang="en-GB" sz="1400" i="1" dirty="0"/>
              <a:t>Local champions reaches out to members of different Communities of practise to spark initiatives and help new makers get going</a:t>
            </a:r>
          </a:p>
          <a:p>
            <a:pPr marL="285750" indent="-285750" algn="l">
              <a:buFont typeface="Arial" panose="020B0604020202020204" pitchFamily="34" charset="0"/>
              <a:buChar char="•"/>
            </a:pPr>
            <a:r>
              <a:rPr lang="en-GB" sz="1400" i="1" dirty="0"/>
              <a:t>Leadership communicates challenges they want solutions for: Asks for ideas and acknowledge/rewards them.</a:t>
            </a:r>
          </a:p>
          <a:p>
            <a:pPr algn="l"/>
            <a:endParaRPr lang="en-GB" sz="1400" i="1" dirty="0"/>
          </a:p>
          <a:p>
            <a:pPr marL="285750" indent="-285750" algn="l">
              <a:buFont typeface="Arial" panose="020B0604020202020204" pitchFamily="34" charset="0"/>
              <a:buChar char="•"/>
            </a:pPr>
            <a:endParaRPr lang="en-GB" sz="1400" i="1" dirty="0">
              <a:solidFill>
                <a:schemeClr val="bg1">
                  <a:lumMod val="65000"/>
                </a:schemeClr>
              </a:solidFill>
            </a:endParaRPr>
          </a:p>
        </p:txBody>
      </p:sp>
      <p:pic>
        <p:nvPicPr>
          <p:cNvPr id="7" name="Picture 6">
            <a:extLst>
              <a:ext uri="{FF2B5EF4-FFF2-40B4-BE49-F238E27FC236}">
                <a16:creationId xmlns:a16="http://schemas.microsoft.com/office/drawing/2014/main" id="{7085AEF2-407C-482B-A016-F673BE6BD721}"/>
              </a:ext>
            </a:extLst>
          </p:cNvPr>
          <p:cNvPicPr>
            <a:picLocks noChangeAspect="1"/>
          </p:cNvPicPr>
          <p:nvPr/>
        </p:nvPicPr>
        <p:blipFill>
          <a:blip r:embed="rId3"/>
          <a:stretch>
            <a:fillRect/>
          </a:stretch>
        </p:blipFill>
        <p:spPr>
          <a:xfrm>
            <a:off x="5447928" y="3688183"/>
            <a:ext cx="5281057" cy="2928168"/>
          </a:xfrm>
          <a:prstGeom prst="rect">
            <a:avLst/>
          </a:prstGeom>
        </p:spPr>
      </p:pic>
    </p:spTree>
    <p:extLst>
      <p:ext uri="{BB962C8B-B14F-4D97-AF65-F5344CB8AC3E}">
        <p14:creationId xmlns:p14="http://schemas.microsoft.com/office/powerpoint/2010/main" val="35181814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5">
            <a:extLst>
              <a:ext uri="{FF2B5EF4-FFF2-40B4-BE49-F238E27FC236}">
                <a16:creationId xmlns:a16="http://schemas.microsoft.com/office/drawing/2014/main" id="{8ACF8D17-2BDD-B247-A516-D55E53C7B57D}"/>
              </a:ext>
            </a:extLst>
          </p:cNvPr>
          <p:cNvSpPr/>
          <p:nvPr/>
        </p:nvSpPr>
        <p:spPr>
          <a:xfrm>
            <a:off x="442800" y="1085933"/>
            <a:ext cx="10389996" cy="695300"/>
          </a:xfrm>
          <a:custGeom>
            <a:avLst/>
            <a:gdLst>
              <a:gd name="connsiteX0" fmla="*/ 0 w 8157466"/>
              <a:gd name="connsiteY0" fmla="*/ 29521 h 177120"/>
              <a:gd name="connsiteX1" fmla="*/ 29521 w 8157466"/>
              <a:gd name="connsiteY1" fmla="*/ 0 h 177120"/>
              <a:gd name="connsiteX2" fmla="*/ 8127945 w 8157466"/>
              <a:gd name="connsiteY2" fmla="*/ 0 h 177120"/>
              <a:gd name="connsiteX3" fmla="*/ 8157466 w 8157466"/>
              <a:gd name="connsiteY3" fmla="*/ 29521 h 177120"/>
              <a:gd name="connsiteX4" fmla="*/ 8157466 w 8157466"/>
              <a:gd name="connsiteY4" fmla="*/ 147599 h 177120"/>
              <a:gd name="connsiteX5" fmla="*/ 8127945 w 8157466"/>
              <a:gd name="connsiteY5" fmla="*/ 177120 h 177120"/>
              <a:gd name="connsiteX6" fmla="*/ 29521 w 8157466"/>
              <a:gd name="connsiteY6" fmla="*/ 177120 h 177120"/>
              <a:gd name="connsiteX7" fmla="*/ 0 w 8157466"/>
              <a:gd name="connsiteY7" fmla="*/ 147599 h 177120"/>
              <a:gd name="connsiteX8" fmla="*/ 0 w 8157466"/>
              <a:gd name="connsiteY8" fmla="*/ 29521 h 17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7466" h="177120">
                <a:moveTo>
                  <a:pt x="0" y="29521"/>
                </a:moveTo>
                <a:cubicBezTo>
                  <a:pt x="0" y="13217"/>
                  <a:pt x="13217" y="0"/>
                  <a:pt x="29521" y="0"/>
                </a:cubicBezTo>
                <a:lnTo>
                  <a:pt x="8127945" y="0"/>
                </a:lnTo>
                <a:cubicBezTo>
                  <a:pt x="8144249" y="0"/>
                  <a:pt x="8157466" y="13217"/>
                  <a:pt x="8157466" y="29521"/>
                </a:cubicBezTo>
                <a:lnTo>
                  <a:pt x="8157466" y="147599"/>
                </a:lnTo>
                <a:cubicBezTo>
                  <a:pt x="8157466" y="163903"/>
                  <a:pt x="8144249" y="177120"/>
                  <a:pt x="8127945" y="177120"/>
                </a:cubicBezTo>
                <a:lnTo>
                  <a:pt x="29521" y="177120"/>
                </a:lnTo>
                <a:cubicBezTo>
                  <a:pt x="13217" y="177120"/>
                  <a:pt x="0" y="163903"/>
                  <a:pt x="0" y="147599"/>
                </a:cubicBezTo>
                <a:lnTo>
                  <a:pt x="0" y="2952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marL="0" marR="0" lvl="0" indent="0" defTabSz="266700" rtl="0" eaLnBrk="1" fontAlgn="auto" latinLnBrk="0" hangingPunct="1">
              <a:lnSpc>
                <a:spcPct val="90000"/>
              </a:lnSpc>
              <a:spcBef>
                <a:spcPct val="0"/>
              </a:spcBef>
              <a:spcAft>
                <a:spcPct val="35000"/>
              </a:spcAft>
              <a:buClrTx/>
              <a:buSzTx/>
              <a:buFontTx/>
              <a:buNone/>
              <a:tabLst/>
              <a:defRPr/>
            </a:pPr>
            <a:r>
              <a:rPr lang="en-US" dirty="0">
                <a:solidFill>
                  <a:srgbClr val="2F2F2F"/>
                </a:solidFill>
                <a:latin typeface="+mj-lt"/>
                <a:cs typeface="Segoe UI Semilight"/>
              </a:rPr>
              <a:t>Technical Readiness is key to ensuring your organization is ready for launch. Use the checklist to identify items that need to be completed before go-live. </a:t>
            </a:r>
          </a:p>
        </p:txBody>
      </p:sp>
      <p:sp>
        <p:nvSpPr>
          <p:cNvPr id="9" name="Title 1">
            <a:extLst>
              <a:ext uri="{FF2B5EF4-FFF2-40B4-BE49-F238E27FC236}">
                <a16:creationId xmlns:a16="http://schemas.microsoft.com/office/drawing/2014/main" id="{F25F51E1-B8BD-8249-9AE3-6130BF7834D9}"/>
              </a:ext>
            </a:extLst>
          </p:cNvPr>
          <p:cNvSpPr txBox="1">
            <a:spLocks noGrp="1"/>
          </p:cNvSpPr>
          <p:nvPr>
            <p:ph type="title" idx="4294967295"/>
          </p:nvPr>
        </p:nvSpPr>
        <p:spPr>
          <a:xfrm>
            <a:off x="442800" y="374400"/>
            <a:ext cx="11430001" cy="60754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w="3175">
                  <a:noFill/>
                </a:ln>
                <a:solidFill>
                  <a:srgbClr val="000000"/>
                </a:solidFill>
                <a:effectLst/>
                <a:uLnTx/>
                <a:uFillTx/>
                <a:latin typeface="+mj-lt"/>
                <a:ea typeface="+mn-ea"/>
                <a:cs typeface="+mn-cs"/>
              </a:rPr>
              <a:t>Complete the </a:t>
            </a:r>
            <a:r>
              <a:rPr kumimoji="0" lang="en-US" sz="3600" b="0" i="0" u="none" strike="noStrike" kern="1200" cap="none" spc="0" normalizeH="0" baseline="0" noProof="0" dirty="0">
                <a:ln w="3175">
                  <a:noFill/>
                </a:ln>
                <a:solidFill>
                  <a:schemeClr val="accent1"/>
                </a:solidFill>
                <a:effectLst/>
                <a:uLnTx/>
                <a:uFillTx/>
                <a:latin typeface="+mj-lt"/>
                <a:ea typeface="+mn-ea"/>
                <a:cs typeface="+mn-cs"/>
              </a:rPr>
              <a:t>technical readiness </a:t>
            </a:r>
            <a:r>
              <a:rPr kumimoji="0" lang="en-US" sz="3600" b="0" i="0" u="none" strike="noStrike" kern="1200" cap="none" spc="0" normalizeH="0" baseline="0" noProof="0" dirty="0">
                <a:ln w="3175">
                  <a:noFill/>
                </a:ln>
                <a:solidFill>
                  <a:srgbClr val="000000"/>
                </a:solidFill>
                <a:effectLst/>
                <a:uLnTx/>
                <a:uFillTx/>
                <a:latin typeface="+mj-lt"/>
                <a:ea typeface="+mn-ea"/>
                <a:cs typeface="+mn-cs"/>
              </a:rPr>
              <a:t>checklist</a:t>
            </a:r>
          </a:p>
        </p:txBody>
      </p:sp>
      <p:graphicFrame>
        <p:nvGraphicFramePr>
          <p:cNvPr id="10" name="Table 3">
            <a:extLst>
              <a:ext uri="{FF2B5EF4-FFF2-40B4-BE49-F238E27FC236}">
                <a16:creationId xmlns:a16="http://schemas.microsoft.com/office/drawing/2014/main" id="{6CB515C2-F342-D347-8EDF-AA21F4CA47BA}"/>
              </a:ext>
            </a:extLst>
          </p:cNvPr>
          <p:cNvGraphicFramePr>
            <a:graphicFrameLocks noGrp="1"/>
          </p:cNvGraphicFramePr>
          <p:nvPr/>
        </p:nvGraphicFramePr>
        <p:xfrm>
          <a:off x="442800" y="1781232"/>
          <a:ext cx="11061628" cy="4702367"/>
        </p:xfrm>
        <a:graphic>
          <a:graphicData uri="http://schemas.openxmlformats.org/drawingml/2006/table">
            <a:tbl>
              <a:tblPr firstRow="1">
                <a:tableStyleId>{F5AB1C69-6EDB-4FF4-983F-18BD219EF322}</a:tableStyleId>
              </a:tblPr>
              <a:tblGrid>
                <a:gridCol w="4736065">
                  <a:extLst>
                    <a:ext uri="{9D8B030D-6E8A-4147-A177-3AD203B41FA5}">
                      <a16:colId xmlns:a16="http://schemas.microsoft.com/office/drawing/2014/main" val="690375846"/>
                    </a:ext>
                  </a:extLst>
                </a:gridCol>
                <a:gridCol w="1402688">
                  <a:extLst>
                    <a:ext uri="{9D8B030D-6E8A-4147-A177-3AD203B41FA5}">
                      <a16:colId xmlns:a16="http://schemas.microsoft.com/office/drawing/2014/main" val="1108070410"/>
                    </a:ext>
                  </a:extLst>
                </a:gridCol>
                <a:gridCol w="4922875">
                  <a:extLst>
                    <a:ext uri="{9D8B030D-6E8A-4147-A177-3AD203B41FA5}">
                      <a16:colId xmlns:a16="http://schemas.microsoft.com/office/drawing/2014/main" val="3535980231"/>
                    </a:ext>
                  </a:extLst>
                </a:gridCol>
              </a:tblGrid>
              <a:tr h="429155">
                <a:tc>
                  <a:txBody>
                    <a:bodyPr/>
                    <a:lstStyle/>
                    <a:p>
                      <a:pPr algn="ctr">
                        <a:lnSpc>
                          <a:spcPct val="100000"/>
                        </a:lnSpc>
                      </a:pPr>
                      <a:r>
                        <a:rPr lang="en-US" sz="1100" b="1" kern="1200" dirty="0">
                          <a:ln w="3175">
                            <a:noFill/>
                          </a:ln>
                          <a:solidFill>
                            <a:schemeClr val="bg1"/>
                          </a:solidFill>
                        </a:rPr>
                        <a:t>Readiness item</a:t>
                      </a:r>
                      <a:endParaRPr lang="en-US" sz="1100" b="1" i="0" kern="1200" dirty="0">
                        <a:ln w="3175">
                          <a:noFill/>
                        </a:ln>
                        <a:solidFill>
                          <a:schemeClr val="bg1"/>
                        </a:solidFill>
                        <a:latin typeface="Segoe UI Semibold"/>
                        <a:ea typeface="+mn-ea"/>
                        <a:cs typeface="Segoe UI Semibold"/>
                      </a:endParaRPr>
                    </a:p>
                  </a:txBody>
                  <a:tcPr marL="90000" marR="90000" marT="90000" marB="89642" anchor="ctr">
                    <a:solidFill>
                      <a:schemeClr val="accent1"/>
                    </a:solidFill>
                  </a:tcPr>
                </a:tc>
                <a:tc>
                  <a:txBody>
                    <a:bodyPr/>
                    <a:lstStyle/>
                    <a:p>
                      <a:pPr marL="0" algn="ctr" defTabSz="914400" rtl="0" eaLnBrk="1" latinLnBrk="0" hangingPunct="1">
                        <a:lnSpc>
                          <a:spcPct val="100000"/>
                        </a:lnSpc>
                      </a:pPr>
                      <a:r>
                        <a:rPr lang="en-US" sz="1100" b="1" kern="1200" dirty="0">
                          <a:ln w="3175">
                            <a:noFill/>
                          </a:ln>
                          <a:solidFill>
                            <a:schemeClr val="bg1"/>
                          </a:solidFill>
                        </a:rPr>
                        <a:t>Complete? Y/N</a:t>
                      </a:r>
                      <a:endParaRPr lang="en-US" sz="1100" b="1" i="0" kern="1200" dirty="0">
                        <a:ln w="3175">
                          <a:noFill/>
                        </a:ln>
                        <a:solidFill>
                          <a:schemeClr val="bg1"/>
                        </a:solidFill>
                        <a:latin typeface="Segoe UI Semibold"/>
                        <a:ea typeface="+mn-ea"/>
                        <a:cs typeface="Segoe UI Semibold"/>
                      </a:endParaRPr>
                    </a:p>
                  </a:txBody>
                  <a:tcPr marL="90000" marR="90000" marT="90000" marB="89642" anchor="ctr">
                    <a:solidFill>
                      <a:schemeClr val="accent1"/>
                    </a:solidFill>
                  </a:tcPr>
                </a:tc>
                <a:tc>
                  <a:txBody>
                    <a:bodyPr/>
                    <a:lstStyle/>
                    <a:p>
                      <a:pPr marL="0" algn="ctr" defTabSz="914400" rtl="0" eaLnBrk="1" latinLnBrk="0" hangingPunct="1">
                        <a:lnSpc>
                          <a:spcPct val="100000"/>
                        </a:lnSpc>
                      </a:pPr>
                      <a:r>
                        <a:rPr lang="en-US" sz="1100" b="1" kern="1200" dirty="0">
                          <a:ln w="3175">
                            <a:noFill/>
                          </a:ln>
                          <a:solidFill>
                            <a:schemeClr val="bg1"/>
                          </a:solidFill>
                        </a:rPr>
                        <a:t>Plan to complete</a:t>
                      </a:r>
                      <a:endParaRPr lang="en-US" sz="1100" b="1" i="0" kern="1200" dirty="0">
                        <a:ln w="3175">
                          <a:noFill/>
                        </a:ln>
                        <a:solidFill>
                          <a:schemeClr val="bg1"/>
                        </a:solidFill>
                        <a:latin typeface="Segoe UI Semibold"/>
                        <a:ea typeface="+mn-ea"/>
                        <a:cs typeface="Segoe UI Semibold"/>
                      </a:endParaRPr>
                    </a:p>
                  </a:txBody>
                  <a:tcPr marL="90000" marR="90000" marT="90000" marB="89642" anchor="ctr">
                    <a:solidFill>
                      <a:schemeClr val="accent1"/>
                    </a:solidFill>
                  </a:tcPr>
                </a:tc>
                <a:extLst>
                  <a:ext uri="{0D108BD9-81ED-4DB2-BD59-A6C34878D82A}">
                    <a16:rowId xmlns:a16="http://schemas.microsoft.com/office/drawing/2014/main" val="2642787202"/>
                  </a:ext>
                </a:extLst>
              </a:tr>
              <a:tr h="469876">
                <a:tc>
                  <a:txBody>
                    <a:bodyPr/>
                    <a:lstStyle/>
                    <a:p>
                      <a:r>
                        <a:rPr lang="en-US" sz="1200" b="0" kern="1200" dirty="0">
                          <a:solidFill>
                            <a:srgbClr val="161716"/>
                          </a:solidFill>
                          <a:latin typeface="+mn-lt"/>
                        </a:rPr>
                        <a:t>Review </a:t>
                      </a:r>
                      <a:r>
                        <a:rPr lang="en-US" sz="1200" b="0" kern="1200" dirty="0">
                          <a:solidFill>
                            <a:schemeClr val="tx2"/>
                          </a:solidFill>
                          <a:latin typeface="+mn-lt"/>
                          <a:hlinkClick r:id="rId3">
                            <a:extLst>
                              <a:ext uri="{A12FA001-AC4F-418D-AE19-62706E023703}">
                                <ahyp:hlinkClr xmlns:ahyp="http://schemas.microsoft.com/office/drawing/2018/hyperlinkcolor" val="tx"/>
                              </a:ext>
                            </a:extLst>
                          </a:hlinkClick>
                        </a:rPr>
                        <a:t>security and compliance </a:t>
                      </a:r>
                      <a:r>
                        <a:rPr lang="en-US" sz="1200" b="0" kern="1200" dirty="0">
                          <a:solidFill>
                            <a:srgbClr val="161716"/>
                          </a:solidFill>
                          <a:latin typeface="+mn-lt"/>
                        </a:rPr>
                        <a:t>capabilities with security teams</a:t>
                      </a:r>
                      <a:endParaRPr lang="en-US" sz="1200" b="0" i="0" kern="1200" dirty="0">
                        <a:solidFill>
                          <a:srgbClr val="161716"/>
                        </a:solidFill>
                        <a:latin typeface="+mn-lt"/>
                        <a:ea typeface="+mn-ea"/>
                        <a:cs typeface="Segoe UI Semilight"/>
                      </a:endParaRPr>
                    </a:p>
                  </a:txBody>
                  <a:tcPr marL="274320" marR="143428" marT="0" marB="0" anchor="ctr">
                    <a:solidFill>
                      <a:srgbClr val="F2F2F2">
                        <a:alpha val="50196"/>
                      </a:srgbClr>
                    </a:solidFill>
                  </a:tcPr>
                </a:tc>
                <a:tc>
                  <a:txBody>
                    <a:bodyPr/>
                    <a:lstStyle/>
                    <a:p>
                      <a:pPr marL="0" algn="l" defTabSz="932559" rtl="0" eaLnBrk="1" latinLnBrk="0" hangingPunct="1">
                        <a:lnSpc>
                          <a:spcPts val="1600"/>
                        </a:lnSpc>
                      </a:pPr>
                      <a:endParaRPr lang="en-US" sz="1200" b="0" i="0" kern="1200" dirty="0">
                        <a:gradFill>
                          <a:gsLst>
                            <a:gs pos="13889">
                              <a:schemeClr val="tx1"/>
                            </a:gs>
                            <a:gs pos="28704">
                              <a:schemeClr val="tx1"/>
                            </a:gs>
                          </a:gsLst>
                          <a:lin ang="5400000" scaled="0"/>
                        </a:gradFill>
                        <a:latin typeface="+mn-lt"/>
                        <a:ea typeface="Segoe UI" pitchFamily="34" charset="0"/>
                        <a:cs typeface="Segoe UI Semilight" panose="020B0402040204020203" pitchFamily="34" charset="0"/>
                      </a:endParaRPr>
                    </a:p>
                  </a:txBody>
                  <a:tcPr marL="274320" marR="591640" marT="89642" marB="89642">
                    <a:solidFill>
                      <a:srgbClr val="F2F2F2">
                        <a:alpha val="50196"/>
                      </a:srgbClr>
                    </a:solidFill>
                  </a:tcPr>
                </a:tc>
                <a:tc>
                  <a:txBody>
                    <a:bodyPr/>
                    <a:lstStyle/>
                    <a:p>
                      <a:pPr marL="0" algn="l" defTabSz="932559" rtl="0" eaLnBrk="1" latinLnBrk="0" hangingPunct="1">
                        <a:lnSpc>
                          <a:spcPts val="1600"/>
                        </a:lnSpc>
                      </a:pPr>
                      <a:endParaRPr lang="en-US" sz="1200" b="0" i="0" kern="1200" dirty="0">
                        <a:gradFill>
                          <a:gsLst>
                            <a:gs pos="13889">
                              <a:schemeClr val="tx1"/>
                            </a:gs>
                            <a:gs pos="28704">
                              <a:schemeClr val="tx1"/>
                            </a:gs>
                          </a:gsLst>
                          <a:lin ang="5400000" scaled="0"/>
                        </a:gradFill>
                        <a:latin typeface="+mn-lt"/>
                        <a:ea typeface="Segoe UI" pitchFamily="34" charset="0"/>
                        <a:cs typeface="Segoe UI Semilight" panose="020B0402040204020203" pitchFamily="34" charset="0"/>
                      </a:endParaRPr>
                    </a:p>
                  </a:txBody>
                  <a:tcPr marL="274320" marR="591640" marT="89642" marB="89642">
                    <a:solidFill>
                      <a:srgbClr val="F2F2F2">
                        <a:alpha val="50196"/>
                      </a:srgbClr>
                    </a:solidFill>
                  </a:tcPr>
                </a:tc>
                <a:extLst>
                  <a:ext uri="{0D108BD9-81ED-4DB2-BD59-A6C34878D82A}">
                    <a16:rowId xmlns:a16="http://schemas.microsoft.com/office/drawing/2014/main" val="2797800472"/>
                  </a:ext>
                </a:extLst>
              </a:tr>
              <a:tr h="492040">
                <a:tc>
                  <a:txBody>
                    <a:bodyPr/>
                    <a:lstStyle/>
                    <a:p>
                      <a:r>
                        <a:rPr lang="en-US" sz="1200" b="0" kern="1200" dirty="0">
                          <a:solidFill>
                            <a:srgbClr val="161716"/>
                          </a:solidFill>
                          <a:latin typeface="+mn-lt"/>
                        </a:rPr>
                        <a:t>Review </a:t>
                      </a:r>
                      <a:r>
                        <a:rPr lang="en-US" sz="1200" b="0" kern="1200" dirty="0">
                          <a:solidFill>
                            <a:schemeClr val="tx2"/>
                          </a:solidFill>
                          <a:latin typeface="+mn-lt"/>
                          <a:hlinkClick r:id="rId4">
                            <a:extLst>
                              <a:ext uri="{A12FA001-AC4F-418D-AE19-62706E023703}">
                                <ahyp:hlinkClr xmlns:ahyp="http://schemas.microsoft.com/office/drawing/2018/hyperlinkcolor" val="tx"/>
                              </a:ext>
                            </a:extLst>
                          </a:hlinkClick>
                        </a:rPr>
                        <a:t>platform capabilities </a:t>
                      </a:r>
                      <a:r>
                        <a:rPr lang="en-US" sz="1200" b="0" kern="1200" dirty="0">
                          <a:solidFill>
                            <a:srgbClr val="161716"/>
                          </a:solidFill>
                          <a:latin typeface="+mn-lt"/>
                        </a:rPr>
                        <a:t>and decide on a strategy of what tools to launch</a:t>
                      </a:r>
                      <a:endParaRPr lang="en-US" sz="1200" b="0" i="0" kern="1200" dirty="0">
                        <a:solidFill>
                          <a:srgbClr val="161716"/>
                        </a:solidFill>
                        <a:latin typeface="+mn-lt"/>
                        <a:ea typeface="+mn-ea"/>
                        <a:cs typeface="Segoe UI Semilight"/>
                      </a:endParaRPr>
                    </a:p>
                  </a:txBody>
                  <a:tcPr marL="274320" marR="143428" marT="0" marB="0" anchor="ctr">
                    <a:solidFill>
                      <a:srgbClr val="F2F2F2">
                        <a:alpha val="50196"/>
                      </a:srgbClr>
                    </a:solidFill>
                  </a:tcPr>
                </a:tc>
                <a:tc>
                  <a:txBody>
                    <a:bodyPr/>
                    <a:lstStyle/>
                    <a:p>
                      <a:pPr marL="0" indent="0" algn="l" defTabSz="932559" rtl="0" eaLnBrk="1" latinLnBrk="0" hangingPunct="1">
                        <a:lnSpc>
                          <a:spcPts val="1600"/>
                        </a:lnSpc>
                        <a:buClr>
                          <a:srgbClr val="0278D4"/>
                        </a:buClr>
                        <a:buFont typeface="Wingdings" pitchFamily="2" charset="2"/>
                        <a:buNone/>
                      </a:pPr>
                      <a:endParaRPr lang="en-US" sz="1200" b="0" i="0" kern="1200" dirty="0">
                        <a:gradFill>
                          <a:gsLst>
                            <a:gs pos="13889">
                              <a:schemeClr val="tx1"/>
                            </a:gs>
                            <a:gs pos="28704">
                              <a:schemeClr val="tx1"/>
                            </a:gs>
                          </a:gsLst>
                          <a:lin ang="5400000" scaled="0"/>
                        </a:gradFill>
                        <a:latin typeface="+mn-lt"/>
                        <a:ea typeface="Segoe UI" pitchFamily="34" charset="0"/>
                        <a:cs typeface="Segoe UI Semilight" panose="020B0402040204020203" pitchFamily="34" charset="0"/>
                      </a:endParaRPr>
                    </a:p>
                  </a:txBody>
                  <a:tcPr marL="274320" marR="591640" marT="89642" marB="89642" anchor="ctr">
                    <a:solidFill>
                      <a:srgbClr val="F2F2F2">
                        <a:alpha val="50196"/>
                      </a:srgbClr>
                    </a:solidFill>
                  </a:tcPr>
                </a:tc>
                <a:tc>
                  <a:txBody>
                    <a:bodyPr/>
                    <a:lstStyle/>
                    <a:p>
                      <a:pPr marL="174625" indent="-174625" algn="l" defTabSz="932559" rtl="0" eaLnBrk="1" latinLnBrk="0" hangingPunct="1">
                        <a:lnSpc>
                          <a:spcPts val="1600"/>
                        </a:lnSpc>
                        <a:buClr>
                          <a:srgbClr val="0278D4"/>
                        </a:buClr>
                        <a:buFont typeface="Wingdings" pitchFamily="2" charset="2"/>
                        <a:buChar char="§"/>
                      </a:pPr>
                      <a:endParaRPr lang="en-US" sz="1200" b="0" i="0" kern="1200" dirty="0">
                        <a:gradFill>
                          <a:gsLst>
                            <a:gs pos="13889">
                              <a:schemeClr val="tx1"/>
                            </a:gs>
                            <a:gs pos="28704">
                              <a:schemeClr val="tx1"/>
                            </a:gs>
                          </a:gsLst>
                          <a:lin ang="5400000" scaled="0"/>
                        </a:gradFill>
                        <a:latin typeface="+mn-lt"/>
                        <a:ea typeface="Segoe UI" pitchFamily="34" charset="0"/>
                        <a:cs typeface="Segoe UI Semilight" panose="020B0402040204020203" pitchFamily="34" charset="0"/>
                      </a:endParaRPr>
                    </a:p>
                  </a:txBody>
                  <a:tcPr marL="274320" marR="591640" marT="89642" marB="89642" anchor="ctr">
                    <a:solidFill>
                      <a:srgbClr val="F2F2F2">
                        <a:alpha val="50196"/>
                      </a:srgbClr>
                    </a:solidFill>
                  </a:tcPr>
                </a:tc>
                <a:extLst>
                  <a:ext uri="{0D108BD9-81ED-4DB2-BD59-A6C34878D82A}">
                    <a16:rowId xmlns:a16="http://schemas.microsoft.com/office/drawing/2014/main" val="1263338861"/>
                  </a:ext>
                </a:extLst>
              </a:tr>
              <a:tr h="492040">
                <a:tc>
                  <a:txBody>
                    <a:bodyPr/>
                    <a:lstStyle/>
                    <a:p>
                      <a:r>
                        <a:rPr lang="en-US" sz="1200" b="0" i="0" kern="1200" dirty="0">
                          <a:solidFill>
                            <a:srgbClr val="161716"/>
                          </a:solidFill>
                          <a:latin typeface="+mn-lt"/>
                          <a:ea typeface="+mn-ea"/>
                          <a:cs typeface="Segoe UI Semilight"/>
                        </a:rPr>
                        <a:t>Review </a:t>
                      </a:r>
                      <a:r>
                        <a:rPr lang="en-US" sz="1200" b="0" i="0" kern="1200" dirty="0">
                          <a:solidFill>
                            <a:schemeClr val="tx2"/>
                          </a:solidFill>
                          <a:latin typeface="+mn-lt"/>
                          <a:ea typeface="+mn-ea"/>
                          <a:cs typeface="Segoe UI Semilight"/>
                          <a:hlinkClick r:id="rId5">
                            <a:extLst>
                              <a:ext uri="{A12FA001-AC4F-418D-AE19-62706E023703}">
                                <ahyp:hlinkClr xmlns:ahyp="http://schemas.microsoft.com/office/drawing/2018/hyperlinkcolor" val="tx"/>
                              </a:ext>
                            </a:extLst>
                          </a:hlinkClick>
                        </a:rPr>
                        <a:t>platform license and capacity </a:t>
                      </a:r>
                      <a:r>
                        <a:rPr lang="en-US" sz="1200" b="0" i="0" kern="1200" dirty="0">
                          <a:solidFill>
                            <a:srgbClr val="161716"/>
                          </a:solidFill>
                          <a:latin typeface="+mn-lt"/>
                          <a:ea typeface="+mn-ea"/>
                          <a:cs typeface="Segoe UI Semilight"/>
                        </a:rPr>
                        <a:t>capabilities</a:t>
                      </a:r>
                    </a:p>
                  </a:txBody>
                  <a:tcPr marL="274320" marR="143428" marT="0" marB="0" anchor="ctr">
                    <a:solidFill>
                      <a:srgbClr val="F2F2F2">
                        <a:alpha val="50196"/>
                      </a:srgbClr>
                    </a:solidFill>
                  </a:tcPr>
                </a:tc>
                <a:tc>
                  <a:txBody>
                    <a:bodyPr/>
                    <a:lstStyle/>
                    <a:p>
                      <a:pPr marL="0" indent="0" algn="l" defTabSz="932559" rtl="0" eaLnBrk="1" latinLnBrk="0" hangingPunct="1">
                        <a:lnSpc>
                          <a:spcPts val="1600"/>
                        </a:lnSpc>
                        <a:buClr>
                          <a:srgbClr val="0278D4"/>
                        </a:buClr>
                        <a:buFont typeface="Wingdings" pitchFamily="2" charset="2"/>
                        <a:buNone/>
                      </a:pPr>
                      <a:endParaRPr lang="en-US" sz="1200" b="0" i="0" kern="1200" dirty="0">
                        <a:gradFill>
                          <a:gsLst>
                            <a:gs pos="13889">
                              <a:schemeClr val="tx1"/>
                            </a:gs>
                            <a:gs pos="28704">
                              <a:schemeClr val="tx1"/>
                            </a:gs>
                          </a:gsLst>
                          <a:lin ang="5400000" scaled="0"/>
                        </a:gradFill>
                        <a:latin typeface="+mn-lt"/>
                        <a:ea typeface="Segoe UI" pitchFamily="34" charset="0"/>
                        <a:cs typeface="Segoe UI Semilight" panose="020B0402040204020203" pitchFamily="34" charset="0"/>
                      </a:endParaRPr>
                    </a:p>
                  </a:txBody>
                  <a:tcPr marL="274320" marR="591640" marT="89642" marB="89642" anchor="ctr">
                    <a:solidFill>
                      <a:srgbClr val="F2F2F2">
                        <a:alpha val="50196"/>
                      </a:srgbClr>
                    </a:solidFill>
                  </a:tcPr>
                </a:tc>
                <a:tc>
                  <a:txBody>
                    <a:bodyPr/>
                    <a:lstStyle/>
                    <a:p>
                      <a:pPr marL="174625" indent="-174625" algn="l" defTabSz="932559" rtl="0" eaLnBrk="1" latinLnBrk="0" hangingPunct="1">
                        <a:lnSpc>
                          <a:spcPts val="1600"/>
                        </a:lnSpc>
                        <a:buClr>
                          <a:srgbClr val="0278D4"/>
                        </a:buClr>
                        <a:buFont typeface="Wingdings" pitchFamily="2" charset="2"/>
                        <a:buChar char="§"/>
                      </a:pPr>
                      <a:endParaRPr lang="en-US" sz="1200" b="0" i="0" kern="1200" dirty="0">
                        <a:gradFill>
                          <a:gsLst>
                            <a:gs pos="13889">
                              <a:schemeClr val="tx1"/>
                            </a:gs>
                            <a:gs pos="28704">
                              <a:schemeClr val="tx1"/>
                            </a:gs>
                          </a:gsLst>
                          <a:lin ang="5400000" scaled="0"/>
                        </a:gradFill>
                        <a:latin typeface="+mn-lt"/>
                        <a:ea typeface="Segoe UI" pitchFamily="34" charset="0"/>
                        <a:cs typeface="Segoe UI Semilight" panose="020B0402040204020203" pitchFamily="34" charset="0"/>
                      </a:endParaRPr>
                    </a:p>
                  </a:txBody>
                  <a:tcPr marL="274320" marR="591640" marT="89642" marB="89642" anchor="ctr">
                    <a:solidFill>
                      <a:srgbClr val="F2F2F2">
                        <a:alpha val="50196"/>
                      </a:srgbClr>
                    </a:solidFill>
                  </a:tcPr>
                </a:tc>
                <a:extLst>
                  <a:ext uri="{0D108BD9-81ED-4DB2-BD59-A6C34878D82A}">
                    <a16:rowId xmlns:a16="http://schemas.microsoft.com/office/drawing/2014/main" val="187318802"/>
                  </a:ext>
                </a:extLst>
              </a:tr>
              <a:tr h="469876">
                <a:tc>
                  <a:txBody>
                    <a:bodyPr/>
                    <a:lstStyle/>
                    <a:p>
                      <a:r>
                        <a:rPr lang="en-US" sz="1200" b="0" kern="1200" dirty="0">
                          <a:solidFill>
                            <a:srgbClr val="161716"/>
                          </a:solidFill>
                          <a:latin typeface="+mn-lt"/>
                        </a:rPr>
                        <a:t>Assign </a:t>
                      </a:r>
                      <a:r>
                        <a:rPr lang="en-US" sz="1200" b="0" kern="1200" dirty="0">
                          <a:solidFill>
                            <a:schemeClr val="tx2"/>
                          </a:solidFill>
                          <a:latin typeface="+mn-lt"/>
                          <a:hlinkClick r:id="rId6">
                            <a:extLst>
                              <a:ext uri="{A12FA001-AC4F-418D-AE19-62706E023703}">
                                <ahyp:hlinkClr xmlns:ahyp="http://schemas.microsoft.com/office/drawing/2018/hyperlinkcolor" val="tx"/>
                              </a:ext>
                            </a:extLst>
                          </a:hlinkClick>
                        </a:rPr>
                        <a:t>Power Platform </a:t>
                      </a:r>
                      <a:r>
                        <a:rPr lang="en-US" sz="1200" b="0" kern="1200" dirty="0">
                          <a:solidFill>
                            <a:schemeClr val="tx2"/>
                          </a:solidFill>
                          <a:latin typeface="+mn-lt"/>
                          <a:hlinkClick r:id="rId7">
                            <a:extLst>
                              <a:ext uri="{A12FA001-AC4F-418D-AE19-62706E023703}">
                                <ahyp:hlinkClr xmlns:ahyp="http://schemas.microsoft.com/office/drawing/2018/hyperlinkcolor" val="tx"/>
                              </a:ext>
                            </a:extLst>
                          </a:hlinkClick>
                        </a:rPr>
                        <a:t>Admin</a:t>
                      </a:r>
                      <a:r>
                        <a:rPr lang="en-US" sz="1200" b="0" kern="1200" dirty="0">
                          <a:solidFill>
                            <a:schemeClr val="tx2"/>
                          </a:solidFill>
                          <a:latin typeface="+mn-lt"/>
                          <a:hlinkClick r:id="rId6">
                            <a:extLst>
                              <a:ext uri="{A12FA001-AC4F-418D-AE19-62706E023703}">
                                <ahyp:hlinkClr xmlns:ahyp="http://schemas.microsoft.com/office/drawing/2018/hyperlinkcolor" val="tx"/>
                              </a:ext>
                            </a:extLst>
                          </a:hlinkClick>
                        </a:rPr>
                        <a:t> </a:t>
                      </a:r>
                      <a:r>
                        <a:rPr lang="en-US" sz="1200" b="0" kern="1200" dirty="0">
                          <a:solidFill>
                            <a:srgbClr val="161716"/>
                          </a:solidFill>
                          <a:latin typeface="+mn-lt"/>
                        </a:rPr>
                        <a:t>role</a:t>
                      </a:r>
                      <a:endParaRPr lang="en-US" sz="1200" b="0" i="0" kern="1200" dirty="0">
                        <a:solidFill>
                          <a:srgbClr val="161716"/>
                        </a:solidFill>
                        <a:latin typeface="+mn-lt"/>
                        <a:ea typeface="+mn-ea"/>
                        <a:cs typeface="Segoe UI Semilight"/>
                      </a:endParaRPr>
                    </a:p>
                  </a:txBody>
                  <a:tcPr marL="274320" marR="143428" marT="0" marB="0" anchor="ctr">
                    <a:solidFill>
                      <a:srgbClr val="F2F2F2">
                        <a:alpha val="50196"/>
                      </a:srgbClr>
                    </a:solidFill>
                  </a:tcPr>
                </a:tc>
                <a:tc>
                  <a:txBody>
                    <a:bodyPr/>
                    <a:lstStyle/>
                    <a:p>
                      <a:pPr marL="0" indent="0" algn="l" defTabSz="932559" rtl="0" eaLnBrk="1" latinLnBrk="0" hangingPunct="1">
                        <a:lnSpc>
                          <a:spcPts val="1600"/>
                        </a:lnSpc>
                        <a:buClr>
                          <a:srgbClr val="0278D4"/>
                        </a:buClr>
                        <a:buFont typeface="Wingdings" pitchFamily="2" charset="2"/>
                        <a:buNone/>
                      </a:pPr>
                      <a:endParaRPr lang="en-US" sz="1200" b="0" i="0" kern="1200" dirty="0">
                        <a:gradFill>
                          <a:gsLst>
                            <a:gs pos="13889">
                              <a:schemeClr val="tx1"/>
                            </a:gs>
                            <a:gs pos="28704">
                              <a:schemeClr val="tx1"/>
                            </a:gs>
                          </a:gsLst>
                          <a:lin ang="5400000" scaled="0"/>
                        </a:gradFill>
                        <a:latin typeface="+mn-lt"/>
                        <a:ea typeface="+mn-ea"/>
                        <a:cs typeface="Segoe UI Semilight" panose="020B0402040204020203" pitchFamily="34" charset="0"/>
                      </a:endParaRPr>
                    </a:p>
                  </a:txBody>
                  <a:tcPr marL="274320" marR="591640" marT="89642" marB="89642" anchor="ctr">
                    <a:solidFill>
                      <a:srgbClr val="F2F2F2">
                        <a:alpha val="50196"/>
                      </a:srgbClr>
                    </a:solidFill>
                  </a:tcPr>
                </a:tc>
                <a:tc>
                  <a:txBody>
                    <a:bodyPr/>
                    <a:lstStyle/>
                    <a:p>
                      <a:pPr marL="174625" indent="-174625" algn="l" defTabSz="932559" rtl="0" eaLnBrk="1" latinLnBrk="0" hangingPunct="1">
                        <a:lnSpc>
                          <a:spcPts val="1600"/>
                        </a:lnSpc>
                        <a:buClr>
                          <a:srgbClr val="0278D4"/>
                        </a:buClr>
                        <a:buFont typeface="Wingdings" pitchFamily="2" charset="2"/>
                        <a:buChar char="§"/>
                      </a:pPr>
                      <a:endParaRPr lang="en-US" sz="1200" b="0" i="0" kern="1200" dirty="0">
                        <a:gradFill>
                          <a:gsLst>
                            <a:gs pos="13889">
                              <a:schemeClr val="tx1"/>
                            </a:gs>
                            <a:gs pos="28704">
                              <a:schemeClr val="tx1"/>
                            </a:gs>
                          </a:gsLst>
                          <a:lin ang="5400000" scaled="0"/>
                        </a:gradFill>
                        <a:latin typeface="+mn-lt"/>
                        <a:ea typeface="+mn-ea"/>
                        <a:cs typeface="Segoe UI Semilight" panose="020B0402040204020203" pitchFamily="34" charset="0"/>
                      </a:endParaRPr>
                    </a:p>
                  </a:txBody>
                  <a:tcPr marL="274320" marR="591640" marT="89642" marB="89642" anchor="ctr">
                    <a:solidFill>
                      <a:srgbClr val="F2F2F2">
                        <a:alpha val="50196"/>
                      </a:srgbClr>
                    </a:solidFill>
                  </a:tcPr>
                </a:tc>
                <a:extLst>
                  <a:ext uri="{0D108BD9-81ED-4DB2-BD59-A6C34878D82A}">
                    <a16:rowId xmlns:a16="http://schemas.microsoft.com/office/drawing/2014/main" val="1167046152"/>
                  </a:ext>
                </a:extLst>
              </a:tr>
              <a:tr h="469876">
                <a:tc>
                  <a:txBody>
                    <a:bodyPr/>
                    <a:lstStyle/>
                    <a:p>
                      <a:pPr marL="0" marR="0" lvl="0" indent="0" algn="l" rtl="0">
                        <a:lnSpc>
                          <a:spcPct val="100000"/>
                        </a:lnSpc>
                        <a:spcBef>
                          <a:spcPts val="0"/>
                        </a:spcBef>
                        <a:spcAft>
                          <a:spcPts val="0"/>
                        </a:spcAft>
                        <a:buFontTx/>
                        <a:buNone/>
                      </a:pPr>
                      <a:r>
                        <a:rPr lang="en-US" sz="1200" b="0" kern="1200" dirty="0">
                          <a:solidFill>
                            <a:srgbClr val="161716"/>
                          </a:solidFill>
                          <a:latin typeface="+mn-lt"/>
                        </a:rPr>
                        <a:t>Allow-list required IP addresses and URLs (</a:t>
                      </a:r>
                      <a:r>
                        <a:rPr lang="en-US" sz="1200" b="0" kern="1200" dirty="0">
                          <a:solidFill>
                            <a:schemeClr val="tx2"/>
                          </a:solidFill>
                          <a:latin typeface="+mn-lt"/>
                          <a:hlinkClick r:id="rId8">
                            <a:extLst>
                              <a:ext uri="{A12FA001-AC4F-418D-AE19-62706E023703}">
                                <ahyp:hlinkClr xmlns:ahyp="http://schemas.microsoft.com/office/drawing/2018/hyperlinkcolor" val="tx"/>
                              </a:ext>
                            </a:extLst>
                          </a:hlinkClick>
                        </a:rPr>
                        <a:t>Power Apps</a:t>
                      </a:r>
                      <a:r>
                        <a:rPr lang="en-US" sz="1200" b="0" kern="1200" dirty="0">
                          <a:solidFill>
                            <a:schemeClr val="tx2"/>
                          </a:solidFill>
                          <a:latin typeface="+mn-lt"/>
                        </a:rPr>
                        <a:t>, </a:t>
                      </a:r>
                      <a:r>
                        <a:rPr lang="en-US" sz="1200" b="0" kern="1200" dirty="0">
                          <a:solidFill>
                            <a:schemeClr val="tx2"/>
                          </a:solidFill>
                          <a:latin typeface="+mn-lt"/>
                          <a:hlinkClick r:id="rId9">
                            <a:extLst>
                              <a:ext uri="{A12FA001-AC4F-418D-AE19-62706E023703}">
                                <ahyp:hlinkClr xmlns:ahyp="http://schemas.microsoft.com/office/drawing/2018/hyperlinkcolor" val="tx"/>
                              </a:ext>
                            </a:extLst>
                          </a:hlinkClick>
                        </a:rPr>
                        <a:t>Power Automate</a:t>
                      </a:r>
                      <a:r>
                        <a:rPr lang="en-US" sz="1200" b="0" kern="1200" dirty="0">
                          <a:solidFill>
                            <a:srgbClr val="161716"/>
                          </a:solidFill>
                          <a:latin typeface="+mn-lt"/>
                        </a:rPr>
                        <a:t>)</a:t>
                      </a:r>
                      <a:endParaRPr lang="en-US" sz="1200" b="0" i="0" kern="1200" dirty="0">
                        <a:solidFill>
                          <a:srgbClr val="161716"/>
                        </a:solidFill>
                        <a:latin typeface="+mn-lt"/>
                        <a:ea typeface="+mn-ea"/>
                        <a:cs typeface="Segoe UI Semilight"/>
                      </a:endParaRPr>
                    </a:p>
                  </a:txBody>
                  <a:tcPr marL="274320" marR="143428" marT="0" marB="0" anchor="ctr">
                    <a:solidFill>
                      <a:srgbClr val="F2F2F2">
                        <a:alpha val="50196"/>
                      </a:srgbClr>
                    </a:solidFill>
                  </a:tcPr>
                </a:tc>
                <a:tc>
                  <a:txBody>
                    <a:bodyPr/>
                    <a:lstStyle/>
                    <a:p>
                      <a:pPr marL="174625" indent="-174625" algn="l" defTabSz="932559" rtl="0" eaLnBrk="1" latinLnBrk="0" hangingPunct="1">
                        <a:lnSpc>
                          <a:spcPts val="1600"/>
                        </a:lnSpc>
                        <a:buClr>
                          <a:srgbClr val="0278D4"/>
                        </a:buClr>
                        <a:buFont typeface="Wingdings" pitchFamily="2" charset="2"/>
                        <a:buChar char="§"/>
                      </a:pPr>
                      <a:endParaRPr lang="en-US" sz="1200" b="0" i="0" kern="1200" dirty="0">
                        <a:gradFill>
                          <a:gsLst>
                            <a:gs pos="13889">
                              <a:schemeClr val="tx1"/>
                            </a:gs>
                            <a:gs pos="28704">
                              <a:schemeClr val="tx1"/>
                            </a:gs>
                          </a:gsLst>
                          <a:lin ang="5400000" scaled="0"/>
                        </a:gradFill>
                        <a:latin typeface="+mn-lt"/>
                        <a:ea typeface="+mn-ea"/>
                        <a:cs typeface="Segoe UI Semilight" panose="020B0402040204020203" pitchFamily="34" charset="0"/>
                      </a:endParaRPr>
                    </a:p>
                  </a:txBody>
                  <a:tcPr marL="274320" marR="591640" marT="89642" marB="89642" anchor="ctr">
                    <a:solidFill>
                      <a:srgbClr val="F2F2F2">
                        <a:alpha val="50196"/>
                      </a:srgbClr>
                    </a:solidFill>
                  </a:tcPr>
                </a:tc>
                <a:tc>
                  <a:txBody>
                    <a:bodyPr/>
                    <a:lstStyle/>
                    <a:p>
                      <a:pPr marL="174625" indent="-174625" algn="l" defTabSz="932559" rtl="0" eaLnBrk="1" latinLnBrk="0" hangingPunct="1">
                        <a:lnSpc>
                          <a:spcPts val="1600"/>
                        </a:lnSpc>
                        <a:buClr>
                          <a:srgbClr val="0278D4"/>
                        </a:buClr>
                        <a:buFont typeface="Wingdings" pitchFamily="2" charset="2"/>
                        <a:buChar char="§"/>
                      </a:pPr>
                      <a:endParaRPr lang="en-US" sz="1200" b="0" i="0" kern="1200" dirty="0">
                        <a:gradFill>
                          <a:gsLst>
                            <a:gs pos="13889">
                              <a:schemeClr val="tx1"/>
                            </a:gs>
                            <a:gs pos="28704">
                              <a:schemeClr val="tx1"/>
                            </a:gs>
                          </a:gsLst>
                          <a:lin ang="5400000" scaled="0"/>
                        </a:gradFill>
                        <a:latin typeface="+mn-lt"/>
                        <a:ea typeface="+mn-ea"/>
                        <a:cs typeface="Segoe UI Semilight" panose="020B0402040204020203" pitchFamily="34" charset="0"/>
                      </a:endParaRPr>
                    </a:p>
                  </a:txBody>
                  <a:tcPr marL="274320" marR="591640" marT="89642" marB="89642" anchor="ctr">
                    <a:solidFill>
                      <a:srgbClr val="F2F2F2">
                        <a:alpha val="50196"/>
                      </a:srgbClr>
                    </a:solidFill>
                  </a:tcPr>
                </a:tc>
                <a:extLst>
                  <a:ext uri="{0D108BD9-81ED-4DB2-BD59-A6C34878D82A}">
                    <a16:rowId xmlns:a16="http://schemas.microsoft.com/office/drawing/2014/main" val="1525268913"/>
                  </a:ext>
                </a:extLst>
              </a:tr>
              <a:tr h="469876">
                <a:tc>
                  <a:txBody>
                    <a:bodyPr/>
                    <a:lstStyle/>
                    <a:p>
                      <a:pPr marL="0" marR="0" lvl="0" indent="0" algn="l" rtl="0">
                        <a:lnSpc>
                          <a:spcPct val="100000"/>
                        </a:lnSpc>
                        <a:spcBef>
                          <a:spcPts val="0"/>
                        </a:spcBef>
                        <a:spcAft>
                          <a:spcPts val="0"/>
                        </a:spcAft>
                        <a:buFontTx/>
                        <a:buNone/>
                      </a:pPr>
                      <a:r>
                        <a:rPr lang="en-US" sz="1200" b="0" kern="1200" dirty="0">
                          <a:solidFill>
                            <a:srgbClr val="161716"/>
                          </a:solidFill>
                          <a:latin typeface="+mn-lt"/>
                        </a:rPr>
                        <a:t>Implement </a:t>
                      </a:r>
                      <a:r>
                        <a:rPr lang="en-US" sz="1200" b="0" kern="1200" dirty="0">
                          <a:solidFill>
                            <a:schemeClr val="tx2"/>
                          </a:solidFill>
                          <a:latin typeface="+mn-lt"/>
                          <a:hlinkClick r:id="rId10">
                            <a:extLst>
                              <a:ext uri="{A12FA001-AC4F-418D-AE19-62706E023703}">
                                <ahyp:hlinkClr xmlns:ahyp="http://schemas.microsoft.com/office/drawing/2018/hyperlinkcolor" val="tx"/>
                              </a:ext>
                            </a:extLst>
                          </a:hlinkClick>
                        </a:rPr>
                        <a:t>Data Loss Prevention </a:t>
                      </a:r>
                      <a:r>
                        <a:rPr lang="en-US" sz="1200" b="0" kern="1200" dirty="0">
                          <a:solidFill>
                            <a:schemeClr val="tx1"/>
                          </a:solidFill>
                          <a:latin typeface="+mn-lt"/>
                        </a:rPr>
                        <a:t>and</a:t>
                      </a:r>
                      <a:r>
                        <a:rPr lang="en-US" sz="1200" b="0" kern="1200" dirty="0">
                          <a:solidFill>
                            <a:schemeClr val="tx2"/>
                          </a:solidFill>
                          <a:latin typeface="+mn-lt"/>
                        </a:rPr>
                        <a:t> </a:t>
                      </a:r>
                      <a:r>
                        <a:rPr lang="en-US" sz="1200" b="0" kern="1200" dirty="0">
                          <a:solidFill>
                            <a:schemeClr val="tx2"/>
                          </a:solidFill>
                          <a:latin typeface="+mn-lt"/>
                          <a:hlinkClick r:id="rId11">
                            <a:extLst>
                              <a:ext uri="{A12FA001-AC4F-418D-AE19-62706E023703}">
                                <ahyp:hlinkClr xmlns:ahyp="http://schemas.microsoft.com/office/drawing/2018/hyperlinkcolor" val="tx"/>
                              </a:ext>
                            </a:extLst>
                          </a:hlinkClick>
                        </a:rPr>
                        <a:t>tenant-isolation</a:t>
                      </a:r>
                      <a:r>
                        <a:rPr lang="en-US" sz="1200" b="0" kern="1200" dirty="0">
                          <a:solidFill>
                            <a:schemeClr val="tx2"/>
                          </a:solidFill>
                          <a:latin typeface="+mn-lt"/>
                        </a:rPr>
                        <a:t> </a:t>
                      </a:r>
                      <a:r>
                        <a:rPr lang="en-US" sz="1200" b="0" kern="1200" dirty="0">
                          <a:solidFill>
                            <a:srgbClr val="161716"/>
                          </a:solidFill>
                          <a:latin typeface="+mn-lt"/>
                        </a:rPr>
                        <a:t>policies</a:t>
                      </a:r>
                      <a:endParaRPr lang="en-US" sz="1200" b="0" i="0" kern="1200" dirty="0">
                        <a:solidFill>
                          <a:srgbClr val="161716"/>
                        </a:solidFill>
                        <a:latin typeface="+mn-lt"/>
                        <a:ea typeface="+mn-ea"/>
                        <a:cs typeface="Segoe UI Semilight"/>
                      </a:endParaRPr>
                    </a:p>
                  </a:txBody>
                  <a:tcPr marL="274320" marR="143428" marT="0" marB="0" anchor="ctr">
                    <a:solidFill>
                      <a:srgbClr val="F2F2F2">
                        <a:alpha val="50196"/>
                      </a:srgbClr>
                    </a:solidFill>
                  </a:tcPr>
                </a:tc>
                <a:tc>
                  <a:txBody>
                    <a:bodyPr/>
                    <a:lstStyle/>
                    <a:p>
                      <a:pPr marL="0" indent="0" algn="l" defTabSz="932559" rtl="0" eaLnBrk="1" latinLnBrk="0" hangingPunct="1">
                        <a:lnSpc>
                          <a:spcPts val="1600"/>
                        </a:lnSpc>
                        <a:buClr>
                          <a:srgbClr val="0278D4"/>
                        </a:buClr>
                        <a:buFont typeface="Wingdings" pitchFamily="2" charset="2"/>
                        <a:buNone/>
                      </a:pPr>
                      <a:endParaRPr lang="en-US" sz="1200" b="0" i="0" kern="1200" dirty="0">
                        <a:gradFill>
                          <a:gsLst>
                            <a:gs pos="13889">
                              <a:schemeClr val="tx1"/>
                            </a:gs>
                            <a:gs pos="28704">
                              <a:schemeClr val="tx1"/>
                            </a:gs>
                          </a:gsLst>
                          <a:lin ang="5400000" scaled="0"/>
                        </a:gradFill>
                        <a:latin typeface="+mn-lt"/>
                        <a:ea typeface="Segoe UI" pitchFamily="34" charset="0"/>
                        <a:cs typeface="Segoe UI Semilight" panose="020B0402040204020203" pitchFamily="34" charset="0"/>
                      </a:endParaRPr>
                    </a:p>
                  </a:txBody>
                  <a:tcPr marL="274320" marR="591640" marT="89642" marB="89642" anchor="ctr">
                    <a:solidFill>
                      <a:srgbClr val="F2F2F2">
                        <a:alpha val="50196"/>
                      </a:srgbClr>
                    </a:solidFill>
                  </a:tcPr>
                </a:tc>
                <a:tc>
                  <a:txBody>
                    <a:bodyPr/>
                    <a:lstStyle/>
                    <a:p>
                      <a:pPr marL="174625" indent="-174625" algn="l" defTabSz="932559" rtl="0" eaLnBrk="1" latinLnBrk="0" hangingPunct="1">
                        <a:lnSpc>
                          <a:spcPts val="1600"/>
                        </a:lnSpc>
                        <a:buClr>
                          <a:srgbClr val="0278D4"/>
                        </a:buClr>
                        <a:buFont typeface="Wingdings" pitchFamily="2" charset="2"/>
                        <a:buChar char="§"/>
                      </a:pPr>
                      <a:endParaRPr lang="en-US" sz="1200" b="0" i="0" kern="1200" dirty="0">
                        <a:gradFill>
                          <a:gsLst>
                            <a:gs pos="13889">
                              <a:schemeClr val="tx1"/>
                            </a:gs>
                            <a:gs pos="28704">
                              <a:schemeClr val="tx1"/>
                            </a:gs>
                          </a:gsLst>
                          <a:lin ang="5400000" scaled="0"/>
                        </a:gradFill>
                        <a:latin typeface="+mn-lt"/>
                        <a:ea typeface="Segoe UI" pitchFamily="34" charset="0"/>
                        <a:cs typeface="Segoe UI Semilight" panose="020B0402040204020203" pitchFamily="34" charset="0"/>
                      </a:endParaRPr>
                    </a:p>
                  </a:txBody>
                  <a:tcPr marL="274320" marR="591640" marT="89642" marB="89642" anchor="ctr">
                    <a:solidFill>
                      <a:srgbClr val="F2F2F2">
                        <a:alpha val="50196"/>
                      </a:srgbClr>
                    </a:solidFill>
                  </a:tcPr>
                </a:tc>
                <a:extLst>
                  <a:ext uri="{0D108BD9-81ED-4DB2-BD59-A6C34878D82A}">
                    <a16:rowId xmlns:a16="http://schemas.microsoft.com/office/drawing/2014/main" val="3769847368"/>
                  </a:ext>
                </a:extLst>
              </a:tr>
              <a:tr h="469876">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lang="en-US" sz="1200" b="0" kern="1200" dirty="0">
                          <a:solidFill>
                            <a:srgbClr val="161716"/>
                          </a:solidFill>
                          <a:latin typeface="+mn-lt"/>
                        </a:rPr>
                        <a:t>Review </a:t>
                      </a:r>
                      <a:r>
                        <a:rPr lang="en-US" sz="1200" b="0" kern="1200" dirty="0">
                          <a:solidFill>
                            <a:schemeClr val="tx2"/>
                          </a:solidFill>
                          <a:latin typeface="+mn-lt"/>
                          <a:hlinkClick r:id="rId12">
                            <a:extLst>
                              <a:ext uri="{A12FA001-AC4F-418D-AE19-62706E023703}">
                                <ahyp:hlinkClr xmlns:ahyp="http://schemas.microsoft.com/office/drawing/2018/hyperlinkcolor" val="tx"/>
                              </a:ext>
                            </a:extLst>
                          </a:hlinkClick>
                        </a:rPr>
                        <a:t>Power Platform analytics </a:t>
                      </a:r>
                      <a:r>
                        <a:rPr lang="en-US" sz="1200" b="0" kern="1200" dirty="0">
                          <a:solidFill>
                            <a:srgbClr val="161716"/>
                          </a:solidFill>
                          <a:latin typeface="+mn-lt"/>
                        </a:rPr>
                        <a:t>capabilities</a:t>
                      </a:r>
                      <a:endParaRPr lang="en-US" sz="1200" b="0" i="0" kern="1200" dirty="0">
                        <a:solidFill>
                          <a:srgbClr val="161716"/>
                        </a:solidFill>
                        <a:latin typeface="+mn-lt"/>
                        <a:ea typeface="+mn-ea"/>
                        <a:cs typeface="Segoe UI Semilight"/>
                      </a:endParaRPr>
                    </a:p>
                  </a:txBody>
                  <a:tcPr marL="274320" marR="143428" marT="0" marB="0" anchor="ctr">
                    <a:solidFill>
                      <a:srgbClr val="F2F2F2">
                        <a:alpha val="50196"/>
                      </a:srgbClr>
                    </a:solidFill>
                  </a:tcPr>
                </a:tc>
                <a:tc>
                  <a:txBody>
                    <a:bodyPr/>
                    <a:lstStyle/>
                    <a:p>
                      <a:pPr marL="0" indent="0" algn="l" defTabSz="932559" rtl="0" eaLnBrk="1" latinLnBrk="0" hangingPunct="1">
                        <a:lnSpc>
                          <a:spcPts val="1600"/>
                        </a:lnSpc>
                        <a:buClr>
                          <a:srgbClr val="0278D4"/>
                        </a:buClr>
                        <a:buFont typeface="Wingdings" pitchFamily="2" charset="2"/>
                        <a:buNone/>
                      </a:pPr>
                      <a:endParaRPr lang="en-US" sz="1200" b="0" i="0" kern="1200" dirty="0">
                        <a:gradFill>
                          <a:gsLst>
                            <a:gs pos="13889">
                              <a:schemeClr val="tx1"/>
                            </a:gs>
                            <a:gs pos="28704">
                              <a:schemeClr val="tx1"/>
                            </a:gs>
                          </a:gsLst>
                          <a:lin ang="5400000" scaled="0"/>
                        </a:gradFill>
                        <a:latin typeface="+mn-lt"/>
                        <a:ea typeface="Segoe UI" pitchFamily="34" charset="0"/>
                        <a:cs typeface="Segoe UI Semilight" panose="020B0402040204020203" pitchFamily="34" charset="0"/>
                      </a:endParaRPr>
                    </a:p>
                  </a:txBody>
                  <a:tcPr marL="274320" marR="591640" marT="89642" marB="89642" anchor="ctr">
                    <a:solidFill>
                      <a:srgbClr val="F2F2F2">
                        <a:alpha val="50196"/>
                      </a:srgbClr>
                    </a:solidFill>
                  </a:tcPr>
                </a:tc>
                <a:tc>
                  <a:txBody>
                    <a:bodyPr/>
                    <a:lstStyle/>
                    <a:p>
                      <a:pPr marL="174625" indent="-174625" algn="l" defTabSz="932559" rtl="0" eaLnBrk="1" latinLnBrk="0" hangingPunct="1">
                        <a:lnSpc>
                          <a:spcPts val="1600"/>
                        </a:lnSpc>
                        <a:buClr>
                          <a:srgbClr val="0278D4"/>
                        </a:buClr>
                        <a:buFont typeface="Wingdings" pitchFamily="2" charset="2"/>
                        <a:buChar char="§"/>
                      </a:pPr>
                      <a:endParaRPr lang="en-US" sz="1200" b="0" i="0" kern="1200" dirty="0">
                        <a:gradFill>
                          <a:gsLst>
                            <a:gs pos="13889">
                              <a:schemeClr val="tx1"/>
                            </a:gs>
                            <a:gs pos="28704">
                              <a:schemeClr val="tx1"/>
                            </a:gs>
                          </a:gsLst>
                          <a:lin ang="5400000" scaled="0"/>
                        </a:gradFill>
                        <a:latin typeface="+mn-lt"/>
                        <a:ea typeface="Segoe UI" pitchFamily="34" charset="0"/>
                        <a:cs typeface="Segoe UI Semilight" panose="020B0402040204020203" pitchFamily="34" charset="0"/>
                      </a:endParaRPr>
                    </a:p>
                  </a:txBody>
                  <a:tcPr marL="274320" marR="591640" marT="89642" marB="89642" anchor="ctr">
                    <a:solidFill>
                      <a:srgbClr val="F2F2F2">
                        <a:alpha val="50196"/>
                      </a:srgbClr>
                    </a:solidFill>
                  </a:tcPr>
                </a:tc>
                <a:extLst>
                  <a:ext uri="{0D108BD9-81ED-4DB2-BD59-A6C34878D82A}">
                    <a16:rowId xmlns:a16="http://schemas.microsoft.com/office/drawing/2014/main" val="2887491970"/>
                  </a:ext>
                </a:extLst>
              </a:tr>
              <a:tr h="469876">
                <a:tc>
                  <a:txBody>
                    <a:bodyPr/>
                    <a:lstStyle/>
                    <a:p>
                      <a:pPr marL="0" marR="0" lvl="0" indent="0" algn="l" rtl="0">
                        <a:lnSpc>
                          <a:spcPct val="100000"/>
                        </a:lnSpc>
                        <a:spcBef>
                          <a:spcPts val="0"/>
                        </a:spcBef>
                        <a:spcAft>
                          <a:spcPts val="0"/>
                        </a:spcAft>
                        <a:buFontTx/>
                        <a:buNone/>
                      </a:pPr>
                      <a:r>
                        <a:rPr lang="en-US" sz="1200" b="0" kern="1200" dirty="0">
                          <a:solidFill>
                            <a:srgbClr val="161716"/>
                          </a:solidFill>
                          <a:latin typeface="+mn-lt"/>
                        </a:rPr>
                        <a:t>Establish an </a:t>
                      </a:r>
                      <a:r>
                        <a:rPr lang="en-US" sz="1200" b="0" kern="1200" dirty="0">
                          <a:solidFill>
                            <a:schemeClr val="tx2"/>
                          </a:solidFill>
                          <a:latin typeface="+mn-lt"/>
                          <a:hlinkClick r:id="rId13">
                            <a:extLst>
                              <a:ext uri="{A12FA001-AC4F-418D-AE19-62706E023703}">
                                <ahyp:hlinkClr xmlns:ahyp="http://schemas.microsoft.com/office/drawing/2018/hyperlinkcolor" val="tx"/>
                              </a:ext>
                            </a:extLst>
                          </a:hlinkClick>
                        </a:rPr>
                        <a:t>environment strategy</a:t>
                      </a:r>
                      <a:endParaRPr lang="en-US" sz="1200" b="0" i="0" kern="1200" dirty="0">
                        <a:solidFill>
                          <a:schemeClr val="tx2"/>
                        </a:solidFill>
                        <a:latin typeface="+mn-lt"/>
                        <a:ea typeface="+mn-ea"/>
                        <a:cs typeface="Segoe UI Semilight"/>
                      </a:endParaRPr>
                    </a:p>
                  </a:txBody>
                  <a:tcPr marL="274320" marR="143428" marT="0" marB="0" anchor="ctr">
                    <a:solidFill>
                      <a:srgbClr val="F2F2F2">
                        <a:alpha val="50196"/>
                      </a:srgbClr>
                    </a:solidFill>
                  </a:tcPr>
                </a:tc>
                <a:tc>
                  <a:txBody>
                    <a:bodyPr/>
                    <a:lstStyle/>
                    <a:p>
                      <a:pPr marL="0" indent="0" algn="l" defTabSz="932559" rtl="0" eaLnBrk="1" latinLnBrk="0" hangingPunct="1">
                        <a:lnSpc>
                          <a:spcPts val="1600"/>
                        </a:lnSpc>
                        <a:buClr>
                          <a:srgbClr val="0278D4"/>
                        </a:buClr>
                        <a:buFont typeface="Wingdings" pitchFamily="2" charset="2"/>
                        <a:buNone/>
                      </a:pPr>
                      <a:endParaRPr lang="en-US" sz="1200" b="0" i="0" kern="1200" dirty="0">
                        <a:gradFill>
                          <a:gsLst>
                            <a:gs pos="13889">
                              <a:schemeClr val="tx1"/>
                            </a:gs>
                            <a:gs pos="28704">
                              <a:schemeClr val="tx1"/>
                            </a:gs>
                          </a:gsLst>
                          <a:lin ang="5400000" scaled="0"/>
                        </a:gradFill>
                        <a:latin typeface="+mn-lt"/>
                        <a:ea typeface="Segoe UI" pitchFamily="34" charset="0"/>
                        <a:cs typeface="Segoe UI Semilight" panose="020B0402040204020203" pitchFamily="34" charset="0"/>
                      </a:endParaRPr>
                    </a:p>
                  </a:txBody>
                  <a:tcPr marL="274320" marR="591640" marT="89642" marB="89642" anchor="ctr">
                    <a:solidFill>
                      <a:srgbClr val="F2F2F2">
                        <a:alpha val="50196"/>
                      </a:srgbClr>
                    </a:solidFill>
                  </a:tcPr>
                </a:tc>
                <a:tc>
                  <a:txBody>
                    <a:bodyPr/>
                    <a:lstStyle/>
                    <a:p>
                      <a:pPr marL="174625" indent="-174625" algn="l" defTabSz="932559" rtl="0" eaLnBrk="1" latinLnBrk="0" hangingPunct="1">
                        <a:lnSpc>
                          <a:spcPts val="1600"/>
                        </a:lnSpc>
                        <a:buClr>
                          <a:srgbClr val="0278D4"/>
                        </a:buClr>
                        <a:buFont typeface="Wingdings" pitchFamily="2" charset="2"/>
                        <a:buChar char="§"/>
                      </a:pPr>
                      <a:endParaRPr lang="en-US" sz="1200" b="0" i="0" kern="1200" dirty="0">
                        <a:gradFill>
                          <a:gsLst>
                            <a:gs pos="13889">
                              <a:schemeClr val="tx1"/>
                            </a:gs>
                            <a:gs pos="28704">
                              <a:schemeClr val="tx1"/>
                            </a:gs>
                          </a:gsLst>
                          <a:lin ang="5400000" scaled="0"/>
                        </a:gradFill>
                        <a:latin typeface="+mn-lt"/>
                        <a:ea typeface="Segoe UI" pitchFamily="34" charset="0"/>
                        <a:cs typeface="Segoe UI Semilight" panose="020B0402040204020203" pitchFamily="34" charset="0"/>
                      </a:endParaRPr>
                    </a:p>
                  </a:txBody>
                  <a:tcPr marL="274320" marR="591640" marT="89642" marB="89642" anchor="ctr">
                    <a:solidFill>
                      <a:srgbClr val="F2F2F2">
                        <a:alpha val="50196"/>
                      </a:srgbClr>
                    </a:solidFill>
                  </a:tcPr>
                </a:tc>
                <a:extLst>
                  <a:ext uri="{0D108BD9-81ED-4DB2-BD59-A6C34878D82A}">
                    <a16:rowId xmlns:a16="http://schemas.microsoft.com/office/drawing/2014/main" val="1623068764"/>
                  </a:ext>
                </a:extLst>
              </a:tr>
              <a:tr h="469876">
                <a:tc>
                  <a:txBody>
                    <a:bodyPr/>
                    <a:lstStyle/>
                    <a:p>
                      <a:pPr marL="0" marR="0" lvl="0" indent="0" algn="l" rtl="0">
                        <a:lnSpc>
                          <a:spcPct val="100000"/>
                        </a:lnSpc>
                        <a:spcBef>
                          <a:spcPts val="0"/>
                        </a:spcBef>
                        <a:spcAft>
                          <a:spcPts val="0"/>
                        </a:spcAft>
                        <a:buFontTx/>
                        <a:buNone/>
                      </a:pPr>
                      <a:r>
                        <a:rPr lang="en-US" sz="1200" b="0" kern="1200" dirty="0">
                          <a:solidFill>
                            <a:srgbClr val="161716"/>
                          </a:solidFill>
                          <a:latin typeface="+mn-lt"/>
                        </a:rPr>
                        <a:t>Prepare the help desk</a:t>
                      </a:r>
                      <a:endParaRPr lang="en-US" sz="1200" b="0" i="0" kern="1200" dirty="0">
                        <a:solidFill>
                          <a:srgbClr val="161716"/>
                        </a:solidFill>
                        <a:latin typeface="+mn-lt"/>
                        <a:ea typeface="+mn-ea"/>
                        <a:cs typeface="Segoe UI Semilight"/>
                      </a:endParaRPr>
                    </a:p>
                  </a:txBody>
                  <a:tcPr marL="274320" marR="143428" marT="0" marB="0" anchor="ctr">
                    <a:solidFill>
                      <a:srgbClr val="F2F2F2">
                        <a:alpha val="50196"/>
                      </a:srgbClr>
                    </a:solidFill>
                  </a:tcPr>
                </a:tc>
                <a:tc>
                  <a:txBody>
                    <a:bodyPr/>
                    <a:lstStyle/>
                    <a:p>
                      <a:pPr marL="0" indent="0" algn="l" defTabSz="932559" rtl="0" eaLnBrk="1" latinLnBrk="0" hangingPunct="1">
                        <a:lnSpc>
                          <a:spcPts val="1600"/>
                        </a:lnSpc>
                        <a:buClr>
                          <a:srgbClr val="0278D4"/>
                        </a:buClr>
                        <a:buFont typeface="Wingdings" pitchFamily="2" charset="2"/>
                        <a:buNone/>
                      </a:pPr>
                      <a:endParaRPr lang="en-US" sz="1200" b="0" i="0" kern="1200" dirty="0">
                        <a:gradFill>
                          <a:gsLst>
                            <a:gs pos="13889">
                              <a:schemeClr val="tx1"/>
                            </a:gs>
                            <a:gs pos="28704">
                              <a:schemeClr val="tx1"/>
                            </a:gs>
                          </a:gsLst>
                          <a:lin ang="5400000" scaled="0"/>
                        </a:gradFill>
                        <a:latin typeface="+mn-lt"/>
                        <a:ea typeface="Segoe UI" pitchFamily="34" charset="0"/>
                        <a:cs typeface="Segoe UI Semilight" panose="020B0402040204020203" pitchFamily="34" charset="0"/>
                      </a:endParaRPr>
                    </a:p>
                  </a:txBody>
                  <a:tcPr marL="274320" marR="591640" marT="89642" marB="89642" anchor="ctr">
                    <a:solidFill>
                      <a:srgbClr val="F2F2F2">
                        <a:alpha val="50196"/>
                      </a:srgbClr>
                    </a:solidFill>
                  </a:tcPr>
                </a:tc>
                <a:tc>
                  <a:txBody>
                    <a:bodyPr/>
                    <a:lstStyle/>
                    <a:p>
                      <a:pPr marL="174625" indent="-174625" algn="l" defTabSz="932559" rtl="0" eaLnBrk="1" latinLnBrk="0" hangingPunct="1">
                        <a:lnSpc>
                          <a:spcPts val="1600"/>
                        </a:lnSpc>
                        <a:buClr>
                          <a:srgbClr val="0278D4"/>
                        </a:buClr>
                        <a:buFont typeface="Wingdings" pitchFamily="2" charset="2"/>
                        <a:buChar char="§"/>
                      </a:pPr>
                      <a:endParaRPr lang="en-US" sz="1200" b="0" i="0" kern="1200" dirty="0">
                        <a:gradFill>
                          <a:gsLst>
                            <a:gs pos="13889">
                              <a:schemeClr val="tx1"/>
                            </a:gs>
                            <a:gs pos="28704">
                              <a:schemeClr val="tx1"/>
                            </a:gs>
                          </a:gsLst>
                          <a:lin ang="5400000" scaled="0"/>
                        </a:gradFill>
                        <a:latin typeface="+mn-lt"/>
                        <a:ea typeface="Segoe UI" pitchFamily="34" charset="0"/>
                        <a:cs typeface="Segoe UI Semilight" panose="020B0402040204020203" pitchFamily="34" charset="0"/>
                      </a:endParaRPr>
                    </a:p>
                  </a:txBody>
                  <a:tcPr marL="274320" marR="591640" marT="89642" marB="89642" anchor="ctr">
                    <a:solidFill>
                      <a:srgbClr val="F2F2F2">
                        <a:alpha val="50196"/>
                      </a:srgbClr>
                    </a:solidFill>
                  </a:tcPr>
                </a:tc>
                <a:extLst>
                  <a:ext uri="{0D108BD9-81ED-4DB2-BD59-A6C34878D82A}">
                    <a16:rowId xmlns:a16="http://schemas.microsoft.com/office/drawing/2014/main" val="85907250"/>
                  </a:ext>
                </a:extLst>
              </a:tr>
            </a:tbl>
          </a:graphicData>
        </a:graphic>
      </p:graphicFrame>
      <p:grpSp>
        <p:nvGrpSpPr>
          <p:cNvPr id="5" name="Group 4" descr="Prompt: Fill this section out">
            <a:extLst>
              <a:ext uri="{FF2B5EF4-FFF2-40B4-BE49-F238E27FC236}">
                <a16:creationId xmlns:a16="http://schemas.microsoft.com/office/drawing/2014/main" id="{03848265-7258-46E9-A2BA-4D3C9EDD6E0A}"/>
              </a:ext>
            </a:extLst>
          </p:cNvPr>
          <p:cNvGrpSpPr/>
          <p:nvPr/>
        </p:nvGrpSpPr>
        <p:grpSpPr>
          <a:xfrm>
            <a:off x="0" y="-396000"/>
            <a:ext cx="12192000" cy="396000"/>
            <a:chOff x="0" y="-396000"/>
            <a:chExt cx="12192000" cy="396000"/>
          </a:xfrm>
        </p:grpSpPr>
        <p:sp>
          <p:nvSpPr>
            <p:cNvPr id="6" name="TextBox 5">
              <a:extLst>
                <a:ext uri="{FF2B5EF4-FFF2-40B4-BE49-F238E27FC236}">
                  <a16:creationId xmlns:a16="http://schemas.microsoft.com/office/drawing/2014/main" id="{FEC308D4-0693-41FD-BF3C-16F4CBC99867}"/>
                </a:ext>
              </a:extLst>
            </p:cNvPr>
            <p:cNvSpPr txBox="1"/>
            <p:nvPr/>
          </p:nvSpPr>
          <p:spPr>
            <a:xfrm>
              <a:off x="0" y="-396000"/>
              <a:ext cx="12192000" cy="396000"/>
            </a:xfrm>
            <a:prstGeom prst="rect">
              <a:avLst/>
            </a:prstGeom>
            <a:solidFill>
              <a:schemeClr val="accent1"/>
            </a:solidFill>
          </p:spPr>
          <p:txBody>
            <a:bodyPr wrap="square" lIns="0" tIns="0" rIns="0" bIns="0" rtlCol="0" anchor="ctr">
              <a:spAutoFit/>
            </a:bodyPr>
            <a:lstStyle/>
            <a:p>
              <a:pPr marL="144000" algn="ctr"/>
              <a:r>
                <a:rPr lang="en-GB" dirty="0">
                  <a:solidFill>
                    <a:schemeClr val="bg1"/>
                  </a:solidFill>
                  <a:latin typeface="+mj-lt"/>
                  <a:cs typeface="Segoe UI Semilight"/>
                </a:rPr>
                <a:t>Fill this section out</a:t>
              </a:r>
            </a:p>
          </p:txBody>
        </p:sp>
        <p:pic>
          <p:nvPicPr>
            <p:cNvPr id="7" name="Graphic 6" descr="Pencil with solid fill">
              <a:extLst>
                <a:ext uri="{FF2B5EF4-FFF2-40B4-BE49-F238E27FC236}">
                  <a16:creationId xmlns:a16="http://schemas.microsoft.com/office/drawing/2014/main" id="{603BF17A-52F7-4534-B19C-6B7E32EDA6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26000" y="-383816"/>
              <a:ext cx="341074" cy="341074"/>
            </a:xfrm>
            <a:prstGeom prst="rect">
              <a:avLst/>
            </a:prstGeom>
          </p:spPr>
        </p:pic>
      </p:grpSp>
    </p:spTree>
    <p:extLst>
      <p:ext uri="{BB962C8B-B14F-4D97-AF65-F5344CB8AC3E}">
        <p14:creationId xmlns:p14="http://schemas.microsoft.com/office/powerpoint/2010/main" val="385855095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885DD9-7FA8-452E-931F-00AE32425458}"/>
              </a:ext>
            </a:extLst>
          </p:cNvPr>
          <p:cNvSpPr>
            <a:spLocks noGrp="1"/>
          </p:cNvSpPr>
          <p:nvPr>
            <p:ph type="body" sz="quarter" idx="10"/>
          </p:nvPr>
        </p:nvSpPr>
        <p:spPr/>
        <p:txBody>
          <a:bodyPr/>
          <a:lstStyle/>
          <a:p>
            <a:r>
              <a:rPr lang="nb-NO" dirty="0"/>
              <a:t>Executive Management struggles to understand the businessvalue of digital transformation?</a:t>
            </a:r>
          </a:p>
          <a:p>
            <a:endParaRPr lang="nb-NO" dirty="0"/>
          </a:p>
          <a:p>
            <a:endParaRPr lang="nb-NO" dirty="0"/>
          </a:p>
          <a:p>
            <a:pPr marL="342900" indent="-342900">
              <a:buFont typeface="Arial" panose="020B0604020202020204" pitchFamily="34" charset="0"/>
              <a:buChar char="•"/>
            </a:pPr>
            <a:r>
              <a:rPr lang="nb-NO" dirty="0"/>
              <a:t>Identify one or two solutions created on the Power Platform</a:t>
            </a:r>
          </a:p>
          <a:p>
            <a:pPr marL="342900" indent="-342900">
              <a:buFont typeface="Arial" panose="020B0604020202020204" pitchFamily="34" charset="0"/>
              <a:buChar char="•"/>
            </a:pPr>
            <a:r>
              <a:rPr lang="nb-NO" dirty="0"/>
              <a:t>Invite CxO to showcase digital capabilities and business value</a:t>
            </a:r>
          </a:p>
          <a:p>
            <a:pPr marL="342900" indent="-342900">
              <a:buFont typeface="Arial" panose="020B0604020202020204" pitchFamily="34" charset="0"/>
              <a:buChar char="•"/>
            </a:pPr>
            <a:r>
              <a:rPr lang="nb-NO" dirty="0"/>
              <a:t>Communicate the need for a change management journey that is connected to the digital transformation strategy</a:t>
            </a:r>
          </a:p>
          <a:p>
            <a:endParaRPr lang="nb-NO" dirty="0"/>
          </a:p>
          <a:p>
            <a:pPr marL="342900" indent="-342900">
              <a:buFont typeface="Arial" panose="020B0604020202020204" pitchFamily="34" charset="0"/>
              <a:buChar char="•"/>
            </a:pPr>
            <a:endParaRPr lang="nb-NO" dirty="0"/>
          </a:p>
          <a:p>
            <a:pPr marL="704850" lvl="2" indent="-342900"/>
            <a:endParaRPr lang="nb-NO" dirty="0"/>
          </a:p>
          <a:p>
            <a:endParaRPr lang="nb-NO" dirty="0"/>
          </a:p>
          <a:p>
            <a:endParaRPr lang="nb-NO" dirty="0"/>
          </a:p>
          <a:p>
            <a:endParaRPr lang="nb-NO" dirty="0"/>
          </a:p>
          <a:p>
            <a:endParaRPr lang="nb-NO" dirty="0"/>
          </a:p>
        </p:txBody>
      </p:sp>
      <p:sp>
        <p:nvSpPr>
          <p:cNvPr id="3" name="Title 2">
            <a:extLst>
              <a:ext uri="{FF2B5EF4-FFF2-40B4-BE49-F238E27FC236}">
                <a16:creationId xmlns:a16="http://schemas.microsoft.com/office/drawing/2014/main" id="{88FC5032-34B3-4D3D-9C40-EF77D2FA3417}"/>
              </a:ext>
            </a:extLst>
          </p:cNvPr>
          <p:cNvSpPr>
            <a:spLocks noGrp="1"/>
          </p:cNvSpPr>
          <p:nvPr>
            <p:ph type="title"/>
          </p:nvPr>
        </p:nvSpPr>
        <p:spPr/>
        <p:txBody>
          <a:bodyPr/>
          <a:lstStyle/>
          <a:p>
            <a:r>
              <a:rPr lang="nb-NO" dirty="0"/>
              <a:t>What if	</a:t>
            </a:r>
          </a:p>
        </p:txBody>
      </p:sp>
    </p:spTree>
    <p:extLst>
      <p:ext uri="{BB962C8B-B14F-4D97-AF65-F5344CB8AC3E}">
        <p14:creationId xmlns:p14="http://schemas.microsoft.com/office/powerpoint/2010/main" val="94715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89CC-D86B-434B-894B-9CBA1A5223D5}"/>
              </a:ext>
            </a:extLst>
          </p:cNvPr>
          <p:cNvSpPr>
            <a:spLocks noGrp="1"/>
          </p:cNvSpPr>
          <p:nvPr>
            <p:ph type="title"/>
          </p:nvPr>
        </p:nvSpPr>
        <p:spPr/>
        <p:txBody>
          <a:bodyPr/>
          <a:lstStyle/>
          <a:p>
            <a:r>
              <a:rPr lang="en-US" err="1"/>
              <a:t>C</a:t>
            </a:r>
            <a:r>
              <a:rPr lang="en-US" cap="none" err="1"/>
              <a:t>o</a:t>
            </a:r>
            <a:r>
              <a:rPr lang="en-US" err="1"/>
              <a:t>E</a:t>
            </a:r>
            <a:r>
              <a:rPr lang="en-US"/>
              <a:t> operating model</a:t>
            </a:r>
            <a:br>
              <a:rPr lang="en-US"/>
            </a:br>
            <a:r>
              <a:rPr lang="en-US" sz="2000">
                <a:solidFill>
                  <a:schemeClr val="accent2"/>
                </a:solidFill>
              </a:rPr>
              <a:t>Supporting the employee journey towards the Low Code Platform</a:t>
            </a:r>
          </a:p>
        </p:txBody>
      </p:sp>
      <p:sp>
        <p:nvSpPr>
          <p:cNvPr id="3" name="TextBox 66">
            <a:extLst>
              <a:ext uri="{FF2B5EF4-FFF2-40B4-BE49-F238E27FC236}">
                <a16:creationId xmlns:a16="http://schemas.microsoft.com/office/drawing/2014/main" id="{44FCAD1A-EBCB-9843-B723-0F32628B5B20}"/>
              </a:ext>
            </a:extLst>
          </p:cNvPr>
          <p:cNvSpPr txBox="1"/>
          <p:nvPr/>
        </p:nvSpPr>
        <p:spPr>
          <a:xfrm>
            <a:off x="1395816" y="1310585"/>
            <a:ext cx="1728401" cy="56425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200"/>
              </a:lnSpc>
              <a:defRPr/>
            </a:pPr>
            <a:r>
              <a:rPr lang="en-GB" sz="2000" kern="0">
                <a:latin typeface="+mj-lt"/>
              </a:rPr>
              <a:t>Customer/</a:t>
            </a:r>
          </a:p>
          <a:p>
            <a:pPr algn="ctr">
              <a:lnSpc>
                <a:spcPts val="2200"/>
              </a:lnSpc>
              <a:defRPr/>
            </a:pPr>
            <a:r>
              <a:rPr lang="en-GB" sz="2000" kern="0">
                <a:latin typeface="+mj-lt"/>
              </a:rPr>
              <a:t>Business Units</a:t>
            </a:r>
          </a:p>
        </p:txBody>
      </p:sp>
      <p:sp>
        <p:nvSpPr>
          <p:cNvPr id="4" name="TextBox 67">
            <a:extLst>
              <a:ext uri="{FF2B5EF4-FFF2-40B4-BE49-F238E27FC236}">
                <a16:creationId xmlns:a16="http://schemas.microsoft.com/office/drawing/2014/main" id="{635645C2-F9B6-A048-81A2-A6D2D06A9616}"/>
              </a:ext>
            </a:extLst>
          </p:cNvPr>
          <p:cNvSpPr txBox="1"/>
          <p:nvPr/>
        </p:nvSpPr>
        <p:spPr>
          <a:xfrm>
            <a:off x="5699950" y="1310585"/>
            <a:ext cx="4627500" cy="56425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ts val="2200"/>
              </a:lnSpc>
              <a:defRPr/>
            </a:pPr>
            <a:r>
              <a:rPr lang="en-GB" sz="2000" kern="0">
                <a:latin typeface="+mj-lt"/>
              </a:rPr>
              <a:t>Dedicated Low Code Platform </a:t>
            </a:r>
            <a:br>
              <a:rPr lang="en-GB" sz="2000" kern="0">
                <a:latin typeface="+mj-lt"/>
              </a:rPr>
            </a:br>
            <a:r>
              <a:rPr lang="en-GB" sz="2000" kern="0">
                <a:latin typeface="+mj-lt"/>
              </a:rPr>
              <a:t>Centre of Excellence </a:t>
            </a:r>
          </a:p>
        </p:txBody>
      </p:sp>
      <p:cxnSp>
        <p:nvCxnSpPr>
          <p:cNvPr id="11" name="Straight Connector 10">
            <a:extLst>
              <a:ext uri="{FF2B5EF4-FFF2-40B4-BE49-F238E27FC236}">
                <a16:creationId xmlns:a16="http://schemas.microsoft.com/office/drawing/2014/main" id="{C92A7214-4DB2-DA41-9F2C-BB9ABFEBBD79}"/>
              </a:ext>
            </a:extLst>
          </p:cNvPr>
          <p:cNvCxnSpPr>
            <a:cxnSpLocks/>
          </p:cNvCxnSpPr>
          <p:nvPr/>
        </p:nvCxnSpPr>
        <p:spPr>
          <a:xfrm rot="5400000">
            <a:off x="8013702" y="-189574"/>
            <a:ext cx="0" cy="428371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B001E61-AD96-EA45-AD2B-E74B93FFEEFC}"/>
              </a:ext>
            </a:extLst>
          </p:cNvPr>
          <p:cNvGrpSpPr/>
          <p:nvPr/>
        </p:nvGrpSpPr>
        <p:grpSpPr>
          <a:xfrm>
            <a:off x="481432" y="2029728"/>
            <a:ext cx="3607968" cy="3837672"/>
            <a:chOff x="481432" y="2029728"/>
            <a:chExt cx="3607968" cy="4142472"/>
          </a:xfrm>
        </p:grpSpPr>
        <p:sp>
          <p:nvSpPr>
            <p:cNvPr id="7" name="Flowchart: Alternate Process 8">
              <a:extLst>
                <a:ext uri="{FF2B5EF4-FFF2-40B4-BE49-F238E27FC236}">
                  <a16:creationId xmlns:a16="http://schemas.microsoft.com/office/drawing/2014/main" id="{037951CD-16A4-5D41-BC49-C17EABF88E5E}"/>
                </a:ext>
              </a:extLst>
            </p:cNvPr>
            <p:cNvSpPr>
              <a:spLocks noChangeArrowheads="1"/>
            </p:cNvSpPr>
            <p:nvPr/>
          </p:nvSpPr>
          <p:spPr bwMode="auto">
            <a:xfrm>
              <a:off x="481432" y="2080528"/>
              <a:ext cx="3557168" cy="4091672"/>
            </a:xfrm>
            <a:prstGeom prst="roundRect">
              <a:avLst>
                <a:gd name="adj" fmla="val 3814"/>
              </a:avLst>
            </a:prstGeom>
            <a:solidFill>
              <a:schemeClr val="bg2"/>
            </a:solidFill>
            <a:ln w="12700">
              <a:noFill/>
              <a:miter lim="800000"/>
              <a:headEnd/>
              <a:tailEnd/>
            </a:ln>
          </p:spPr>
          <p:txBody>
            <a:bodyPr vert="horz" wrap="square" lIns="18000" tIns="10800" rIns="18000" bIns="1080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a:endParaRPr>
            </a:p>
          </p:txBody>
        </p:sp>
        <p:sp>
          <p:nvSpPr>
            <p:cNvPr id="12" name="Flowchart: Alternate Process 8">
              <a:extLst>
                <a:ext uri="{FF2B5EF4-FFF2-40B4-BE49-F238E27FC236}">
                  <a16:creationId xmlns:a16="http://schemas.microsoft.com/office/drawing/2014/main" id="{6AE74EB2-C025-644B-812D-D91DE314B3E4}"/>
                </a:ext>
              </a:extLst>
            </p:cNvPr>
            <p:cNvSpPr>
              <a:spLocks noChangeArrowheads="1"/>
            </p:cNvSpPr>
            <p:nvPr/>
          </p:nvSpPr>
          <p:spPr bwMode="auto">
            <a:xfrm>
              <a:off x="532232" y="2029728"/>
              <a:ext cx="3557168" cy="4091672"/>
            </a:xfrm>
            <a:prstGeom prst="roundRect">
              <a:avLst>
                <a:gd name="adj" fmla="val 3814"/>
              </a:avLst>
            </a:prstGeom>
            <a:noFill/>
            <a:ln w="12700">
              <a:solidFill>
                <a:schemeClr val="accent4"/>
              </a:solidFill>
              <a:miter lim="800000"/>
              <a:headEnd/>
              <a:tailEnd/>
            </a:ln>
          </p:spPr>
          <p:txBody>
            <a:bodyPr vert="horz" wrap="square" lIns="18000" tIns="10800" rIns="18000" bIns="1080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a:endParaRPr>
            </a:p>
          </p:txBody>
        </p:sp>
      </p:grpSp>
      <p:grpSp>
        <p:nvGrpSpPr>
          <p:cNvPr id="14" name="Group 13">
            <a:extLst>
              <a:ext uri="{FF2B5EF4-FFF2-40B4-BE49-F238E27FC236}">
                <a16:creationId xmlns:a16="http://schemas.microsoft.com/office/drawing/2014/main" id="{893D897F-E44A-3245-9395-0D9F342CFF44}"/>
              </a:ext>
            </a:extLst>
          </p:cNvPr>
          <p:cNvGrpSpPr/>
          <p:nvPr/>
        </p:nvGrpSpPr>
        <p:grpSpPr>
          <a:xfrm>
            <a:off x="4602976" y="2029728"/>
            <a:ext cx="3236632" cy="3837672"/>
            <a:chOff x="481432" y="2029728"/>
            <a:chExt cx="3607968" cy="4142472"/>
          </a:xfrm>
        </p:grpSpPr>
        <p:sp>
          <p:nvSpPr>
            <p:cNvPr id="15" name="Flowchart: Alternate Process 8">
              <a:extLst>
                <a:ext uri="{FF2B5EF4-FFF2-40B4-BE49-F238E27FC236}">
                  <a16:creationId xmlns:a16="http://schemas.microsoft.com/office/drawing/2014/main" id="{53B39605-41F3-594D-BF98-8FD0BEB5548B}"/>
                </a:ext>
              </a:extLst>
            </p:cNvPr>
            <p:cNvSpPr>
              <a:spLocks noChangeArrowheads="1"/>
            </p:cNvSpPr>
            <p:nvPr/>
          </p:nvSpPr>
          <p:spPr bwMode="auto">
            <a:xfrm>
              <a:off x="481432" y="2080528"/>
              <a:ext cx="3557168" cy="4091672"/>
            </a:xfrm>
            <a:prstGeom prst="roundRect">
              <a:avLst>
                <a:gd name="adj" fmla="val 3814"/>
              </a:avLst>
            </a:prstGeom>
            <a:solidFill>
              <a:schemeClr val="bg2"/>
            </a:solidFill>
            <a:ln w="12700">
              <a:noFill/>
              <a:miter lim="800000"/>
              <a:headEnd/>
              <a:tailEnd/>
            </a:ln>
          </p:spPr>
          <p:txBody>
            <a:bodyPr vert="horz" wrap="square" lIns="18000" tIns="10800" rIns="18000" bIns="1080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a:endParaRPr>
            </a:p>
          </p:txBody>
        </p:sp>
        <p:sp>
          <p:nvSpPr>
            <p:cNvPr id="16" name="Flowchart: Alternate Process 8">
              <a:extLst>
                <a:ext uri="{FF2B5EF4-FFF2-40B4-BE49-F238E27FC236}">
                  <a16:creationId xmlns:a16="http://schemas.microsoft.com/office/drawing/2014/main" id="{D14E916A-347D-9A46-8CDE-1CACEBC40A01}"/>
                </a:ext>
              </a:extLst>
            </p:cNvPr>
            <p:cNvSpPr>
              <a:spLocks noChangeArrowheads="1"/>
            </p:cNvSpPr>
            <p:nvPr/>
          </p:nvSpPr>
          <p:spPr bwMode="auto">
            <a:xfrm>
              <a:off x="532232" y="2029728"/>
              <a:ext cx="3557168" cy="4091672"/>
            </a:xfrm>
            <a:prstGeom prst="roundRect">
              <a:avLst>
                <a:gd name="adj" fmla="val 3814"/>
              </a:avLst>
            </a:prstGeom>
            <a:noFill/>
            <a:ln w="12700">
              <a:solidFill>
                <a:schemeClr val="accent4"/>
              </a:solidFill>
              <a:miter lim="800000"/>
              <a:headEnd/>
              <a:tailEnd/>
            </a:ln>
          </p:spPr>
          <p:txBody>
            <a:bodyPr vert="horz" wrap="square" lIns="18000" tIns="10800" rIns="18000" bIns="1080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a:endParaRPr>
            </a:p>
          </p:txBody>
        </p:sp>
      </p:grpSp>
      <p:sp>
        <p:nvSpPr>
          <p:cNvPr id="18" name="Flowchart: Alternate Process 8">
            <a:extLst>
              <a:ext uri="{FF2B5EF4-FFF2-40B4-BE49-F238E27FC236}">
                <a16:creationId xmlns:a16="http://schemas.microsoft.com/office/drawing/2014/main" id="{30EBB3D3-C64A-0041-A7B9-DFBFE9765CFE}"/>
              </a:ext>
            </a:extLst>
          </p:cNvPr>
          <p:cNvSpPr>
            <a:spLocks noChangeArrowheads="1"/>
          </p:cNvSpPr>
          <p:nvPr/>
        </p:nvSpPr>
        <p:spPr bwMode="auto">
          <a:xfrm>
            <a:off x="8187792" y="2076790"/>
            <a:ext cx="3467015" cy="3790610"/>
          </a:xfrm>
          <a:prstGeom prst="roundRect">
            <a:avLst>
              <a:gd name="adj" fmla="val 3814"/>
            </a:avLst>
          </a:prstGeom>
          <a:solidFill>
            <a:schemeClr val="accent2"/>
          </a:solidFill>
          <a:ln w="12700">
            <a:noFill/>
            <a:miter lim="800000"/>
            <a:headEnd/>
            <a:tailEnd/>
          </a:ln>
        </p:spPr>
        <p:txBody>
          <a:bodyPr vert="horz" wrap="square" lIns="18000" tIns="108000" rIns="18000" bIns="1080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fontAlgn="base" hangingPunct="0">
              <a:lnSpc>
                <a:spcPts val="1400"/>
              </a:lnSpc>
              <a:spcBef>
                <a:spcPct val="0"/>
              </a:spcBef>
              <a:spcAft>
                <a:spcPct val="0"/>
              </a:spcAft>
              <a:defRPr/>
            </a:pPr>
            <a:r>
              <a:rPr lang="en-GB" altLang="en-US" sz="1200">
                <a:solidFill>
                  <a:schemeClr val="bg1"/>
                </a:solidFill>
                <a:latin typeface="Verdana" panose="020B0604030504040204" pitchFamily="34" charset="0"/>
                <a:ea typeface="Verdana" panose="020B0604030504040204" pitchFamily="34" charset="0"/>
                <a:cs typeface="Arial"/>
              </a:rPr>
              <a:t>Iterative Development Activities </a:t>
            </a:r>
          </a:p>
        </p:txBody>
      </p:sp>
      <p:sp>
        <p:nvSpPr>
          <p:cNvPr id="19" name="Flowchart: Alternate Process 8">
            <a:extLst>
              <a:ext uri="{FF2B5EF4-FFF2-40B4-BE49-F238E27FC236}">
                <a16:creationId xmlns:a16="http://schemas.microsoft.com/office/drawing/2014/main" id="{67278E8D-D8BD-844D-8AFC-EE8A13D4900D}"/>
              </a:ext>
            </a:extLst>
          </p:cNvPr>
          <p:cNvSpPr>
            <a:spLocks noChangeArrowheads="1"/>
          </p:cNvSpPr>
          <p:nvPr/>
        </p:nvSpPr>
        <p:spPr bwMode="auto">
          <a:xfrm>
            <a:off x="8237305" y="2029728"/>
            <a:ext cx="3467015" cy="3790610"/>
          </a:xfrm>
          <a:prstGeom prst="roundRect">
            <a:avLst>
              <a:gd name="adj" fmla="val 3814"/>
            </a:avLst>
          </a:prstGeom>
          <a:noFill/>
          <a:ln w="12700">
            <a:solidFill>
              <a:schemeClr val="accent4"/>
            </a:solidFill>
            <a:miter lim="800000"/>
            <a:headEnd/>
            <a:tailEnd/>
          </a:ln>
        </p:spPr>
        <p:txBody>
          <a:bodyPr vert="horz" wrap="square" lIns="18000" tIns="10800" rIns="18000" bIns="1080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Arial"/>
            </a:endParaRPr>
          </a:p>
        </p:txBody>
      </p:sp>
      <p:grpSp>
        <p:nvGrpSpPr>
          <p:cNvPr id="26" name="Group 25">
            <a:extLst>
              <a:ext uri="{FF2B5EF4-FFF2-40B4-BE49-F238E27FC236}">
                <a16:creationId xmlns:a16="http://schemas.microsoft.com/office/drawing/2014/main" id="{3BF455C0-9FC4-0A4F-8382-BF4F42622805}"/>
              </a:ext>
            </a:extLst>
          </p:cNvPr>
          <p:cNvGrpSpPr/>
          <p:nvPr/>
        </p:nvGrpSpPr>
        <p:grpSpPr>
          <a:xfrm>
            <a:off x="2387362" y="2320754"/>
            <a:ext cx="737833" cy="692491"/>
            <a:chOff x="2350824" y="2453425"/>
            <a:chExt cx="737833" cy="692491"/>
          </a:xfrm>
        </p:grpSpPr>
        <p:sp>
          <p:nvSpPr>
            <p:cNvPr id="21" name="Freeform 63">
              <a:extLst>
                <a:ext uri="{FF2B5EF4-FFF2-40B4-BE49-F238E27FC236}">
                  <a16:creationId xmlns:a16="http://schemas.microsoft.com/office/drawing/2014/main" id="{CFD433BE-3D66-064D-AEDA-543DD222F47B}"/>
                </a:ext>
              </a:extLst>
            </p:cNvPr>
            <p:cNvSpPr>
              <a:spLocks/>
            </p:cNvSpPr>
            <p:nvPr/>
          </p:nvSpPr>
          <p:spPr bwMode="auto">
            <a:xfrm>
              <a:off x="2350824" y="2453425"/>
              <a:ext cx="737833" cy="692491"/>
            </a:xfrm>
            <a:custGeom>
              <a:avLst/>
              <a:gdLst>
                <a:gd name="T0" fmla="*/ 33 w 227"/>
                <a:gd name="T1" fmla="*/ 166 h 213"/>
                <a:gd name="T2" fmla="*/ 54 w 227"/>
                <a:gd name="T3" fmla="*/ 32 h 213"/>
                <a:gd name="T4" fmla="*/ 195 w 227"/>
                <a:gd name="T5" fmla="*/ 52 h 213"/>
                <a:gd name="T6" fmla="*/ 169 w 227"/>
                <a:gd name="T7" fmla="*/ 181 h 213"/>
                <a:gd name="T8" fmla="*/ 33 w 227"/>
                <a:gd name="T9" fmla="*/ 166 h 213"/>
              </a:gdLst>
              <a:ahLst/>
              <a:cxnLst>
                <a:cxn ang="0">
                  <a:pos x="T0" y="T1"/>
                </a:cxn>
                <a:cxn ang="0">
                  <a:pos x="T2" y="T3"/>
                </a:cxn>
                <a:cxn ang="0">
                  <a:pos x="T4" y="T5"/>
                </a:cxn>
                <a:cxn ang="0">
                  <a:pos x="T6" y="T7"/>
                </a:cxn>
                <a:cxn ang="0">
                  <a:pos x="T8" y="T9"/>
                </a:cxn>
              </a:cxnLst>
              <a:rect l="0" t="0" r="r" b="b"/>
              <a:pathLst>
                <a:path w="227" h="213">
                  <a:moveTo>
                    <a:pt x="33" y="166"/>
                  </a:moveTo>
                  <a:cubicBezTo>
                    <a:pt x="0" y="124"/>
                    <a:pt x="10" y="63"/>
                    <a:pt x="54" y="32"/>
                  </a:cubicBezTo>
                  <a:cubicBezTo>
                    <a:pt x="99" y="0"/>
                    <a:pt x="162" y="9"/>
                    <a:pt x="195" y="52"/>
                  </a:cubicBezTo>
                  <a:cubicBezTo>
                    <a:pt x="227" y="94"/>
                    <a:pt x="214" y="149"/>
                    <a:pt x="169" y="181"/>
                  </a:cubicBezTo>
                  <a:cubicBezTo>
                    <a:pt x="124" y="213"/>
                    <a:pt x="65" y="209"/>
                    <a:pt x="33" y="166"/>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grpSp>
          <p:nvGrpSpPr>
            <p:cNvPr id="22" name="Group 21">
              <a:extLst>
                <a:ext uri="{FF2B5EF4-FFF2-40B4-BE49-F238E27FC236}">
                  <a16:creationId xmlns:a16="http://schemas.microsoft.com/office/drawing/2014/main" id="{35808652-A499-324E-91E6-C80C5C7C3009}"/>
                </a:ext>
              </a:extLst>
            </p:cNvPr>
            <p:cNvGrpSpPr/>
            <p:nvPr/>
          </p:nvGrpSpPr>
          <p:grpSpPr>
            <a:xfrm>
              <a:off x="2510135" y="2596053"/>
              <a:ext cx="419210" cy="407234"/>
              <a:chOff x="-447357" y="5713674"/>
              <a:chExt cx="304663" cy="295959"/>
            </a:xfrm>
            <a:solidFill>
              <a:schemeClr val="bg1"/>
            </a:solidFill>
          </p:grpSpPr>
          <p:sp>
            <p:nvSpPr>
              <p:cNvPr id="23" name="Freeform 192">
                <a:extLst>
                  <a:ext uri="{FF2B5EF4-FFF2-40B4-BE49-F238E27FC236}">
                    <a16:creationId xmlns:a16="http://schemas.microsoft.com/office/drawing/2014/main" id="{16FBA0DE-178F-F14B-B9A5-913B4B6F586E}"/>
                  </a:ext>
                </a:extLst>
              </p:cNvPr>
              <p:cNvSpPr>
                <a:spLocks/>
              </p:cNvSpPr>
              <p:nvPr/>
            </p:nvSpPr>
            <p:spPr bwMode="auto">
              <a:xfrm>
                <a:off x="-447357" y="5713674"/>
                <a:ext cx="304663" cy="295959"/>
              </a:xfrm>
              <a:custGeom>
                <a:avLst/>
                <a:gdLst>
                  <a:gd name="T0" fmla="*/ 0 w 115"/>
                  <a:gd name="T1" fmla="*/ 94 h 111"/>
                  <a:gd name="T2" fmla="*/ 7 w 115"/>
                  <a:gd name="T3" fmla="*/ 68 h 111"/>
                  <a:gd name="T4" fmla="*/ 18 w 115"/>
                  <a:gd name="T5" fmla="*/ 63 h 111"/>
                  <a:gd name="T6" fmla="*/ 37 w 115"/>
                  <a:gd name="T7" fmla="*/ 57 h 111"/>
                  <a:gd name="T8" fmla="*/ 44 w 115"/>
                  <a:gd name="T9" fmla="*/ 52 h 111"/>
                  <a:gd name="T10" fmla="*/ 44 w 115"/>
                  <a:gd name="T11" fmla="*/ 42 h 111"/>
                  <a:gd name="T12" fmla="*/ 43 w 115"/>
                  <a:gd name="T13" fmla="*/ 36 h 111"/>
                  <a:gd name="T14" fmla="*/ 41 w 115"/>
                  <a:gd name="T15" fmla="*/ 35 h 111"/>
                  <a:gd name="T16" fmla="*/ 40 w 115"/>
                  <a:gd name="T17" fmla="*/ 31 h 111"/>
                  <a:gd name="T18" fmla="*/ 39 w 115"/>
                  <a:gd name="T19" fmla="*/ 26 h 111"/>
                  <a:gd name="T20" fmla="*/ 41 w 115"/>
                  <a:gd name="T21" fmla="*/ 26 h 111"/>
                  <a:gd name="T22" fmla="*/ 42 w 115"/>
                  <a:gd name="T23" fmla="*/ 11 h 111"/>
                  <a:gd name="T24" fmla="*/ 51 w 115"/>
                  <a:gd name="T25" fmla="*/ 2 h 111"/>
                  <a:gd name="T26" fmla="*/ 64 w 115"/>
                  <a:gd name="T27" fmla="*/ 2 h 111"/>
                  <a:gd name="T28" fmla="*/ 73 w 115"/>
                  <a:gd name="T29" fmla="*/ 9 h 111"/>
                  <a:gd name="T30" fmla="*/ 75 w 115"/>
                  <a:gd name="T31" fmla="*/ 18 h 111"/>
                  <a:gd name="T32" fmla="*/ 75 w 115"/>
                  <a:gd name="T33" fmla="*/ 25 h 111"/>
                  <a:gd name="T34" fmla="*/ 76 w 115"/>
                  <a:gd name="T35" fmla="*/ 26 h 111"/>
                  <a:gd name="T36" fmla="*/ 75 w 115"/>
                  <a:gd name="T37" fmla="*/ 33 h 111"/>
                  <a:gd name="T38" fmla="*/ 74 w 115"/>
                  <a:gd name="T39" fmla="*/ 36 h 111"/>
                  <a:gd name="T40" fmla="*/ 73 w 115"/>
                  <a:gd name="T41" fmla="*/ 35 h 111"/>
                  <a:gd name="T42" fmla="*/ 71 w 115"/>
                  <a:gd name="T43" fmla="*/ 41 h 111"/>
                  <a:gd name="T44" fmla="*/ 72 w 115"/>
                  <a:gd name="T45" fmla="*/ 52 h 111"/>
                  <a:gd name="T46" fmla="*/ 78 w 115"/>
                  <a:gd name="T47" fmla="*/ 57 h 111"/>
                  <a:gd name="T48" fmla="*/ 102 w 115"/>
                  <a:gd name="T49" fmla="*/ 64 h 111"/>
                  <a:gd name="T50" fmla="*/ 109 w 115"/>
                  <a:gd name="T51" fmla="*/ 70 h 111"/>
                  <a:gd name="T52" fmla="*/ 115 w 115"/>
                  <a:gd name="T53" fmla="*/ 94 h 111"/>
                  <a:gd name="T54" fmla="*/ 52 w 115"/>
                  <a:gd name="T55" fmla="*/ 107 h 111"/>
                  <a:gd name="T56" fmla="*/ 0 w 115"/>
                  <a:gd name="T57" fmla="*/ 9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11">
                    <a:moveTo>
                      <a:pt x="0" y="94"/>
                    </a:moveTo>
                    <a:cubicBezTo>
                      <a:pt x="0" y="94"/>
                      <a:pt x="5" y="71"/>
                      <a:pt x="7" y="68"/>
                    </a:cubicBezTo>
                    <a:cubicBezTo>
                      <a:pt x="9" y="66"/>
                      <a:pt x="14" y="64"/>
                      <a:pt x="18" y="63"/>
                    </a:cubicBezTo>
                    <a:cubicBezTo>
                      <a:pt x="23" y="61"/>
                      <a:pt x="36" y="58"/>
                      <a:pt x="37" y="57"/>
                    </a:cubicBezTo>
                    <a:cubicBezTo>
                      <a:pt x="39" y="56"/>
                      <a:pt x="43" y="54"/>
                      <a:pt x="44" y="52"/>
                    </a:cubicBezTo>
                    <a:cubicBezTo>
                      <a:pt x="44" y="50"/>
                      <a:pt x="44" y="42"/>
                      <a:pt x="44" y="42"/>
                    </a:cubicBezTo>
                    <a:cubicBezTo>
                      <a:pt x="44" y="41"/>
                      <a:pt x="43" y="36"/>
                      <a:pt x="43" y="36"/>
                    </a:cubicBezTo>
                    <a:cubicBezTo>
                      <a:pt x="43" y="35"/>
                      <a:pt x="42" y="35"/>
                      <a:pt x="41" y="35"/>
                    </a:cubicBezTo>
                    <a:cubicBezTo>
                      <a:pt x="41" y="35"/>
                      <a:pt x="40" y="32"/>
                      <a:pt x="40" y="31"/>
                    </a:cubicBezTo>
                    <a:cubicBezTo>
                      <a:pt x="39" y="29"/>
                      <a:pt x="39" y="26"/>
                      <a:pt x="39" y="26"/>
                    </a:cubicBezTo>
                    <a:cubicBezTo>
                      <a:pt x="40" y="25"/>
                      <a:pt x="41" y="26"/>
                      <a:pt x="41" y="26"/>
                    </a:cubicBezTo>
                    <a:cubicBezTo>
                      <a:pt x="41" y="26"/>
                      <a:pt x="40" y="14"/>
                      <a:pt x="42" y="11"/>
                    </a:cubicBezTo>
                    <a:cubicBezTo>
                      <a:pt x="44" y="7"/>
                      <a:pt x="46" y="3"/>
                      <a:pt x="51" y="2"/>
                    </a:cubicBezTo>
                    <a:cubicBezTo>
                      <a:pt x="57" y="0"/>
                      <a:pt x="62" y="0"/>
                      <a:pt x="64" y="2"/>
                    </a:cubicBezTo>
                    <a:cubicBezTo>
                      <a:pt x="67" y="3"/>
                      <a:pt x="71" y="6"/>
                      <a:pt x="73" y="9"/>
                    </a:cubicBezTo>
                    <a:cubicBezTo>
                      <a:pt x="75" y="11"/>
                      <a:pt x="75" y="18"/>
                      <a:pt x="75" y="18"/>
                    </a:cubicBezTo>
                    <a:cubicBezTo>
                      <a:pt x="75" y="25"/>
                      <a:pt x="75" y="25"/>
                      <a:pt x="75" y="25"/>
                    </a:cubicBezTo>
                    <a:cubicBezTo>
                      <a:pt x="75" y="25"/>
                      <a:pt x="75" y="25"/>
                      <a:pt x="76" y="26"/>
                    </a:cubicBezTo>
                    <a:cubicBezTo>
                      <a:pt x="77" y="27"/>
                      <a:pt x="75" y="33"/>
                      <a:pt x="75" y="33"/>
                    </a:cubicBezTo>
                    <a:cubicBezTo>
                      <a:pt x="75" y="33"/>
                      <a:pt x="74" y="36"/>
                      <a:pt x="74" y="36"/>
                    </a:cubicBezTo>
                    <a:cubicBezTo>
                      <a:pt x="73" y="36"/>
                      <a:pt x="73" y="35"/>
                      <a:pt x="73" y="35"/>
                    </a:cubicBezTo>
                    <a:cubicBezTo>
                      <a:pt x="73" y="35"/>
                      <a:pt x="71" y="39"/>
                      <a:pt x="71" y="41"/>
                    </a:cubicBezTo>
                    <a:cubicBezTo>
                      <a:pt x="71" y="42"/>
                      <a:pt x="71" y="51"/>
                      <a:pt x="72" y="52"/>
                    </a:cubicBezTo>
                    <a:cubicBezTo>
                      <a:pt x="72" y="53"/>
                      <a:pt x="76" y="56"/>
                      <a:pt x="78" y="57"/>
                    </a:cubicBezTo>
                    <a:cubicBezTo>
                      <a:pt x="80" y="58"/>
                      <a:pt x="101" y="64"/>
                      <a:pt x="102" y="64"/>
                    </a:cubicBezTo>
                    <a:cubicBezTo>
                      <a:pt x="103" y="64"/>
                      <a:pt x="106" y="64"/>
                      <a:pt x="109" y="70"/>
                    </a:cubicBezTo>
                    <a:cubicBezTo>
                      <a:pt x="112" y="77"/>
                      <a:pt x="115" y="94"/>
                      <a:pt x="115" y="94"/>
                    </a:cubicBezTo>
                    <a:cubicBezTo>
                      <a:pt x="115" y="94"/>
                      <a:pt x="92" y="111"/>
                      <a:pt x="52" y="107"/>
                    </a:cubicBezTo>
                    <a:cubicBezTo>
                      <a:pt x="22" y="104"/>
                      <a:pt x="8" y="93"/>
                      <a:pt x="0"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3">
                <a:extLst>
                  <a:ext uri="{FF2B5EF4-FFF2-40B4-BE49-F238E27FC236}">
                    <a16:creationId xmlns:a16="http://schemas.microsoft.com/office/drawing/2014/main" id="{CC141EC3-088F-7545-A33F-1CF89728FAFA}"/>
                  </a:ext>
                </a:extLst>
              </p:cNvPr>
              <p:cNvSpPr>
                <a:spLocks/>
              </p:cNvSpPr>
              <p:nvPr/>
            </p:nvSpPr>
            <p:spPr bwMode="auto">
              <a:xfrm>
                <a:off x="-290673" y="5852949"/>
                <a:ext cx="39793" cy="113161"/>
              </a:xfrm>
              <a:custGeom>
                <a:avLst/>
                <a:gdLst>
                  <a:gd name="T0" fmla="*/ 13 w 15"/>
                  <a:gd name="T1" fmla="*/ 0 h 43"/>
                  <a:gd name="T2" fmla="*/ 13 w 15"/>
                  <a:gd name="T3" fmla="*/ 2 h 43"/>
                  <a:gd name="T4" fmla="*/ 0 w 15"/>
                  <a:gd name="T5" fmla="*/ 14 h 43"/>
                  <a:gd name="T6" fmla="*/ 5 w 15"/>
                  <a:gd name="T7" fmla="*/ 18 h 43"/>
                  <a:gd name="T8" fmla="*/ 1 w 15"/>
                  <a:gd name="T9" fmla="*/ 23 h 43"/>
                  <a:gd name="T10" fmla="*/ 4 w 15"/>
                  <a:gd name="T11" fmla="*/ 29 h 43"/>
                  <a:gd name="T12" fmla="*/ 6 w 15"/>
                  <a:gd name="T13" fmla="*/ 43 h 43"/>
                  <a:gd name="T14" fmla="*/ 15 w 15"/>
                  <a:gd name="T15" fmla="*/ 19 h 43"/>
                  <a:gd name="T16" fmla="*/ 15 w 15"/>
                  <a:gd name="T17" fmla="*/ 2 h 43"/>
                  <a:gd name="T18" fmla="*/ 13 w 1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3">
                    <a:moveTo>
                      <a:pt x="13" y="0"/>
                    </a:moveTo>
                    <a:cubicBezTo>
                      <a:pt x="13" y="2"/>
                      <a:pt x="13" y="2"/>
                      <a:pt x="13" y="2"/>
                    </a:cubicBezTo>
                    <a:cubicBezTo>
                      <a:pt x="0" y="14"/>
                      <a:pt x="0" y="14"/>
                      <a:pt x="0" y="14"/>
                    </a:cubicBezTo>
                    <a:cubicBezTo>
                      <a:pt x="5" y="18"/>
                      <a:pt x="5" y="18"/>
                      <a:pt x="5" y="18"/>
                    </a:cubicBezTo>
                    <a:cubicBezTo>
                      <a:pt x="1" y="23"/>
                      <a:pt x="1" y="23"/>
                      <a:pt x="1" y="23"/>
                    </a:cubicBezTo>
                    <a:cubicBezTo>
                      <a:pt x="1" y="23"/>
                      <a:pt x="4" y="27"/>
                      <a:pt x="4" y="29"/>
                    </a:cubicBezTo>
                    <a:cubicBezTo>
                      <a:pt x="5" y="31"/>
                      <a:pt x="6" y="43"/>
                      <a:pt x="6" y="43"/>
                    </a:cubicBezTo>
                    <a:cubicBezTo>
                      <a:pt x="6" y="43"/>
                      <a:pt x="15" y="23"/>
                      <a:pt x="15" y="19"/>
                    </a:cubicBezTo>
                    <a:cubicBezTo>
                      <a:pt x="15" y="15"/>
                      <a:pt x="15" y="3"/>
                      <a:pt x="15" y="2"/>
                    </a:cubicBezTo>
                    <a:cubicBezTo>
                      <a:pt x="15" y="1"/>
                      <a:pt x="13" y="0"/>
                      <a:pt x="1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94">
                <a:extLst>
                  <a:ext uri="{FF2B5EF4-FFF2-40B4-BE49-F238E27FC236}">
                    <a16:creationId xmlns:a16="http://schemas.microsoft.com/office/drawing/2014/main" id="{1F744988-5FBA-154D-8C10-E9E207A37F47}"/>
                  </a:ext>
                </a:extLst>
              </p:cNvPr>
              <p:cNvSpPr>
                <a:spLocks/>
              </p:cNvSpPr>
              <p:nvPr/>
            </p:nvSpPr>
            <p:spPr bwMode="auto">
              <a:xfrm>
                <a:off x="-337927" y="5852949"/>
                <a:ext cx="39793" cy="113161"/>
              </a:xfrm>
              <a:custGeom>
                <a:avLst/>
                <a:gdLst>
                  <a:gd name="T0" fmla="*/ 3 w 15"/>
                  <a:gd name="T1" fmla="*/ 0 h 43"/>
                  <a:gd name="T2" fmla="*/ 3 w 15"/>
                  <a:gd name="T3" fmla="*/ 2 h 43"/>
                  <a:gd name="T4" fmla="*/ 15 w 15"/>
                  <a:gd name="T5" fmla="*/ 14 h 43"/>
                  <a:gd name="T6" fmla="*/ 11 w 15"/>
                  <a:gd name="T7" fmla="*/ 18 h 43"/>
                  <a:gd name="T8" fmla="*/ 14 w 15"/>
                  <a:gd name="T9" fmla="*/ 23 h 43"/>
                  <a:gd name="T10" fmla="*/ 11 w 15"/>
                  <a:gd name="T11" fmla="*/ 29 h 43"/>
                  <a:gd name="T12" fmla="*/ 10 w 15"/>
                  <a:gd name="T13" fmla="*/ 43 h 43"/>
                  <a:gd name="T14" fmla="*/ 0 w 15"/>
                  <a:gd name="T15" fmla="*/ 19 h 43"/>
                  <a:gd name="T16" fmla="*/ 0 w 15"/>
                  <a:gd name="T17" fmla="*/ 2 h 43"/>
                  <a:gd name="T18" fmla="*/ 3 w 1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3">
                    <a:moveTo>
                      <a:pt x="3" y="0"/>
                    </a:moveTo>
                    <a:cubicBezTo>
                      <a:pt x="3" y="2"/>
                      <a:pt x="3" y="2"/>
                      <a:pt x="3" y="2"/>
                    </a:cubicBezTo>
                    <a:cubicBezTo>
                      <a:pt x="15" y="14"/>
                      <a:pt x="15" y="14"/>
                      <a:pt x="15" y="14"/>
                    </a:cubicBezTo>
                    <a:cubicBezTo>
                      <a:pt x="11" y="18"/>
                      <a:pt x="11" y="18"/>
                      <a:pt x="11" y="18"/>
                    </a:cubicBezTo>
                    <a:cubicBezTo>
                      <a:pt x="14" y="23"/>
                      <a:pt x="14" y="23"/>
                      <a:pt x="14" y="23"/>
                    </a:cubicBezTo>
                    <a:cubicBezTo>
                      <a:pt x="14" y="23"/>
                      <a:pt x="12" y="27"/>
                      <a:pt x="11" y="29"/>
                    </a:cubicBezTo>
                    <a:cubicBezTo>
                      <a:pt x="11" y="31"/>
                      <a:pt x="10" y="43"/>
                      <a:pt x="10" y="43"/>
                    </a:cubicBezTo>
                    <a:cubicBezTo>
                      <a:pt x="10" y="43"/>
                      <a:pt x="1" y="23"/>
                      <a:pt x="0" y="19"/>
                    </a:cubicBezTo>
                    <a:cubicBezTo>
                      <a:pt x="0" y="15"/>
                      <a:pt x="0" y="3"/>
                      <a:pt x="0" y="2"/>
                    </a:cubicBezTo>
                    <a:cubicBezTo>
                      <a:pt x="0" y="1"/>
                      <a:pt x="3" y="0"/>
                      <a:pt x="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7" name="Group 26">
            <a:extLst>
              <a:ext uri="{FF2B5EF4-FFF2-40B4-BE49-F238E27FC236}">
                <a16:creationId xmlns:a16="http://schemas.microsoft.com/office/drawing/2014/main" id="{2D89AB8E-8763-D643-8F71-3D3683656E6A}"/>
              </a:ext>
            </a:extLst>
          </p:cNvPr>
          <p:cNvGrpSpPr/>
          <p:nvPr/>
        </p:nvGrpSpPr>
        <p:grpSpPr>
          <a:xfrm>
            <a:off x="914400" y="3068105"/>
            <a:ext cx="737833" cy="692491"/>
            <a:chOff x="2350824" y="2453425"/>
            <a:chExt cx="737833" cy="692491"/>
          </a:xfrm>
        </p:grpSpPr>
        <p:sp>
          <p:nvSpPr>
            <p:cNvPr id="28" name="Freeform 63">
              <a:extLst>
                <a:ext uri="{FF2B5EF4-FFF2-40B4-BE49-F238E27FC236}">
                  <a16:creationId xmlns:a16="http://schemas.microsoft.com/office/drawing/2014/main" id="{EB890C67-44A1-A04D-98A2-1AEE293BF1C0}"/>
                </a:ext>
              </a:extLst>
            </p:cNvPr>
            <p:cNvSpPr>
              <a:spLocks/>
            </p:cNvSpPr>
            <p:nvPr/>
          </p:nvSpPr>
          <p:spPr bwMode="auto">
            <a:xfrm>
              <a:off x="2350824" y="2453425"/>
              <a:ext cx="737833" cy="692491"/>
            </a:xfrm>
            <a:custGeom>
              <a:avLst/>
              <a:gdLst>
                <a:gd name="T0" fmla="*/ 33 w 227"/>
                <a:gd name="T1" fmla="*/ 166 h 213"/>
                <a:gd name="T2" fmla="*/ 54 w 227"/>
                <a:gd name="T3" fmla="*/ 32 h 213"/>
                <a:gd name="T4" fmla="*/ 195 w 227"/>
                <a:gd name="T5" fmla="*/ 52 h 213"/>
                <a:gd name="T6" fmla="*/ 169 w 227"/>
                <a:gd name="T7" fmla="*/ 181 h 213"/>
                <a:gd name="T8" fmla="*/ 33 w 227"/>
                <a:gd name="T9" fmla="*/ 166 h 213"/>
              </a:gdLst>
              <a:ahLst/>
              <a:cxnLst>
                <a:cxn ang="0">
                  <a:pos x="T0" y="T1"/>
                </a:cxn>
                <a:cxn ang="0">
                  <a:pos x="T2" y="T3"/>
                </a:cxn>
                <a:cxn ang="0">
                  <a:pos x="T4" y="T5"/>
                </a:cxn>
                <a:cxn ang="0">
                  <a:pos x="T6" y="T7"/>
                </a:cxn>
                <a:cxn ang="0">
                  <a:pos x="T8" y="T9"/>
                </a:cxn>
              </a:cxnLst>
              <a:rect l="0" t="0" r="r" b="b"/>
              <a:pathLst>
                <a:path w="227" h="213">
                  <a:moveTo>
                    <a:pt x="33" y="166"/>
                  </a:moveTo>
                  <a:cubicBezTo>
                    <a:pt x="0" y="124"/>
                    <a:pt x="10" y="63"/>
                    <a:pt x="54" y="32"/>
                  </a:cubicBezTo>
                  <a:cubicBezTo>
                    <a:pt x="99" y="0"/>
                    <a:pt x="162" y="9"/>
                    <a:pt x="195" y="52"/>
                  </a:cubicBezTo>
                  <a:cubicBezTo>
                    <a:pt x="227" y="94"/>
                    <a:pt x="214" y="149"/>
                    <a:pt x="169" y="181"/>
                  </a:cubicBezTo>
                  <a:cubicBezTo>
                    <a:pt x="124" y="213"/>
                    <a:pt x="65" y="209"/>
                    <a:pt x="33" y="16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grpSp>
          <p:nvGrpSpPr>
            <p:cNvPr id="29" name="Group 28">
              <a:extLst>
                <a:ext uri="{FF2B5EF4-FFF2-40B4-BE49-F238E27FC236}">
                  <a16:creationId xmlns:a16="http://schemas.microsoft.com/office/drawing/2014/main" id="{775F78FD-B3B6-894D-8EB7-1BE921117B3A}"/>
                </a:ext>
              </a:extLst>
            </p:cNvPr>
            <p:cNvGrpSpPr/>
            <p:nvPr/>
          </p:nvGrpSpPr>
          <p:grpSpPr>
            <a:xfrm>
              <a:off x="2510135" y="2596053"/>
              <a:ext cx="419210" cy="407234"/>
              <a:chOff x="-447357" y="5713674"/>
              <a:chExt cx="304663" cy="295959"/>
            </a:xfrm>
            <a:solidFill>
              <a:schemeClr val="bg1"/>
            </a:solidFill>
          </p:grpSpPr>
          <p:sp>
            <p:nvSpPr>
              <p:cNvPr id="30" name="Freeform 192">
                <a:extLst>
                  <a:ext uri="{FF2B5EF4-FFF2-40B4-BE49-F238E27FC236}">
                    <a16:creationId xmlns:a16="http://schemas.microsoft.com/office/drawing/2014/main" id="{954A0931-C7FE-3944-8711-45B8B5C7B1D4}"/>
                  </a:ext>
                </a:extLst>
              </p:cNvPr>
              <p:cNvSpPr>
                <a:spLocks/>
              </p:cNvSpPr>
              <p:nvPr/>
            </p:nvSpPr>
            <p:spPr bwMode="auto">
              <a:xfrm>
                <a:off x="-447357" y="5713674"/>
                <a:ext cx="304663" cy="295959"/>
              </a:xfrm>
              <a:custGeom>
                <a:avLst/>
                <a:gdLst>
                  <a:gd name="T0" fmla="*/ 0 w 115"/>
                  <a:gd name="T1" fmla="*/ 94 h 111"/>
                  <a:gd name="T2" fmla="*/ 7 w 115"/>
                  <a:gd name="T3" fmla="*/ 68 h 111"/>
                  <a:gd name="T4" fmla="*/ 18 w 115"/>
                  <a:gd name="T5" fmla="*/ 63 h 111"/>
                  <a:gd name="T6" fmla="*/ 37 w 115"/>
                  <a:gd name="T7" fmla="*/ 57 h 111"/>
                  <a:gd name="T8" fmla="*/ 44 w 115"/>
                  <a:gd name="T9" fmla="*/ 52 h 111"/>
                  <a:gd name="T10" fmla="*/ 44 w 115"/>
                  <a:gd name="T11" fmla="*/ 42 h 111"/>
                  <a:gd name="T12" fmla="*/ 43 w 115"/>
                  <a:gd name="T13" fmla="*/ 36 h 111"/>
                  <a:gd name="T14" fmla="*/ 41 w 115"/>
                  <a:gd name="T15" fmla="*/ 35 h 111"/>
                  <a:gd name="T16" fmla="*/ 40 w 115"/>
                  <a:gd name="T17" fmla="*/ 31 h 111"/>
                  <a:gd name="T18" fmla="*/ 39 w 115"/>
                  <a:gd name="T19" fmla="*/ 26 h 111"/>
                  <a:gd name="T20" fmla="*/ 41 w 115"/>
                  <a:gd name="T21" fmla="*/ 26 h 111"/>
                  <a:gd name="T22" fmla="*/ 42 w 115"/>
                  <a:gd name="T23" fmla="*/ 11 h 111"/>
                  <a:gd name="T24" fmla="*/ 51 w 115"/>
                  <a:gd name="T25" fmla="*/ 2 h 111"/>
                  <a:gd name="T26" fmla="*/ 64 w 115"/>
                  <a:gd name="T27" fmla="*/ 2 h 111"/>
                  <a:gd name="T28" fmla="*/ 73 w 115"/>
                  <a:gd name="T29" fmla="*/ 9 h 111"/>
                  <a:gd name="T30" fmla="*/ 75 w 115"/>
                  <a:gd name="T31" fmla="*/ 18 h 111"/>
                  <a:gd name="T32" fmla="*/ 75 w 115"/>
                  <a:gd name="T33" fmla="*/ 25 h 111"/>
                  <a:gd name="T34" fmla="*/ 76 w 115"/>
                  <a:gd name="T35" fmla="*/ 26 h 111"/>
                  <a:gd name="T36" fmla="*/ 75 w 115"/>
                  <a:gd name="T37" fmla="*/ 33 h 111"/>
                  <a:gd name="T38" fmla="*/ 74 w 115"/>
                  <a:gd name="T39" fmla="*/ 36 h 111"/>
                  <a:gd name="T40" fmla="*/ 73 w 115"/>
                  <a:gd name="T41" fmla="*/ 35 h 111"/>
                  <a:gd name="T42" fmla="*/ 71 w 115"/>
                  <a:gd name="T43" fmla="*/ 41 h 111"/>
                  <a:gd name="T44" fmla="*/ 72 w 115"/>
                  <a:gd name="T45" fmla="*/ 52 h 111"/>
                  <a:gd name="T46" fmla="*/ 78 w 115"/>
                  <a:gd name="T47" fmla="*/ 57 h 111"/>
                  <a:gd name="T48" fmla="*/ 102 w 115"/>
                  <a:gd name="T49" fmla="*/ 64 h 111"/>
                  <a:gd name="T50" fmla="*/ 109 w 115"/>
                  <a:gd name="T51" fmla="*/ 70 h 111"/>
                  <a:gd name="T52" fmla="*/ 115 w 115"/>
                  <a:gd name="T53" fmla="*/ 94 h 111"/>
                  <a:gd name="T54" fmla="*/ 52 w 115"/>
                  <a:gd name="T55" fmla="*/ 107 h 111"/>
                  <a:gd name="T56" fmla="*/ 0 w 115"/>
                  <a:gd name="T57" fmla="*/ 9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11">
                    <a:moveTo>
                      <a:pt x="0" y="94"/>
                    </a:moveTo>
                    <a:cubicBezTo>
                      <a:pt x="0" y="94"/>
                      <a:pt x="5" y="71"/>
                      <a:pt x="7" y="68"/>
                    </a:cubicBezTo>
                    <a:cubicBezTo>
                      <a:pt x="9" y="66"/>
                      <a:pt x="14" y="64"/>
                      <a:pt x="18" y="63"/>
                    </a:cubicBezTo>
                    <a:cubicBezTo>
                      <a:pt x="23" y="61"/>
                      <a:pt x="36" y="58"/>
                      <a:pt x="37" y="57"/>
                    </a:cubicBezTo>
                    <a:cubicBezTo>
                      <a:pt x="39" y="56"/>
                      <a:pt x="43" y="54"/>
                      <a:pt x="44" y="52"/>
                    </a:cubicBezTo>
                    <a:cubicBezTo>
                      <a:pt x="44" y="50"/>
                      <a:pt x="44" y="42"/>
                      <a:pt x="44" y="42"/>
                    </a:cubicBezTo>
                    <a:cubicBezTo>
                      <a:pt x="44" y="41"/>
                      <a:pt x="43" y="36"/>
                      <a:pt x="43" y="36"/>
                    </a:cubicBezTo>
                    <a:cubicBezTo>
                      <a:pt x="43" y="35"/>
                      <a:pt x="42" y="35"/>
                      <a:pt x="41" y="35"/>
                    </a:cubicBezTo>
                    <a:cubicBezTo>
                      <a:pt x="41" y="35"/>
                      <a:pt x="40" y="32"/>
                      <a:pt x="40" y="31"/>
                    </a:cubicBezTo>
                    <a:cubicBezTo>
                      <a:pt x="39" y="29"/>
                      <a:pt x="39" y="26"/>
                      <a:pt x="39" y="26"/>
                    </a:cubicBezTo>
                    <a:cubicBezTo>
                      <a:pt x="40" y="25"/>
                      <a:pt x="41" y="26"/>
                      <a:pt x="41" y="26"/>
                    </a:cubicBezTo>
                    <a:cubicBezTo>
                      <a:pt x="41" y="26"/>
                      <a:pt x="40" y="14"/>
                      <a:pt x="42" y="11"/>
                    </a:cubicBezTo>
                    <a:cubicBezTo>
                      <a:pt x="44" y="7"/>
                      <a:pt x="46" y="3"/>
                      <a:pt x="51" y="2"/>
                    </a:cubicBezTo>
                    <a:cubicBezTo>
                      <a:pt x="57" y="0"/>
                      <a:pt x="62" y="0"/>
                      <a:pt x="64" y="2"/>
                    </a:cubicBezTo>
                    <a:cubicBezTo>
                      <a:pt x="67" y="3"/>
                      <a:pt x="71" y="6"/>
                      <a:pt x="73" y="9"/>
                    </a:cubicBezTo>
                    <a:cubicBezTo>
                      <a:pt x="75" y="11"/>
                      <a:pt x="75" y="18"/>
                      <a:pt x="75" y="18"/>
                    </a:cubicBezTo>
                    <a:cubicBezTo>
                      <a:pt x="75" y="25"/>
                      <a:pt x="75" y="25"/>
                      <a:pt x="75" y="25"/>
                    </a:cubicBezTo>
                    <a:cubicBezTo>
                      <a:pt x="75" y="25"/>
                      <a:pt x="75" y="25"/>
                      <a:pt x="76" y="26"/>
                    </a:cubicBezTo>
                    <a:cubicBezTo>
                      <a:pt x="77" y="27"/>
                      <a:pt x="75" y="33"/>
                      <a:pt x="75" y="33"/>
                    </a:cubicBezTo>
                    <a:cubicBezTo>
                      <a:pt x="75" y="33"/>
                      <a:pt x="74" y="36"/>
                      <a:pt x="74" y="36"/>
                    </a:cubicBezTo>
                    <a:cubicBezTo>
                      <a:pt x="73" y="36"/>
                      <a:pt x="73" y="35"/>
                      <a:pt x="73" y="35"/>
                    </a:cubicBezTo>
                    <a:cubicBezTo>
                      <a:pt x="73" y="35"/>
                      <a:pt x="71" y="39"/>
                      <a:pt x="71" y="41"/>
                    </a:cubicBezTo>
                    <a:cubicBezTo>
                      <a:pt x="71" y="42"/>
                      <a:pt x="71" y="51"/>
                      <a:pt x="72" y="52"/>
                    </a:cubicBezTo>
                    <a:cubicBezTo>
                      <a:pt x="72" y="53"/>
                      <a:pt x="76" y="56"/>
                      <a:pt x="78" y="57"/>
                    </a:cubicBezTo>
                    <a:cubicBezTo>
                      <a:pt x="80" y="58"/>
                      <a:pt x="101" y="64"/>
                      <a:pt x="102" y="64"/>
                    </a:cubicBezTo>
                    <a:cubicBezTo>
                      <a:pt x="103" y="64"/>
                      <a:pt x="106" y="64"/>
                      <a:pt x="109" y="70"/>
                    </a:cubicBezTo>
                    <a:cubicBezTo>
                      <a:pt x="112" y="77"/>
                      <a:pt x="115" y="94"/>
                      <a:pt x="115" y="94"/>
                    </a:cubicBezTo>
                    <a:cubicBezTo>
                      <a:pt x="115" y="94"/>
                      <a:pt x="92" y="111"/>
                      <a:pt x="52" y="107"/>
                    </a:cubicBezTo>
                    <a:cubicBezTo>
                      <a:pt x="22" y="104"/>
                      <a:pt x="8" y="93"/>
                      <a:pt x="0"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3">
                <a:extLst>
                  <a:ext uri="{FF2B5EF4-FFF2-40B4-BE49-F238E27FC236}">
                    <a16:creationId xmlns:a16="http://schemas.microsoft.com/office/drawing/2014/main" id="{AC276063-98E9-0D44-B90D-856919F651FF}"/>
                  </a:ext>
                </a:extLst>
              </p:cNvPr>
              <p:cNvSpPr>
                <a:spLocks/>
              </p:cNvSpPr>
              <p:nvPr/>
            </p:nvSpPr>
            <p:spPr bwMode="auto">
              <a:xfrm>
                <a:off x="-290673" y="5852949"/>
                <a:ext cx="39793" cy="113161"/>
              </a:xfrm>
              <a:custGeom>
                <a:avLst/>
                <a:gdLst>
                  <a:gd name="T0" fmla="*/ 13 w 15"/>
                  <a:gd name="T1" fmla="*/ 0 h 43"/>
                  <a:gd name="T2" fmla="*/ 13 w 15"/>
                  <a:gd name="T3" fmla="*/ 2 h 43"/>
                  <a:gd name="T4" fmla="*/ 0 w 15"/>
                  <a:gd name="T5" fmla="*/ 14 h 43"/>
                  <a:gd name="T6" fmla="*/ 5 w 15"/>
                  <a:gd name="T7" fmla="*/ 18 h 43"/>
                  <a:gd name="T8" fmla="*/ 1 w 15"/>
                  <a:gd name="T9" fmla="*/ 23 h 43"/>
                  <a:gd name="T10" fmla="*/ 4 w 15"/>
                  <a:gd name="T11" fmla="*/ 29 h 43"/>
                  <a:gd name="T12" fmla="*/ 6 w 15"/>
                  <a:gd name="T13" fmla="*/ 43 h 43"/>
                  <a:gd name="T14" fmla="*/ 15 w 15"/>
                  <a:gd name="T15" fmla="*/ 19 h 43"/>
                  <a:gd name="T16" fmla="*/ 15 w 15"/>
                  <a:gd name="T17" fmla="*/ 2 h 43"/>
                  <a:gd name="T18" fmla="*/ 13 w 1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3">
                    <a:moveTo>
                      <a:pt x="13" y="0"/>
                    </a:moveTo>
                    <a:cubicBezTo>
                      <a:pt x="13" y="2"/>
                      <a:pt x="13" y="2"/>
                      <a:pt x="13" y="2"/>
                    </a:cubicBezTo>
                    <a:cubicBezTo>
                      <a:pt x="0" y="14"/>
                      <a:pt x="0" y="14"/>
                      <a:pt x="0" y="14"/>
                    </a:cubicBezTo>
                    <a:cubicBezTo>
                      <a:pt x="5" y="18"/>
                      <a:pt x="5" y="18"/>
                      <a:pt x="5" y="18"/>
                    </a:cubicBezTo>
                    <a:cubicBezTo>
                      <a:pt x="1" y="23"/>
                      <a:pt x="1" y="23"/>
                      <a:pt x="1" y="23"/>
                    </a:cubicBezTo>
                    <a:cubicBezTo>
                      <a:pt x="1" y="23"/>
                      <a:pt x="4" y="27"/>
                      <a:pt x="4" y="29"/>
                    </a:cubicBezTo>
                    <a:cubicBezTo>
                      <a:pt x="5" y="31"/>
                      <a:pt x="6" y="43"/>
                      <a:pt x="6" y="43"/>
                    </a:cubicBezTo>
                    <a:cubicBezTo>
                      <a:pt x="6" y="43"/>
                      <a:pt x="15" y="23"/>
                      <a:pt x="15" y="19"/>
                    </a:cubicBezTo>
                    <a:cubicBezTo>
                      <a:pt x="15" y="15"/>
                      <a:pt x="15" y="3"/>
                      <a:pt x="15" y="2"/>
                    </a:cubicBezTo>
                    <a:cubicBezTo>
                      <a:pt x="15" y="1"/>
                      <a:pt x="13" y="0"/>
                      <a:pt x="1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4">
                <a:extLst>
                  <a:ext uri="{FF2B5EF4-FFF2-40B4-BE49-F238E27FC236}">
                    <a16:creationId xmlns:a16="http://schemas.microsoft.com/office/drawing/2014/main" id="{810A89D0-2438-2041-A0B0-0F8AE4D3146D}"/>
                  </a:ext>
                </a:extLst>
              </p:cNvPr>
              <p:cNvSpPr>
                <a:spLocks/>
              </p:cNvSpPr>
              <p:nvPr/>
            </p:nvSpPr>
            <p:spPr bwMode="auto">
              <a:xfrm>
                <a:off x="-337927" y="5852949"/>
                <a:ext cx="39793" cy="113161"/>
              </a:xfrm>
              <a:custGeom>
                <a:avLst/>
                <a:gdLst>
                  <a:gd name="T0" fmla="*/ 3 w 15"/>
                  <a:gd name="T1" fmla="*/ 0 h 43"/>
                  <a:gd name="T2" fmla="*/ 3 w 15"/>
                  <a:gd name="T3" fmla="*/ 2 h 43"/>
                  <a:gd name="T4" fmla="*/ 15 w 15"/>
                  <a:gd name="T5" fmla="*/ 14 h 43"/>
                  <a:gd name="T6" fmla="*/ 11 w 15"/>
                  <a:gd name="T7" fmla="*/ 18 h 43"/>
                  <a:gd name="T8" fmla="*/ 14 w 15"/>
                  <a:gd name="T9" fmla="*/ 23 h 43"/>
                  <a:gd name="T10" fmla="*/ 11 w 15"/>
                  <a:gd name="T11" fmla="*/ 29 h 43"/>
                  <a:gd name="T12" fmla="*/ 10 w 15"/>
                  <a:gd name="T13" fmla="*/ 43 h 43"/>
                  <a:gd name="T14" fmla="*/ 0 w 15"/>
                  <a:gd name="T15" fmla="*/ 19 h 43"/>
                  <a:gd name="T16" fmla="*/ 0 w 15"/>
                  <a:gd name="T17" fmla="*/ 2 h 43"/>
                  <a:gd name="T18" fmla="*/ 3 w 1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3">
                    <a:moveTo>
                      <a:pt x="3" y="0"/>
                    </a:moveTo>
                    <a:cubicBezTo>
                      <a:pt x="3" y="2"/>
                      <a:pt x="3" y="2"/>
                      <a:pt x="3" y="2"/>
                    </a:cubicBezTo>
                    <a:cubicBezTo>
                      <a:pt x="15" y="14"/>
                      <a:pt x="15" y="14"/>
                      <a:pt x="15" y="14"/>
                    </a:cubicBezTo>
                    <a:cubicBezTo>
                      <a:pt x="11" y="18"/>
                      <a:pt x="11" y="18"/>
                      <a:pt x="11" y="18"/>
                    </a:cubicBezTo>
                    <a:cubicBezTo>
                      <a:pt x="14" y="23"/>
                      <a:pt x="14" y="23"/>
                      <a:pt x="14" y="23"/>
                    </a:cubicBezTo>
                    <a:cubicBezTo>
                      <a:pt x="14" y="23"/>
                      <a:pt x="12" y="27"/>
                      <a:pt x="11" y="29"/>
                    </a:cubicBezTo>
                    <a:cubicBezTo>
                      <a:pt x="11" y="31"/>
                      <a:pt x="10" y="43"/>
                      <a:pt x="10" y="43"/>
                    </a:cubicBezTo>
                    <a:cubicBezTo>
                      <a:pt x="10" y="43"/>
                      <a:pt x="1" y="23"/>
                      <a:pt x="0" y="19"/>
                    </a:cubicBezTo>
                    <a:cubicBezTo>
                      <a:pt x="0" y="15"/>
                      <a:pt x="0" y="3"/>
                      <a:pt x="0" y="2"/>
                    </a:cubicBezTo>
                    <a:cubicBezTo>
                      <a:pt x="0" y="1"/>
                      <a:pt x="3" y="0"/>
                      <a:pt x="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3" name="Group 32">
            <a:extLst>
              <a:ext uri="{FF2B5EF4-FFF2-40B4-BE49-F238E27FC236}">
                <a16:creationId xmlns:a16="http://schemas.microsoft.com/office/drawing/2014/main" id="{8D735A11-9C95-C84E-9767-5883C8D224D2}"/>
              </a:ext>
            </a:extLst>
          </p:cNvPr>
          <p:cNvGrpSpPr/>
          <p:nvPr/>
        </p:nvGrpSpPr>
        <p:grpSpPr>
          <a:xfrm>
            <a:off x="2387362" y="3550114"/>
            <a:ext cx="737833" cy="692491"/>
            <a:chOff x="2350824" y="2453425"/>
            <a:chExt cx="737833" cy="692491"/>
          </a:xfrm>
        </p:grpSpPr>
        <p:sp>
          <p:nvSpPr>
            <p:cNvPr id="34" name="Freeform 63">
              <a:extLst>
                <a:ext uri="{FF2B5EF4-FFF2-40B4-BE49-F238E27FC236}">
                  <a16:creationId xmlns:a16="http://schemas.microsoft.com/office/drawing/2014/main" id="{E9C2EA00-2850-5E42-BB86-121038A02F87}"/>
                </a:ext>
              </a:extLst>
            </p:cNvPr>
            <p:cNvSpPr>
              <a:spLocks/>
            </p:cNvSpPr>
            <p:nvPr/>
          </p:nvSpPr>
          <p:spPr bwMode="auto">
            <a:xfrm>
              <a:off x="2350824" y="2453425"/>
              <a:ext cx="737833" cy="692491"/>
            </a:xfrm>
            <a:custGeom>
              <a:avLst/>
              <a:gdLst>
                <a:gd name="T0" fmla="*/ 33 w 227"/>
                <a:gd name="T1" fmla="*/ 166 h 213"/>
                <a:gd name="T2" fmla="*/ 54 w 227"/>
                <a:gd name="T3" fmla="*/ 32 h 213"/>
                <a:gd name="T4" fmla="*/ 195 w 227"/>
                <a:gd name="T5" fmla="*/ 52 h 213"/>
                <a:gd name="T6" fmla="*/ 169 w 227"/>
                <a:gd name="T7" fmla="*/ 181 h 213"/>
                <a:gd name="T8" fmla="*/ 33 w 227"/>
                <a:gd name="T9" fmla="*/ 166 h 213"/>
              </a:gdLst>
              <a:ahLst/>
              <a:cxnLst>
                <a:cxn ang="0">
                  <a:pos x="T0" y="T1"/>
                </a:cxn>
                <a:cxn ang="0">
                  <a:pos x="T2" y="T3"/>
                </a:cxn>
                <a:cxn ang="0">
                  <a:pos x="T4" y="T5"/>
                </a:cxn>
                <a:cxn ang="0">
                  <a:pos x="T6" y="T7"/>
                </a:cxn>
                <a:cxn ang="0">
                  <a:pos x="T8" y="T9"/>
                </a:cxn>
              </a:cxnLst>
              <a:rect l="0" t="0" r="r" b="b"/>
              <a:pathLst>
                <a:path w="227" h="213">
                  <a:moveTo>
                    <a:pt x="33" y="166"/>
                  </a:moveTo>
                  <a:cubicBezTo>
                    <a:pt x="0" y="124"/>
                    <a:pt x="10" y="63"/>
                    <a:pt x="54" y="32"/>
                  </a:cubicBezTo>
                  <a:cubicBezTo>
                    <a:pt x="99" y="0"/>
                    <a:pt x="162" y="9"/>
                    <a:pt x="195" y="52"/>
                  </a:cubicBezTo>
                  <a:cubicBezTo>
                    <a:pt x="227" y="94"/>
                    <a:pt x="214" y="149"/>
                    <a:pt x="169" y="181"/>
                  </a:cubicBezTo>
                  <a:cubicBezTo>
                    <a:pt x="124" y="213"/>
                    <a:pt x="65" y="209"/>
                    <a:pt x="33" y="166"/>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grpSp>
          <p:nvGrpSpPr>
            <p:cNvPr id="35" name="Group 34">
              <a:extLst>
                <a:ext uri="{FF2B5EF4-FFF2-40B4-BE49-F238E27FC236}">
                  <a16:creationId xmlns:a16="http://schemas.microsoft.com/office/drawing/2014/main" id="{1B9AF822-E170-1F4D-AC4B-6C5736193A90}"/>
                </a:ext>
              </a:extLst>
            </p:cNvPr>
            <p:cNvGrpSpPr/>
            <p:nvPr/>
          </p:nvGrpSpPr>
          <p:grpSpPr>
            <a:xfrm>
              <a:off x="2510135" y="2596053"/>
              <a:ext cx="419210" cy="407234"/>
              <a:chOff x="-447357" y="5713674"/>
              <a:chExt cx="304663" cy="295959"/>
            </a:xfrm>
            <a:solidFill>
              <a:schemeClr val="bg1"/>
            </a:solidFill>
          </p:grpSpPr>
          <p:sp>
            <p:nvSpPr>
              <p:cNvPr id="36" name="Freeform 192">
                <a:extLst>
                  <a:ext uri="{FF2B5EF4-FFF2-40B4-BE49-F238E27FC236}">
                    <a16:creationId xmlns:a16="http://schemas.microsoft.com/office/drawing/2014/main" id="{B4B36AD5-7463-1C4F-BC4A-458DF9AA1487}"/>
                  </a:ext>
                </a:extLst>
              </p:cNvPr>
              <p:cNvSpPr>
                <a:spLocks/>
              </p:cNvSpPr>
              <p:nvPr/>
            </p:nvSpPr>
            <p:spPr bwMode="auto">
              <a:xfrm>
                <a:off x="-447357" y="5713674"/>
                <a:ext cx="304663" cy="295959"/>
              </a:xfrm>
              <a:custGeom>
                <a:avLst/>
                <a:gdLst>
                  <a:gd name="T0" fmla="*/ 0 w 115"/>
                  <a:gd name="T1" fmla="*/ 94 h 111"/>
                  <a:gd name="T2" fmla="*/ 7 w 115"/>
                  <a:gd name="T3" fmla="*/ 68 h 111"/>
                  <a:gd name="T4" fmla="*/ 18 w 115"/>
                  <a:gd name="T5" fmla="*/ 63 h 111"/>
                  <a:gd name="T6" fmla="*/ 37 w 115"/>
                  <a:gd name="T7" fmla="*/ 57 h 111"/>
                  <a:gd name="T8" fmla="*/ 44 w 115"/>
                  <a:gd name="T9" fmla="*/ 52 h 111"/>
                  <a:gd name="T10" fmla="*/ 44 w 115"/>
                  <a:gd name="T11" fmla="*/ 42 h 111"/>
                  <a:gd name="T12" fmla="*/ 43 w 115"/>
                  <a:gd name="T13" fmla="*/ 36 h 111"/>
                  <a:gd name="T14" fmla="*/ 41 w 115"/>
                  <a:gd name="T15" fmla="*/ 35 h 111"/>
                  <a:gd name="T16" fmla="*/ 40 w 115"/>
                  <a:gd name="T17" fmla="*/ 31 h 111"/>
                  <a:gd name="T18" fmla="*/ 39 w 115"/>
                  <a:gd name="T19" fmla="*/ 26 h 111"/>
                  <a:gd name="T20" fmla="*/ 41 w 115"/>
                  <a:gd name="T21" fmla="*/ 26 h 111"/>
                  <a:gd name="T22" fmla="*/ 42 w 115"/>
                  <a:gd name="T23" fmla="*/ 11 h 111"/>
                  <a:gd name="T24" fmla="*/ 51 w 115"/>
                  <a:gd name="T25" fmla="*/ 2 h 111"/>
                  <a:gd name="T26" fmla="*/ 64 w 115"/>
                  <a:gd name="T27" fmla="*/ 2 h 111"/>
                  <a:gd name="T28" fmla="*/ 73 w 115"/>
                  <a:gd name="T29" fmla="*/ 9 h 111"/>
                  <a:gd name="T30" fmla="*/ 75 w 115"/>
                  <a:gd name="T31" fmla="*/ 18 h 111"/>
                  <a:gd name="T32" fmla="*/ 75 w 115"/>
                  <a:gd name="T33" fmla="*/ 25 h 111"/>
                  <a:gd name="T34" fmla="*/ 76 w 115"/>
                  <a:gd name="T35" fmla="*/ 26 h 111"/>
                  <a:gd name="T36" fmla="*/ 75 w 115"/>
                  <a:gd name="T37" fmla="*/ 33 h 111"/>
                  <a:gd name="T38" fmla="*/ 74 w 115"/>
                  <a:gd name="T39" fmla="*/ 36 h 111"/>
                  <a:gd name="T40" fmla="*/ 73 w 115"/>
                  <a:gd name="T41" fmla="*/ 35 h 111"/>
                  <a:gd name="T42" fmla="*/ 71 w 115"/>
                  <a:gd name="T43" fmla="*/ 41 h 111"/>
                  <a:gd name="T44" fmla="*/ 72 w 115"/>
                  <a:gd name="T45" fmla="*/ 52 h 111"/>
                  <a:gd name="T46" fmla="*/ 78 w 115"/>
                  <a:gd name="T47" fmla="*/ 57 h 111"/>
                  <a:gd name="T48" fmla="*/ 102 w 115"/>
                  <a:gd name="T49" fmla="*/ 64 h 111"/>
                  <a:gd name="T50" fmla="*/ 109 w 115"/>
                  <a:gd name="T51" fmla="*/ 70 h 111"/>
                  <a:gd name="T52" fmla="*/ 115 w 115"/>
                  <a:gd name="T53" fmla="*/ 94 h 111"/>
                  <a:gd name="T54" fmla="*/ 52 w 115"/>
                  <a:gd name="T55" fmla="*/ 107 h 111"/>
                  <a:gd name="T56" fmla="*/ 0 w 115"/>
                  <a:gd name="T57" fmla="*/ 9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11">
                    <a:moveTo>
                      <a:pt x="0" y="94"/>
                    </a:moveTo>
                    <a:cubicBezTo>
                      <a:pt x="0" y="94"/>
                      <a:pt x="5" y="71"/>
                      <a:pt x="7" y="68"/>
                    </a:cubicBezTo>
                    <a:cubicBezTo>
                      <a:pt x="9" y="66"/>
                      <a:pt x="14" y="64"/>
                      <a:pt x="18" y="63"/>
                    </a:cubicBezTo>
                    <a:cubicBezTo>
                      <a:pt x="23" y="61"/>
                      <a:pt x="36" y="58"/>
                      <a:pt x="37" y="57"/>
                    </a:cubicBezTo>
                    <a:cubicBezTo>
                      <a:pt x="39" y="56"/>
                      <a:pt x="43" y="54"/>
                      <a:pt x="44" y="52"/>
                    </a:cubicBezTo>
                    <a:cubicBezTo>
                      <a:pt x="44" y="50"/>
                      <a:pt x="44" y="42"/>
                      <a:pt x="44" y="42"/>
                    </a:cubicBezTo>
                    <a:cubicBezTo>
                      <a:pt x="44" y="41"/>
                      <a:pt x="43" y="36"/>
                      <a:pt x="43" y="36"/>
                    </a:cubicBezTo>
                    <a:cubicBezTo>
                      <a:pt x="43" y="35"/>
                      <a:pt x="42" y="35"/>
                      <a:pt x="41" y="35"/>
                    </a:cubicBezTo>
                    <a:cubicBezTo>
                      <a:pt x="41" y="35"/>
                      <a:pt x="40" y="32"/>
                      <a:pt x="40" y="31"/>
                    </a:cubicBezTo>
                    <a:cubicBezTo>
                      <a:pt x="39" y="29"/>
                      <a:pt x="39" y="26"/>
                      <a:pt x="39" y="26"/>
                    </a:cubicBezTo>
                    <a:cubicBezTo>
                      <a:pt x="40" y="25"/>
                      <a:pt x="41" y="26"/>
                      <a:pt x="41" y="26"/>
                    </a:cubicBezTo>
                    <a:cubicBezTo>
                      <a:pt x="41" y="26"/>
                      <a:pt x="40" y="14"/>
                      <a:pt x="42" y="11"/>
                    </a:cubicBezTo>
                    <a:cubicBezTo>
                      <a:pt x="44" y="7"/>
                      <a:pt x="46" y="3"/>
                      <a:pt x="51" y="2"/>
                    </a:cubicBezTo>
                    <a:cubicBezTo>
                      <a:pt x="57" y="0"/>
                      <a:pt x="62" y="0"/>
                      <a:pt x="64" y="2"/>
                    </a:cubicBezTo>
                    <a:cubicBezTo>
                      <a:pt x="67" y="3"/>
                      <a:pt x="71" y="6"/>
                      <a:pt x="73" y="9"/>
                    </a:cubicBezTo>
                    <a:cubicBezTo>
                      <a:pt x="75" y="11"/>
                      <a:pt x="75" y="18"/>
                      <a:pt x="75" y="18"/>
                    </a:cubicBezTo>
                    <a:cubicBezTo>
                      <a:pt x="75" y="25"/>
                      <a:pt x="75" y="25"/>
                      <a:pt x="75" y="25"/>
                    </a:cubicBezTo>
                    <a:cubicBezTo>
                      <a:pt x="75" y="25"/>
                      <a:pt x="75" y="25"/>
                      <a:pt x="76" y="26"/>
                    </a:cubicBezTo>
                    <a:cubicBezTo>
                      <a:pt x="77" y="27"/>
                      <a:pt x="75" y="33"/>
                      <a:pt x="75" y="33"/>
                    </a:cubicBezTo>
                    <a:cubicBezTo>
                      <a:pt x="75" y="33"/>
                      <a:pt x="74" y="36"/>
                      <a:pt x="74" y="36"/>
                    </a:cubicBezTo>
                    <a:cubicBezTo>
                      <a:pt x="73" y="36"/>
                      <a:pt x="73" y="35"/>
                      <a:pt x="73" y="35"/>
                    </a:cubicBezTo>
                    <a:cubicBezTo>
                      <a:pt x="73" y="35"/>
                      <a:pt x="71" y="39"/>
                      <a:pt x="71" y="41"/>
                    </a:cubicBezTo>
                    <a:cubicBezTo>
                      <a:pt x="71" y="42"/>
                      <a:pt x="71" y="51"/>
                      <a:pt x="72" y="52"/>
                    </a:cubicBezTo>
                    <a:cubicBezTo>
                      <a:pt x="72" y="53"/>
                      <a:pt x="76" y="56"/>
                      <a:pt x="78" y="57"/>
                    </a:cubicBezTo>
                    <a:cubicBezTo>
                      <a:pt x="80" y="58"/>
                      <a:pt x="101" y="64"/>
                      <a:pt x="102" y="64"/>
                    </a:cubicBezTo>
                    <a:cubicBezTo>
                      <a:pt x="103" y="64"/>
                      <a:pt x="106" y="64"/>
                      <a:pt x="109" y="70"/>
                    </a:cubicBezTo>
                    <a:cubicBezTo>
                      <a:pt x="112" y="77"/>
                      <a:pt x="115" y="94"/>
                      <a:pt x="115" y="94"/>
                    </a:cubicBezTo>
                    <a:cubicBezTo>
                      <a:pt x="115" y="94"/>
                      <a:pt x="92" y="111"/>
                      <a:pt x="52" y="107"/>
                    </a:cubicBezTo>
                    <a:cubicBezTo>
                      <a:pt x="22" y="104"/>
                      <a:pt x="8" y="93"/>
                      <a:pt x="0"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3">
                <a:extLst>
                  <a:ext uri="{FF2B5EF4-FFF2-40B4-BE49-F238E27FC236}">
                    <a16:creationId xmlns:a16="http://schemas.microsoft.com/office/drawing/2014/main" id="{635ACC81-9ABE-DF4C-87DC-B00E95E56F8D}"/>
                  </a:ext>
                </a:extLst>
              </p:cNvPr>
              <p:cNvSpPr>
                <a:spLocks/>
              </p:cNvSpPr>
              <p:nvPr/>
            </p:nvSpPr>
            <p:spPr bwMode="auto">
              <a:xfrm>
                <a:off x="-290673" y="5852949"/>
                <a:ext cx="39793" cy="113161"/>
              </a:xfrm>
              <a:custGeom>
                <a:avLst/>
                <a:gdLst>
                  <a:gd name="T0" fmla="*/ 13 w 15"/>
                  <a:gd name="T1" fmla="*/ 0 h 43"/>
                  <a:gd name="T2" fmla="*/ 13 w 15"/>
                  <a:gd name="T3" fmla="*/ 2 h 43"/>
                  <a:gd name="T4" fmla="*/ 0 w 15"/>
                  <a:gd name="T5" fmla="*/ 14 h 43"/>
                  <a:gd name="T6" fmla="*/ 5 w 15"/>
                  <a:gd name="T7" fmla="*/ 18 h 43"/>
                  <a:gd name="T8" fmla="*/ 1 w 15"/>
                  <a:gd name="T9" fmla="*/ 23 h 43"/>
                  <a:gd name="T10" fmla="*/ 4 w 15"/>
                  <a:gd name="T11" fmla="*/ 29 h 43"/>
                  <a:gd name="T12" fmla="*/ 6 w 15"/>
                  <a:gd name="T13" fmla="*/ 43 h 43"/>
                  <a:gd name="T14" fmla="*/ 15 w 15"/>
                  <a:gd name="T15" fmla="*/ 19 h 43"/>
                  <a:gd name="T16" fmla="*/ 15 w 15"/>
                  <a:gd name="T17" fmla="*/ 2 h 43"/>
                  <a:gd name="T18" fmla="*/ 13 w 1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3">
                    <a:moveTo>
                      <a:pt x="13" y="0"/>
                    </a:moveTo>
                    <a:cubicBezTo>
                      <a:pt x="13" y="2"/>
                      <a:pt x="13" y="2"/>
                      <a:pt x="13" y="2"/>
                    </a:cubicBezTo>
                    <a:cubicBezTo>
                      <a:pt x="0" y="14"/>
                      <a:pt x="0" y="14"/>
                      <a:pt x="0" y="14"/>
                    </a:cubicBezTo>
                    <a:cubicBezTo>
                      <a:pt x="5" y="18"/>
                      <a:pt x="5" y="18"/>
                      <a:pt x="5" y="18"/>
                    </a:cubicBezTo>
                    <a:cubicBezTo>
                      <a:pt x="1" y="23"/>
                      <a:pt x="1" y="23"/>
                      <a:pt x="1" y="23"/>
                    </a:cubicBezTo>
                    <a:cubicBezTo>
                      <a:pt x="1" y="23"/>
                      <a:pt x="4" y="27"/>
                      <a:pt x="4" y="29"/>
                    </a:cubicBezTo>
                    <a:cubicBezTo>
                      <a:pt x="5" y="31"/>
                      <a:pt x="6" y="43"/>
                      <a:pt x="6" y="43"/>
                    </a:cubicBezTo>
                    <a:cubicBezTo>
                      <a:pt x="6" y="43"/>
                      <a:pt x="15" y="23"/>
                      <a:pt x="15" y="19"/>
                    </a:cubicBezTo>
                    <a:cubicBezTo>
                      <a:pt x="15" y="15"/>
                      <a:pt x="15" y="3"/>
                      <a:pt x="15" y="2"/>
                    </a:cubicBezTo>
                    <a:cubicBezTo>
                      <a:pt x="15" y="1"/>
                      <a:pt x="13" y="0"/>
                      <a:pt x="1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94">
                <a:extLst>
                  <a:ext uri="{FF2B5EF4-FFF2-40B4-BE49-F238E27FC236}">
                    <a16:creationId xmlns:a16="http://schemas.microsoft.com/office/drawing/2014/main" id="{D8091128-F832-054B-AC14-9BB36902CB38}"/>
                  </a:ext>
                </a:extLst>
              </p:cNvPr>
              <p:cNvSpPr>
                <a:spLocks/>
              </p:cNvSpPr>
              <p:nvPr/>
            </p:nvSpPr>
            <p:spPr bwMode="auto">
              <a:xfrm>
                <a:off x="-337927" y="5852949"/>
                <a:ext cx="39793" cy="113161"/>
              </a:xfrm>
              <a:custGeom>
                <a:avLst/>
                <a:gdLst>
                  <a:gd name="T0" fmla="*/ 3 w 15"/>
                  <a:gd name="T1" fmla="*/ 0 h 43"/>
                  <a:gd name="T2" fmla="*/ 3 w 15"/>
                  <a:gd name="T3" fmla="*/ 2 h 43"/>
                  <a:gd name="T4" fmla="*/ 15 w 15"/>
                  <a:gd name="T5" fmla="*/ 14 h 43"/>
                  <a:gd name="T6" fmla="*/ 11 w 15"/>
                  <a:gd name="T7" fmla="*/ 18 h 43"/>
                  <a:gd name="T8" fmla="*/ 14 w 15"/>
                  <a:gd name="T9" fmla="*/ 23 h 43"/>
                  <a:gd name="T10" fmla="*/ 11 w 15"/>
                  <a:gd name="T11" fmla="*/ 29 h 43"/>
                  <a:gd name="T12" fmla="*/ 10 w 15"/>
                  <a:gd name="T13" fmla="*/ 43 h 43"/>
                  <a:gd name="T14" fmla="*/ 0 w 15"/>
                  <a:gd name="T15" fmla="*/ 19 h 43"/>
                  <a:gd name="T16" fmla="*/ 0 w 15"/>
                  <a:gd name="T17" fmla="*/ 2 h 43"/>
                  <a:gd name="T18" fmla="*/ 3 w 1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3">
                    <a:moveTo>
                      <a:pt x="3" y="0"/>
                    </a:moveTo>
                    <a:cubicBezTo>
                      <a:pt x="3" y="2"/>
                      <a:pt x="3" y="2"/>
                      <a:pt x="3" y="2"/>
                    </a:cubicBezTo>
                    <a:cubicBezTo>
                      <a:pt x="15" y="14"/>
                      <a:pt x="15" y="14"/>
                      <a:pt x="15" y="14"/>
                    </a:cubicBezTo>
                    <a:cubicBezTo>
                      <a:pt x="11" y="18"/>
                      <a:pt x="11" y="18"/>
                      <a:pt x="11" y="18"/>
                    </a:cubicBezTo>
                    <a:cubicBezTo>
                      <a:pt x="14" y="23"/>
                      <a:pt x="14" y="23"/>
                      <a:pt x="14" y="23"/>
                    </a:cubicBezTo>
                    <a:cubicBezTo>
                      <a:pt x="14" y="23"/>
                      <a:pt x="12" y="27"/>
                      <a:pt x="11" y="29"/>
                    </a:cubicBezTo>
                    <a:cubicBezTo>
                      <a:pt x="11" y="31"/>
                      <a:pt x="10" y="43"/>
                      <a:pt x="10" y="43"/>
                    </a:cubicBezTo>
                    <a:cubicBezTo>
                      <a:pt x="10" y="43"/>
                      <a:pt x="1" y="23"/>
                      <a:pt x="0" y="19"/>
                    </a:cubicBezTo>
                    <a:cubicBezTo>
                      <a:pt x="0" y="15"/>
                      <a:pt x="0" y="3"/>
                      <a:pt x="0" y="2"/>
                    </a:cubicBezTo>
                    <a:cubicBezTo>
                      <a:pt x="0" y="1"/>
                      <a:pt x="3" y="0"/>
                      <a:pt x="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9" name="Group 38">
            <a:extLst>
              <a:ext uri="{FF2B5EF4-FFF2-40B4-BE49-F238E27FC236}">
                <a16:creationId xmlns:a16="http://schemas.microsoft.com/office/drawing/2014/main" id="{655ED0C8-4F6E-C440-A74E-E099B13809EE}"/>
              </a:ext>
            </a:extLst>
          </p:cNvPr>
          <p:cNvGrpSpPr/>
          <p:nvPr/>
        </p:nvGrpSpPr>
        <p:grpSpPr>
          <a:xfrm>
            <a:off x="914400" y="4297465"/>
            <a:ext cx="737833" cy="692491"/>
            <a:chOff x="2350824" y="2453425"/>
            <a:chExt cx="737833" cy="692491"/>
          </a:xfrm>
        </p:grpSpPr>
        <p:sp>
          <p:nvSpPr>
            <p:cNvPr id="40" name="Freeform 63">
              <a:extLst>
                <a:ext uri="{FF2B5EF4-FFF2-40B4-BE49-F238E27FC236}">
                  <a16:creationId xmlns:a16="http://schemas.microsoft.com/office/drawing/2014/main" id="{9344BCAB-CB1D-1546-8F4B-2C3430B5B551}"/>
                </a:ext>
              </a:extLst>
            </p:cNvPr>
            <p:cNvSpPr>
              <a:spLocks/>
            </p:cNvSpPr>
            <p:nvPr/>
          </p:nvSpPr>
          <p:spPr bwMode="auto">
            <a:xfrm>
              <a:off x="2350824" y="2453425"/>
              <a:ext cx="737833" cy="692491"/>
            </a:xfrm>
            <a:custGeom>
              <a:avLst/>
              <a:gdLst>
                <a:gd name="T0" fmla="*/ 33 w 227"/>
                <a:gd name="T1" fmla="*/ 166 h 213"/>
                <a:gd name="T2" fmla="*/ 54 w 227"/>
                <a:gd name="T3" fmla="*/ 32 h 213"/>
                <a:gd name="T4" fmla="*/ 195 w 227"/>
                <a:gd name="T5" fmla="*/ 52 h 213"/>
                <a:gd name="T6" fmla="*/ 169 w 227"/>
                <a:gd name="T7" fmla="*/ 181 h 213"/>
                <a:gd name="T8" fmla="*/ 33 w 227"/>
                <a:gd name="T9" fmla="*/ 166 h 213"/>
              </a:gdLst>
              <a:ahLst/>
              <a:cxnLst>
                <a:cxn ang="0">
                  <a:pos x="T0" y="T1"/>
                </a:cxn>
                <a:cxn ang="0">
                  <a:pos x="T2" y="T3"/>
                </a:cxn>
                <a:cxn ang="0">
                  <a:pos x="T4" y="T5"/>
                </a:cxn>
                <a:cxn ang="0">
                  <a:pos x="T6" y="T7"/>
                </a:cxn>
                <a:cxn ang="0">
                  <a:pos x="T8" y="T9"/>
                </a:cxn>
              </a:cxnLst>
              <a:rect l="0" t="0" r="r" b="b"/>
              <a:pathLst>
                <a:path w="227" h="213">
                  <a:moveTo>
                    <a:pt x="33" y="166"/>
                  </a:moveTo>
                  <a:cubicBezTo>
                    <a:pt x="0" y="124"/>
                    <a:pt x="10" y="63"/>
                    <a:pt x="54" y="32"/>
                  </a:cubicBezTo>
                  <a:cubicBezTo>
                    <a:pt x="99" y="0"/>
                    <a:pt x="162" y="9"/>
                    <a:pt x="195" y="52"/>
                  </a:cubicBezTo>
                  <a:cubicBezTo>
                    <a:pt x="227" y="94"/>
                    <a:pt x="214" y="149"/>
                    <a:pt x="169" y="181"/>
                  </a:cubicBezTo>
                  <a:cubicBezTo>
                    <a:pt x="124" y="213"/>
                    <a:pt x="65" y="209"/>
                    <a:pt x="33" y="16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grpSp>
          <p:nvGrpSpPr>
            <p:cNvPr id="41" name="Group 40">
              <a:extLst>
                <a:ext uri="{FF2B5EF4-FFF2-40B4-BE49-F238E27FC236}">
                  <a16:creationId xmlns:a16="http://schemas.microsoft.com/office/drawing/2014/main" id="{D9AFFDE5-A2F9-8540-8E84-8FEA4CDE667E}"/>
                </a:ext>
              </a:extLst>
            </p:cNvPr>
            <p:cNvGrpSpPr/>
            <p:nvPr/>
          </p:nvGrpSpPr>
          <p:grpSpPr>
            <a:xfrm>
              <a:off x="2510135" y="2596053"/>
              <a:ext cx="419210" cy="407234"/>
              <a:chOff x="-447357" y="5713674"/>
              <a:chExt cx="304663" cy="295959"/>
            </a:xfrm>
            <a:solidFill>
              <a:schemeClr val="bg1"/>
            </a:solidFill>
          </p:grpSpPr>
          <p:sp>
            <p:nvSpPr>
              <p:cNvPr id="42" name="Freeform 192">
                <a:extLst>
                  <a:ext uri="{FF2B5EF4-FFF2-40B4-BE49-F238E27FC236}">
                    <a16:creationId xmlns:a16="http://schemas.microsoft.com/office/drawing/2014/main" id="{89842FD7-B20E-D840-9E35-0E96E80EE4B1}"/>
                  </a:ext>
                </a:extLst>
              </p:cNvPr>
              <p:cNvSpPr>
                <a:spLocks/>
              </p:cNvSpPr>
              <p:nvPr/>
            </p:nvSpPr>
            <p:spPr bwMode="auto">
              <a:xfrm>
                <a:off x="-447357" y="5713674"/>
                <a:ext cx="304663" cy="295959"/>
              </a:xfrm>
              <a:custGeom>
                <a:avLst/>
                <a:gdLst>
                  <a:gd name="T0" fmla="*/ 0 w 115"/>
                  <a:gd name="T1" fmla="*/ 94 h 111"/>
                  <a:gd name="T2" fmla="*/ 7 w 115"/>
                  <a:gd name="T3" fmla="*/ 68 h 111"/>
                  <a:gd name="T4" fmla="*/ 18 w 115"/>
                  <a:gd name="T5" fmla="*/ 63 h 111"/>
                  <a:gd name="T6" fmla="*/ 37 w 115"/>
                  <a:gd name="T7" fmla="*/ 57 h 111"/>
                  <a:gd name="T8" fmla="*/ 44 w 115"/>
                  <a:gd name="T9" fmla="*/ 52 h 111"/>
                  <a:gd name="T10" fmla="*/ 44 w 115"/>
                  <a:gd name="T11" fmla="*/ 42 h 111"/>
                  <a:gd name="T12" fmla="*/ 43 w 115"/>
                  <a:gd name="T13" fmla="*/ 36 h 111"/>
                  <a:gd name="T14" fmla="*/ 41 w 115"/>
                  <a:gd name="T15" fmla="*/ 35 h 111"/>
                  <a:gd name="T16" fmla="*/ 40 w 115"/>
                  <a:gd name="T17" fmla="*/ 31 h 111"/>
                  <a:gd name="T18" fmla="*/ 39 w 115"/>
                  <a:gd name="T19" fmla="*/ 26 h 111"/>
                  <a:gd name="T20" fmla="*/ 41 w 115"/>
                  <a:gd name="T21" fmla="*/ 26 h 111"/>
                  <a:gd name="T22" fmla="*/ 42 w 115"/>
                  <a:gd name="T23" fmla="*/ 11 h 111"/>
                  <a:gd name="T24" fmla="*/ 51 w 115"/>
                  <a:gd name="T25" fmla="*/ 2 h 111"/>
                  <a:gd name="T26" fmla="*/ 64 w 115"/>
                  <a:gd name="T27" fmla="*/ 2 h 111"/>
                  <a:gd name="T28" fmla="*/ 73 w 115"/>
                  <a:gd name="T29" fmla="*/ 9 h 111"/>
                  <a:gd name="T30" fmla="*/ 75 w 115"/>
                  <a:gd name="T31" fmla="*/ 18 h 111"/>
                  <a:gd name="T32" fmla="*/ 75 w 115"/>
                  <a:gd name="T33" fmla="*/ 25 h 111"/>
                  <a:gd name="T34" fmla="*/ 76 w 115"/>
                  <a:gd name="T35" fmla="*/ 26 h 111"/>
                  <a:gd name="T36" fmla="*/ 75 w 115"/>
                  <a:gd name="T37" fmla="*/ 33 h 111"/>
                  <a:gd name="T38" fmla="*/ 74 w 115"/>
                  <a:gd name="T39" fmla="*/ 36 h 111"/>
                  <a:gd name="T40" fmla="*/ 73 w 115"/>
                  <a:gd name="T41" fmla="*/ 35 h 111"/>
                  <a:gd name="T42" fmla="*/ 71 w 115"/>
                  <a:gd name="T43" fmla="*/ 41 h 111"/>
                  <a:gd name="T44" fmla="*/ 72 w 115"/>
                  <a:gd name="T45" fmla="*/ 52 h 111"/>
                  <a:gd name="T46" fmla="*/ 78 w 115"/>
                  <a:gd name="T47" fmla="*/ 57 h 111"/>
                  <a:gd name="T48" fmla="*/ 102 w 115"/>
                  <a:gd name="T49" fmla="*/ 64 h 111"/>
                  <a:gd name="T50" fmla="*/ 109 w 115"/>
                  <a:gd name="T51" fmla="*/ 70 h 111"/>
                  <a:gd name="T52" fmla="*/ 115 w 115"/>
                  <a:gd name="T53" fmla="*/ 94 h 111"/>
                  <a:gd name="T54" fmla="*/ 52 w 115"/>
                  <a:gd name="T55" fmla="*/ 107 h 111"/>
                  <a:gd name="T56" fmla="*/ 0 w 115"/>
                  <a:gd name="T57" fmla="*/ 9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11">
                    <a:moveTo>
                      <a:pt x="0" y="94"/>
                    </a:moveTo>
                    <a:cubicBezTo>
                      <a:pt x="0" y="94"/>
                      <a:pt x="5" y="71"/>
                      <a:pt x="7" y="68"/>
                    </a:cubicBezTo>
                    <a:cubicBezTo>
                      <a:pt x="9" y="66"/>
                      <a:pt x="14" y="64"/>
                      <a:pt x="18" y="63"/>
                    </a:cubicBezTo>
                    <a:cubicBezTo>
                      <a:pt x="23" y="61"/>
                      <a:pt x="36" y="58"/>
                      <a:pt x="37" y="57"/>
                    </a:cubicBezTo>
                    <a:cubicBezTo>
                      <a:pt x="39" y="56"/>
                      <a:pt x="43" y="54"/>
                      <a:pt x="44" y="52"/>
                    </a:cubicBezTo>
                    <a:cubicBezTo>
                      <a:pt x="44" y="50"/>
                      <a:pt x="44" y="42"/>
                      <a:pt x="44" y="42"/>
                    </a:cubicBezTo>
                    <a:cubicBezTo>
                      <a:pt x="44" y="41"/>
                      <a:pt x="43" y="36"/>
                      <a:pt x="43" y="36"/>
                    </a:cubicBezTo>
                    <a:cubicBezTo>
                      <a:pt x="43" y="35"/>
                      <a:pt x="42" y="35"/>
                      <a:pt x="41" y="35"/>
                    </a:cubicBezTo>
                    <a:cubicBezTo>
                      <a:pt x="41" y="35"/>
                      <a:pt x="40" y="32"/>
                      <a:pt x="40" y="31"/>
                    </a:cubicBezTo>
                    <a:cubicBezTo>
                      <a:pt x="39" y="29"/>
                      <a:pt x="39" y="26"/>
                      <a:pt x="39" y="26"/>
                    </a:cubicBezTo>
                    <a:cubicBezTo>
                      <a:pt x="40" y="25"/>
                      <a:pt x="41" y="26"/>
                      <a:pt x="41" y="26"/>
                    </a:cubicBezTo>
                    <a:cubicBezTo>
                      <a:pt x="41" y="26"/>
                      <a:pt x="40" y="14"/>
                      <a:pt x="42" y="11"/>
                    </a:cubicBezTo>
                    <a:cubicBezTo>
                      <a:pt x="44" y="7"/>
                      <a:pt x="46" y="3"/>
                      <a:pt x="51" y="2"/>
                    </a:cubicBezTo>
                    <a:cubicBezTo>
                      <a:pt x="57" y="0"/>
                      <a:pt x="62" y="0"/>
                      <a:pt x="64" y="2"/>
                    </a:cubicBezTo>
                    <a:cubicBezTo>
                      <a:pt x="67" y="3"/>
                      <a:pt x="71" y="6"/>
                      <a:pt x="73" y="9"/>
                    </a:cubicBezTo>
                    <a:cubicBezTo>
                      <a:pt x="75" y="11"/>
                      <a:pt x="75" y="18"/>
                      <a:pt x="75" y="18"/>
                    </a:cubicBezTo>
                    <a:cubicBezTo>
                      <a:pt x="75" y="25"/>
                      <a:pt x="75" y="25"/>
                      <a:pt x="75" y="25"/>
                    </a:cubicBezTo>
                    <a:cubicBezTo>
                      <a:pt x="75" y="25"/>
                      <a:pt x="75" y="25"/>
                      <a:pt x="76" y="26"/>
                    </a:cubicBezTo>
                    <a:cubicBezTo>
                      <a:pt x="77" y="27"/>
                      <a:pt x="75" y="33"/>
                      <a:pt x="75" y="33"/>
                    </a:cubicBezTo>
                    <a:cubicBezTo>
                      <a:pt x="75" y="33"/>
                      <a:pt x="74" y="36"/>
                      <a:pt x="74" y="36"/>
                    </a:cubicBezTo>
                    <a:cubicBezTo>
                      <a:pt x="73" y="36"/>
                      <a:pt x="73" y="35"/>
                      <a:pt x="73" y="35"/>
                    </a:cubicBezTo>
                    <a:cubicBezTo>
                      <a:pt x="73" y="35"/>
                      <a:pt x="71" y="39"/>
                      <a:pt x="71" y="41"/>
                    </a:cubicBezTo>
                    <a:cubicBezTo>
                      <a:pt x="71" y="42"/>
                      <a:pt x="71" y="51"/>
                      <a:pt x="72" y="52"/>
                    </a:cubicBezTo>
                    <a:cubicBezTo>
                      <a:pt x="72" y="53"/>
                      <a:pt x="76" y="56"/>
                      <a:pt x="78" y="57"/>
                    </a:cubicBezTo>
                    <a:cubicBezTo>
                      <a:pt x="80" y="58"/>
                      <a:pt x="101" y="64"/>
                      <a:pt x="102" y="64"/>
                    </a:cubicBezTo>
                    <a:cubicBezTo>
                      <a:pt x="103" y="64"/>
                      <a:pt x="106" y="64"/>
                      <a:pt x="109" y="70"/>
                    </a:cubicBezTo>
                    <a:cubicBezTo>
                      <a:pt x="112" y="77"/>
                      <a:pt x="115" y="94"/>
                      <a:pt x="115" y="94"/>
                    </a:cubicBezTo>
                    <a:cubicBezTo>
                      <a:pt x="115" y="94"/>
                      <a:pt x="92" y="111"/>
                      <a:pt x="52" y="107"/>
                    </a:cubicBezTo>
                    <a:cubicBezTo>
                      <a:pt x="22" y="104"/>
                      <a:pt x="8" y="93"/>
                      <a:pt x="0"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3">
                <a:extLst>
                  <a:ext uri="{FF2B5EF4-FFF2-40B4-BE49-F238E27FC236}">
                    <a16:creationId xmlns:a16="http://schemas.microsoft.com/office/drawing/2014/main" id="{18E4CCAE-7A2D-044E-868D-FDFA4ED641E8}"/>
                  </a:ext>
                </a:extLst>
              </p:cNvPr>
              <p:cNvSpPr>
                <a:spLocks/>
              </p:cNvSpPr>
              <p:nvPr/>
            </p:nvSpPr>
            <p:spPr bwMode="auto">
              <a:xfrm>
                <a:off x="-290673" y="5852949"/>
                <a:ext cx="39793" cy="113161"/>
              </a:xfrm>
              <a:custGeom>
                <a:avLst/>
                <a:gdLst>
                  <a:gd name="T0" fmla="*/ 13 w 15"/>
                  <a:gd name="T1" fmla="*/ 0 h 43"/>
                  <a:gd name="T2" fmla="*/ 13 w 15"/>
                  <a:gd name="T3" fmla="*/ 2 h 43"/>
                  <a:gd name="T4" fmla="*/ 0 w 15"/>
                  <a:gd name="T5" fmla="*/ 14 h 43"/>
                  <a:gd name="T6" fmla="*/ 5 w 15"/>
                  <a:gd name="T7" fmla="*/ 18 h 43"/>
                  <a:gd name="T8" fmla="*/ 1 w 15"/>
                  <a:gd name="T9" fmla="*/ 23 h 43"/>
                  <a:gd name="T10" fmla="*/ 4 w 15"/>
                  <a:gd name="T11" fmla="*/ 29 h 43"/>
                  <a:gd name="T12" fmla="*/ 6 w 15"/>
                  <a:gd name="T13" fmla="*/ 43 h 43"/>
                  <a:gd name="T14" fmla="*/ 15 w 15"/>
                  <a:gd name="T15" fmla="*/ 19 h 43"/>
                  <a:gd name="T16" fmla="*/ 15 w 15"/>
                  <a:gd name="T17" fmla="*/ 2 h 43"/>
                  <a:gd name="T18" fmla="*/ 13 w 1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3">
                    <a:moveTo>
                      <a:pt x="13" y="0"/>
                    </a:moveTo>
                    <a:cubicBezTo>
                      <a:pt x="13" y="2"/>
                      <a:pt x="13" y="2"/>
                      <a:pt x="13" y="2"/>
                    </a:cubicBezTo>
                    <a:cubicBezTo>
                      <a:pt x="0" y="14"/>
                      <a:pt x="0" y="14"/>
                      <a:pt x="0" y="14"/>
                    </a:cubicBezTo>
                    <a:cubicBezTo>
                      <a:pt x="5" y="18"/>
                      <a:pt x="5" y="18"/>
                      <a:pt x="5" y="18"/>
                    </a:cubicBezTo>
                    <a:cubicBezTo>
                      <a:pt x="1" y="23"/>
                      <a:pt x="1" y="23"/>
                      <a:pt x="1" y="23"/>
                    </a:cubicBezTo>
                    <a:cubicBezTo>
                      <a:pt x="1" y="23"/>
                      <a:pt x="4" y="27"/>
                      <a:pt x="4" y="29"/>
                    </a:cubicBezTo>
                    <a:cubicBezTo>
                      <a:pt x="5" y="31"/>
                      <a:pt x="6" y="43"/>
                      <a:pt x="6" y="43"/>
                    </a:cubicBezTo>
                    <a:cubicBezTo>
                      <a:pt x="6" y="43"/>
                      <a:pt x="15" y="23"/>
                      <a:pt x="15" y="19"/>
                    </a:cubicBezTo>
                    <a:cubicBezTo>
                      <a:pt x="15" y="15"/>
                      <a:pt x="15" y="3"/>
                      <a:pt x="15" y="2"/>
                    </a:cubicBezTo>
                    <a:cubicBezTo>
                      <a:pt x="15" y="1"/>
                      <a:pt x="13" y="0"/>
                      <a:pt x="1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4">
                <a:extLst>
                  <a:ext uri="{FF2B5EF4-FFF2-40B4-BE49-F238E27FC236}">
                    <a16:creationId xmlns:a16="http://schemas.microsoft.com/office/drawing/2014/main" id="{4C700162-FC88-F041-BD59-A9F5C49B0986}"/>
                  </a:ext>
                </a:extLst>
              </p:cNvPr>
              <p:cNvSpPr>
                <a:spLocks/>
              </p:cNvSpPr>
              <p:nvPr/>
            </p:nvSpPr>
            <p:spPr bwMode="auto">
              <a:xfrm>
                <a:off x="-337927" y="5852949"/>
                <a:ext cx="39793" cy="113161"/>
              </a:xfrm>
              <a:custGeom>
                <a:avLst/>
                <a:gdLst>
                  <a:gd name="T0" fmla="*/ 3 w 15"/>
                  <a:gd name="T1" fmla="*/ 0 h 43"/>
                  <a:gd name="T2" fmla="*/ 3 w 15"/>
                  <a:gd name="T3" fmla="*/ 2 h 43"/>
                  <a:gd name="T4" fmla="*/ 15 w 15"/>
                  <a:gd name="T5" fmla="*/ 14 h 43"/>
                  <a:gd name="T6" fmla="*/ 11 w 15"/>
                  <a:gd name="T7" fmla="*/ 18 h 43"/>
                  <a:gd name="T8" fmla="*/ 14 w 15"/>
                  <a:gd name="T9" fmla="*/ 23 h 43"/>
                  <a:gd name="T10" fmla="*/ 11 w 15"/>
                  <a:gd name="T11" fmla="*/ 29 h 43"/>
                  <a:gd name="T12" fmla="*/ 10 w 15"/>
                  <a:gd name="T13" fmla="*/ 43 h 43"/>
                  <a:gd name="T14" fmla="*/ 0 w 15"/>
                  <a:gd name="T15" fmla="*/ 19 h 43"/>
                  <a:gd name="T16" fmla="*/ 0 w 15"/>
                  <a:gd name="T17" fmla="*/ 2 h 43"/>
                  <a:gd name="T18" fmla="*/ 3 w 1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3">
                    <a:moveTo>
                      <a:pt x="3" y="0"/>
                    </a:moveTo>
                    <a:cubicBezTo>
                      <a:pt x="3" y="2"/>
                      <a:pt x="3" y="2"/>
                      <a:pt x="3" y="2"/>
                    </a:cubicBezTo>
                    <a:cubicBezTo>
                      <a:pt x="15" y="14"/>
                      <a:pt x="15" y="14"/>
                      <a:pt x="15" y="14"/>
                    </a:cubicBezTo>
                    <a:cubicBezTo>
                      <a:pt x="11" y="18"/>
                      <a:pt x="11" y="18"/>
                      <a:pt x="11" y="18"/>
                    </a:cubicBezTo>
                    <a:cubicBezTo>
                      <a:pt x="14" y="23"/>
                      <a:pt x="14" y="23"/>
                      <a:pt x="14" y="23"/>
                    </a:cubicBezTo>
                    <a:cubicBezTo>
                      <a:pt x="14" y="23"/>
                      <a:pt x="12" y="27"/>
                      <a:pt x="11" y="29"/>
                    </a:cubicBezTo>
                    <a:cubicBezTo>
                      <a:pt x="11" y="31"/>
                      <a:pt x="10" y="43"/>
                      <a:pt x="10" y="43"/>
                    </a:cubicBezTo>
                    <a:cubicBezTo>
                      <a:pt x="10" y="43"/>
                      <a:pt x="1" y="23"/>
                      <a:pt x="0" y="19"/>
                    </a:cubicBezTo>
                    <a:cubicBezTo>
                      <a:pt x="0" y="15"/>
                      <a:pt x="0" y="3"/>
                      <a:pt x="0" y="2"/>
                    </a:cubicBezTo>
                    <a:cubicBezTo>
                      <a:pt x="0" y="1"/>
                      <a:pt x="3" y="0"/>
                      <a:pt x="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a:extLst>
              <a:ext uri="{FF2B5EF4-FFF2-40B4-BE49-F238E27FC236}">
                <a16:creationId xmlns:a16="http://schemas.microsoft.com/office/drawing/2014/main" id="{86340253-9194-574A-A2FE-CCDC1145A7E8}"/>
              </a:ext>
            </a:extLst>
          </p:cNvPr>
          <p:cNvGrpSpPr/>
          <p:nvPr/>
        </p:nvGrpSpPr>
        <p:grpSpPr>
          <a:xfrm>
            <a:off x="2387362" y="4748715"/>
            <a:ext cx="737833" cy="692491"/>
            <a:chOff x="2350824" y="2453425"/>
            <a:chExt cx="737833" cy="692491"/>
          </a:xfrm>
        </p:grpSpPr>
        <p:sp>
          <p:nvSpPr>
            <p:cNvPr id="46" name="Freeform 63">
              <a:extLst>
                <a:ext uri="{FF2B5EF4-FFF2-40B4-BE49-F238E27FC236}">
                  <a16:creationId xmlns:a16="http://schemas.microsoft.com/office/drawing/2014/main" id="{3C8095FE-1575-B34A-A800-D1A509C590CA}"/>
                </a:ext>
              </a:extLst>
            </p:cNvPr>
            <p:cNvSpPr>
              <a:spLocks/>
            </p:cNvSpPr>
            <p:nvPr/>
          </p:nvSpPr>
          <p:spPr bwMode="auto">
            <a:xfrm>
              <a:off x="2350824" y="2453425"/>
              <a:ext cx="737833" cy="692491"/>
            </a:xfrm>
            <a:custGeom>
              <a:avLst/>
              <a:gdLst>
                <a:gd name="T0" fmla="*/ 33 w 227"/>
                <a:gd name="T1" fmla="*/ 166 h 213"/>
                <a:gd name="T2" fmla="*/ 54 w 227"/>
                <a:gd name="T3" fmla="*/ 32 h 213"/>
                <a:gd name="T4" fmla="*/ 195 w 227"/>
                <a:gd name="T5" fmla="*/ 52 h 213"/>
                <a:gd name="T6" fmla="*/ 169 w 227"/>
                <a:gd name="T7" fmla="*/ 181 h 213"/>
                <a:gd name="T8" fmla="*/ 33 w 227"/>
                <a:gd name="T9" fmla="*/ 166 h 213"/>
              </a:gdLst>
              <a:ahLst/>
              <a:cxnLst>
                <a:cxn ang="0">
                  <a:pos x="T0" y="T1"/>
                </a:cxn>
                <a:cxn ang="0">
                  <a:pos x="T2" y="T3"/>
                </a:cxn>
                <a:cxn ang="0">
                  <a:pos x="T4" y="T5"/>
                </a:cxn>
                <a:cxn ang="0">
                  <a:pos x="T6" y="T7"/>
                </a:cxn>
                <a:cxn ang="0">
                  <a:pos x="T8" y="T9"/>
                </a:cxn>
              </a:cxnLst>
              <a:rect l="0" t="0" r="r" b="b"/>
              <a:pathLst>
                <a:path w="227" h="213">
                  <a:moveTo>
                    <a:pt x="33" y="166"/>
                  </a:moveTo>
                  <a:cubicBezTo>
                    <a:pt x="0" y="124"/>
                    <a:pt x="10" y="63"/>
                    <a:pt x="54" y="32"/>
                  </a:cubicBezTo>
                  <a:cubicBezTo>
                    <a:pt x="99" y="0"/>
                    <a:pt x="162" y="9"/>
                    <a:pt x="195" y="52"/>
                  </a:cubicBezTo>
                  <a:cubicBezTo>
                    <a:pt x="227" y="94"/>
                    <a:pt x="214" y="149"/>
                    <a:pt x="169" y="181"/>
                  </a:cubicBezTo>
                  <a:cubicBezTo>
                    <a:pt x="124" y="213"/>
                    <a:pt x="65" y="209"/>
                    <a:pt x="33" y="166"/>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grpSp>
          <p:nvGrpSpPr>
            <p:cNvPr id="47" name="Group 46">
              <a:extLst>
                <a:ext uri="{FF2B5EF4-FFF2-40B4-BE49-F238E27FC236}">
                  <a16:creationId xmlns:a16="http://schemas.microsoft.com/office/drawing/2014/main" id="{C160B507-1FA4-1E45-91EA-3385B13C27BA}"/>
                </a:ext>
              </a:extLst>
            </p:cNvPr>
            <p:cNvGrpSpPr/>
            <p:nvPr/>
          </p:nvGrpSpPr>
          <p:grpSpPr>
            <a:xfrm>
              <a:off x="2510135" y="2596053"/>
              <a:ext cx="419210" cy="407234"/>
              <a:chOff x="-447357" y="5713674"/>
              <a:chExt cx="304663" cy="295959"/>
            </a:xfrm>
            <a:solidFill>
              <a:schemeClr val="bg1"/>
            </a:solidFill>
          </p:grpSpPr>
          <p:sp>
            <p:nvSpPr>
              <p:cNvPr id="48" name="Freeform 192">
                <a:extLst>
                  <a:ext uri="{FF2B5EF4-FFF2-40B4-BE49-F238E27FC236}">
                    <a16:creationId xmlns:a16="http://schemas.microsoft.com/office/drawing/2014/main" id="{4BF5734A-934B-AF4A-BCE5-74EA2F88D187}"/>
                  </a:ext>
                </a:extLst>
              </p:cNvPr>
              <p:cNvSpPr>
                <a:spLocks/>
              </p:cNvSpPr>
              <p:nvPr/>
            </p:nvSpPr>
            <p:spPr bwMode="auto">
              <a:xfrm>
                <a:off x="-447357" y="5713674"/>
                <a:ext cx="304663" cy="295959"/>
              </a:xfrm>
              <a:custGeom>
                <a:avLst/>
                <a:gdLst>
                  <a:gd name="T0" fmla="*/ 0 w 115"/>
                  <a:gd name="T1" fmla="*/ 94 h 111"/>
                  <a:gd name="T2" fmla="*/ 7 w 115"/>
                  <a:gd name="T3" fmla="*/ 68 h 111"/>
                  <a:gd name="T4" fmla="*/ 18 w 115"/>
                  <a:gd name="T5" fmla="*/ 63 h 111"/>
                  <a:gd name="T6" fmla="*/ 37 w 115"/>
                  <a:gd name="T7" fmla="*/ 57 h 111"/>
                  <a:gd name="T8" fmla="*/ 44 w 115"/>
                  <a:gd name="T9" fmla="*/ 52 h 111"/>
                  <a:gd name="T10" fmla="*/ 44 w 115"/>
                  <a:gd name="T11" fmla="*/ 42 h 111"/>
                  <a:gd name="T12" fmla="*/ 43 w 115"/>
                  <a:gd name="T13" fmla="*/ 36 h 111"/>
                  <a:gd name="T14" fmla="*/ 41 w 115"/>
                  <a:gd name="T15" fmla="*/ 35 h 111"/>
                  <a:gd name="T16" fmla="*/ 40 w 115"/>
                  <a:gd name="T17" fmla="*/ 31 h 111"/>
                  <a:gd name="T18" fmla="*/ 39 w 115"/>
                  <a:gd name="T19" fmla="*/ 26 h 111"/>
                  <a:gd name="T20" fmla="*/ 41 w 115"/>
                  <a:gd name="T21" fmla="*/ 26 h 111"/>
                  <a:gd name="T22" fmla="*/ 42 w 115"/>
                  <a:gd name="T23" fmla="*/ 11 h 111"/>
                  <a:gd name="T24" fmla="*/ 51 w 115"/>
                  <a:gd name="T25" fmla="*/ 2 h 111"/>
                  <a:gd name="T26" fmla="*/ 64 w 115"/>
                  <a:gd name="T27" fmla="*/ 2 h 111"/>
                  <a:gd name="T28" fmla="*/ 73 w 115"/>
                  <a:gd name="T29" fmla="*/ 9 h 111"/>
                  <a:gd name="T30" fmla="*/ 75 w 115"/>
                  <a:gd name="T31" fmla="*/ 18 h 111"/>
                  <a:gd name="T32" fmla="*/ 75 w 115"/>
                  <a:gd name="T33" fmla="*/ 25 h 111"/>
                  <a:gd name="T34" fmla="*/ 76 w 115"/>
                  <a:gd name="T35" fmla="*/ 26 h 111"/>
                  <a:gd name="T36" fmla="*/ 75 w 115"/>
                  <a:gd name="T37" fmla="*/ 33 h 111"/>
                  <a:gd name="T38" fmla="*/ 74 w 115"/>
                  <a:gd name="T39" fmla="*/ 36 h 111"/>
                  <a:gd name="T40" fmla="*/ 73 w 115"/>
                  <a:gd name="T41" fmla="*/ 35 h 111"/>
                  <a:gd name="T42" fmla="*/ 71 w 115"/>
                  <a:gd name="T43" fmla="*/ 41 h 111"/>
                  <a:gd name="T44" fmla="*/ 72 w 115"/>
                  <a:gd name="T45" fmla="*/ 52 h 111"/>
                  <a:gd name="T46" fmla="*/ 78 w 115"/>
                  <a:gd name="T47" fmla="*/ 57 h 111"/>
                  <a:gd name="T48" fmla="*/ 102 w 115"/>
                  <a:gd name="T49" fmla="*/ 64 h 111"/>
                  <a:gd name="T50" fmla="*/ 109 w 115"/>
                  <a:gd name="T51" fmla="*/ 70 h 111"/>
                  <a:gd name="T52" fmla="*/ 115 w 115"/>
                  <a:gd name="T53" fmla="*/ 94 h 111"/>
                  <a:gd name="T54" fmla="*/ 52 w 115"/>
                  <a:gd name="T55" fmla="*/ 107 h 111"/>
                  <a:gd name="T56" fmla="*/ 0 w 115"/>
                  <a:gd name="T57" fmla="*/ 9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11">
                    <a:moveTo>
                      <a:pt x="0" y="94"/>
                    </a:moveTo>
                    <a:cubicBezTo>
                      <a:pt x="0" y="94"/>
                      <a:pt x="5" y="71"/>
                      <a:pt x="7" y="68"/>
                    </a:cubicBezTo>
                    <a:cubicBezTo>
                      <a:pt x="9" y="66"/>
                      <a:pt x="14" y="64"/>
                      <a:pt x="18" y="63"/>
                    </a:cubicBezTo>
                    <a:cubicBezTo>
                      <a:pt x="23" y="61"/>
                      <a:pt x="36" y="58"/>
                      <a:pt x="37" y="57"/>
                    </a:cubicBezTo>
                    <a:cubicBezTo>
                      <a:pt x="39" y="56"/>
                      <a:pt x="43" y="54"/>
                      <a:pt x="44" y="52"/>
                    </a:cubicBezTo>
                    <a:cubicBezTo>
                      <a:pt x="44" y="50"/>
                      <a:pt x="44" y="42"/>
                      <a:pt x="44" y="42"/>
                    </a:cubicBezTo>
                    <a:cubicBezTo>
                      <a:pt x="44" y="41"/>
                      <a:pt x="43" y="36"/>
                      <a:pt x="43" y="36"/>
                    </a:cubicBezTo>
                    <a:cubicBezTo>
                      <a:pt x="43" y="35"/>
                      <a:pt x="42" y="35"/>
                      <a:pt x="41" y="35"/>
                    </a:cubicBezTo>
                    <a:cubicBezTo>
                      <a:pt x="41" y="35"/>
                      <a:pt x="40" y="32"/>
                      <a:pt x="40" y="31"/>
                    </a:cubicBezTo>
                    <a:cubicBezTo>
                      <a:pt x="39" y="29"/>
                      <a:pt x="39" y="26"/>
                      <a:pt x="39" y="26"/>
                    </a:cubicBezTo>
                    <a:cubicBezTo>
                      <a:pt x="40" y="25"/>
                      <a:pt x="41" y="26"/>
                      <a:pt x="41" y="26"/>
                    </a:cubicBezTo>
                    <a:cubicBezTo>
                      <a:pt x="41" y="26"/>
                      <a:pt x="40" y="14"/>
                      <a:pt x="42" y="11"/>
                    </a:cubicBezTo>
                    <a:cubicBezTo>
                      <a:pt x="44" y="7"/>
                      <a:pt x="46" y="3"/>
                      <a:pt x="51" y="2"/>
                    </a:cubicBezTo>
                    <a:cubicBezTo>
                      <a:pt x="57" y="0"/>
                      <a:pt x="62" y="0"/>
                      <a:pt x="64" y="2"/>
                    </a:cubicBezTo>
                    <a:cubicBezTo>
                      <a:pt x="67" y="3"/>
                      <a:pt x="71" y="6"/>
                      <a:pt x="73" y="9"/>
                    </a:cubicBezTo>
                    <a:cubicBezTo>
                      <a:pt x="75" y="11"/>
                      <a:pt x="75" y="18"/>
                      <a:pt x="75" y="18"/>
                    </a:cubicBezTo>
                    <a:cubicBezTo>
                      <a:pt x="75" y="25"/>
                      <a:pt x="75" y="25"/>
                      <a:pt x="75" y="25"/>
                    </a:cubicBezTo>
                    <a:cubicBezTo>
                      <a:pt x="75" y="25"/>
                      <a:pt x="75" y="25"/>
                      <a:pt x="76" y="26"/>
                    </a:cubicBezTo>
                    <a:cubicBezTo>
                      <a:pt x="77" y="27"/>
                      <a:pt x="75" y="33"/>
                      <a:pt x="75" y="33"/>
                    </a:cubicBezTo>
                    <a:cubicBezTo>
                      <a:pt x="75" y="33"/>
                      <a:pt x="74" y="36"/>
                      <a:pt x="74" y="36"/>
                    </a:cubicBezTo>
                    <a:cubicBezTo>
                      <a:pt x="73" y="36"/>
                      <a:pt x="73" y="35"/>
                      <a:pt x="73" y="35"/>
                    </a:cubicBezTo>
                    <a:cubicBezTo>
                      <a:pt x="73" y="35"/>
                      <a:pt x="71" y="39"/>
                      <a:pt x="71" y="41"/>
                    </a:cubicBezTo>
                    <a:cubicBezTo>
                      <a:pt x="71" y="42"/>
                      <a:pt x="71" y="51"/>
                      <a:pt x="72" y="52"/>
                    </a:cubicBezTo>
                    <a:cubicBezTo>
                      <a:pt x="72" y="53"/>
                      <a:pt x="76" y="56"/>
                      <a:pt x="78" y="57"/>
                    </a:cubicBezTo>
                    <a:cubicBezTo>
                      <a:pt x="80" y="58"/>
                      <a:pt x="101" y="64"/>
                      <a:pt x="102" y="64"/>
                    </a:cubicBezTo>
                    <a:cubicBezTo>
                      <a:pt x="103" y="64"/>
                      <a:pt x="106" y="64"/>
                      <a:pt x="109" y="70"/>
                    </a:cubicBezTo>
                    <a:cubicBezTo>
                      <a:pt x="112" y="77"/>
                      <a:pt x="115" y="94"/>
                      <a:pt x="115" y="94"/>
                    </a:cubicBezTo>
                    <a:cubicBezTo>
                      <a:pt x="115" y="94"/>
                      <a:pt x="92" y="111"/>
                      <a:pt x="52" y="107"/>
                    </a:cubicBezTo>
                    <a:cubicBezTo>
                      <a:pt x="22" y="104"/>
                      <a:pt x="8" y="93"/>
                      <a:pt x="0"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93">
                <a:extLst>
                  <a:ext uri="{FF2B5EF4-FFF2-40B4-BE49-F238E27FC236}">
                    <a16:creationId xmlns:a16="http://schemas.microsoft.com/office/drawing/2014/main" id="{144FFC57-BD57-8A43-8330-BDA94D515134}"/>
                  </a:ext>
                </a:extLst>
              </p:cNvPr>
              <p:cNvSpPr>
                <a:spLocks/>
              </p:cNvSpPr>
              <p:nvPr/>
            </p:nvSpPr>
            <p:spPr bwMode="auto">
              <a:xfrm>
                <a:off x="-290673" y="5852949"/>
                <a:ext cx="39793" cy="113161"/>
              </a:xfrm>
              <a:custGeom>
                <a:avLst/>
                <a:gdLst>
                  <a:gd name="T0" fmla="*/ 13 w 15"/>
                  <a:gd name="T1" fmla="*/ 0 h 43"/>
                  <a:gd name="T2" fmla="*/ 13 w 15"/>
                  <a:gd name="T3" fmla="*/ 2 h 43"/>
                  <a:gd name="T4" fmla="*/ 0 w 15"/>
                  <a:gd name="T5" fmla="*/ 14 h 43"/>
                  <a:gd name="T6" fmla="*/ 5 w 15"/>
                  <a:gd name="T7" fmla="*/ 18 h 43"/>
                  <a:gd name="T8" fmla="*/ 1 w 15"/>
                  <a:gd name="T9" fmla="*/ 23 h 43"/>
                  <a:gd name="T10" fmla="*/ 4 w 15"/>
                  <a:gd name="T11" fmla="*/ 29 h 43"/>
                  <a:gd name="T12" fmla="*/ 6 w 15"/>
                  <a:gd name="T13" fmla="*/ 43 h 43"/>
                  <a:gd name="T14" fmla="*/ 15 w 15"/>
                  <a:gd name="T15" fmla="*/ 19 h 43"/>
                  <a:gd name="T16" fmla="*/ 15 w 15"/>
                  <a:gd name="T17" fmla="*/ 2 h 43"/>
                  <a:gd name="T18" fmla="*/ 13 w 1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3">
                    <a:moveTo>
                      <a:pt x="13" y="0"/>
                    </a:moveTo>
                    <a:cubicBezTo>
                      <a:pt x="13" y="2"/>
                      <a:pt x="13" y="2"/>
                      <a:pt x="13" y="2"/>
                    </a:cubicBezTo>
                    <a:cubicBezTo>
                      <a:pt x="0" y="14"/>
                      <a:pt x="0" y="14"/>
                      <a:pt x="0" y="14"/>
                    </a:cubicBezTo>
                    <a:cubicBezTo>
                      <a:pt x="5" y="18"/>
                      <a:pt x="5" y="18"/>
                      <a:pt x="5" y="18"/>
                    </a:cubicBezTo>
                    <a:cubicBezTo>
                      <a:pt x="1" y="23"/>
                      <a:pt x="1" y="23"/>
                      <a:pt x="1" y="23"/>
                    </a:cubicBezTo>
                    <a:cubicBezTo>
                      <a:pt x="1" y="23"/>
                      <a:pt x="4" y="27"/>
                      <a:pt x="4" y="29"/>
                    </a:cubicBezTo>
                    <a:cubicBezTo>
                      <a:pt x="5" y="31"/>
                      <a:pt x="6" y="43"/>
                      <a:pt x="6" y="43"/>
                    </a:cubicBezTo>
                    <a:cubicBezTo>
                      <a:pt x="6" y="43"/>
                      <a:pt x="15" y="23"/>
                      <a:pt x="15" y="19"/>
                    </a:cubicBezTo>
                    <a:cubicBezTo>
                      <a:pt x="15" y="15"/>
                      <a:pt x="15" y="3"/>
                      <a:pt x="15" y="2"/>
                    </a:cubicBezTo>
                    <a:cubicBezTo>
                      <a:pt x="15" y="1"/>
                      <a:pt x="13" y="0"/>
                      <a:pt x="1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4">
                <a:extLst>
                  <a:ext uri="{FF2B5EF4-FFF2-40B4-BE49-F238E27FC236}">
                    <a16:creationId xmlns:a16="http://schemas.microsoft.com/office/drawing/2014/main" id="{84867DA0-722F-BC40-8DF7-17E41D1AF05B}"/>
                  </a:ext>
                </a:extLst>
              </p:cNvPr>
              <p:cNvSpPr>
                <a:spLocks/>
              </p:cNvSpPr>
              <p:nvPr/>
            </p:nvSpPr>
            <p:spPr bwMode="auto">
              <a:xfrm>
                <a:off x="-337927" y="5852949"/>
                <a:ext cx="39793" cy="113161"/>
              </a:xfrm>
              <a:custGeom>
                <a:avLst/>
                <a:gdLst>
                  <a:gd name="T0" fmla="*/ 3 w 15"/>
                  <a:gd name="T1" fmla="*/ 0 h 43"/>
                  <a:gd name="T2" fmla="*/ 3 w 15"/>
                  <a:gd name="T3" fmla="*/ 2 h 43"/>
                  <a:gd name="T4" fmla="*/ 15 w 15"/>
                  <a:gd name="T5" fmla="*/ 14 h 43"/>
                  <a:gd name="T6" fmla="*/ 11 w 15"/>
                  <a:gd name="T7" fmla="*/ 18 h 43"/>
                  <a:gd name="T8" fmla="*/ 14 w 15"/>
                  <a:gd name="T9" fmla="*/ 23 h 43"/>
                  <a:gd name="T10" fmla="*/ 11 w 15"/>
                  <a:gd name="T11" fmla="*/ 29 h 43"/>
                  <a:gd name="T12" fmla="*/ 10 w 15"/>
                  <a:gd name="T13" fmla="*/ 43 h 43"/>
                  <a:gd name="T14" fmla="*/ 0 w 15"/>
                  <a:gd name="T15" fmla="*/ 19 h 43"/>
                  <a:gd name="T16" fmla="*/ 0 w 15"/>
                  <a:gd name="T17" fmla="*/ 2 h 43"/>
                  <a:gd name="T18" fmla="*/ 3 w 1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3">
                    <a:moveTo>
                      <a:pt x="3" y="0"/>
                    </a:moveTo>
                    <a:cubicBezTo>
                      <a:pt x="3" y="2"/>
                      <a:pt x="3" y="2"/>
                      <a:pt x="3" y="2"/>
                    </a:cubicBezTo>
                    <a:cubicBezTo>
                      <a:pt x="15" y="14"/>
                      <a:pt x="15" y="14"/>
                      <a:pt x="15" y="14"/>
                    </a:cubicBezTo>
                    <a:cubicBezTo>
                      <a:pt x="11" y="18"/>
                      <a:pt x="11" y="18"/>
                      <a:pt x="11" y="18"/>
                    </a:cubicBezTo>
                    <a:cubicBezTo>
                      <a:pt x="14" y="23"/>
                      <a:pt x="14" y="23"/>
                      <a:pt x="14" y="23"/>
                    </a:cubicBezTo>
                    <a:cubicBezTo>
                      <a:pt x="14" y="23"/>
                      <a:pt x="12" y="27"/>
                      <a:pt x="11" y="29"/>
                    </a:cubicBezTo>
                    <a:cubicBezTo>
                      <a:pt x="11" y="31"/>
                      <a:pt x="10" y="43"/>
                      <a:pt x="10" y="43"/>
                    </a:cubicBezTo>
                    <a:cubicBezTo>
                      <a:pt x="10" y="43"/>
                      <a:pt x="1" y="23"/>
                      <a:pt x="0" y="19"/>
                    </a:cubicBezTo>
                    <a:cubicBezTo>
                      <a:pt x="0" y="15"/>
                      <a:pt x="0" y="3"/>
                      <a:pt x="0" y="2"/>
                    </a:cubicBezTo>
                    <a:cubicBezTo>
                      <a:pt x="0" y="1"/>
                      <a:pt x="3" y="0"/>
                      <a:pt x="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1" name="Rectangle 50">
            <a:extLst>
              <a:ext uri="{FF2B5EF4-FFF2-40B4-BE49-F238E27FC236}">
                <a16:creationId xmlns:a16="http://schemas.microsoft.com/office/drawing/2014/main" id="{5BE125A9-49F9-3240-A53F-5F0FD0E3CA74}"/>
              </a:ext>
            </a:extLst>
          </p:cNvPr>
          <p:cNvSpPr/>
          <p:nvPr/>
        </p:nvSpPr>
        <p:spPr>
          <a:xfrm>
            <a:off x="755624" y="3761593"/>
            <a:ext cx="1067362" cy="307777"/>
          </a:xfrm>
          <a:prstGeom prst="rect">
            <a:avLst/>
          </a:prstGeom>
        </p:spPr>
        <p:txBody>
          <a:bodyPr wrap="square" lIns="0" tIns="0" rIns="0" bIns="0" anchor="ctr">
            <a:spAutoFit/>
          </a:bodyPr>
          <a:lstStyle/>
          <a:p>
            <a:pPr algn="ctr">
              <a:lnSpc>
                <a:spcPts val="1200"/>
              </a:lnSpc>
            </a:pPr>
            <a:r>
              <a:rPr lang="en-US" sz="1000"/>
              <a:t>Data owner/processor</a:t>
            </a:r>
          </a:p>
        </p:txBody>
      </p:sp>
      <p:sp>
        <p:nvSpPr>
          <p:cNvPr id="52" name="Rectangle 51">
            <a:extLst>
              <a:ext uri="{FF2B5EF4-FFF2-40B4-BE49-F238E27FC236}">
                <a16:creationId xmlns:a16="http://schemas.microsoft.com/office/drawing/2014/main" id="{20D2F170-CE88-704A-9E73-A62F1A4DBF9A}"/>
              </a:ext>
            </a:extLst>
          </p:cNvPr>
          <p:cNvSpPr/>
          <p:nvPr/>
        </p:nvSpPr>
        <p:spPr>
          <a:xfrm>
            <a:off x="2273432" y="3003592"/>
            <a:ext cx="957136" cy="153888"/>
          </a:xfrm>
          <a:prstGeom prst="rect">
            <a:avLst/>
          </a:prstGeom>
        </p:spPr>
        <p:txBody>
          <a:bodyPr wrap="square" lIns="0" tIns="0" rIns="0" bIns="0" anchor="ctr">
            <a:spAutoFit/>
          </a:bodyPr>
          <a:lstStyle/>
          <a:p>
            <a:pPr algn="ctr">
              <a:lnSpc>
                <a:spcPts val="1200"/>
              </a:lnSpc>
            </a:pPr>
            <a:r>
              <a:rPr lang="en-US" sz="1000"/>
              <a:t>Program Owner</a:t>
            </a:r>
          </a:p>
        </p:txBody>
      </p:sp>
      <p:sp>
        <p:nvSpPr>
          <p:cNvPr id="53" name="Rectangle 52">
            <a:extLst>
              <a:ext uri="{FF2B5EF4-FFF2-40B4-BE49-F238E27FC236}">
                <a16:creationId xmlns:a16="http://schemas.microsoft.com/office/drawing/2014/main" id="{31815521-C979-F44E-A832-62A8D47506C8}"/>
              </a:ext>
            </a:extLst>
          </p:cNvPr>
          <p:cNvSpPr/>
          <p:nvPr/>
        </p:nvSpPr>
        <p:spPr>
          <a:xfrm>
            <a:off x="2075396" y="4259238"/>
            <a:ext cx="1373741" cy="153888"/>
          </a:xfrm>
          <a:prstGeom prst="rect">
            <a:avLst/>
          </a:prstGeom>
        </p:spPr>
        <p:txBody>
          <a:bodyPr wrap="square" lIns="0" tIns="0" rIns="0" bIns="0" anchor="ctr">
            <a:spAutoFit/>
          </a:bodyPr>
          <a:lstStyle/>
          <a:p>
            <a:pPr algn="ctr">
              <a:lnSpc>
                <a:spcPts val="1200"/>
              </a:lnSpc>
            </a:pPr>
            <a:r>
              <a:rPr lang="en-US" sz="1000"/>
              <a:t>Application Requestor</a:t>
            </a:r>
          </a:p>
        </p:txBody>
      </p:sp>
      <p:sp>
        <p:nvSpPr>
          <p:cNvPr id="54" name="Rectangle 53">
            <a:extLst>
              <a:ext uri="{FF2B5EF4-FFF2-40B4-BE49-F238E27FC236}">
                <a16:creationId xmlns:a16="http://schemas.microsoft.com/office/drawing/2014/main" id="{A9A3A789-7407-1E48-B33D-F4623EE02EF1}"/>
              </a:ext>
            </a:extLst>
          </p:cNvPr>
          <p:cNvSpPr/>
          <p:nvPr/>
        </p:nvSpPr>
        <p:spPr>
          <a:xfrm>
            <a:off x="2163565" y="5453803"/>
            <a:ext cx="1067362" cy="153888"/>
          </a:xfrm>
          <a:prstGeom prst="rect">
            <a:avLst/>
          </a:prstGeom>
        </p:spPr>
        <p:txBody>
          <a:bodyPr wrap="square" lIns="0" tIns="0" rIns="0" bIns="0" anchor="ctr">
            <a:spAutoFit/>
          </a:bodyPr>
          <a:lstStyle/>
          <a:p>
            <a:pPr algn="ctr">
              <a:lnSpc>
                <a:spcPts val="1200"/>
              </a:lnSpc>
            </a:pPr>
            <a:r>
              <a:rPr lang="en-US" sz="1000"/>
              <a:t>Citizen Developer</a:t>
            </a:r>
          </a:p>
        </p:txBody>
      </p:sp>
      <p:sp>
        <p:nvSpPr>
          <p:cNvPr id="55" name="Rectangle 54">
            <a:extLst>
              <a:ext uri="{FF2B5EF4-FFF2-40B4-BE49-F238E27FC236}">
                <a16:creationId xmlns:a16="http://schemas.microsoft.com/office/drawing/2014/main" id="{337B362F-803D-0349-A244-51CAAFEEFEEC}"/>
              </a:ext>
            </a:extLst>
          </p:cNvPr>
          <p:cNvSpPr/>
          <p:nvPr/>
        </p:nvSpPr>
        <p:spPr>
          <a:xfrm>
            <a:off x="880963" y="5035035"/>
            <a:ext cx="827510" cy="307777"/>
          </a:xfrm>
          <a:prstGeom prst="rect">
            <a:avLst/>
          </a:prstGeom>
        </p:spPr>
        <p:txBody>
          <a:bodyPr wrap="square" lIns="0" tIns="0" rIns="0" bIns="0" anchor="ctr">
            <a:spAutoFit/>
          </a:bodyPr>
          <a:lstStyle/>
          <a:p>
            <a:pPr algn="ctr">
              <a:lnSpc>
                <a:spcPts val="1200"/>
              </a:lnSpc>
            </a:pPr>
            <a:r>
              <a:rPr lang="en-US" sz="1000"/>
              <a:t>Application Owner</a:t>
            </a:r>
          </a:p>
        </p:txBody>
      </p:sp>
      <p:sp>
        <p:nvSpPr>
          <p:cNvPr id="57" name="Freeform 63">
            <a:extLst>
              <a:ext uri="{FF2B5EF4-FFF2-40B4-BE49-F238E27FC236}">
                <a16:creationId xmlns:a16="http://schemas.microsoft.com/office/drawing/2014/main" id="{1AAF1125-163A-5749-ACEE-7E2D4D68B4F5}"/>
              </a:ext>
            </a:extLst>
          </p:cNvPr>
          <p:cNvSpPr>
            <a:spLocks/>
          </p:cNvSpPr>
          <p:nvPr/>
        </p:nvSpPr>
        <p:spPr bwMode="auto">
          <a:xfrm>
            <a:off x="6555525" y="2320754"/>
            <a:ext cx="737833" cy="692491"/>
          </a:xfrm>
          <a:custGeom>
            <a:avLst/>
            <a:gdLst>
              <a:gd name="T0" fmla="*/ 33 w 227"/>
              <a:gd name="T1" fmla="*/ 166 h 213"/>
              <a:gd name="T2" fmla="*/ 54 w 227"/>
              <a:gd name="T3" fmla="*/ 32 h 213"/>
              <a:gd name="T4" fmla="*/ 195 w 227"/>
              <a:gd name="T5" fmla="*/ 52 h 213"/>
              <a:gd name="T6" fmla="*/ 169 w 227"/>
              <a:gd name="T7" fmla="*/ 181 h 213"/>
              <a:gd name="T8" fmla="*/ 33 w 227"/>
              <a:gd name="T9" fmla="*/ 166 h 213"/>
            </a:gdLst>
            <a:ahLst/>
            <a:cxnLst>
              <a:cxn ang="0">
                <a:pos x="T0" y="T1"/>
              </a:cxn>
              <a:cxn ang="0">
                <a:pos x="T2" y="T3"/>
              </a:cxn>
              <a:cxn ang="0">
                <a:pos x="T4" y="T5"/>
              </a:cxn>
              <a:cxn ang="0">
                <a:pos x="T6" y="T7"/>
              </a:cxn>
              <a:cxn ang="0">
                <a:pos x="T8" y="T9"/>
              </a:cxn>
            </a:cxnLst>
            <a:rect l="0" t="0" r="r" b="b"/>
            <a:pathLst>
              <a:path w="227" h="213">
                <a:moveTo>
                  <a:pt x="33" y="166"/>
                </a:moveTo>
                <a:cubicBezTo>
                  <a:pt x="0" y="124"/>
                  <a:pt x="10" y="63"/>
                  <a:pt x="54" y="32"/>
                </a:cubicBezTo>
                <a:cubicBezTo>
                  <a:pt x="99" y="0"/>
                  <a:pt x="162" y="9"/>
                  <a:pt x="195" y="52"/>
                </a:cubicBezTo>
                <a:cubicBezTo>
                  <a:pt x="227" y="94"/>
                  <a:pt x="214" y="149"/>
                  <a:pt x="169" y="181"/>
                </a:cubicBezTo>
                <a:cubicBezTo>
                  <a:pt x="124" y="213"/>
                  <a:pt x="65" y="209"/>
                  <a:pt x="33" y="166"/>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sp>
        <p:nvSpPr>
          <p:cNvPr id="63" name="Freeform 63">
            <a:extLst>
              <a:ext uri="{FF2B5EF4-FFF2-40B4-BE49-F238E27FC236}">
                <a16:creationId xmlns:a16="http://schemas.microsoft.com/office/drawing/2014/main" id="{926ED8B0-74A9-3743-863B-74BD5BF8CDEA}"/>
              </a:ext>
            </a:extLst>
          </p:cNvPr>
          <p:cNvSpPr>
            <a:spLocks/>
          </p:cNvSpPr>
          <p:nvPr/>
        </p:nvSpPr>
        <p:spPr bwMode="auto">
          <a:xfrm>
            <a:off x="6555525" y="4748715"/>
            <a:ext cx="737833" cy="692491"/>
          </a:xfrm>
          <a:custGeom>
            <a:avLst/>
            <a:gdLst>
              <a:gd name="T0" fmla="*/ 33 w 227"/>
              <a:gd name="T1" fmla="*/ 166 h 213"/>
              <a:gd name="T2" fmla="*/ 54 w 227"/>
              <a:gd name="T3" fmla="*/ 32 h 213"/>
              <a:gd name="T4" fmla="*/ 195 w 227"/>
              <a:gd name="T5" fmla="*/ 52 h 213"/>
              <a:gd name="T6" fmla="*/ 169 w 227"/>
              <a:gd name="T7" fmla="*/ 181 h 213"/>
              <a:gd name="T8" fmla="*/ 33 w 227"/>
              <a:gd name="T9" fmla="*/ 166 h 213"/>
            </a:gdLst>
            <a:ahLst/>
            <a:cxnLst>
              <a:cxn ang="0">
                <a:pos x="T0" y="T1"/>
              </a:cxn>
              <a:cxn ang="0">
                <a:pos x="T2" y="T3"/>
              </a:cxn>
              <a:cxn ang="0">
                <a:pos x="T4" y="T5"/>
              </a:cxn>
              <a:cxn ang="0">
                <a:pos x="T6" y="T7"/>
              </a:cxn>
              <a:cxn ang="0">
                <a:pos x="T8" y="T9"/>
              </a:cxn>
            </a:cxnLst>
            <a:rect l="0" t="0" r="r" b="b"/>
            <a:pathLst>
              <a:path w="227" h="213">
                <a:moveTo>
                  <a:pt x="33" y="166"/>
                </a:moveTo>
                <a:cubicBezTo>
                  <a:pt x="0" y="124"/>
                  <a:pt x="10" y="63"/>
                  <a:pt x="54" y="32"/>
                </a:cubicBezTo>
                <a:cubicBezTo>
                  <a:pt x="99" y="0"/>
                  <a:pt x="162" y="9"/>
                  <a:pt x="195" y="52"/>
                </a:cubicBezTo>
                <a:cubicBezTo>
                  <a:pt x="227" y="94"/>
                  <a:pt x="214" y="149"/>
                  <a:pt x="169" y="181"/>
                </a:cubicBezTo>
                <a:cubicBezTo>
                  <a:pt x="124" y="213"/>
                  <a:pt x="65" y="209"/>
                  <a:pt x="33" y="166"/>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sp>
        <p:nvSpPr>
          <p:cNvPr id="68" name="Rectangle 67">
            <a:extLst>
              <a:ext uri="{FF2B5EF4-FFF2-40B4-BE49-F238E27FC236}">
                <a16:creationId xmlns:a16="http://schemas.microsoft.com/office/drawing/2014/main" id="{F9D3DF12-9CF6-6F44-8591-5117FD36EEF6}"/>
              </a:ext>
            </a:extLst>
          </p:cNvPr>
          <p:cNvSpPr/>
          <p:nvPr/>
        </p:nvSpPr>
        <p:spPr>
          <a:xfrm>
            <a:off x="6220079" y="3048000"/>
            <a:ext cx="1554528" cy="461665"/>
          </a:xfrm>
          <a:prstGeom prst="rect">
            <a:avLst/>
          </a:prstGeom>
        </p:spPr>
        <p:txBody>
          <a:bodyPr wrap="square" lIns="0" tIns="0" rIns="0" bIns="0" anchor="t">
            <a:spAutoFit/>
          </a:bodyPr>
          <a:lstStyle/>
          <a:p>
            <a:pPr algn="ctr">
              <a:lnSpc>
                <a:spcPts val="1200"/>
              </a:lnSpc>
            </a:pPr>
            <a:r>
              <a:rPr lang="en-US" sz="1000"/>
              <a:t>UXI and </a:t>
            </a:r>
            <a:r>
              <a:rPr lang="en-US" sz="1000" err="1"/>
              <a:t>CoE</a:t>
            </a:r>
            <a:r>
              <a:rPr lang="en-US" sz="1000"/>
              <a:t> Architect perform the functionality assessment ( 1 -3 days) </a:t>
            </a:r>
          </a:p>
        </p:txBody>
      </p:sp>
      <p:sp>
        <p:nvSpPr>
          <p:cNvPr id="69" name="Rectangle 68">
            <a:extLst>
              <a:ext uri="{FF2B5EF4-FFF2-40B4-BE49-F238E27FC236}">
                <a16:creationId xmlns:a16="http://schemas.microsoft.com/office/drawing/2014/main" id="{5EEED950-678E-CB45-A75E-6C71825E3A7B}"/>
              </a:ext>
            </a:extLst>
          </p:cNvPr>
          <p:cNvSpPr/>
          <p:nvPr/>
        </p:nvSpPr>
        <p:spPr>
          <a:xfrm>
            <a:off x="6201679" y="5442648"/>
            <a:ext cx="1445524" cy="307777"/>
          </a:xfrm>
          <a:prstGeom prst="rect">
            <a:avLst/>
          </a:prstGeom>
        </p:spPr>
        <p:txBody>
          <a:bodyPr wrap="square" lIns="0" tIns="0" rIns="0" bIns="0" anchor="ctr">
            <a:spAutoFit/>
          </a:bodyPr>
          <a:lstStyle/>
          <a:p>
            <a:pPr algn="ctr">
              <a:lnSpc>
                <a:spcPts val="1200"/>
              </a:lnSpc>
            </a:pPr>
            <a:r>
              <a:rPr lang="en-US" sz="1000"/>
              <a:t>Application handover &amp; presentation</a:t>
            </a:r>
          </a:p>
        </p:txBody>
      </p:sp>
      <p:sp>
        <p:nvSpPr>
          <p:cNvPr id="71" name="Freeform 63">
            <a:extLst>
              <a:ext uri="{FF2B5EF4-FFF2-40B4-BE49-F238E27FC236}">
                <a16:creationId xmlns:a16="http://schemas.microsoft.com/office/drawing/2014/main" id="{E5513B72-F03F-4F40-ABAF-CCE4AC6171F8}"/>
              </a:ext>
            </a:extLst>
          </p:cNvPr>
          <p:cNvSpPr>
            <a:spLocks/>
          </p:cNvSpPr>
          <p:nvPr/>
        </p:nvSpPr>
        <p:spPr bwMode="auto">
          <a:xfrm>
            <a:off x="4935077" y="3430881"/>
            <a:ext cx="737833" cy="692491"/>
          </a:xfrm>
          <a:custGeom>
            <a:avLst/>
            <a:gdLst>
              <a:gd name="T0" fmla="*/ 33 w 227"/>
              <a:gd name="T1" fmla="*/ 166 h 213"/>
              <a:gd name="T2" fmla="*/ 54 w 227"/>
              <a:gd name="T3" fmla="*/ 32 h 213"/>
              <a:gd name="T4" fmla="*/ 195 w 227"/>
              <a:gd name="T5" fmla="*/ 52 h 213"/>
              <a:gd name="T6" fmla="*/ 169 w 227"/>
              <a:gd name="T7" fmla="*/ 181 h 213"/>
              <a:gd name="T8" fmla="*/ 33 w 227"/>
              <a:gd name="T9" fmla="*/ 166 h 213"/>
            </a:gdLst>
            <a:ahLst/>
            <a:cxnLst>
              <a:cxn ang="0">
                <a:pos x="T0" y="T1"/>
              </a:cxn>
              <a:cxn ang="0">
                <a:pos x="T2" y="T3"/>
              </a:cxn>
              <a:cxn ang="0">
                <a:pos x="T4" y="T5"/>
              </a:cxn>
              <a:cxn ang="0">
                <a:pos x="T6" y="T7"/>
              </a:cxn>
              <a:cxn ang="0">
                <a:pos x="T8" y="T9"/>
              </a:cxn>
            </a:cxnLst>
            <a:rect l="0" t="0" r="r" b="b"/>
            <a:pathLst>
              <a:path w="227" h="213">
                <a:moveTo>
                  <a:pt x="33" y="166"/>
                </a:moveTo>
                <a:cubicBezTo>
                  <a:pt x="0" y="124"/>
                  <a:pt x="10" y="63"/>
                  <a:pt x="54" y="32"/>
                </a:cubicBezTo>
                <a:cubicBezTo>
                  <a:pt x="99" y="0"/>
                  <a:pt x="162" y="9"/>
                  <a:pt x="195" y="52"/>
                </a:cubicBezTo>
                <a:cubicBezTo>
                  <a:pt x="227" y="94"/>
                  <a:pt x="214" y="149"/>
                  <a:pt x="169" y="181"/>
                </a:cubicBezTo>
                <a:cubicBezTo>
                  <a:pt x="124" y="213"/>
                  <a:pt x="65" y="209"/>
                  <a:pt x="33" y="166"/>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sp>
        <p:nvSpPr>
          <p:cNvPr id="77" name="Freeform 63">
            <a:extLst>
              <a:ext uri="{FF2B5EF4-FFF2-40B4-BE49-F238E27FC236}">
                <a16:creationId xmlns:a16="http://schemas.microsoft.com/office/drawing/2014/main" id="{F76A1857-7A58-E841-B24C-85EF021B72C1}"/>
              </a:ext>
            </a:extLst>
          </p:cNvPr>
          <p:cNvSpPr>
            <a:spLocks/>
          </p:cNvSpPr>
          <p:nvPr/>
        </p:nvSpPr>
        <p:spPr bwMode="auto">
          <a:xfrm>
            <a:off x="4935077" y="4748715"/>
            <a:ext cx="737833" cy="692491"/>
          </a:xfrm>
          <a:custGeom>
            <a:avLst/>
            <a:gdLst>
              <a:gd name="T0" fmla="*/ 33 w 227"/>
              <a:gd name="T1" fmla="*/ 166 h 213"/>
              <a:gd name="T2" fmla="*/ 54 w 227"/>
              <a:gd name="T3" fmla="*/ 32 h 213"/>
              <a:gd name="T4" fmla="*/ 195 w 227"/>
              <a:gd name="T5" fmla="*/ 52 h 213"/>
              <a:gd name="T6" fmla="*/ 169 w 227"/>
              <a:gd name="T7" fmla="*/ 181 h 213"/>
              <a:gd name="T8" fmla="*/ 33 w 227"/>
              <a:gd name="T9" fmla="*/ 166 h 213"/>
            </a:gdLst>
            <a:ahLst/>
            <a:cxnLst>
              <a:cxn ang="0">
                <a:pos x="T0" y="T1"/>
              </a:cxn>
              <a:cxn ang="0">
                <a:pos x="T2" y="T3"/>
              </a:cxn>
              <a:cxn ang="0">
                <a:pos x="T4" y="T5"/>
              </a:cxn>
              <a:cxn ang="0">
                <a:pos x="T6" y="T7"/>
              </a:cxn>
              <a:cxn ang="0">
                <a:pos x="T8" y="T9"/>
              </a:cxn>
            </a:cxnLst>
            <a:rect l="0" t="0" r="r" b="b"/>
            <a:pathLst>
              <a:path w="227" h="213">
                <a:moveTo>
                  <a:pt x="33" y="166"/>
                </a:moveTo>
                <a:cubicBezTo>
                  <a:pt x="0" y="124"/>
                  <a:pt x="10" y="63"/>
                  <a:pt x="54" y="32"/>
                </a:cubicBezTo>
                <a:cubicBezTo>
                  <a:pt x="99" y="0"/>
                  <a:pt x="162" y="9"/>
                  <a:pt x="195" y="52"/>
                </a:cubicBezTo>
                <a:cubicBezTo>
                  <a:pt x="227" y="94"/>
                  <a:pt x="214" y="149"/>
                  <a:pt x="169" y="181"/>
                </a:cubicBezTo>
                <a:cubicBezTo>
                  <a:pt x="124" y="213"/>
                  <a:pt x="65" y="209"/>
                  <a:pt x="33" y="166"/>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sp>
        <p:nvSpPr>
          <p:cNvPr id="82" name="Rectangle 81">
            <a:extLst>
              <a:ext uri="{FF2B5EF4-FFF2-40B4-BE49-F238E27FC236}">
                <a16:creationId xmlns:a16="http://schemas.microsoft.com/office/drawing/2014/main" id="{041AC844-79EE-9343-A30B-EA1F585C70D8}"/>
              </a:ext>
            </a:extLst>
          </p:cNvPr>
          <p:cNvSpPr/>
          <p:nvPr/>
        </p:nvSpPr>
        <p:spPr>
          <a:xfrm>
            <a:off x="4694914" y="4135629"/>
            <a:ext cx="1154847" cy="307777"/>
          </a:xfrm>
          <a:prstGeom prst="rect">
            <a:avLst/>
          </a:prstGeom>
        </p:spPr>
        <p:txBody>
          <a:bodyPr wrap="square" lIns="0" tIns="0" rIns="0" bIns="0" anchor="ctr">
            <a:spAutoFit/>
          </a:bodyPr>
          <a:lstStyle/>
          <a:p>
            <a:pPr algn="ctr">
              <a:lnSpc>
                <a:spcPts val="1200"/>
              </a:lnSpc>
            </a:pPr>
            <a:r>
              <a:rPr lang="en-US" sz="1000"/>
              <a:t>E-Mail/Peer to peer meeting</a:t>
            </a:r>
          </a:p>
        </p:txBody>
      </p:sp>
      <p:sp>
        <p:nvSpPr>
          <p:cNvPr id="83" name="Rectangle 82">
            <a:extLst>
              <a:ext uri="{FF2B5EF4-FFF2-40B4-BE49-F238E27FC236}">
                <a16:creationId xmlns:a16="http://schemas.microsoft.com/office/drawing/2014/main" id="{068D93B9-0CC1-114B-8D10-C6C0EEB94B7D}"/>
              </a:ext>
            </a:extLst>
          </p:cNvPr>
          <p:cNvSpPr/>
          <p:nvPr/>
        </p:nvSpPr>
        <p:spPr>
          <a:xfrm>
            <a:off x="4732558" y="5402942"/>
            <a:ext cx="1154847" cy="307777"/>
          </a:xfrm>
          <a:prstGeom prst="rect">
            <a:avLst/>
          </a:prstGeom>
        </p:spPr>
        <p:txBody>
          <a:bodyPr wrap="square" lIns="0" tIns="0" rIns="0" bIns="0" anchor="ctr">
            <a:spAutoFit/>
          </a:bodyPr>
          <a:lstStyle/>
          <a:p>
            <a:pPr algn="ctr">
              <a:lnSpc>
                <a:spcPts val="1200"/>
              </a:lnSpc>
            </a:pPr>
            <a:r>
              <a:rPr lang="en-US" sz="1000"/>
              <a:t>Application life cycle management</a:t>
            </a:r>
          </a:p>
        </p:txBody>
      </p:sp>
      <p:sp>
        <p:nvSpPr>
          <p:cNvPr id="84" name="Freeform 63">
            <a:extLst>
              <a:ext uri="{FF2B5EF4-FFF2-40B4-BE49-F238E27FC236}">
                <a16:creationId xmlns:a16="http://schemas.microsoft.com/office/drawing/2014/main" id="{D7077596-0654-E345-B9DC-1216367BF201}"/>
              </a:ext>
            </a:extLst>
          </p:cNvPr>
          <p:cNvSpPr>
            <a:spLocks/>
          </p:cNvSpPr>
          <p:nvPr/>
        </p:nvSpPr>
        <p:spPr bwMode="auto">
          <a:xfrm>
            <a:off x="8593081" y="2649942"/>
            <a:ext cx="874901" cy="821136"/>
          </a:xfrm>
          <a:custGeom>
            <a:avLst/>
            <a:gdLst>
              <a:gd name="T0" fmla="*/ 33 w 227"/>
              <a:gd name="T1" fmla="*/ 166 h 213"/>
              <a:gd name="T2" fmla="*/ 54 w 227"/>
              <a:gd name="T3" fmla="*/ 32 h 213"/>
              <a:gd name="T4" fmla="*/ 195 w 227"/>
              <a:gd name="T5" fmla="*/ 52 h 213"/>
              <a:gd name="T6" fmla="*/ 169 w 227"/>
              <a:gd name="T7" fmla="*/ 181 h 213"/>
              <a:gd name="T8" fmla="*/ 33 w 227"/>
              <a:gd name="T9" fmla="*/ 166 h 213"/>
            </a:gdLst>
            <a:ahLst/>
            <a:cxnLst>
              <a:cxn ang="0">
                <a:pos x="T0" y="T1"/>
              </a:cxn>
              <a:cxn ang="0">
                <a:pos x="T2" y="T3"/>
              </a:cxn>
              <a:cxn ang="0">
                <a:pos x="T4" y="T5"/>
              </a:cxn>
              <a:cxn ang="0">
                <a:pos x="T6" y="T7"/>
              </a:cxn>
              <a:cxn ang="0">
                <a:pos x="T8" y="T9"/>
              </a:cxn>
            </a:cxnLst>
            <a:rect l="0" t="0" r="r" b="b"/>
            <a:pathLst>
              <a:path w="227" h="213">
                <a:moveTo>
                  <a:pt x="33" y="166"/>
                </a:moveTo>
                <a:cubicBezTo>
                  <a:pt x="0" y="124"/>
                  <a:pt x="10" y="63"/>
                  <a:pt x="54" y="32"/>
                </a:cubicBezTo>
                <a:cubicBezTo>
                  <a:pt x="99" y="0"/>
                  <a:pt x="162" y="9"/>
                  <a:pt x="195" y="52"/>
                </a:cubicBezTo>
                <a:cubicBezTo>
                  <a:pt x="227" y="94"/>
                  <a:pt x="214" y="149"/>
                  <a:pt x="169" y="181"/>
                </a:cubicBezTo>
                <a:cubicBezTo>
                  <a:pt x="124" y="213"/>
                  <a:pt x="65" y="209"/>
                  <a:pt x="33" y="166"/>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sp>
        <p:nvSpPr>
          <p:cNvPr id="87" name="Rectangle 86">
            <a:extLst>
              <a:ext uri="{FF2B5EF4-FFF2-40B4-BE49-F238E27FC236}">
                <a16:creationId xmlns:a16="http://schemas.microsoft.com/office/drawing/2014/main" id="{013167D1-0B1F-6E43-B7E5-5A4BBE7A331C}"/>
              </a:ext>
            </a:extLst>
          </p:cNvPr>
          <p:cNvSpPr/>
          <p:nvPr/>
        </p:nvSpPr>
        <p:spPr>
          <a:xfrm>
            <a:off x="8415736" y="3471078"/>
            <a:ext cx="1229591" cy="461665"/>
          </a:xfrm>
          <a:prstGeom prst="rect">
            <a:avLst/>
          </a:prstGeom>
        </p:spPr>
        <p:txBody>
          <a:bodyPr wrap="square" lIns="0" tIns="0" rIns="0" bIns="0" anchor="t">
            <a:spAutoFit/>
          </a:bodyPr>
          <a:lstStyle/>
          <a:p>
            <a:pPr algn="ctr">
              <a:lnSpc>
                <a:spcPts val="1200"/>
              </a:lnSpc>
            </a:pPr>
            <a:r>
              <a:rPr lang="en-US" sz="1000">
                <a:solidFill>
                  <a:schemeClr val="bg1"/>
                </a:solidFill>
              </a:rPr>
              <a:t>Design Thinking Customer Workshop</a:t>
            </a:r>
            <a:br>
              <a:rPr lang="en-US" sz="1000">
                <a:solidFill>
                  <a:schemeClr val="bg1"/>
                </a:solidFill>
              </a:rPr>
            </a:br>
            <a:r>
              <a:rPr lang="en-US" sz="1000">
                <a:solidFill>
                  <a:schemeClr val="bg1"/>
                </a:solidFill>
              </a:rPr>
              <a:t>(45 min – 60 min)</a:t>
            </a:r>
          </a:p>
        </p:txBody>
      </p:sp>
      <p:sp>
        <p:nvSpPr>
          <p:cNvPr id="88" name="Rectangle 87">
            <a:extLst>
              <a:ext uri="{FF2B5EF4-FFF2-40B4-BE49-F238E27FC236}">
                <a16:creationId xmlns:a16="http://schemas.microsoft.com/office/drawing/2014/main" id="{82BC3856-EA95-D944-B7BC-568DAFC888E4}"/>
              </a:ext>
            </a:extLst>
          </p:cNvPr>
          <p:cNvSpPr/>
          <p:nvPr/>
        </p:nvSpPr>
        <p:spPr>
          <a:xfrm>
            <a:off x="10287899" y="3471078"/>
            <a:ext cx="1229591" cy="461665"/>
          </a:xfrm>
          <a:prstGeom prst="rect">
            <a:avLst/>
          </a:prstGeom>
        </p:spPr>
        <p:txBody>
          <a:bodyPr wrap="square" lIns="0" tIns="0" rIns="0" bIns="0" anchor="t">
            <a:spAutoFit/>
          </a:bodyPr>
          <a:lstStyle/>
          <a:p>
            <a:pPr algn="ctr">
              <a:lnSpc>
                <a:spcPts val="1200"/>
              </a:lnSpc>
            </a:pPr>
            <a:r>
              <a:rPr lang="en-US" sz="1000">
                <a:solidFill>
                  <a:schemeClr val="bg1"/>
                </a:solidFill>
              </a:rPr>
              <a:t>Application Architecture Design</a:t>
            </a:r>
            <a:br>
              <a:rPr lang="en-US" sz="1000">
                <a:solidFill>
                  <a:schemeClr val="bg1"/>
                </a:solidFill>
              </a:rPr>
            </a:br>
            <a:r>
              <a:rPr lang="en-US" sz="1000">
                <a:solidFill>
                  <a:schemeClr val="bg1"/>
                </a:solidFill>
              </a:rPr>
              <a:t>(3 – 10 days)</a:t>
            </a:r>
          </a:p>
        </p:txBody>
      </p:sp>
      <p:sp>
        <p:nvSpPr>
          <p:cNvPr id="89" name="Rectangle 88">
            <a:extLst>
              <a:ext uri="{FF2B5EF4-FFF2-40B4-BE49-F238E27FC236}">
                <a16:creationId xmlns:a16="http://schemas.microsoft.com/office/drawing/2014/main" id="{1A0F64BA-091F-8E46-BE0D-C40BA037E92E}"/>
              </a:ext>
            </a:extLst>
          </p:cNvPr>
          <p:cNvSpPr/>
          <p:nvPr/>
        </p:nvSpPr>
        <p:spPr>
          <a:xfrm>
            <a:off x="9306503" y="5160836"/>
            <a:ext cx="1229591" cy="461665"/>
          </a:xfrm>
          <a:prstGeom prst="rect">
            <a:avLst/>
          </a:prstGeom>
        </p:spPr>
        <p:txBody>
          <a:bodyPr wrap="square" lIns="0" tIns="0" rIns="0" bIns="0" anchor="t">
            <a:spAutoFit/>
          </a:bodyPr>
          <a:lstStyle/>
          <a:p>
            <a:pPr algn="ctr">
              <a:lnSpc>
                <a:spcPts val="1200"/>
              </a:lnSpc>
            </a:pPr>
            <a:r>
              <a:rPr lang="en-US" sz="1000">
                <a:solidFill>
                  <a:schemeClr val="bg1"/>
                </a:solidFill>
              </a:rPr>
              <a:t>Application development &amp;UAT tests</a:t>
            </a:r>
          </a:p>
        </p:txBody>
      </p:sp>
      <p:grpSp>
        <p:nvGrpSpPr>
          <p:cNvPr id="90" name="Group 89">
            <a:extLst>
              <a:ext uri="{FF2B5EF4-FFF2-40B4-BE49-F238E27FC236}">
                <a16:creationId xmlns:a16="http://schemas.microsoft.com/office/drawing/2014/main" id="{7B63077B-2EC6-D44C-9444-5E9F03827C8C}"/>
              </a:ext>
            </a:extLst>
          </p:cNvPr>
          <p:cNvGrpSpPr/>
          <p:nvPr/>
        </p:nvGrpSpPr>
        <p:grpSpPr>
          <a:xfrm>
            <a:off x="5147389" y="3608657"/>
            <a:ext cx="313208" cy="336939"/>
            <a:chOff x="4559019" y="3796727"/>
            <a:chExt cx="386743" cy="416045"/>
          </a:xfrm>
          <a:solidFill>
            <a:schemeClr val="bg1"/>
          </a:solidFill>
        </p:grpSpPr>
        <p:grpSp>
          <p:nvGrpSpPr>
            <p:cNvPr id="91" name="Groupe 212">
              <a:extLst>
                <a:ext uri="{FF2B5EF4-FFF2-40B4-BE49-F238E27FC236}">
                  <a16:creationId xmlns:a16="http://schemas.microsoft.com/office/drawing/2014/main" id="{5F49B89B-B47A-9347-BB32-D1C8F0FA037A}"/>
                </a:ext>
              </a:extLst>
            </p:cNvPr>
            <p:cNvGrpSpPr/>
            <p:nvPr/>
          </p:nvGrpSpPr>
          <p:grpSpPr>
            <a:xfrm>
              <a:off x="4559019" y="3796727"/>
              <a:ext cx="386743" cy="299153"/>
              <a:chOff x="2892425" y="1720850"/>
              <a:chExt cx="455613" cy="352425"/>
            </a:xfrm>
            <a:grpFill/>
          </p:grpSpPr>
          <p:sp>
            <p:nvSpPr>
              <p:cNvPr id="94" name="Line 78">
                <a:extLst>
                  <a:ext uri="{FF2B5EF4-FFF2-40B4-BE49-F238E27FC236}">
                    <a16:creationId xmlns:a16="http://schemas.microsoft.com/office/drawing/2014/main" id="{D1E695D5-F812-A848-BB18-35FE76368AAF}"/>
                  </a:ext>
                </a:extLst>
              </p:cNvPr>
              <p:cNvSpPr>
                <a:spLocks noChangeShapeType="1"/>
              </p:cNvSpPr>
              <p:nvPr/>
            </p:nvSpPr>
            <p:spPr bwMode="auto">
              <a:xfrm>
                <a:off x="3332163" y="17716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Line 79">
                <a:extLst>
                  <a:ext uri="{FF2B5EF4-FFF2-40B4-BE49-F238E27FC236}">
                    <a16:creationId xmlns:a16="http://schemas.microsoft.com/office/drawing/2014/main" id="{6A0103C5-603D-CF4F-B515-6B22C96BB239}"/>
                  </a:ext>
                </a:extLst>
              </p:cNvPr>
              <p:cNvSpPr>
                <a:spLocks noChangeShapeType="1"/>
              </p:cNvSpPr>
              <p:nvPr/>
            </p:nvSpPr>
            <p:spPr bwMode="auto">
              <a:xfrm>
                <a:off x="3332163" y="17716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0">
                <a:extLst>
                  <a:ext uri="{FF2B5EF4-FFF2-40B4-BE49-F238E27FC236}">
                    <a16:creationId xmlns:a16="http://schemas.microsoft.com/office/drawing/2014/main" id="{3A5BB94E-F796-154A-ADB4-A6FCC4579005}"/>
                  </a:ext>
                </a:extLst>
              </p:cNvPr>
              <p:cNvSpPr>
                <a:spLocks/>
              </p:cNvSpPr>
              <p:nvPr/>
            </p:nvSpPr>
            <p:spPr bwMode="auto">
              <a:xfrm>
                <a:off x="2892425" y="1762125"/>
                <a:ext cx="455613" cy="311150"/>
              </a:xfrm>
              <a:custGeom>
                <a:avLst/>
                <a:gdLst>
                  <a:gd name="T0" fmla="*/ 0 w 135"/>
                  <a:gd name="T1" fmla="*/ 82 h 91"/>
                  <a:gd name="T2" fmla="*/ 0 w 135"/>
                  <a:gd name="T3" fmla="*/ 0 h 91"/>
                  <a:gd name="T4" fmla="*/ 135 w 135"/>
                  <a:gd name="T5" fmla="*/ 0 h 91"/>
                  <a:gd name="T6" fmla="*/ 135 w 135"/>
                  <a:gd name="T7" fmla="*/ 82 h 91"/>
                  <a:gd name="T8" fmla="*/ 0 w 135"/>
                  <a:gd name="T9" fmla="*/ 82 h 91"/>
                </a:gdLst>
                <a:ahLst/>
                <a:cxnLst>
                  <a:cxn ang="0">
                    <a:pos x="T0" y="T1"/>
                  </a:cxn>
                  <a:cxn ang="0">
                    <a:pos x="T2" y="T3"/>
                  </a:cxn>
                  <a:cxn ang="0">
                    <a:pos x="T4" y="T5"/>
                  </a:cxn>
                  <a:cxn ang="0">
                    <a:pos x="T6" y="T7"/>
                  </a:cxn>
                  <a:cxn ang="0">
                    <a:pos x="T8" y="T9"/>
                  </a:cxn>
                </a:cxnLst>
                <a:rect l="0" t="0" r="r" b="b"/>
                <a:pathLst>
                  <a:path w="135" h="91">
                    <a:moveTo>
                      <a:pt x="0" y="82"/>
                    </a:moveTo>
                    <a:cubicBezTo>
                      <a:pt x="0" y="63"/>
                      <a:pt x="0" y="0"/>
                      <a:pt x="0" y="0"/>
                    </a:cubicBezTo>
                    <a:cubicBezTo>
                      <a:pt x="135" y="0"/>
                      <a:pt x="135" y="0"/>
                      <a:pt x="135" y="0"/>
                    </a:cubicBezTo>
                    <a:cubicBezTo>
                      <a:pt x="135" y="0"/>
                      <a:pt x="135" y="73"/>
                      <a:pt x="135" y="82"/>
                    </a:cubicBezTo>
                    <a:cubicBezTo>
                      <a:pt x="135" y="91"/>
                      <a:pt x="4" y="81"/>
                      <a:pt x="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1">
                <a:extLst>
                  <a:ext uri="{FF2B5EF4-FFF2-40B4-BE49-F238E27FC236}">
                    <a16:creationId xmlns:a16="http://schemas.microsoft.com/office/drawing/2014/main" id="{B2739FAF-735D-A343-A3ED-116B5496D180}"/>
                  </a:ext>
                </a:extLst>
              </p:cNvPr>
              <p:cNvSpPr>
                <a:spLocks/>
              </p:cNvSpPr>
              <p:nvPr/>
            </p:nvSpPr>
            <p:spPr bwMode="auto">
              <a:xfrm>
                <a:off x="2892425" y="1720850"/>
                <a:ext cx="455613" cy="269875"/>
              </a:xfrm>
              <a:custGeom>
                <a:avLst/>
                <a:gdLst>
                  <a:gd name="T0" fmla="*/ 68 w 135"/>
                  <a:gd name="T1" fmla="*/ 79 h 79"/>
                  <a:gd name="T2" fmla="*/ 34 w 135"/>
                  <a:gd name="T3" fmla="*/ 45 h 79"/>
                  <a:gd name="T4" fmla="*/ 0 w 135"/>
                  <a:gd name="T5" fmla="*/ 12 h 79"/>
                  <a:gd name="T6" fmla="*/ 135 w 135"/>
                  <a:gd name="T7" fmla="*/ 12 h 79"/>
                  <a:gd name="T8" fmla="*/ 68 w 135"/>
                  <a:gd name="T9" fmla="*/ 79 h 79"/>
                </a:gdLst>
                <a:ahLst/>
                <a:cxnLst>
                  <a:cxn ang="0">
                    <a:pos x="T0" y="T1"/>
                  </a:cxn>
                  <a:cxn ang="0">
                    <a:pos x="T2" y="T3"/>
                  </a:cxn>
                  <a:cxn ang="0">
                    <a:pos x="T4" y="T5"/>
                  </a:cxn>
                  <a:cxn ang="0">
                    <a:pos x="T6" y="T7"/>
                  </a:cxn>
                  <a:cxn ang="0">
                    <a:pos x="T8" y="T9"/>
                  </a:cxn>
                </a:cxnLst>
                <a:rect l="0" t="0" r="r" b="b"/>
                <a:pathLst>
                  <a:path w="135" h="79">
                    <a:moveTo>
                      <a:pt x="68" y="79"/>
                    </a:moveTo>
                    <a:cubicBezTo>
                      <a:pt x="61" y="72"/>
                      <a:pt x="34" y="45"/>
                      <a:pt x="34" y="45"/>
                    </a:cubicBezTo>
                    <a:cubicBezTo>
                      <a:pt x="0" y="12"/>
                      <a:pt x="0" y="12"/>
                      <a:pt x="0" y="12"/>
                    </a:cubicBezTo>
                    <a:cubicBezTo>
                      <a:pt x="0" y="12"/>
                      <a:pt x="135" y="0"/>
                      <a:pt x="135" y="12"/>
                    </a:cubicBezTo>
                    <a:cubicBezTo>
                      <a:pt x="135" y="32"/>
                      <a:pt x="69" y="73"/>
                      <a:pt x="68" y="79"/>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92" name="Straight Arrow Connector 91">
              <a:extLst>
                <a:ext uri="{FF2B5EF4-FFF2-40B4-BE49-F238E27FC236}">
                  <a16:creationId xmlns:a16="http://schemas.microsoft.com/office/drawing/2014/main" id="{7BA62BC2-92F4-2F4E-9F16-6AE3161D72C0}"/>
                </a:ext>
              </a:extLst>
            </p:cNvPr>
            <p:cNvCxnSpPr/>
            <p:nvPr/>
          </p:nvCxnSpPr>
          <p:spPr>
            <a:xfrm>
              <a:off x="4562962" y="4138647"/>
              <a:ext cx="378856"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9F962DF-A07A-6F48-A5FD-4699B2DA3074}"/>
                </a:ext>
              </a:extLst>
            </p:cNvPr>
            <p:cNvCxnSpPr>
              <a:cxnSpLocks/>
            </p:cNvCxnSpPr>
            <p:nvPr/>
          </p:nvCxnSpPr>
          <p:spPr>
            <a:xfrm flipH="1">
              <a:off x="4562962" y="4212772"/>
              <a:ext cx="378856"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DF996A37-D6E0-C442-B4B5-0C5D2176822E}"/>
              </a:ext>
            </a:extLst>
          </p:cNvPr>
          <p:cNvGrpSpPr/>
          <p:nvPr/>
        </p:nvGrpSpPr>
        <p:grpSpPr>
          <a:xfrm>
            <a:off x="5087603" y="4878606"/>
            <a:ext cx="432780" cy="432708"/>
            <a:chOff x="4536692" y="5022319"/>
            <a:chExt cx="432780" cy="432708"/>
          </a:xfrm>
          <a:solidFill>
            <a:schemeClr val="bg1"/>
          </a:solidFill>
        </p:grpSpPr>
        <p:sp>
          <p:nvSpPr>
            <p:cNvPr id="99" name="Freeform: Shape 104">
              <a:extLst>
                <a:ext uri="{FF2B5EF4-FFF2-40B4-BE49-F238E27FC236}">
                  <a16:creationId xmlns:a16="http://schemas.microsoft.com/office/drawing/2014/main" id="{BDFD6B9D-C100-A049-9B1A-80F5B84B61AE}"/>
                </a:ext>
              </a:extLst>
            </p:cNvPr>
            <p:cNvSpPr/>
            <p:nvPr/>
          </p:nvSpPr>
          <p:spPr>
            <a:xfrm>
              <a:off x="4556364" y="5078056"/>
              <a:ext cx="123801" cy="199997"/>
            </a:xfrm>
            <a:custGeom>
              <a:avLst/>
              <a:gdLst>
                <a:gd name="connsiteX0" fmla="*/ 38957 w 179832"/>
                <a:gd name="connsiteY0" fmla="*/ 281464 h 290512"/>
                <a:gd name="connsiteX1" fmla="*/ 38100 w 179832"/>
                <a:gd name="connsiteY1" fmla="*/ 261938 h 290512"/>
                <a:gd name="connsiteX2" fmla="*/ 179832 w 179832"/>
                <a:gd name="connsiteY2" fmla="*/ 38100 h 290512"/>
                <a:gd name="connsiteX3" fmla="*/ 171736 w 179832"/>
                <a:gd name="connsiteY3" fmla="*/ 0 h 290512"/>
                <a:gd name="connsiteX4" fmla="*/ 0 w 179832"/>
                <a:gd name="connsiteY4" fmla="*/ 261938 h 290512"/>
                <a:gd name="connsiteX5" fmla="*/ 1429 w 179832"/>
                <a:gd name="connsiteY5" fmla="*/ 290513 h 290512"/>
                <a:gd name="connsiteX6" fmla="*/ 38957 w 179832"/>
                <a:gd name="connsiteY6" fmla="*/ 281464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32" h="290512">
                  <a:moveTo>
                    <a:pt x="38957" y="281464"/>
                  </a:moveTo>
                  <a:cubicBezTo>
                    <a:pt x="38100" y="274987"/>
                    <a:pt x="38100" y="268510"/>
                    <a:pt x="38100" y="261938"/>
                  </a:cubicBezTo>
                  <a:cubicBezTo>
                    <a:pt x="38108" y="166202"/>
                    <a:pt x="93295" y="79045"/>
                    <a:pt x="179832" y="38100"/>
                  </a:cubicBezTo>
                  <a:cubicBezTo>
                    <a:pt x="174938" y="25967"/>
                    <a:pt x="172199" y="13074"/>
                    <a:pt x="171736" y="0"/>
                  </a:cubicBezTo>
                  <a:cubicBezTo>
                    <a:pt x="67474" y="45368"/>
                    <a:pt x="32" y="148234"/>
                    <a:pt x="0" y="261938"/>
                  </a:cubicBezTo>
                  <a:cubicBezTo>
                    <a:pt x="0" y="271653"/>
                    <a:pt x="476" y="281178"/>
                    <a:pt x="1429" y="290513"/>
                  </a:cubicBezTo>
                  <a:cubicBezTo>
                    <a:pt x="13325" y="285359"/>
                    <a:pt x="26020" y="282299"/>
                    <a:pt x="38957" y="281464"/>
                  </a:cubicBezTo>
                  <a:close/>
                </a:path>
              </a:pathLst>
            </a:custGeom>
            <a:grpFill/>
            <a:ln w="9525" cap="flat">
              <a:noFill/>
              <a:prstDash val="solid"/>
              <a:miter/>
            </a:ln>
          </p:spPr>
          <p:txBody>
            <a:bodyPr rtlCol="0" anchor="ctr"/>
            <a:lstStyle/>
            <a:p>
              <a:endParaRPr lang="en-US"/>
            </a:p>
          </p:txBody>
        </p:sp>
        <p:sp>
          <p:nvSpPr>
            <p:cNvPr id="100" name="Freeform: Shape 105">
              <a:extLst>
                <a:ext uri="{FF2B5EF4-FFF2-40B4-BE49-F238E27FC236}">
                  <a16:creationId xmlns:a16="http://schemas.microsoft.com/office/drawing/2014/main" id="{E0EF35FA-DE74-6F4F-A40C-4D8F03AFCFBE}"/>
                </a:ext>
              </a:extLst>
            </p:cNvPr>
            <p:cNvSpPr/>
            <p:nvPr/>
          </p:nvSpPr>
          <p:spPr>
            <a:xfrm>
              <a:off x="4826195" y="5078056"/>
              <a:ext cx="123604" cy="199997"/>
            </a:xfrm>
            <a:custGeom>
              <a:avLst/>
              <a:gdLst>
                <a:gd name="connsiteX0" fmla="*/ 141446 w 179546"/>
                <a:gd name="connsiteY0" fmla="*/ 261938 h 290512"/>
                <a:gd name="connsiteX1" fmla="*/ 140589 w 179546"/>
                <a:gd name="connsiteY1" fmla="*/ 280988 h 290512"/>
                <a:gd name="connsiteX2" fmla="*/ 178117 w 179546"/>
                <a:gd name="connsiteY2" fmla="*/ 290513 h 290512"/>
                <a:gd name="connsiteX3" fmla="*/ 179546 w 179546"/>
                <a:gd name="connsiteY3" fmla="*/ 261938 h 290512"/>
                <a:gd name="connsiteX4" fmla="*/ 8096 w 179546"/>
                <a:gd name="connsiteY4" fmla="*/ 0 h 290512"/>
                <a:gd name="connsiteX5" fmla="*/ 0 w 179546"/>
                <a:gd name="connsiteY5" fmla="*/ 38100 h 290512"/>
                <a:gd name="connsiteX6" fmla="*/ 141446 w 179546"/>
                <a:gd name="connsiteY6" fmla="*/ 261938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46" h="290512">
                  <a:moveTo>
                    <a:pt x="141446" y="261938"/>
                  </a:moveTo>
                  <a:cubicBezTo>
                    <a:pt x="141446" y="268510"/>
                    <a:pt x="141446" y="274987"/>
                    <a:pt x="140589" y="280988"/>
                  </a:cubicBezTo>
                  <a:cubicBezTo>
                    <a:pt x="153554" y="281973"/>
                    <a:pt x="166251" y="285196"/>
                    <a:pt x="178117" y="290513"/>
                  </a:cubicBezTo>
                  <a:cubicBezTo>
                    <a:pt x="179070" y="280988"/>
                    <a:pt x="179546" y="271463"/>
                    <a:pt x="179546" y="261938"/>
                  </a:cubicBezTo>
                  <a:cubicBezTo>
                    <a:pt x="179563" y="148301"/>
                    <a:pt x="112245" y="45454"/>
                    <a:pt x="8096" y="0"/>
                  </a:cubicBezTo>
                  <a:cubicBezTo>
                    <a:pt x="7633" y="13074"/>
                    <a:pt x="4894" y="25967"/>
                    <a:pt x="0" y="38100"/>
                  </a:cubicBezTo>
                  <a:cubicBezTo>
                    <a:pt x="86426" y="79128"/>
                    <a:pt x="141491" y="166267"/>
                    <a:pt x="141446" y="261938"/>
                  </a:cubicBezTo>
                  <a:close/>
                </a:path>
              </a:pathLst>
            </a:custGeom>
            <a:grpFill/>
            <a:ln w="9525" cap="flat">
              <a:noFill/>
              <a:prstDash val="solid"/>
              <a:miter/>
            </a:ln>
          </p:spPr>
          <p:txBody>
            <a:bodyPr rtlCol="0" anchor="ctr"/>
            <a:lstStyle/>
            <a:p>
              <a:endParaRPr lang="en-US"/>
            </a:p>
          </p:txBody>
        </p:sp>
        <p:sp>
          <p:nvSpPr>
            <p:cNvPr id="101" name="Freeform: Shape 106">
              <a:extLst>
                <a:ext uri="{FF2B5EF4-FFF2-40B4-BE49-F238E27FC236}">
                  <a16:creationId xmlns:a16="http://schemas.microsoft.com/office/drawing/2014/main" id="{EE297758-43E3-084C-9B2D-6DD952A40E2B}"/>
                </a:ext>
              </a:extLst>
            </p:cNvPr>
            <p:cNvSpPr/>
            <p:nvPr/>
          </p:nvSpPr>
          <p:spPr>
            <a:xfrm>
              <a:off x="4633936" y="5396084"/>
              <a:ext cx="238291" cy="58943"/>
            </a:xfrm>
            <a:custGeom>
              <a:avLst/>
              <a:gdLst>
                <a:gd name="connsiteX0" fmla="*/ 318611 w 346138"/>
                <a:gd name="connsiteY0" fmla="*/ 0 h 85620"/>
                <a:gd name="connsiteX1" fmla="*/ 27527 w 346138"/>
                <a:gd name="connsiteY1" fmla="*/ 0 h 85620"/>
                <a:gd name="connsiteX2" fmla="*/ 0 w 346138"/>
                <a:gd name="connsiteY2" fmla="*/ 27051 h 85620"/>
                <a:gd name="connsiteX3" fmla="*/ 346138 w 346138"/>
                <a:gd name="connsiteY3" fmla="*/ 27051 h 85620"/>
                <a:gd name="connsiteX4" fmla="*/ 318611 w 346138"/>
                <a:gd name="connsiteY4" fmla="*/ 0 h 8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38" h="85620">
                  <a:moveTo>
                    <a:pt x="318611" y="0"/>
                  </a:moveTo>
                  <a:cubicBezTo>
                    <a:pt x="231931" y="63372"/>
                    <a:pt x="114208" y="63372"/>
                    <a:pt x="27527" y="0"/>
                  </a:cubicBezTo>
                  <a:cubicBezTo>
                    <a:pt x="19951" y="10512"/>
                    <a:pt x="10642" y="19660"/>
                    <a:pt x="0" y="27051"/>
                  </a:cubicBezTo>
                  <a:cubicBezTo>
                    <a:pt x="102165" y="105144"/>
                    <a:pt x="243973" y="105144"/>
                    <a:pt x="346138" y="27051"/>
                  </a:cubicBezTo>
                  <a:cubicBezTo>
                    <a:pt x="335496" y="19660"/>
                    <a:pt x="326187" y="10512"/>
                    <a:pt x="318611" y="0"/>
                  </a:cubicBezTo>
                  <a:close/>
                </a:path>
              </a:pathLst>
            </a:custGeom>
            <a:grpFill/>
            <a:ln w="9525" cap="flat">
              <a:noFill/>
              <a:prstDash val="solid"/>
              <a:miter/>
            </a:ln>
          </p:spPr>
          <p:txBody>
            <a:bodyPr rtlCol="0" anchor="ctr"/>
            <a:lstStyle/>
            <a:p>
              <a:endParaRPr lang="en-US"/>
            </a:p>
          </p:txBody>
        </p:sp>
        <p:sp>
          <p:nvSpPr>
            <p:cNvPr id="102" name="Freeform: Shape 107">
              <a:extLst>
                <a:ext uri="{FF2B5EF4-FFF2-40B4-BE49-F238E27FC236}">
                  <a16:creationId xmlns:a16="http://schemas.microsoft.com/office/drawing/2014/main" id="{BBE97ABC-3BDB-1441-B9BC-ADE155C70463}"/>
                </a:ext>
              </a:extLst>
            </p:cNvPr>
            <p:cNvSpPr/>
            <p:nvPr/>
          </p:nvSpPr>
          <p:spPr>
            <a:xfrm>
              <a:off x="4700624" y="5022319"/>
              <a:ext cx="104916" cy="104916"/>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a:p>
          </p:txBody>
        </p:sp>
        <p:sp>
          <p:nvSpPr>
            <p:cNvPr id="103" name="Freeform: Shape 108">
              <a:extLst>
                <a:ext uri="{FF2B5EF4-FFF2-40B4-BE49-F238E27FC236}">
                  <a16:creationId xmlns:a16="http://schemas.microsoft.com/office/drawing/2014/main" id="{7C54FE31-4F0D-C941-AF32-A6880BE8A4DC}"/>
                </a:ext>
              </a:extLst>
            </p:cNvPr>
            <p:cNvSpPr/>
            <p:nvPr/>
          </p:nvSpPr>
          <p:spPr>
            <a:xfrm>
              <a:off x="4864556" y="5297725"/>
              <a:ext cx="104916" cy="104916"/>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a:p>
          </p:txBody>
        </p:sp>
        <p:sp>
          <p:nvSpPr>
            <p:cNvPr id="104" name="Freeform: Shape 109">
              <a:extLst>
                <a:ext uri="{FF2B5EF4-FFF2-40B4-BE49-F238E27FC236}">
                  <a16:creationId xmlns:a16="http://schemas.microsoft.com/office/drawing/2014/main" id="{AA4B5EB0-EC95-1948-83B9-D9DAEAE0E277}"/>
                </a:ext>
              </a:extLst>
            </p:cNvPr>
            <p:cNvSpPr/>
            <p:nvPr/>
          </p:nvSpPr>
          <p:spPr>
            <a:xfrm>
              <a:off x="4536692" y="5297725"/>
              <a:ext cx="104916" cy="104916"/>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a:p>
          </p:txBody>
        </p:sp>
      </p:grpSp>
      <p:grpSp>
        <p:nvGrpSpPr>
          <p:cNvPr id="105" name="Group 104">
            <a:extLst>
              <a:ext uri="{FF2B5EF4-FFF2-40B4-BE49-F238E27FC236}">
                <a16:creationId xmlns:a16="http://schemas.microsoft.com/office/drawing/2014/main" id="{FDE81762-798A-EE42-BBB0-4C086A46BE6C}"/>
              </a:ext>
            </a:extLst>
          </p:cNvPr>
          <p:cNvGrpSpPr/>
          <p:nvPr/>
        </p:nvGrpSpPr>
        <p:grpSpPr>
          <a:xfrm>
            <a:off x="6681607" y="4934180"/>
            <a:ext cx="485669" cy="321561"/>
            <a:chOff x="7414920" y="5733472"/>
            <a:chExt cx="834390" cy="552449"/>
          </a:xfrm>
          <a:solidFill>
            <a:schemeClr val="bg1"/>
          </a:solidFill>
        </p:grpSpPr>
        <p:sp>
          <p:nvSpPr>
            <p:cNvPr id="106" name="Freeform: Shape 144">
              <a:extLst>
                <a:ext uri="{FF2B5EF4-FFF2-40B4-BE49-F238E27FC236}">
                  <a16:creationId xmlns:a16="http://schemas.microsoft.com/office/drawing/2014/main" id="{EFD53317-32C7-4E42-BBAD-3B2EFEE5ECF5}"/>
                </a:ext>
              </a:extLst>
            </p:cNvPr>
            <p:cNvSpPr/>
            <p:nvPr/>
          </p:nvSpPr>
          <p:spPr>
            <a:xfrm>
              <a:off x="7563510" y="5733472"/>
              <a:ext cx="685800" cy="476250"/>
            </a:xfrm>
            <a:custGeom>
              <a:avLst/>
              <a:gdLst>
                <a:gd name="connsiteX0" fmla="*/ 647700 w 685800"/>
                <a:gd name="connsiteY0" fmla="*/ 0 h 476250"/>
                <a:gd name="connsiteX1" fmla="*/ 38100 w 685800"/>
                <a:gd name="connsiteY1" fmla="*/ 0 h 476250"/>
                <a:gd name="connsiteX2" fmla="*/ 0 w 685800"/>
                <a:gd name="connsiteY2" fmla="*/ 38100 h 476250"/>
                <a:gd name="connsiteX3" fmla="*/ 0 w 685800"/>
                <a:gd name="connsiteY3" fmla="*/ 176213 h 476250"/>
                <a:gd name="connsiteX4" fmla="*/ 34290 w 685800"/>
                <a:gd name="connsiteY4" fmla="*/ 171450 h 476250"/>
                <a:gd name="connsiteX5" fmla="*/ 57150 w 685800"/>
                <a:gd name="connsiteY5" fmla="*/ 173355 h 476250"/>
                <a:gd name="connsiteX6" fmla="*/ 57150 w 685800"/>
                <a:gd name="connsiteY6" fmla="*/ 57150 h 476250"/>
                <a:gd name="connsiteX7" fmla="*/ 628650 w 685800"/>
                <a:gd name="connsiteY7" fmla="*/ 57150 h 476250"/>
                <a:gd name="connsiteX8" fmla="*/ 628650 w 685800"/>
                <a:gd name="connsiteY8" fmla="*/ 419100 h 476250"/>
                <a:gd name="connsiteX9" fmla="*/ 305753 w 685800"/>
                <a:gd name="connsiteY9" fmla="*/ 419100 h 476250"/>
                <a:gd name="connsiteX10" fmla="*/ 251460 w 685800"/>
                <a:gd name="connsiteY10" fmla="*/ 476250 h 476250"/>
                <a:gd name="connsiteX11" fmla="*/ 647700 w 685800"/>
                <a:gd name="connsiteY11" fmla="*/ 476250 h 476250"/>
                <a:gd name="connsiteX12" fmla="*/ 685800 w 685800"/>
                <a:gd name="connsiteY12" fmla="*/ 438150 h 476250"/>
                <a:gd name="connsiteX13" fmla="*/ 685800 w 685800"/>
                <a:gd name="connsiteY13" fmla="*/ 38100 h 476250"/>
                <a:gd name="connsiteX14" fmla="*/ 647700 w 685800"/>
                <a:gd name="connsiteY14" fmla="*/ 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800" h="476250">
                  <a:moveTo>
                    <a:pt x="647700" y="0"/>
                  </a:moveTo>
                  <a:lnTo>
                    <a:pt x="38100" y="0"/>
                  </a:lnTo>
                  <a:cubicBezTo>
                    <a:pt x="17145" y="0"/>
                    <a:pt x="0" y="17145"/>
                    <a:pt x="0" y="38100"/>
                  </a:cubicBezTo>
                  <a:lnTo>
                    <a:pt x="0" y="176213"/>
                  </a:lnTo>
                  <a:cubicBezTo>
                    <a:pt x="10478" y="173355"/>
                    <a:pt x="22860" y="171450"/>
                    <a:pt x="34290" y="171450"/>
                  </a:cubicBezTo>
                  <a:cubicBezTo>
                    <a:pt x="41910" y="171450"/>
                    <a:pt x="49530" y="172402"/>
                    <a:pt x="57150" y="173355"/>
                  </a:cubicBezTo>
                  <a:lnTo>
                    <a:pt x="57150" y="57150"/>
                  </a:lnTo>
                  <a:lnTo>
                    <a:pt x="628650" y="57150"/>
                  </a:lnTo>
                  <a:lnTo>
                    <a:pt x="628650" y="419100"/>
                  </a:lnTo>
                  <a:lnTo>
                    <a:pt x="305753" y="419100"/>
                  </a:lnTo>
                  <a:lnTo>
                    <a:pt x="251460" y="476250"/>
                  </a:lnTo>
                  <a:lnTo>
                    <a:pt x="647700" y="476250"/>
                  </a:lnTo>
                  <a:cubicBezTo>
                    <a:pt x="668655" y="476250"/>
                    <a:pt x="685800" y="459105"/>
                    <a:pt x="685800" y="438150"/>
                  </a:cubicBezTo>
                  <a:lnTo>
                    <a:pt x="685800" y="38100"/>
                  </a:lnTo>
                  <a:cubicBezTo>
                    <a:pt x="685800" y="17145"/>
                    <a:pt x="668655" y="0"/>
                    <a:pt x="647700" y="0"/>
                  </a:cubicBezTo>
                </a:path>
              </a:pathLst>
            </a:custGeom>
            <a:grpFill/>
            <a:ln w="9525" cap="flat">
              <a:noFill/>
              <a:prstDash val="solid"/>
              <a:miter/>
            </a:ln>
          </p:spPr>
          <p:txBody>
            <a:bodyPr rtlCol="0" anchor="ctr"/>
            <a:lstStyle/>
            <a:p>
              <a:endParaRPr lang="en-US"/>
            </a:p>
          </p:txBody>
        </p:sp>
        <p:sp>
          <p:nvSpPr>
            <p:cNvPr id="107" name="Freeform: Shape 145">
              <a:extLst>
                <a:ext uri="{FF2B5EF4-FFF2-40B4-BE49-F238E27FC236}">
                  <a16:creationId xmlns:a16="http://schemas.microsoft.com/office/drawing/2014/main" id="{DE33C9A3-ED3C-9446-B6F5-191B560855B1}"/>
                </a:ext>
              </a:extLst>
            </p:cNvPr>
            <p:cNvSpPr/>
            <p:nvPr/>
          </p:nvSpPr>
          <p:spPr>
            <a:xfrm>
              <a:off x="7517773" y="5943022"/>
              <a:ext cx="161942" cy="161925"/>
            </a:xfrm>
            <a:custGeom>
              <a:avLst/>
              <a:gdLst>
                <a:gd name="connsiteX0" fmla="*/ 80980 w 161942"/>
                <a:gd name="connsiteY0" fmla="*/ 161925 h 161925"/>
                <a:gd name="connsiteX1" fmla="*/ 161943 w 161942"/>
                <a:gd name="connsiteY1" fmla="*/ 80963 h 161925"/>
                <a:gd name="connsiteX2" fmla="*/ 80980 w 161942"/>
                <a:gd name="connsiteY2" fmla="*/ 0 h 161925"/>
                <a:gd name="connsiteX3" fmla="*/ 18 w 161942"/>
                <a:gd name="connsiteY3" fmla="*/ 80963 h 161925"/>
                <a:gd name="connsiteX4" fmla="*/ 80980 w 161942"/>
                <a:gd name="connsiteY4" fmla="*/ 161925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42" h="161925">
                  <a:moveTo>
                    <a:pt x="80980" y="161925"/>
                  </a:moveTo>
                  <a:cubicBezTo>
                    <a:pt x="125748" y="161925"/>
                    <a:pt x="161943" y="125730"/>
                    <a:pt x="161943" y="80963"/>
                  </a:cubicBezTo>
                  <a:cubicBezTo>
                    <a:pt x="161943" y="36195"/>
                    <a:pt x="125748" y="0"/>
                    <a:pt x="80980" y="0"/>
                  </a:cubicBezTo>
                  <a:cubicBezTo>
                    <a:pt x="36213" y="0"/>
                    <a:pt x="18" y="36195"/>
                    <a:pt x="18" y="80963"/>
                  </a:cubicBezTo>
                  <a:cubicBezTo>
                    <a:pt x="-935" y="125730"/>
                    <a:pt x="36213" y="161925"/>
                    <a:pt x="80980" y="161925"/>
                  </a:cubicBezTo>
                </a:path>
              </a:pathLst>
            </a:custGeom>
            <a:grpFill/>
            <a:ln w="9525" cap="flat">
              <a:noFill/>
              <a:prstDash val="solid"/>
              <a:miter/>
            </a:ln>
          </p:spPr>
          <p:txBody>
            <a:bodyPr rtlCol="0" anchor="ctr"/>
            <a:lstStyle/>
            <a:p>
              <a:endParaRPr lang="en-US"/>
            </a:p>
          </p:txBody>
        </p:sp>
        <p:sp>
          <p:nvSpPr>
            <p:cNvPr id="108" name="Freeform: Shape 146">
              <a:extLst>
                <a:ext uri="{FF2B5EF4-FFF2-40B4-BE49-F238E27FC236}">
                  <a16:creationId xmlns:a16="http://schemas.microsoft.com/office/drawing/2014/main" id="{77A4364F-5AF2-0C41-BA38-8AA77B0A292F}"/>
                </a:ext>
              </a:extLst>
            </p:cNvPr>
            <p:cNvSpPr/>
            <p:nvPr/>
          </p:nvSpPr>
          <p:spPr>
            <a:xfrm>
              <a:off x="7414920" y="5992129"/>
              <a:ext cx="501442" cy="293792"/>
            </a:xfrm>
            <a:custGeom>
              <a:avLst/>
              <a:gdLst>
                <a:gd name="connsiteX0" fmla="*/ 495300 w 501442"/>
                <a:gd name="connsiteY0" fmla="*/ 18520 h 293792"/>
                <a:gd name="connsiteX1" fmla="*/ 439103 w 501442"/>
                <a:gd name="connsiteY1" fmla="*/ 6138 h 293792"/>
                <a:gd name="connsiteX2" fmla="*/ 431483 w 501442"/>
                <a:gd name="connsiteY2" fmla="*/ 13758 h 293792"/>
                <a:gd name="connsiteX3" fmla="*/ 292418 w 501442"/>
                <a:gd name="connsiteY3" fmla="*/ 158538 h 293792"/>
                <a:gd name="connsiteX4" fmla="*/ 250508 w 501442"/>
                <a:gd name="connsiteY4" fmla="*/ 141393 h 293792"/>
                <a:gd name="connsiteX5" fmla="*/ 183833 w 501442"/>
                <a:gd name="connsiteY5" fmla="*/ 132820 h 293792"/>
                <a:gd name="connsiteX6" fmla="*/ 117158 w 501442"/>
                <a:gd name="connsiteY6" fmla="*/ 143298 h 293792"/>
                <a:gd name="connsiteX7" fmla="*/ 32385 w 501442"/>
                <a:gd name="connsiteY7" fmla="*/ 188065 h 293792"/>
                <a:gd name="connsiteX8" fmla="*/ 20003 w 501442"/>
                <a:gd name="connsiteY8" fmla="*/ 209973 h 293792"/>
                <a:gd name="connsiteX9" fmla="*/ 0 w 501442"/>
                <a:gd name="connsiteY9" fmla="*/ 293793 h 293792"/>
                <a:gd name="connsiteX10" fmla="*/ 284798 w 501442"/>
                <a:gd name="connsiteY10" fmla="*/ 293793 h 293792"/>
                <a:gd name="connsiteX11" fmla="*/ 284798 w 501442"/>
                <a:gd name="connsiteY11" fmla="*/ 292840 h 293792"/>
                <a:gd name="connsiteX12" fmla="*/ 365760 w 501442"/>
                <a:gd name="connsiteY12" fmla="*/ 198543 h 293792"/>
                <a:gd name="connsiteX13" fmla="*/ 490538 w 501442"/>
                <a:gd name="connsiteY13" fmla="*/ 67098 h 293792"/>
                <a:gd name="connsiteX14" fmla="*/ 495300 w 501442"/>
                <a:gd name="connsiteY14" fmla="*/ 18520 h 29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442" h="293792">
                  <a:moveTo>
                    <a:pt x="495300" y="18520"/>
                  </a:moveTo>
                  <a:cubicBezTo>
                    <a:pt x="482918" y="-530"/>
                    <a:pt x="458153" y="-5292"/>
                    <a:pt x="439103" y="6138"/>
                  </a:cubicBezTo>
                  <a:cubicBezTo>
                    <a:pt x="435293" y="8043"/>
                    <a:pt x="433388" y="11853"/>
                    <a:pt x="431483" y="13758"/>
                  </a:cubicBezTo>
                  <a:lnTo>
                    <a:pt x="292418" y="158538"/>
                  </a:lnTo>
                  <a:cubicBezTo>
                    <a:pt x="279083" y="151870"/>
                    <a:pt x="264795" y="146155"/>
                    <a:pt x="250508" y="141393"/>
                  </a:cubicBezTo>
                  <a:cubicBezTo>
                    <a:pt x="228600" y="137583"/>
                    <a:pt x="205740" y="132820"/>
                    <a:pt x="183833" y="132820"/>
                  </a:cubicBezTo>
                  <a:cubicBezTo>
                    <a:pt x="161925" y="132820"/>
                    <a:pt x="139065" y="136630"/>
                    <a:pt x="117158" y="143298"/>
                  </a:cubicBezTo>
                  <a:cubicBezTo>
                    <a:pt x="84773" y="151870"/>
                    <a:pt x="56198" y="168063"/>
                    <a:pt x="32385" y="188065"/>
                  </a:cubicBezTo>
                  <a:cubicBezTo>
                    <a:pt x="26670" y="193780"/>
                    <a:pt x="21908" y="202353"/>
                    <a:pt x="20003" y="209973"/>
                  </a:cubicBezTo>
                  <a:lnTo>
                    <a:pt x="0" y="293793"/>
                  </a:lnTo>
                  <a:lnTo>
                    <a:pt x="284798" y="293793"/>
                  </a:lnTo>
                  <a:lnTo>
                    <a:pt x="284798" y="292840"/>
                  </a:lnTo>
                  <a:lnTo>
                    <a:pt x="365760" y="198543"/>
                  </a:lnTo>
                  <a:lnTo>
                    <a:pt x="490538" y="67098"/>
                  </a:lnTo>
                  <a:cubicBezTo>
                    <a:pt x="501968" y="55668"/>
                    <a:pt x="505778" y="33760"/>
                    <a:pt x="495300" y="18520"/>
                  </a:cubicBezTo>
                </a:path>
              </a:pathLst>
            </a:custGeom>
            <a:grpFill/>
            <a:ln w="9525" cap="flat">
              <a:noFill/>
              <a:prstDash val="solid"/>
              <a:miter/>
            </a:ln>
          </p:spPr>
          <p:txBody>
            <a:bodyPr rtlCol="0" anchor="ctr"/>
            <a:lstStyle/>
            <a:p>
              <a:endParaRPr lang="en-US"/>
            </a:p>
          </p:txBody>
        </p:sp>
      </p:grpSp>
      <p:grpSp>
        <p:nvGrpSpPr>
          <p:cNvPr id="109" name="Group 108">
            <a:extLst>
              <a:ext uri="{FF2B5EF4-FFF2-40B4-BE49-F238E27FC236}">
                <a16:creationId xmlns:a16="http://schemas.microsoft.com/office/drawing/2014/main" id="{566E487A-EB64-4743-AB2C-A769758B38F7}"/>
              </a:ext>
            </a:extLst>
          </p:cNvPr>
          <p:cNvGrpSpPr/>
          <p:nvPr/>
        </p:nvGrpSpPr>
        <p:grpSpPr>
          <a:xfrm>
            <a:off x="6699513" y="2463557"/>
            <a:ext cx="449857" cy="406885"/>
            <a:chOff x="4871443" y="2417750"/>
            <a:chExt cx="817203" cy="739140"/>
          </a:xfrm>
          <a:solidFill>
            <a:schemeClr val="bg1"/>
          </a:solidFill>
        </p:grpSpPr>
        <p:sp>
          <p:nvSpPr>
            <p:cNvPr id="110" name="Freeform: Shape 161">
              <a:extLst>
                <a:ext uri="{FF2B5EF4-FFF2-40B4-BE49-F238E27FC236}">
                  <a16:creationId xmlns:a16="http://schemas.microsoft.com/office/drawing/2014/main" id="{F757D213-8AAD-5D4E-920E-BF6CD7679581}"/>
                </a:ext>
              </a:extLst>
            </p:cNvPr>
            <p:cNvSpPr/>
            <p:nvPr/>
          </p:nvSpPr>
          <p:spPr>
            <a:xfrm>
              <a:off x="5451530" y="241775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US"/>
            </a:p>
          </p:txBody>
        </p:sp>
        <p:sp>
          <p:nvSpPr>
            <p:cNvPr id="111" name="Freeform: Shape 162">
              <a:extLst>
                <a:ext uri="{FF2B5EF4-FFF2-40B4-BE49-F238E27FC236}">
                  <a16:creationId xmlns:a16="http://schemas.microsoft.com/office/drawing/2014/main" id="{8848F111-41A1-E349-8F96-1ACDEE402DC4}"/>
                </a:ext>
              </a:extLst>
            </p:cNvPr>
            <p:cNvSpPr/>
            <p:nvPr/>
          </p:nvSpPr>
          <p:spPr>
            <a:xfrm>
              <a:off x="4975280" y="241775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US"/>
            </a:p>
          </p:txBody>
        </p:sp>
        <p:sp>
          <p:nvSpPr>
            <p:cNvPr id="112" name="Freeform: Shape 163">
              <a:extLst>
                <a:ext uri="{FF2B5EF4-FFF2-40B4-BE49-F238E27FC236}">
                  <a16:creationId xmlns:a16="http://schemas.microsoft.com/office/drawing/2014/main" id="{CE087799-5F82-3E4C-B094-4977845ADC40}"/>
                </a:ext>
              </a:extLst>
            </p:cNvPr>
            <p:cNvSpPr/>
            <p:nvPr/>
          </p:nvSpPr>
          <p:spPr>
            <a:xfrm>
              <a:off x="5213405" y="241775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en-US"/>
            </a:p>
          </p:txBody>
        </p:sp>
        <p:sp>
          <p:nvSpPr>
            <p:cNvPr id="113" name="Freeform: Shape 164">
              <a:extLst>
                <a:ext uri="{FF2B5EF4-FFF2-40B4-BE49-F238E27FC236}">
                  <a16:creationId xmlns:a16="http://schemas.microsoft.com/office/drawing/2014/main" id="{C47AEE0E-FB03-4648-B322-A238E0F83024}"/>
                </a:ext>
              </a:extLst>
            </p:cNvPr>
            <p:cNvSpPr/>
            <p:nvPr/>
          </p:nvSpPr>
          <p:spPr>
            <a:xfrm>
              <a:off x="5111473" y="257110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en-US"/>
            </a:p>
          </p:txBody>
        </p:sp>
        <p:sp>
          <p:nvSpPr>
            <p:cNvPr id="114" name="Freeform: Shape 165">
              <a:extLst>
                <a:ext uri="{FF2B5EF4-FFF2-40B4-BE49-F238E27FC236}">
                  <a16:creationId xmlns:a16="http://schemas.microsoft.com/office/drawing/2014/main" id="{7265231E-5F27-E34E-B157-DC44431BEB53}"/>
                </a:ext>
              </a:extLst>
            </p:cNvPr>
            <p:cNvSpPr/>
            <p:nvPr/>
          </p:nvSpPr>
          <p:spPr>
            <a:xfrm>
              <a:off x="4871443" y="2570150"/>
              <a:ext cx="275286" cy="586740"/>
            </a:xfrm>
            <a:custGeom>
              <a:avLst/>
              <a:gdLst>
                <a:gd name="connsiteX0" fmla="*/ 220994 w 275286"/>
                <a:gd name="connsiteY0" fmla="*/ 220027 h 586740"/>
                <a:gd name="connsiteX1" fmla="*/ 263856 w 275286"/>
                <a:gd name="connsiteY1" fmla="*/ 61913 h 586740"/>
                <a:gd name="connsiteX2" fmla="*/ 275286 w 275286"/>
                <a:gd name="connsiteY2" fmla="*/ 39052 h 586740"/>
                <a:gd name="connsiteX3" fmla="*/ 220994 w 275286"/>
                <a:gd name="connsiteY3" fmla="*/ 8572 h 586740"/>
                <a:gd name="connsiteX4" fmla="*/ 169559 w 275286"/>
                <a:gd name="connsiteY4" fmla="*/ 0 h 586740"/>
                <a:gd name="connsiteX5" fmla="*/ 118124 w 275286"/>
                <a:gd name="connsiteY5" fmla="*/ 8572 h 586740"/>
                <a:gd name="connsiteX6" fmla="*/ 52401 w 275286"/>
                <a:gd name="connsiteY6" fmla="*/ 50482 h 586740"/>
                <a:gd name="connsiteX7" fmla="*/ 43829 w 275286"/>
                <a:gd name="connsiteY7" fmla="*/ 65722 h 586740"/>
                <a:gd name="connsiteX8" fmla="*/ 966 w 275286"/>
                <a:gd name="connsiteY8" fmla="*/ 224790 h 586740"/>
                <a:gd name="connsiteX9" fmla="*/ 20969 w 275286"/>
                <a:gd name="connsiteY9" fmla="*/ 260985 h 586740"/>
                <a:gd name="connsiteX10" fmla="*/ 28589 w 275286"/>
                <a:gd name="connsiteY10" fmla="*/ 261938 h 586740"/>
                <a:gd name="connsiteX11" fmla="*/ 56211 w 275286"/>
                <a:gd name="connsiteY11" fmla="*/ 240983 h 586740"/>
                <a:gd name="connsiteX12" fmla="*/ 94311 w 275286"/>
                <a:gd name="connsiteY12" fmla="*/ 101918 h 586740"/>
                <a:gd name="connsiteX13" fmla="*/ 94311 w 275286"/>
                <a:gd name="connsiteY13" fmla="*/ 586740 h 586740"/>
                <a:gd name="connsiteX14" fmla="*/ 151461 w 275286"/>
                <a:gd name="connsiteY14" fmla="*/ 586740 h 586740"/>
                <a:gd name="connsiteX15" fmla="*/ 151461 w 275286"/>
                <a:gd name="connsiteY15" fmla="*/ 314325 h 586740"/>
                <a:gd name="connsiteX16" fmla="*/ 189561 w 275286"/>
                <a:gd name="connsiteY16" fmla="*/ 314325 h 586740"/>
                <a:gd name="connsiteX17" fmla="*/ 189561 w 275286"/>
                <a:gd name="connsiteY17" fmla="*/ 585787 h 586740"/>
                <a:gd name="connsiteX18" fmla="*/ 246711 w 275286"/>
                <a:gd name="connsiteY18" fmla="*/ 585787 h 586740"/>
                <a:gd name="connsiteX19" fmla="*/ 246711 w 275286"/>
                <a:gd name="connsiteY19" fmla="*/ 277178 h 586740"/>
                <a:gd name="connsiteX20" fmla="*/ 220994 w 275286"/>
                <a:gd name="connsiteY20" fmla="*/ 220027 h 5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5286" h="586740">
                  <a:moveTo>
                    <a:pt x="220994" y="220027"/>
                  </a:moveTo>
                  <a:lnTo>
                    <a:pt x="263856" y="61913"/>
                  </a:lnTo>
                  <a:cubicBezTo>
                    <a:pt x="265761" y="53340"/>
                    <a:pt x="270524" y="45720"/>
                    <a:pt x="275286" y="39052"/>
                  </a:cubicBezTo>
                  <a:cubicBezTo>
                    <a:pt x="260046" y="25717"/>
                    <a:pt x="240996" y="15240"/>
                    <a:pt x="220994" y="8572"/>
                  </a:cubicBezTo>
                  <a:cubicBezTo>
                    <a:pt x="204801" y="2857"/>
                    <a:pt x="187656" y="0"/>
                    <a:pt x="169559" y="0"/>
                  </a:cubicBezTo>
                  <a:cubicBezTo>
                    <a:pt x="151461" y="0"/>
                    <a:pt x="134316" y="2857"/>
                    <a:pt x="118124" y="8572"/>
                  </a:cubicBezTo>
                  <a:cubicBezTo>
                    <a:pt x="92406" y="17145"/>
                    <a:pt x="70499" y="31432"/>
                    <a:pt x="52401" y="50482"/>
                  </a:cubicBezTo>
                  <a:cubicBezTo>
                    <a:pt x="48591" y="55245"/>
                    <a:pt x="45734" y="60007"/>
                    <a:pt x="43829" y="65722"/>
                  </a:cubicBezTo>
                  <a:lnTo>
                    <a:pt x="966" y="224790"/>
                  </a:lnTo>
                  <a:cubicBezTo>
                    <a:pt x="-2844" y="240030"/>
                    <a:pt x="4776" y="257175"/>
                    <a:pt x="20969" y="260985"/>
                  </a:cubicBezTo>
                  <a:cubicBezTo>
                    <a:pt x="23826" y="261938"/>
                    <a:pt x="25731" y="261938"/>
                    <a:pt x="28589" y="261938"/>
                  </a:cubicBezTo>
                  <a:cubicBezTo>
                    <a:pt x="40971" y="261938"/>
                    <a:pt x="52401" y="253365"/>
                    <a:pt x="56211" y="240983"/>
                  </a:cubicBezTo>
                  <a:lnTo>
                    <a:pt x="94311" y="101918"/>
                  </a:lnTo>
                  <a:lnTo>
                    <a:pt x="94311" y="586740"/>
                  </a:lnTo>
                  <a:lnTo>
                    <a:pt x="151461" y="586740"/>
                  </a:lnTo>
                  <a:lnTo>
                    <a:pt x="151461" y="314325"/>
                  </a:lnTo>
                  <a:lnTo>
                    <a:pt x="189561" y="314325"/>
                  </a:lnTo>
                  <a:lnTo>
                    <a:pt x="189561" y="585787"/>
                  </a:lnTo>
                  <a:lnTo>
                    <a:pt x="246711" y="585787"/>
                  </a:lnTo>
                  <a:lnTo>
                    <a:pt x="246711" y="277178"/>
                  </a:lnTo>
                  <a:cubicBezTo>
                    <a:pt x="226709" y="267653"/>
                    <a:pt x="215279" y="243840"/>
                    <a:pt x="220994" y="220027"/>
                  </a:cubicBezTo>
                  <a:close/>
                </a:path>
              </a:pathLst>
            </a:custGeom>
            <a:grpFill/>
            <a:ln w="9525" cap="flat">
              <a:noFill/>
              <a:prstDash val="solid"/>
              <a:miter/>
            </a:ln>
          </p:spPr>
          <p:txBody>
            <a:bodyPr rtlCol="0" anchor="ctr"/>
            <a:lstStyle/>
            <a:p>
              <a:endParaRPr lang="en-US"/>
            </a:p>
          </p:txBody>
        </p:sp>
        <p:sp>
          <p:nvSpPr>
            <p:cNvPr id="115" name="Freeform: Shape 166">
              <a:extLst>
                <a:ext uri="{FF2B5EF4-FFF2-40B4-BE49-F238E27FC236}">
                  <a16:creationId xmlns:a16="http://schemas.microsoft.com/office/drawing/2014/main" id="{14B4BCBE-FDE0-3748-A2AD-94BA1AAD577E}"/>
                </a:ext>
              </a:extLst>
            </p:cNvPr>
            <p:cNvSpPr/>
            <p:nvPr/>
          </p:nvSpPr>
          <p:spPr>
            <a:xfrm>
              <a:off x="5412477" y="2571102"/>
              <a:ext cx="276169" cy="585787"/>
            </a:xfrm>
            <a:custGeom>
              <a:avLst/>
              <a:gdLst>
                <a:gd name="connsiteX0" fmla="*/ 275273 w 276169"/>
                <a:gd name="connsiteY0" fmla="*/ 223838 h 585787"/>
                <a:gd name="connsiteX1" fmla="*/ 231457 w 276169"/>
                <a:gd name="connsiteY1" fmla="*/ 65723 h 585787"/>
                <a:gd name="connsiteX2" fmla="*/ 222885 w 276169"/>
                <a:gd name="connsiteY2" fmla="*/ 50483 h 585787"/>
                <a:gd name="connsiteX3" fmla="*/ 157163 w 276169"/>
                <a:gd name="connsiteY3" fmla="*/ 8573 h 585787"/>
                <a:gd name="connsiteX4" fmla="*/ 105727 w 276169"/>
                <a:gd name="connsiteY4" fmla="*/ 0 h 585787"/>
                <a:gd name="connsiteX5" fmla="*/ 54292 w 276169"/>
                <a:gd name="connsiteY5" fmla="*/ 8573 h 585787"/>
                <a:gd name="connsiteX6" fmla="*/ 0 w 276169"/>
                <a:gd name="connsiteY6" fmla="*/ 39053 h 585787"/>
                <a:gd name="connsiteX7" fmla="*/ 11430 w 276169"/>
                <a:gd name="connsiteY7" fmla="*/ 60960 h 585787"/>
                <a:gd name="connsiteX8" fmla="*/ 54292 w 276169"/>
                <a:gd name="connsiteY8" fmla="*/ 219075 h 585787"/>
                <a:gd name="connsiteX9" fmla="*/ 28575 w 276169"/>
                <a:gd name="connsiteY9" fmla="*/ 276225 h 585787"/>
                <a:gd name="connsiteX10" fmla="*/ 28575 w 276169"/>
                <a:gd name="connsiteY10" fmla="*/ 585788 h 585787"/>
                <a:gd name="connsiteX11" fmla="*/ 85725 w 276169"/>
                <a:gd name="connsiteY11" fmla="*/ 585788 h 585787"/>
                <a:gd name="connsiteX12" fmla="*/ 85725 w 276169"/>
                <a:gd name="connsiteY12" fmla="*/ 313373 h 585787"/>
                <a:gd name="connsiteX13" fmla="*/ 123825 w 276169"/>
                <a:gd name="connsiteY13" fmla="*/ 313373 h 585787"/>
                <a:gd name="connsiteX14" fmla="*/ 123825 w 276169"/>
                <a:gd name="connsiteY14" fmla="*/ 584835 h 585787"/>
                <a:gd name="connsiteX15" fmla="*/ 180975 w 276169"/>
                <a:gd name="connsiteY15" fmla="*/ 584835 h 585787"/>
                <a:gd name="connsiteX16" fmla="*/ 180975 w 276169"/>
                <a:gd name="connsiteY16" fmla="*/ 100965 h 585787"/>
                <a:gd name="connsiteX17" fmla="*/ 219075 w 276169"/>
                <a:gd name="connsiteY17" fmla="*/ 240030 h 585787"/>
                <a:gd name="connsiteX18" fmla="*/ 246698 w 276169"/>
                <a:gd name="connsiteY18" fmla="*/ 260985 h 585787"/>
                <a:gd name="connsiteX19" fmla="*/ 254317 w 276169"/>
                <a:gd name="connsiteY19" fmla="*/ 260033 h 585787"/>
                <a:gd name="connsiteX20" fmla="*/ 275273 w 276169"/>
                <a:gd name="connsiteY20"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169" h="585787">
                  <a:moveTo>
                    <a:pt x="275273" y="223838"/>
                  </a:moveTo>
                  <a:lnTo>
                    <a:pt x="231457" y="65723"/>
                  </a:lnTo>
                  <a:cubicBezTo>
                    <a:pt x="229552" y="60008"/>
                    <a:pt x="226695" y="54293"/>
                    <a:pt x="222885" y="50483"/>
                  </a:cubicBezTo>
                  <a:cubicBezTo>
                    <a:pt x="204788" y="31433"/>
                    <a:pt x="181927" y="17145"/>
                    <a:pt x="157163" y="8573"/>
                  </a:cubicBezTo>
                  <a:cubicBezTo>
                    <a:pt x="140970" y="2858"/>
                    <a:pt x="123825" y="0"/>
                    <a:pt x="105727" y="0"/>
                  </a:cubicBezTo>
                  <a:cubicBezTo>
                    <a:pt x="87630" y="0"/>
                    <a:pt x="70485" y="2858"/>
                    <a:pt x="54292" y="8573"/>
                  </a:cubicBezTo>
                  <a:cubicBezTo>
                    <a:pt x="34290" y="15240"/>
                    <a:pt x="16192" y="25718"/>
                    <a:pt x="0" y="39053"/>
                  </a:cubicBezTo>
                  <a:cubicBezTo>
                    <a:pt x="5715" y="45720"/>
                    <a:pt x="9525" y="53340"/>
                    <a:pt x="11430" y="60960"/>
                  </a:cubicBezTo>
                  <a:lnTo>
                    <a:pt x="54292" y="219075"/>
                  </a:lnTo>
                  <a:cubicBezTo>
                    <a:pt x="60960" y="242888"/>
                    <a:pt x="48577" y="266700"/>
                    <a:pt x="28575" y="276225"/>
                  </a:cubicBezTo>
                  <a:lnTo>
                    <a:pt x="28575" y="585788"/>
                  </a:lnTo>
                  <a:lnTo>
                    <a:pt x="85725" y="585788"/>
                  </a:lnTo>
                  <a:lnTo>
                    <a:pt x="85725" y="313373"/>
                  </a:lnTo>
                  <a:lnTo>
                    <a:pt x="123825" y="313373"/>
                  </a:lnTo>
                  <a:lnTo>
                    <a:pt x="123825" y="584835"/>
                  </a:lnTo>
                  <a:lnTo>
                    <a:pt x="180975" y="584835"/>
                  </a:lnTo>
                  <a:lnTo>
                    <a:pt x="180975" y="100965"/>
                  </a:lnTo>
                  <a:lnTo>
                    <a:pt x="219075" y="240030"/>
                  </a:lnTo>
                  <a:cubicBezTo>
                    <a:pt x="222885" y="252413"/>
                    <a:pt x="234315" y="260985"/>
                    <a:pt x="246698" y="260985"/>
                  </a:cubicBezTo>
                  <a:cubicBezTo>
                    <a:pt x="249555" y="260985"/>
                    <a:pt x="251460" y="260985"/>
                    <a:pt x="254317" y="260033"/>
                  </a:cubicBezTo>
                  <a:cubicBezTo>
                    <a:pt x="270510" y="256223"/>
                    <a:pt x="279082" y="239078"/>
                    <a:pt x="275273" y="223838"/>
                  </a:cubicBezTo>
                  <a:close/>
                </a:path>
              </a:pathLst>
            </a:custGeom>
            <a:grpFill/>
            <a:ln w="9525" cap="flat">
              <a:noFill/>
              <a:prstDash val="solid"/>
              <a:miter/>
            </a:ln>
          </p:spPr>
          <p:txBody>
            <a:bodyPr rtlCol="0" anchor="ctr"/>
            <a:lstStyle/>
            <a:p>
              <a:endParaRPr lang="en-US"/>
            </a:p>
          </p:txBody>
        </p:sp>
      </p:grpSp>
      <p:grpSp>
        <p:nvGrpSpPr>
          <p:cNvPr id="117" name="Group 116">
            <a:extLst>
              <a:ext uri="{FF2B5EF4-FFF2-40B4-BE49-F238E27FC236}">
                <a16:creationId xmlns:a16="http://schemas.microsoft.com/office/drawing/2014/main" id="{E884DCCF-BC09-C245-BF74-6255863DA6CA}"/>
              </a:ext>
            </a:extLst>
          </p:cNvPr>
          <p:cNvGrpSpPr/>
          <p:nvPr/>
        </p:nvGrpSpPr>
        <p:grpSpPr>
          <a:xfrm>
            <a:off x="8761224" y="2871322"/>
            <a:ext cx="538614" cy="378376"/>
            <a:chOff x="8624110" y="691966"/>
            <a:chExt cx="761999" cy="535304"/>
          </a:xfrm>
          <a:solidFill>
            <a:schemeClr val="bg1"/>
          </a:solidFill>
        </p:grpSpPr>
        <p:sp>
          <p:nvSpPr>
            <p:cNvPr id="118" name="Freeform: Shape 168">
              <a:extLst>
                <a:ext uri="{FF2B5EF4-FFF2-40B4-BE49-F238E27FC236}">
                  <a16:creationId xmlns:a16="http://schemas.microsoft.com/office/drawing/2014/main" id="{AE497B97-CB3D-2541-902B-63AF7244297B}"/>
                </a:ext>
              </a:extLst>
            </p:cNvPr>
            <p:cNvSpPr/>
            <p:nvPr/>
          </p:nvSpPr>
          <p:spPr>
            <a:xfrm>
              <a:off x="8938435" y="691966"/>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823"/>
                    <a:pt x="103823" y="133350"/>
                    <a:pt x="66675" y="133350"/>
                  </a:cubicBezTo>
                  <a:cubicBezTo>
                    <a:pt x="29527" y="133350"/>
                    <a:pt x="0" y="103823"/>
                    <a:pt x="0" y="66675"/>
                  </a:cubicBezTo>
                  <a:cubicBezTo>
                    <a:pt x="0" y="29528"/>
                    <a:pt x="29527" y="0"/>
                    <a:pt x="66675" y="0"/>
                  </a:cubicBezTo>
                  <a:cubicBezTo>
                    <a:pt x="103823" y="0"/>
                    <a:pt x="133350" y="30480"/>
                    <a:pt x="133350" y="66675"/>
                  </a:cubicBezTo>
                </a:path>
              </a:pathLst>
            </a:custGeom>
            <a:grpFill/>
            <a:ln w="9525" cap="flat">
              <a:noFill/>
              <a:prstDash val="solid"/>
              <a:miter/>
            </a:ln>
          </p:spPr>
          <p:txBody>
            <a:bodyPr rtlCol="0" anchor="ctr"/>
            <a:lstStyle/>
            <a:p>
              <a:endParaRPr lang="en-US"/>
            </a:p>
          </p:txBody>
        </p:sp>
        <p:sp>
          <p:nvSpPr>
            <p:cNvPr id="119" name="Freeform: Shape 169">
              <a:extLst>
                <a:ext uri="{FF2B5EF4-FFF2-40B4-BE49-F238E27FC236}">
                  <a16:creationId xmlns:a16="http://schemas.microsoft.com/office/drawing/2014/main" id="{FF4FB0A5-95E8-A44B-96E2-8B6B4CD1F6B5}"/>
                </a:ext>
              </a:extLst>
            </p:cNvPr>
            <p:cNvSpPr/>
            <p:nvPr/>
          </p:nvSpPr>
          <p:spPr>
            <a:xfrm>
              <a:off x="9205135" y="730066"/>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823"/>
                    <a:pt x="103823" y="133350"/>
                    <a:pt x="66675" y="133350"/>
                  </a:cubicBezTo>
                  <a:cubicBezTo>
                    <a:pt x="29527" y="133350"/>
                    <a:pt x="0" y="103823"/>
                    <a:pt x="0" y="66675"/>
                  </a:cubicBezTo>
                  <a:cubicBezTo>
                    <a:pt x="0" y="29528"/>
                    <a:pt x="29527" y="0"/>
                    <a:pt x="66675" y="0"/>
                  </a:cubicBezTo>
                  <a:cubicBezTo>
                    <a:pt x="103823" y="0"/>
                    <a:pt x="133350" y="29528"/>
                    <a:pt x="133350" y="66675"/>
                  </a:cubicBezTo>
                </a:path>
              </a:pathLst>
            </a:custGeom>
            <a:grpFill/>
            <a:ln w="9525" cap="flat">
              <a:noFill/>
              <a:prstDash val="solid"/>
              <a:miter/>
            </a:ln>
          </p:spPr>
          <p:txBody>
            <a:bodyPr rtlCol="0" anchor="ctr"/>
            <a:lstStyle/>
            <a:p>
              <a:endParaRPr lang="en-US"/>
            </a:p>
          </p:txBody>
        </p:sp>
        <p:sp>
          <p:nvSpPr>
            <p:cNvPr id="120" name="Freeform: Shape 170">
              <a:extLst>
                <a:ext uri="{FF2B5EF4-FFF2-40B4-BE49-F238E27FC236}">
                  <a16:creationId xmlns:a16="http://schemas.microsoft.com/office/drawing/2014/main" id="{DB07634A-3B6A-2C43-8087-92C45C302A7B}"/>
                </a:ext>
              </a:extLst>
            </p:cNvPr>
            <p:cNvSpPr/>
            <p:nvPr/>
          </p:nvSpPr>
          <p:spPr>
            <a:xfrm>
              <a:off x="8671735" y="730066"/>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823"/>
                    <a:pt x="103823" y="133350"/>
                    <a:pt x="66675" y="133350"/>
                  </a:cubicBezTo>
                  <a:cubicBezTo>
                    <a:pt x="29528" y="133350"/>
                    <a:pt x="0" y="103823"/>
                    <a:pt x="0" y="66675"/>
                  </a:cubicBezTo>
                  <a:cubicBezTo>
                    <a:pt x="0" y="29528"/>
                    <a:pt x="29528" y="0"/>
                    <a:pt x="66675" y="0"/>
                  </a:cubicBezTo>
                  <a:cubicBezTo>
                    <a:pt x="103823" y="0"/>
                    <a:pt x="133350" y="29528"/>
                    <a:pt x="133350" y="66675"/>
                  </a:cubicBezTo>
                </a:path>
              </a:pathLst>
            </a:custGeom>
            <a:grpFill/>
            <a:ln w="9525" cap="flat">
              <a:noFill/>
              <a:prstDash val="solid"/>
              <a:miter/>
            </a:ln>
          </p:spPr>
          <p:txBody>
            <a:bodyPr rtlCol="0" anchor="ctr"/>
            <a:lstStyle/>
            <a:p>
              <a:endParaRPr lang="en-US"/>
            </a:p>
          </p:txBody>
        </p:sp>
        <p:sp>
          <p:nvSpPr>
            <p:cNvPr id="121" name="Freeform: Shape 171">
              <a:extLst>
                <a:ext uri="{FF2B5EF4-FFF2-40B4-BE49-F238E27FC236}">
                  <a16:creationId xmlns:a16="http://schemas.microsoft.com/office/drawing/2014/main" id="{737C4FF0-C016-C84B-87CB-4449286641CD}"/>
                </a:ext>
              </a:extLst>
            </p:cNvPr>
            <p:cNvSpPr/>
            <p:nvPr/>
          </p:nvSpPr>
          <p:spPr>
            <a:xfrm>
              <a:off x="8629825" y="975811"/>
              <a:ext cx="750570" cy="251459"/>
            </a:xfrm>
            <a:custGeom>
              <a:avLst/>
              <a:gdLst>
                <a:gd name="connsiteX0" fmla="*/ 0 w 750570"/>
                <a:gd name="connsiteY0" fmla="*/ 251460 h 251459"/>
                <a:gd name="connsiteX1" fmla="*/ 375285 w 750570"/>
                <a:gd name="connsiteY1" fmla="*/ 0 h 251459"/>
                <a:gd name="connsiteX2" fmla="*/ 750570 w 750570"/>
                <a:gd name="connsiteY2" fmla="*/ 251460 h 251459"/>
                <a:gd name="connsiteX3" fmla="*/ 0 w 750570"/>
                <a:gd name="connsiteY3" fmla="*/ 251460 h 251459"/>
              </a:gdLst>
              <a:ahLst/>
              <a:cxnLst>
                <a:cxn ang="0">
                  <a:pos x="connsiteX0" y="connsiteY0"/>
                </a:cxn>
                <a:cxn ang="0">
                  <a:pos x="connsiteX1" y="connsiteY1"/>
                </a:cxn>
                <a:cxn ang="0">
                  <a:pos x="connsiteX2" y="connsiteY2"/>
                </a:cxn>
                <a:cxn ang="0">
                  <a:pos x="connsiteX3" y="connsiteY3"/>
                </a:cxn>
              </a:cxnLst>
              <a:rect l="l" t="t" r="r" b="b"/>
              <a:pathLst>
                <a:path w="750570" h="251459">
                  <a:moveTo>
                    <a:pt x="0" y="251460"/>
                  </a:moveTo>
                  <a:cubicBezTo>
                    <a:pt x="0" y="112395"/>
                    <a:pt x="167640" y="0"/>
                    <a:pt x="375285" y="0"/>
                  </a:cubicBezTo>
                  <a:cubicBezTo>
                    <a:pt x="581977" y="0"/>
                    <a:pt x="750570" y="112395"/>
                    <a:pt x="750570" y="251460"/>
                  </a:cubicBezTo>
                  <a:lnTo>
                    <a:pt x="0" y="251460"/>
                  </a:lnTo>
                  <a:close/>
                </a:path>
              </a:pathLst>
            </a:custGeom>
            <a:grpFill/>
            <a:ln w="9525" cap="flat">
              <a:noFill/>
              <a:prstDash val="solid"/>
              <a:miter/>
            </a:ln>
          </p:spPr>
          <p:txBody>
            <a:bodyPr rtlCol="0" anchor="ctr"/>
            <a:lstStyle/>
            <a:p>
              <a:endParaRPr lang="en-US"/>
            </a:p>
          </p:txBody>
        </p:sp>
        <p:sp>
          <p:nvSpPr>
            <p:cNvPr id="122" name="Freeform: Shape 172">
              <a:extLst>
                <a:ext uri="{FF2B5EF4-FFF2-40B4-BE49-F238E27FC236}">
                  <a16:creationId xmlns:a16="http://schemas.microsoft.com/office/drawing/2014/main" id="{64E52750-0A14-D24F-9902-EC08A5BED03E}"/>
                </a:ext>
              </a:extLst>
            </p:cNvPr>
            <p:cNvSpPr/>
            <p:nvPr/>
          </p:nvSpPr>
          <p:spPr>
            <a:xfrm>
              <a:off x="8624110" y="882821"/>
              <a:ext cx="228600" cy="218719"/>
            </a:xfrm>
            <a:custGeom>
              <a:avLst/>
              <a:gdLst>
                <a:gd name="connsiteX0" fmla="*/ 91440 w 228600"/>
                <a:gd name="connsiteY0" fmla="*/ 128232 h 218719"/>
                <a:gd name="connsiteX1" fmla="*/ 228600 w 228600"/>
                <a:gd name="connsiteY1" fmla="*/ 67272 h 218719"/>
                <a:gd name="connsiteX2" fmla="*/ 228600 w 228600"/>
                <a:gd name="connsiteY2" fmla="*/ 56795 h 218719"/>
                <a:gd name="connsiteX3" fmla="*/ 217170 w 228600"/>
                <a:gd name="connsiteY3" fmla="*/ 29172 h 218719"/>
                <a:gd name="connsiteX4" fmla="*/ 199073 w 228600"/>
                <a:gd name="connsiteY4" fmla="*/ 18695 h 218719"/>
                <a:gd name="connsiteX5" fmla="*/ 31433 w 228600"/>
                <a:gd name="connsiteY5" fmla="*/ 17742 h 218719"/>
                <a:gd name="connsiteX6" fmla="*/ 10478 w 228600"/>
                <a:gd name="connsiteY6" fmla="*/ 29172 h 218719"/>
                <a:gd name="connsiteX7" fmla="*/ 0 w 228600"/>
                <a:gd name="connsiteY7" fmla="*/ 56795 h 218719"/>
                <a:gd name="connsiteX8" fmla="*/ 0 w 228600"/>
                <a:gd name="connsiteY8" fmla="*/ 218720 h 218719"/>
                <a:gd name="connsiteX9" fmla="*/ 91440 w 228600"/>
                <a:gd name="connsiteY9" fmla="*/ 128232 h 21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 h="218719">
                  <a:moveTo>
                    <a:pt x="91440" y="128232"/>
                  </a:moveTo>
                  <a:cubicBezTo>
                    <a:pt x="131445" y="101562"/>
                    <a:pt x="178118" y="80607"/>
                    <a:pt x="228600" y="67272"/>
                  </a:cubicBezTo>
                  <a:lnTo>
                    <a:pt x="228600" y="56795"/>
                  </a:lnTo>
                  <a:cubicBezTo>
                    <a:pt x="228600" y="46317"/>
                    <a:pt x="223838" y="35840"/>
                    <a:pt x="217170" y="29172"/>
                  </a:cubicBezTo>
                  <a:cubicBezTo>
                    <a:pt x="214313" y="26315"/>
                    <a:pt x="207645" y="22505"/>
                    <a:pt x="199073" y="18695"/>
                  </a:cubicBezTo>
                  <a:cubicBezTo>
                    <a:pt x="146685" y="-6070"/>
                    <a:pt x="84773" y="-6070"/>
                    <a:pt x="31433" y="17742"/>
                  </a:cubicBezTo>
                  <a:cubicBezTo>
                    <a:pt x="21908" y="21552"/>
                    <a:pt x="14288" y="26315"/>
                    <a:pt x="10478" y="29172"/>
                  </a:cubicBezTo>
                  <a:cubicBezTo>
                    <a:pt x="4763" y="35840"/>
                    <a:pt x="0" y="46317"/>
                    <a:pt x="0" y="56795"/>
                  </a:cubicBezTo>
                  <a:lnTo>
                    <a:pt x="0" y="218720"/>
                  </a:lnTo>
                  <a:cubicBezTo>
                    <a:pt x="21908" y="185382"/>
                    <a:pt x="52388" y="153950"/>
                    <a:pt x="91440" y="128232"/>
                  </a:cubicBezTo>
                </a:path>
              </a:pathLst>
            </a:custGeom>
            <a:grpFill/>
            <a:ln w="9525" cap="flat">
              <a:noFill/>
              <a:prstDash val="solid"/>
              <a:miter/>
            </a:ln>
          </p:spPr>
          <p:txBody>
            <a:bodyPr rtlCol="0" anchor="ctr"/>
            <a:lstStyle/>
            <a:p>
              <a:endParaRPr lang="en-US"/>
            </a:p>
          </p:txBody>
        </p:sp>
        <p:sp>
          <p:nvSpPr>
            <p:cNvPr id="123" name="Freeform: Shape 173">
              <a:extLst>
                <a:ext uri="{FF2B5EF4-FFF2-40B4-BE49-F238E27FC236}">
                  <a16:creationId xmlns:a16="http://schemas.microsoft.com/office/drawing/2014/main" id="{1D7F82DF-5255-B14C-A784-8A7089DD4E97}"/>
                </a:ext>
              </a:extLst>
            </p:cNvPr>
            <p:cNvSpPr/>
            <p:nvPr/>
          </p:nvSpPr>
          <p:spPr>
            <a:xfrm>
              <a:off x="8889857" y="844721"/>
              <a:ext cx="229552" cy="95847"/>
            </a:xfrm>
            <a:custGeom>
              <a:avLst/>
              <a:gdLst>
                <a:gd name="connsiteX0" fmla="*/ 229552 w 229552"/>
                <a:gd name="connsiteY0" fmla="*/ 95847 h 95847"/>
                <a:gd name="connsiteX1" fmla="*/ 229552 w 229552"/>
                <a:gd name="connsiteY1" fmla="*/ 56795 h 95847"/>
                <a:gd name="connsiteX2" fmla="*/ 218122 w 229552"/>
                <a:gd name="connsiteY2" fmla="*/ 29172 h 95847"/>
                <a:gd name="connsiteX3" fmla="*/ 200025 w 229552"/>
                <a:gd name="connsiteY3" fmla="*/ 18695 h 95847"/>
                <a:gd name="connsiteX4" fmla="*/ 32385 w 229552"/>
                <a:gd name="connsiteY4" fmla="*/ 17742 h 95847"/>
                <a:gd name="connsiteX5" fmla="*/ 11430 w 229552"/>
                <a:gd name="connsiteY5" fmla="*/ 29172 h 95847"/>
                <a:gd name="connsiteX6" fmla="*/ 0 w 229552"/>
                <a:gd name="connsiteY6" fmla="*/ 56795 h 95847"/>
                <a:gd name="connsiteX7" fmla="*/ 0 w 229552"/>
                <a:gd name="connsiteY7" fmla="*/ 95847 h 95847"/>
                <a:gd name="connsiteX8" fmla="*/ 114300 w 229552"/>
                <a:gd name="connsiteY8" fmla="*/ 84417 h 95847"/>
                <a:gd name="connsiteX9" fmla="*/ 229552 w 229552"/>
                <a:gd name="connsiteY9" fmla="*/ 95847 h 9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552" h="95847">
                  <a:moveTo>
                    <a:pt x="229552" y="95847"/>
                  </a:moveTo>
                  <a:lnTo>
                    <a:pt x="229552" y="56795"/>
                  </a:lnTo>
                  <a:cubicBezTo>
                    <a:pt x="229552" y="46317"/>
                    <a:pt x="224790" y="35840"/>
                    <a:pt x="218122" y="29172"/>
                  </a:cubicBezTo>
                  <a:cubicBezTo>
                    <a:pt x="215265" y="26315"/>
                    <a:pt x="208597" y="22505"/>
                    <a:pt x="200025" y="18695"/>
                  </a:cubicBezTo>
                  <a:cubicBezTo>
                    <a:pt x="147638" y="-6070"/>
                    <a:pt x="85725" y="-6070"/>
                    <a:pt x="32385" y="17742"/>
                  </a:cubicBezTo>
                  <a:cubicBezTo>
                    <a:pt x="22860" y="21552"/>
                    <a:pt x="15240" y="26315"/>
                    <a:pt x="11430" y="29172"/>
                  </a:cubicBezTo>
                  <a:cubicBezTo>
                    <a:pt x="3810" y="35840"/>
                    <a:pt x="0" y="46317"/>
                    <a:pt x="0" y="56795"/>
                  </a:cubicBezTo>
                  <a:lnTo>
                    <a:pt x="0" y="95847"/>
                  </a:lnTo>
                  <a:cubicBezTo>
                    <a:pt x="37147" y="88227"/>
                    <a:pt x="75247" y="84417"/>
                    <a:pt x="114300" y="84417"/>
                  </a:cubicBezTo>
                  <a:cubicBezTo>
                    <a:pt x="153352" y="84417"/>
                    <a:pt x="192405" y="89180"/>
                    <a:pt x="229552" y="95847"/>
                  </a:cubicBezTo>
                </a:path>
              </a:pathLst>
            </a:custGeom>
            <a:grpFill/>
            <a:ln w="9525" cap="flat">
              <a:noFill/>
              <a:prstDash val="solid"/>
              <a:miter/>
            </a:ln>
          </p:spPr>
          <p:txBody>
            <a:bodyPr rtlCol="0" anchor="ctr"/>
            <a:lstStyle/>
            <a:p>
              <a:endParaRPr lang="en-US"/>
            </a:p>
          </p:txBody>
        </p:sp>
        <p:sp>
          <p:nvSpPr>
            <p:cNvPr id="124" name="Freeform: Shape 174">
              <a:extLst>
                <a:ext uri="{FF2B5EF4-FFF2-40B4-BE49-F238E27FC236}">
                  <a16:creationId xmlns:a16="http://schemas.microsoft.com/office/drawing/2014/main" id="{587A522E-4EBC-C742-94AC-5F2EA2B803E9}"/>
                </a:ext>
              </a:extLst>
            </p:cNvPr>
            <p:cNvSpPr/>
            <p:nvPr/>
          </p:nvSpPr>
          <p:spPr>
            <a:xfrm>
              <a:off x="9156557" y="882821"/>
              <a:ext cx="229552" cy="218719"/>
            </a:xfrm>
            <a:custGeom>
              <a:avLst/>
              <a:gdLst>
                <a:gd name="connsiteX0" fmla="*/ 229552 w 229552"/>
                <a:gd name="connsiteY0" fmla="*/ 218720 h 218719"/>
                <a:gd name="connsiteX1" fmla="*/ 229552 w 229552"/>
                <a:gd name="connsiteY1" fmla="*/ 56795 h 218719"/>
                <a:gd name="connsiteX2" fmla="*/ 218123 w 229552"/>
                <a:gd name="connsiteY2" fmla="*/ 29172 h 218719"/>
                <a:gd name="connsiteX3" fmla="*/ 200025 w 229552"/>
                <a:gd name="connsiteY3" fmla="*/ 18695 h 218719"/>
                <a:gd name="connsiteX4" fmla="*/ 32385 w 229552"/>
                <a:gd name="connsiteY4" fmla="*/ 17742 h 218719"/>
                <a:gd name="connsiteX5" fmla="*/ 11430 w 229552"/>
                <a:gd name="connsiteY5" fmla="*/ 29172 h 218719"/>
                <a:gd name="connsiteX6" fmla="*/ 0 w 229552"/>
                <a:gd name="connsiteY6" fmla="*/ 56795 h 218719"/>
                <a:gd name="connsiteX7" fmla="*/ 0 w 229552"/>
                <a:gd name="connsiteY7" fmla="*/ 67272 h 218719"/>
                <a:gd name="connsiteX8" fmla="*/ 137160 w 229552"/>
                <a:gd name="connsiteY8" fmla="*/ 128232 h 218719"/>
                <a:gd name="connsiteX9" fmla="*/ 229552 w 229552"/>
                <a:gd name="connsiteY9" fmla="*/ 218720 h 21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552" h="218719">
                  <a:moveTo>
                    <a:pt x="229552" y="218720"/>
                  </a:moveTo>
                  <a:lnTo>
                    <a:pt x="229552" y="56795"/>
                  </a:lnTo>
                  <a:cubicBezTo>
                    <a:pt x="229552" y="46317"/>
                    <a:pt x="224790" y="35840"/>
                    <a:pt x="218123" y="29172"/>
                  </a:cubicBezTo>
                  <a:cubicBezTo>
                    <a:pt x="215265" y="26315"/>
                    <a:pt x="208598" y="22505"/>
                    <a:pt x="200025" y="18695"/>
                  </a:cubicBezTo>
                  <a:cubicBezTo>
                    <a:pt x="147638" y="-6070"/>
                    <a:pt x="85725" y="-6070"/>
                    <a:pt x="32385" y="17742"/>
                  </a:cubicBezTo>
                  <a:cubicBezTo>
                    <a:pt x="22860" y="21552"/>
                    <a:pt x="15240" y="26315"/>
                    <a:pt x="11430" y="29172"/>
                  </a:cubicBezTo>
                  <a:cubicBezTo>
                    <a:pt x="3810" y="35840"/>
                    <a:pt x="0" y="46317"/>
                    <a:pt x="0" y="56795"/>
                  </a:cubicBezTo>
                  <a:lnTo>
                    <a:pt x="0" y="67272"/>
                  </a:lnTo>
                  <a:cubicBezTo>
                    <a:pt x="50482" y="80607"/>
                    <a:pt x="97155" y="101562"/>
                    <a:pt x="137160" y="128232"/>
                  </a:cubicBezTo>
                  <a:cubicBezTo>
                    <a:pt x="177165" y="153950"/>
                    <a:pt x="207645" y="185382"/>
                    <a:pt x="229552" y="218720"/>
                  </a:cubicBezTo>
                </a:path>
              </a:pathLst>
            </a:custGeom>
            <a:grpFill/>
            <a:ln w="9525" cap="flat">
              <a:noFill/>
              <a:prstDash val="solid"/>
              <a:miter/>
            </a:ln>
          </p:spPr>
          <p:txBody>
            <a:bodyPr rtlCol="0" anchor="ctr"/>
            <a:lstStyle/>
            <a:p>
              <a:endParaRPr lang="en-US"/>
            </a:p>
          </p:txBody>
        </p:sp>
      </p:grpSp>
      <p:grpSp>
        <p:nvGrpSpPr>
          <p:cNvPr id="134" name="Group 133">
            <a:extLst>
              <a:ext uri="{FF2B5EF4-FFF2-40B4-BE49-F238E27FC236}">
                <a16:creationId xmlns:a16="http://schemas.microsoft.com/office/drawing/2014/main" id="{52E1A6A0-09DE-7245-8DD9-AFD2A0F0CAB7}"/>
              </a:ext>
            </a:extLst>
          </p:cNvPr>
          <p:cNvGrpSpPr/>
          <p:nvPr/>
        </p:nvGrpSpPr>
        <p:grpSpPr>
          <a:xfrm>
            <a:off x="10477684" y="4643710"/>
            <a:ext cx="874901" cy="821136"/>
            <a:chOff x="10477684" y="4643710"/>
            <a:chExt cx="874901" cy="821136"/>
          </a:xfrm>
        </p:grpSpPr>
        <p:sp>
          <p:nvSpPr>
            <p:cNvPr id="86" name="Freeform 63">
              <a:extLst>
                <a:ext uri="{FF2B5EF4-FFF2-40B4-BE49-F238E27FC236}">
                  <a16:creationId xmlns:a16="http://schemas.microsoft.com/office/drawing/2014/main" id="{BC36C6CB-0EA4-8541-9CAE-A83F3D240159}"/>
                </a:ext>
              </a:extLst>
            </p:cNvPr>
            <p:cNvSpPr>
              <a:spLocks/>
            </p:cNvSpPr>
            <p:nvPr/>
          </p:nvSpPr>
          <p:spPr bwMode="auto">
            <a:xfrm>
              <a:off x="10477684" y="4643710"/>
              <a:ext cx="874901" cy="821136"/>
            </a:xfrm>
            <a:custGeom>
              <a:avLst/>
              <a:gdLst>
                <a:gd name="T0" fmla="*/ 33 w 227"/>
                <a:gd name="T1" fmla="*/ 166 h 213"/>
                <a:gd name="T2" fmla="*/ 54 w 227"/>
                <a:gd name="T3" fmla="*/ 32 h 213"/>
                <a:gd name="T4" fmla="*/ 195 w 227"/>
                <a:gd name="T5" fmla="*/ 52 h 213"/>
                <a:gd name="T6" fmla="*/ 169 w 227"/>
                <a:gd name="T7" fmla="*/ 181 h 213"/>
                <a:gd name="T8" fmla="*/ 33 w 227"/>
                <a:gd name="T9" fmla="*/ 166 h 213"/>
              </a:gdLst>
              <a:ahLst/>
              <a:cxnLst>
                <a:cxn ang="0">
                  <a:pos x="T0" y="T1"/>
                </a:cxn>
                <a:cxn ang="0">
                  <a:pos x="T2" y="T3"/>
                </a:cxn>
                <a:cxn ang="0">
                  <a:pos x="T4" y="T5"/>
                </a:cxn>
                <a:cxn ang="0">
                  <a:pos x="T6" y="T7"/>
                </a:cxn>
                <a:cxn ang="0">
                  <a:pos x="T8" y="T9"/>
                </a:cxn>
              </a:cxnLst>
              <a:rect l="0" t="0" r="r" b="b"/>
              <a:pathLst>
                <a:path w="227" h="213">
                  <a:moveTo>
                    <a:pt x="33" y="166"/>
                  </a:moveTo>
                  <a:cubicBezTo>
                    <a:pt x="0" y="124"/>
                    <a:pt x="10" y="63"/>
                    <a:pt x="54" y="32"/>
                  </a:cubicBezTo>
                  <a:cubicBezTo>
                    <a:pt x="99" y="0"/>
                    <a:pt x="162" y="9"/>
                    <a:pt x="195" y="52"/>
                  </a:cubicBezTo>
                  <a:cubicBezTo>
                    <a:pt x="227" y="94"/>
                    <a:pt x="214" y="149"/>
                    <a:pt x="169" y="181"/>
                  </a:cubicBezTo>
                  <a:cubicBezTo>
                    <a:pt x="124" y="213"/>
                    <a:pt x="65" y="209"/>
                    <a:pt x="33" y="166"/>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grpSp>
          <p:nvGrpSpPr>
            <p:cNvPr id="125" name="Group 124">
              <a:extLst>
                <a:ext uri="{FF2B5EF4-FFF2-40B4-BE49-F238E27FC236}">
                  <a16:creationId xmlns:a16="http://schemas.microsoft.com/office/drawing/2014/main" id="{B6F2CA79-9355-1C43-B690-90BD65D43A89}"/>
                </a:ext>
              </a:extLst>
            </p:cNvPr>
            <p:cNvGrpSpPr/>
            <p:nvPr/>
          </p:nvGrpSpPr>
          <p:grpSpPr>
            <a:xfrm>
              <a:off x="10629073" y="4775632"/>
              <a:ext cx="572122" cy="557293"/>
              <a:chOff x="9399083" y="4547573"/>
              <a:chExt cx="624779" cy="608586"/>
            </a:xfrm>
            <a:solidFill>
              <a:schemeClr val="bg1"/>
            </a:solidFill>
          </p:grpSpPr>
          <p:sp>
            <p:nvSpPr>
              <p:cNvPr id="126" name="Freeform: Shape 185">
                <a:extLst>
                  <a:ext uri="{FF2B5EF4-FFF2-40B4-BE49-F238E27FC236}">
                    <a16:creationId xmlns:a16="http://schemas.microsoft.com/office/drawing/2014/main" id="{15B8EE73-A86E-3340-AEBF-0B8101E7DBEC}"/>
                  </a:ext>
                </a:extLst>
              </p:cNvPr>
              <p:cNvSpPr/>
              <p:nvPr/>
            </p:nvSpPr>
            <p:spPr>
              <a:xfrm>
                <a:off x="9399083" y="4720526"/>
                <a:ext cx="315275" cy="394859"/>
              </a:xfrm>
              <a:custGeom>
                <a:avLst/>
                <a:gdLst>
                  <a:gd name="connsiteX0" fmla="*/ 298069 w 315275"/>
                  <a:gd name="connsiteY0" fmla="*/ 357269 h 394859"/>
                  <a:gd name="connsiteX1" fmla="*/ 91377 w 315275"/>
                  <a:gd name="connsiteY1" fmla="*/ 113048 h 394859"/>
                  <a:gd name="connsiteX2" fmla="*/ 95949 w 315275"/>
                  <a:gd name="connsiteY2" fmla="*/ 68375 h 394859"/>
                  <a:gd name="connsiteX3" fmla="*/ 96711 w 315275"/>
                  <a:gd name="connsiteY3" fmla="*/ 68375 h 394859"/>
                  <a:gd name="connsiteX4" fmla="*/ 114141 w 315275"/>
                  <a:gd name="connsiteY4" fmla="*/ 98570 h 394859"/>
                  <a:gd name="connsiteX5" fmla="*/ 140192 w 315275"/>
                  <a:gd name="connsiteY5" fmla="*/ 105571 h 394859"/>
                  <a:gd name="connsiteX6" fmla="*/ 147193 w 315275"/>
                  <a:gd name="connsiteY6" fmla="*/ 79520 h 394859"/>
                  <a:gd name="connsiteX7" fmla="*/ 106712 w 315275"/>
                  <a:gd name="connsiteY7" fmla="*/ 9511 h 394859"/>
                  <a:gd name="connsiteX8" fmla="*/ 95187 w 315275"/>
                  <a:gd name="connsiteY8" fmla="*/ 653 h 394859"/>
                  <a:gd name="connsiteX9" fmla="*/ 80709 w 315275"/>
                  <a:gd name="connsiteY9" fmla="*/ 2558 h 394859"/>
                  <a:gd name="connsiteX10" fmla="*/ 10224 w 315275"/>
                  <a:gd name="connsiteY10" fmla="*/ 43229 h 394859"/>
                  <a:gd name="connsiteX11" fmla="*/ 2174 w 315275"/>
                  <a:gd name="connsiteY11" fmla="*/ 68939 h 394859"/>
                  <a:gd name="connsiteX12" fmla="*/ 27884 w 315275"/>
                  <a:gd name="connsiteY12" fmla="*/ 76989 h 394859"/>
                  <a:gd name="connsiteX13" fmla="*/ 29274 w 315275"/>
                  <a:gd name="connsiteY13" fmla="*/ 76186 h 394859"/>
                  <a:gd name="connsiteX14" fmla="*/ 58420 w 315275"/>
                  <a:gd name="connsiteY14" fmla="*/ 59327 h 394859"/>
                  <a:gd name="connsiteX15" fmla="*/ 53277 w 315275"/>
                  <a:gd name="connsiteY15" fmla="*/ 113048 h 394859"/>
                  <a:gd name="connsiteX16" fmla="*/ 291402 w 315275"/>
                  <a:gd name="connsiteY16" fmla="*/ 394797 h 394859"/>
                  <a:gd name="connsiteX17" fmla="*/ 294640 w 315275"/>
                  <a:gd name="connsiteY17" fmla="*/ 394797 h 394859"/>
                  <a:gd name="connsiteX18" fmla="*/ 315214 w 315275"/>
                  <a:gd name="connsiteY18" fmla="*/ 377271 h 394859"/>
                  <a:gd name="connsiteX19" fmla="*/ 297688 w 315275"/>
                  <a:gd name="connsiteY19" fmla="*/ 356697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5275" h="394859">
                    <a:moveTo>
                      <a:pt x="298069" y="357269"/>
                    </a:moveTo>
                    <a:cubicBezTo>
                      <a:pt x="178587" y="337594"/>
                      <a:pt x="91029" y="234138"/>
                      <a:pt x="91377" y="113048"/>
                    </a:cubicBezTo>
                    <a:cubicBezTo>
                      <a:pt x="91557" y="98050"/>
                      <a:pt x="93086" y="83099"/>
                      <a:pt x="95949" y="68375"/>
                    </a:cubicBezTo>
                    <a:lnTo>
                      <a:pt x="96711" y="68375"/>
                    </a:lnTo>
                    <a:lnTo>
                      <a:pt x="114141" y="98570"/>
                    </a:lnTo>
                    <a:cubicBezTo>
                      <a:pt x="119402" y="107697"/>
                      <a:pt x="131065" y="110831"/>
                      <a:pt x="140192" y="105571"/>
                    </a:cubicBezTo>
                    <a:cubicBezTo>
                      <a:pt x="149319" y="100310"/>
                      <a:pt x="152454" y="88647"/>
                      <a:pt x="147193" y="79520"/>
                    </a:cubicBezTo>
                    <a:lnTo>
                      <a:pt x="106712" y="9511"/>
                    </a:lnTo>
                    <a:cubicBezTo>
                      <a:pt x="104191" y="5151"/>
                      <a:pt x="100048" y="1966"/>
                      <a:pt x="95187" y="653"/>
                    </a:cubicBezTo>
                    <a:cubicBezTo>
                      <a:pt x="90299" y="-661"/>
                      <a:pt x="85090" y="25"/>
                      <a:pt x="80709" y="2558"/>
                    </a:cubicBezTo>
                    <a:lnTo>
                      <a:pt x="10224" y="43229"/>
                    </a:lnTo>
                    <a:cubicBezTo>
                      <a:pt x="901" y="48106"/>
                      <a:pt x="-2703" y="59617"/>
                      <a:pt x="2174" y="68939"/>
                    </a:cubicBezTo>
                    <a:cubicBezTo>
                      <a:pt x="7051" y="78262"/>
                      <a:pt x="18562" y="81866"/>
                      <a:pt x="27884" y="76989"/>
                    </a:cubicBezTo>
                    <a:cubicBezTo>
                      <a:pt x="28358" y="76741"/>
                      <a:pt x="28822" y="76474"/>
                      <a:pt x="29274" y="76186"/>
                    </a:cubicBezTo>
                    <a:lnTo>
                      <a:pt x="58420" y="59327"/>
                    </a:lnTo>
                    <a:cubicBezTo>
                      <a:pt x="55030" y="77034"/>
                      <a:pt x="53308" y="95020"/>
                      <a:pt x="53277" y="113048"/>
                    </a:cubicBezTo>
                    <a:cubicBezTo>
                      <a:pt x="52844" y="252642"/>
                      <a:pt x="153687" y="371960"/>
                      <a:pt x="291402" y="394797"/>
                    </a:cubicBezTo>
                    <a:lnTo>
                      <a:pt x="294640" y="394797"/>
                    </a:lnTo>
                    <a:cubicBezTo>
                      <a:pt x="305161" y="395639"/>
                      <a:pt x="314372" y="387793"/>
                      <a:pt x="315214" y="377271"/>
                    </a:cubicBezTo>
                    <a:cubicBezTo>
                      <a:pt x="316056" y="366750"/>
                      <a:pt x="308209" y="357539"/>
                      <a:pt x="297688" y="356697"/>
                    </a:cubicBezTo>
                    <a:close/>
                  </a:path>
                </a:pathLst>
              </a:custGeom>
              <a:grpFill/>
              <a:ln w="9525" cap="flat">
                <a:noFill/>
                <a:prstDash val="solid"/>
                <a:miter/>
              </a:ln>
            </p:spPr>
            <p:txBody>
              <a:bodyPr rtlCol="0" anchor="ctr"/>
              <a:lstStyle/>
              <a:p>
                <a:endParaRPr lang="en-US"/>
              </a:p>
            </p:txBody>
          </p:sp>
          <p:sp>
            <p:nvSpPr>
              <p:cNvPr id="127" name="Freeform: Shape 186">
                <a:extLst>
                  <a:ext uri="{FF2B5EF4-FFF2-40B4-BE49-F238E27FC236}">
                    <a16:creationId xmlns:a16="http://schemas.microsoft.com/office/drawing/2014/main" id="{05056626-217D-8642-9596-BE5BC0A8CBD2}"/>
                  </a:ext>
                </a:extLst>
              </p:cNvPr>
              <p:cNvSpPr/>
              <p:nvPr/>
            </p:nvSpPr>
            <p:spPr>
              <a:xfrm>
                <a:off x="9763490" y="4721446"/>
                <a:ext cx="260372" cy="434713"/>
              </a:xfrm>
              <a:custGeom>
                <a:avLst/>
                <a:gdLst>
                  <a:gd name="connsiteX0" fmla="*/ 260370 w 260372"/>
                  <a:gd name="connsiteY0" fmla="*/ 112128 h 434713"/>
                  <a:gd name="connsiteX1" fmla="*/ 242558 w 260372"/>
                  <a:gd name="connsiteY1" fmla="*/ 12401 h 434713"/>
                  <a:gd name="connsiteX2" fmla="*/ 218031 w 260372"/>
                  <a:gd name="connsiteY2" fmla="*/ 1209 h 434713"/>
                  <a:gd name="connsiteX3" fmla="*/ 206839 w 260372"/>
                  <a:gd name="connsiteY3" fmla="*/ 25736 h 434713"/>
                  <a:gd name="connsiteX4" fmla="*/ 61093 w 260372"/>
                  <a:gd name="connsiteY4" fmla="*/ 344200 h 434713"/>
                  <a:gd name="connsiteX5" fmla="*/ 58345 w 260372"/>
                  <a:gd name="connsiteY5" fmla="*/ 345205 h 434713"/>
                  <a:gd name="connsiteX6" fmla="*/ 58345 w 260372"/>
                  <a:gd name="connsiteY6" fmla="*/ 345205 h 434713"/>
                  <a:gd name="connsiteX7" fmla="*/ 75680 w 260372"/>
                  <a:gd name="connsiteY7" fmla="*/ 314915 h 434713"/>
                  <a:gd name="connsiteX8" fmla="*/ 68632 w 260372"/>
                  <a:gd name="connsiteY8" fmla="*/ 288817 h 434713"/>
                  <a:gd name="connsiteX9" fmla="*/ 42533 w 260372"/>
                  <a:gd name="connsiteY9" fmla="*/ 295865 h 434713"/>
                  <a:gd name="connsiteX10" fmla="*/ 2528 w 260372"/>
                  <a:gd name="connsiteY10" fmla="*/ 366064 h 434713"/>
                  <a:gd name="connsiteX11" fmla="*/ 9576 w 260372"/>
                  <a:gd name="connsiteY11" fmla="*/ 392067 h 434713"/>
                  <a:gd name="connsiteX12" fmla="*/ 9577 w 260372"/>
                  <a:gd name="connsiteY12" fmla="*/ 392068 h 434713"/>
                  <a:gd name="connsiteX13" fmla="*/ 79776 w 260372"/>
                  <a:gd name="connsiteY13" fmla="*/ 432168 h 434713"/>
                  <a:gd name="connsiteX14" fmla="*/ 105874 w 260372"/>
                  <a:gd name="connsiteY14" fmla="*/ 425119 h 434713"/>
                  <a:gd name="connsiteX15" fmla="*/ 98826 w 260372"/>
                  <a:gd name="connsiteY15" fmla="*/ 399021 h 434713"/>
                  <a:gd name="connsiteX16" fmla="*/ 69108 w 260372"/>
                  <a:gd name="connsiteY16" fmla="*/ 382161 h 434713"/>
                  <a:gd name="connsiteX17" fmla="*/ 260370 w 260372"/>
                  <a:gd name="connsiteY17" fmla="*/ 112128 h 43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372" h="434713">
                    <a:moveTo>
                      <a:pt x="260370" y="112128"/>
                    </a:moveTo>
                    <a:cubicBezTo>
                      <a:pt x="260409" y="78091"/>
                      <a:pt x="254378" y="44320"/>
                      <a:pt x="242558" y="12401"/>
                    </a:cubicBezTo>
                    <a:cubicBezTo>
                      <a:pt x="238876" y="2538"/>
                      <a:pt x="227894" y="-2473"/>
                      <a:pt x="218031" y="1209"/>
                    </a:cubicBezTo>
                    <a:cubicBezTo>
                      <a:pt x="208168" y="4891"/>
                      <a:pt x="203157" y="15873"/>
                      <a:pt x="206839" y="25736"/>
                    </a:cubicBezTo>
                    <a:cubicBezTo>
                      <a:pt x="254534" y="153923"/>
                      <a:pt x="189282" y="296505"/>
                      <a:pt x="61093" y="344200"/>
                    </a:cubicBezTo>
                    <a:cubicBezTo>
                      <a:pt x="60179" y="344541"/>
                      <a:pt x="59263" y="344875"/>
                      <a:pt x="58345" y="345205"/>
                    </a:cubicBezTo>
                    <a:lnTo>
                      <a:pt x="58345" y="345205"/>
                    </a:lnTo>
                    <a:lnTo>
                      <a:pt x="75680" y="314915"/>
                    </a:lnTo>
                    <a:cubicBezTo>
                      <a:pt x="80941" y="305762"/>
                      <a:pt x="77785" y="294077"/>
                      <a:pt x="68632" y="288817"/>
                    </a:cubicBezTo>
                    <a:cubicBezTo>
                      <a:pt x="59478" y="283556"/>
                      <a:pt x="47794" y="286712"/>
                      <a:pt x="42533" y="295865"/>
                    </a:cubicBezTo>
                    <a:lnTo>
                      <a:pt x="2528" y="366064"/>
                    </a:lnTo>
                    <a:cubicBezTo>
                      <a:pt x="-2706" y="375191"/>
                      <a:pt x="449" y="386833"/>
                      <a:pt x="9576" y="392067"/>
                    </a:cubicBezTo>
                    <a:cubicBezTo>
                      <a:pt x="9576" y="392068"/>
                      <a:pt x="9577" y="392068"/>
                      <a:pt x="9577" y="392068"/>
                    </a:cubicBezTo>
                    <a:lnTo>
                      <a:pt x="79776" y="432168"/>
                    </a:lnTo>
                    <a:cubicBezTo>
                      <a:pt x="88929" y="437428"/>
                      <a:pt x="100614" y="434273"/>
                      <a:pt x="105874" y="425119"/>
                    </a:cubicBezTo>
                    <a:cubicBezTo>
                      <a:pt x="111135" y="415966"/>
                      <a:pt x="107979" y="404281"/>
                      <a:pt x="98826" y="399021"/>
                    </a:cubicBezTo>
                    <a:lnTo>
                      <a:pt x="69108" y="382161"/>
                    </a:lnTo>
                    <a:cubicBezTo>
                      <a:pt x="184034" y="342294"/>
                      <a:pt x="260898" y="233771"/>
                      <a:pt x="260370" y="112128"/>
                    </a:cubicBezTo>
                    <a:close/>
                  </a:path>
                </a:pathLst>
              </a:custGeom>
              <a:grpFill/>
              <a:ln w="9525" cap="flat">
                <a:noFill/>
                <a:prstDash val="solid"/>
                <a:miter/>
              </a:ln>
            </p:spPr>
            <p:txBody>
              <a:bodyPr rtlCol="0" anchor="ctr"/>
              <a:lstStyle/>
              <a:p>
                <a:endParaRPr lang="en-US"/>
              </a:p>
            </p:txBody>
          </p:sp>
          <p:sp>
            <p:nvSpPr>
              <p:cNvPr id="128" name="Freeform: Shape 187">
                <a:extLst>
                  <a:ext uri="{FF2B5EF4-FFF2-40B4-BE49-F238E27FC236}">
                    <a16:creationId xmlns:a16="http://schemas.microsoft.com/office/drawing/2014/main" id="{74197D33-6087-6848-98D5-99F37CCC38C8}"/>
                  </a:ext>
                </a:extLst>
              </p:cNvPr>
              <p:cNvSpPr/>
              <p:nvPr/>
            </p:nvSpPr>
            <p:spPr>
              <a:xfrm>
                <a:off x="9515022" y="4547573"/>
                <a:ext cx="446734" cy="133349"/>
              </a:xfrm>
              <a:custGeom>
                <a:avLst/>
                <a:gdLst>
                  <a:gd name="connsiteX0" fmla="*/ 346913 w 446734"/>
                  <a:gd name="connsiteY0" fmla="*/ 95215 h 133349"/>
                  <a:gd name="connsiteX1" fmla="*/ 327863 w 446734"/>
                  <a:gd name="connsiteY1" fmla="*/ 114265 h 133349"/>
                  <a:gd name="connsiteX2" fmla="*/ 346913 w 446734"/>
                  <a:gd name="connsiteY2" fmla="*/ 133315 h 133349"/>
                  <a:gd name="connsiteX3" fmla="*/ 425208 w 446734"/>
                  <a:gd name="connsiteY3" fmla="*/ 133315 h 133349"/>
                  <a:gd name="connsiteX4" fmla="*/ 427399 w 446734"/>
                  <a:gd name="connsiteY4" fmla="*/ 133315 h 133349"/>
                  <a:gd name="connsiteX5" fmla="*/ 437686 w 446734"/>
                  <a:gd name="connsiteY5" fmla="*/ 130172 h 133349"/>
                  <a:gd name="connsiteX6" fmla="*/ 439019 w 446734"/>
                  <a:gd name="connsiteY6" fmla="*/ 129314 h 133349"/>
                  <a:gd name="connsiteX7" fmla="*/ 439591 w 446734"/>
                  <a:gd name="connsiteY7" fmla="*/ 128838 h 133349"/>
                  <a:gd name="connsiteX8" fmla="*/ 439591 w 446734"/>
                  <a:gd name="connsiteY8" fmla="*/ 128838 h 133349"/>
                  <a:gd name="connsiteX9" fmla="*/ 440829 w 446734"/>
                  <a:gd name="connsiteY9" fmla="*/ 127886 h 133349"/>
                  <a:gd name="connsiteX10" fmla="*/ 446735 w 446734"/>
                  <a:gd name="connsiteY10" fmla="*/ 114265 h 133349"/>
                  <a:gd name="connsiteX11" fmla="*/ 446735 w 446734"/>
                  <a:gd name="connsiteY11" fmla="*/ 33493 h 133349"/>
                  <a:gd name="connsiteX12" fmla="*/ 427685 w 446734"/>
                  <a:gd name="connsiteY12" fmla="*/ 14443 h 133349"/>
                  <a:gd name="connsiteX13" fmla="*/ 408635 w 446734"/>
                  <a:gd name="connsiteY13" fmla="*/ 33493 h 133349"/>
                  <a:gd name="connsiteX14" fmla="*/ 408635 w 446734"/>
                  <a:gd name="connsiteY14" fmla="*/ 68259 h 133349"/>
                  <a:gd name="connsiteX15" fmla="*/ 408635 w 446734"/>
                  <a:gd name="connsiteY15" fmla="*/ 68259 h 133349"/>
                  <a:gd name="connsiteX16" fmla="*/ 5805 w 446734"/>
                  <a:gd name="connsiteY16" fmla="*/ 100422 h 133349"/>
                  <a:gd name="connsiteX17" fmla="*/ 4489 w 446734"/>
                  <a:gd name="connsiteY17" fmla="*/ 101978 h 133349"/>
                  <a:gd name="connsiteX18" fmla="*/ 6775 w 446734"/>
                  <a:gd name="connsiteY18" fmla="*/ 128838 h 133349"/>
                  <a:gd name="connsiteX19" fmla="*/ 33635 w 446734"/>
                  <a:gd name="connsiteY19" fmla="*/ 126552 h 133349"/>
                  <a:gd name="connsiteX20" fmla="*/ 381107 w 446734"/>
                  <a:gd name="connsiteY20" fmla="*/ 9492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6734" h="133349">
                    <a:moveTo>
                      <a:pt x="346913" y="95215"/>
                    </a:moveTo>
                    <a:cubicBezTo>
                      <a:pt x="336391" y="95215"/>
                      <a:pt x="327863" y="103744"/>
                      <a:pt x="327863" y="114265"/>
                    </a:cubicBezTo>
                    <a:cubicBezTo>
                      <a:pt x="327863" y="124786"/>
                      <a:pt x="336391" y="133315"/>
                      <a:pt x="346913" y="133315"/>
                    </a:cubicBezTo>
                    <a:lnTo>
                      <a:pt x="425208" y="133315"/>
                    </a:lnTo>
                    <a:cubicBezTo>
                      <a:pt x="425938" y="133362"/>
                      <a:pt x="426669" y="133362"/>
                      <a:pt x="427399" y="133315"/>
                    </a:cubicBezTo>
                    <a:cubicBezTo>
                      <a:pt x="431065" y="133316"/>
                      <a:pt x="434647" y="132221"/>
                      <a:pt x="437686" y="130172"/>
                    </a:cubicBezTo>
                    <a:lnTo>
                      <a:pt x="439019" y="129314"/>
                    </a:lnTo>
                    <a:lnTo>
                      <a:pt x="439591" y="128838"/>
                    </a:lnTo>
                    <a:lnTo>
                      <a:pt x="439591" y="128838"/>
                    </a:lnTo>
                    <a:lnTo>
                      <a:pt x="440829" y="127886"/>
                    </a:lnTo>
                    <a:cubicBezTo>
                      <a:pt x="444558" y="124331"/>
                      <a:pt x="446689" y="119417"/>
                      <a:pt x="446735" y="114265"/>
                    </a:cubicBezTo>
                    <a:lnTo>
                      <a:pt x="446735" y="33493"/>
                    </a:lnTo>
                    <a:cubicBezTo>
                      <a:pt x="446735" y="22972"/>
                      <a:pt x="438206" y="14443"/>
                      <a:pt x="427685" y="14443"/>
                    </a:cubicBezTo>
                    <a:cubicBezTo>
                      <a:pt x="417163" y="14443"/>
                      <a:pt x="408635" y="22972"/>
                      <a:pt x="408635" y="33493"/>
                    </a:cubicBezTo>
                    <a:lnTo>
                      <a:pt x="408635" y="68259"/>
                    </a:lnTo>
                    <a:lnTo>
                      <a:pt x="408635" y="68259"/>
                    </a:lnTo>
                    <a:cubicBezTo>
                      <a:pt x="288515" y="-34097"/>
                      <a:pt x="108162" y="-19698"/>
                      <a:pt x="5805" y="100422"/>
                    </a:cubicBezTo>
                    <a:cubicBezTo>
                      <a:pt x="5364" y="100938"/>
                      <a:pt x="4926" y="101458"/>
                      <a:pt x="4489" y="101978"/>
                    </a:cubicBezTo>
                    <a:cubicBezTo>
                      <a:pt x="-2297" y="110026"/>
                      <a:pt x="-1274" y="122053"/>
                      <a:pt x="6775" y="128838"/>
                    </a:cubicBezTo>
                    <a:cubicBezTo>
                      <a:pt x="14824" y="135624"/>
                      <a:pt x="26850" y="134601"/>
                      <a:pt x="33635" y="126552"/>
                    </a:cubicBezTo>
                    <a:cubicBezTo>
                      <a:pt x="121112" y="22359"/>
                      <a:pt x="276259" y="8240"/>
                      <a:pt x="381107" y="94929"/>
                    </a:cubicBezTo>
                    <a:close/>
                  </a:path>
                </a:pathLst>
              </a:custGeom>
              <a:grpFill/>
              <a:ln w="9525" cap="flat">
                <a:noFill/>
                <a:prstDash val="solid"/>
                <a:miter/>
              </a:ln>
            </p:spPr>
            <p:txBody>
              <a:bodyPr rtlCol="0" anchor="ctr"/>
              <a:lstStyle/>
              <a:p>
                <a:endParaRPr lang="en-US"/>
              </a:p>
            </p:txBody>
          </p:sp>
        </p:grpSp>
      </p:grpSp>
      <p:grpSp>
        <p:nvGrpSpPr>
          <p:cNvPr id="133" name="Group 132">
            <a:extLst>
              <a:ext uri="{FF2B5EF4-FFF2-40B4-BE49-F238E27FC236}">
                <a16:creationId xmlns:a16="http://schemas.microsoft.com/office/drawing/2014/main" id="{7D6EC292-4221-0242-8153-2ECD3702C43D}"/>
              </a:ext>
            </a:extLst>
          </p:cNvPr>
          <p:cNvGrpSpPr/>
          <p:nvPr/>
        </p:nvGrpSpPr>
        <p:grpSpPr>
          <a:xfrm>
            <a:off x="10465244" y="2649942"/>
            <a:ext cx="874901" cy="821136"/>
            <a:chOff x="10465244" y="2649942"/>
            <a:chExt cx="874901" cy="821136"/>
          </a:xfrm>
        </p:grpSpPr>
        <p:sp>
          <p:nvSpPr>
            <p:cNvPr id="85" name="Freeform 63">
              <a:extLst>
                <a:ext uri="{FF2B5EF4-FFF2-40B4-BE49-F238E27FC236}">
                  <a16:creationId xmlns:a16="http://schemas.microsoft.com/office/drawing/2014/main" id="{D32944B9-D191-2440-A740-E8099FA520C6}"/>
                </a:ext>
              </a:extLst>
            </p:cNvPr>
            <p:cNvSpPr>
              <a:spLocks/>
            </p:cNvSpPr>
            <p:nvPr/>
          </p:nvSpPr>
          <p:spPr bwMode="auto">
            <a:xfrm>
              <a:off x="10465244" y="2649942"/>
              <a:ext cx="874901" cy="821136"/>
            </a:xfrm>
            <a:custGeom>
              <a:avLst/>
              <a:gdLst>
                <a:gd name="T0" fmla="*/ 33 w 227"/>
                <a:gd name="T1" fmla="*/ 166 h 213"/>
                <a:gd name="T2" fmla="*/ 54 w 227"/>
                <a:gd name="T3" fmla="*/ 32 h 213"/>
                <a:gd name="T4" fmla="*/ 195 w 227"/>
                <a:gd name="T5" fmla="*/ 52 h 213"/>
                <a:gd name="T6" fmla="*/ 169 w 227"/>
                <a:gd name="T7" fmla="*/ 181 h 213"/>
                <a:gd name="T8" fmla="*/ 33 w 227"/>
                <a:gd name="T9" fmla="*/ 166 h 213"/>
              </a:gdLst>
              <a:ahLst/>
              <a:cxnLst>
                <a:cxn ang="0">
                  <a:pos x="T0" y="T1"/>
                </a:cxn>
                <a:cxn ang="0">
                  <a:pos x="T2" y="T3"/>
                </a:cxn>
                <a:cxn ang="0">
                  <a:pos x="T4" y="T5"/>
                </a:cxn>
                <a:cxn ang="0">
                  <a:pos x="T6" y="T7"/>
                </a:cxn>
                <a:cxn ang="0">
                  <a:pos x="T8" y="T9"/>
                </a:cxn>
              </a:cxnLst>
              <a:rect l="0" t="0" r="r" b="b"/>
              <a:pathLst>
                <a:path w="227" h="213">
                  <a:moveTo>
                    <a:pt x="33" y="166"/>
                  </a:moveTo>
                  <a:cubicBezTo>
                    <a:pt x="0" y="124"/>
                    <a:pt x="10" y="63"/>
                    <a:pt x="54" y="32"/>
                  </a:cubicBezTo>
                  <a:cubicBezTo>
                    <a:pt x="99" y="0"/>
                    <a:pt x="162" y="9"/>
                    <a:pt x="195" y="52"/>
                  </a:cubicBezTo>
                  <a:cubicBezTo>
                    <a:pt x="227" y="94"/>
                    <a:pt x="214" y="149"/>
                    <a:pt x="169" y="181"/>
                  </a:cubicBezTo>
                  <a:cubicBezTo>
                    <a:pt x="124" y="213"/>
                    <a:pt x="65" y="209"/>
                    <a:pt x="33" y="166"/>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grpSp>
          <p:nvGrpSpPr>
            <p:cNvPr id="129" name="Group 128">
              <a:extLst>
                <a:ext uri="{FF2B5EF4-FFF2-40B4-BE49-F238E27FC236}">
                  <a16:creationId xmlns:a16="http://schemas.microsoft.com/office/drawing/2014/main" id="{EE151A35-A969-B54D-912E-061EE62F262C}"/>
                </a:ext>
              </a:extLst>
            </p:cNvPr>
            <p:cNvGrpSpPr/>
            <p:nvPr/>
          </p:nvGrpSpPr>
          <p:grpSpPr>
            <a:xfrm>
              <a:off x="10682877" y="2799754"/>
              <a:ext cx="439635" cy="521513"/>
              <a:chOff x="10113732" y="3225651"/>
              <a:chExt cx="439635" cy="521513"/>
            </a:xfrm>
          </p:grpSpPr>
          <p:sp>
            <p:nvSpPr>
              <p:cNvPr id="130" name="Freeform: Shape 176">
                <a:extLst>
                  <a:ext uri="{FF2B5EF4-FFF2-40B4-BE49-F238E27FC236}">
                    <a16:creationId xmlns:a16="http://schemas.microsoft.com/office/drawing/2014/main" id="{12E3110C-ADB8-3D48-B4E6-C89E47394223}"/>
                  </a:ext>
                </a:extLst>
              </p:cNvPr>
              <p:cNvSpPr/>
              <p:nvPr/>
            </p:nvSpPr>
            <p:spPr>
              <a:xfrm>
                <a:off x="10300161" y="3308463"/>
                <a:ext cx="66776" cy="66776"/>
              </a:xfrm>
              <a:custGeom>
                <a:avLst/>
                <a:gdLst>
                  <a:gd name="connsiteX0" fmla="*/ 40005 w 80009"/>
                  <a:gd name="connsiteY0" fmla="*/ 0 h 80009"/>
                  <a:gd name="connsiteX1" fmla="*/ 0 w 80009"/>
                  <a:gd name="connsiteY1" fmla="*/ 40005 h 80009"/>
                  <a:gd name="connsiteX2" fmla="*/ 40005 w 80009"/>
                  <a:gd name="connsiteY2" fmla="*/ 80010 h 80009"/>
                  <a:gd name="connsiteX3" fmla="*/ 80010 w 80009"/>
                  <a:gd name="connsiteY3" fmla="*/ 40005 h 80009"/>
                  <a:gd name="connsiteX4" fmla="*/ 40005 w 80009"/>
                  <a:gd name="connsiteY4" fmla="*/ 0 h 8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9" h="80009">
                    <a:moveTo>
                      <a:pt x="40005" y="0"/>
                    </a:moveTo>
                    <a:cubicBezTo>
                      <a:pt x="18097" y="0"/>
                      <a:pt x="0" y="18097"/>
                      <a:pt x="0" y="40005"/>
                    </a:cubicBezTo>
                    <a:cubicBezTo>
                      <a:pt x="0" y="61913"/>
                      <a:pt x="18097" y="80010"/>
                      <a:pt x="40005" y="80010"/>
                    </a:cubicBezTo>
                    <a:cubicBezTo>
                      <a:pt x="61913" y="80010"/>
                      <a:pt x="80010" y="61913"/>
                      <a:pt x="80010" y="40005"/>
                    </a:cubicBezTo>
                    <a:cubicBezTo>
                      <a:pt x="80010" y="18097"/>
                      <a:pt x="61913" y="0"/>
                      <a:pt x="40005" y="0"/>
                    </a:cubicBezTo>
                    <a:close/>
                  </a:path>
                </a:pathLst>
              </a:custGeom>
              <a:solidFill>
                <a:schemeClr val="bg1"/>
              </a:solidFill>
              <a:ln w="9525" cap="flat">
                <a:noFill/>
                <a:prstDash val="solid"/>
                <a:miter/>
              </a:ln>
            </p:spPr>
            <p:txBody>
              <a:bodyPr rtlCol="0" anchor="ctr"/>
              <a:lstStyle/>
              <a:p>
                <a:endParaRPr lang="en-US"/>
              </a:p>
            </p:txBody>
          </p:sp>
          <p:sp>
            <p:nvSpPr>
              <p:cNvPr id="131" name="Freeform: Shape 177">
                <a:extLst>
                  <a:ext uri="{FF2B5EF4-FFF2-40B4-BE49-F238E27FC236}">
                    <a16:creationId xmlns:a16="http://schemas.microsoft.com/office/drawing/2014/main" id="{4CBA397D-7737-4D4B-8A19-87EA5E49AA64}"/>
                  </a:ext>
                </a:extLst>
              </p:cNvPr>
              <p:cNvSpPr/>
              <p:nvPr/>
            </p:nvSpPr>
            <p:spPr>
              <a:xfrm>
                <a:off x="10113732" y="3225651"/>
                <a:ext cx="439635" cy="521513"/>
              </a:xfrm>
              <a:custGeom>
                <a:avLst/>
                <a:gdLst>
                  <a:gd name="connsiteX0" fmla="*/ 428816 w 647985"/>
                  <a:gd name="connsiteY0" fmla="*/ 187643 h 768667"/>
                  <a:gd name="connsiteX1" fmla="*/ 405004 w 647985"/>
                  <a:gd name="connsiteY1" fmla="*/ 199073 h 768667"/>
                  <a:gd name="connsiteX2" fmla="*/ 395479 w 647985"/>
                  <a:gd name="connsiteY2" fmla="*/ 220028 h 768667"/>
                  <a:gd name="connsiteX3" fmla="*/ 404051 w 647985"/>
                  <a:gd name="connsiteY3" fmla="*/ 244793 h 768667"/>
                  <a:gd name="connsiteX4" fmla="*/ 385001 w 647985"/>
                  <a:gd name="connsiteY4" fmla="*/ 263843 h 768667"/>
                  <a:gd name="connsiteX5" fmla="*/ 360236 w 647985"/>
                  <a:gd name="connsiteY5" fmla="*/ 255270 h 768667"/>
                  <a:gd name="connsiteX6" fmla="*/ 339281 w 647985"/>
                  <a:gd name="connsiteY6" fmla="*/ 263843 h 768667"/>
                  <a:gd name="connsiteX7" fmla="*/ 327851 w 647985"/>
                  <a:gd name="connsiteY7" fmla="*/ 286703 h 768667"/>
                  <a:gd name="connsiteX8" fmla="*/ 301181 w 647985"/>
                  <a:gd name="connsiteY8" fmla="*/ 286703 h 768667"/>
                  <a:gd name="connsiteX9" fmla="*/ 289751 w 647985"/>
                  <a:gd name="connsiteY9" fmla="*/ 262890 h 768667"/>
                  <a:gd name="connsiteX10" fmla="*/ 268796 w 647985"/>
                  <a:gd name="connsiteY10" fmla="*/ 254318 h 768667"/>
                  <a:gd name="connsiteX11" fmla="*/ 244031 w 647985"/>
                  <a:gd name="connsiteY11" fmla="*/ 262890 h 768667"/>
                  <a:gd name="connsiteX12" fmla="*/ 224981 w 647985"/>
                  <a:gd name="connsiteY12" fmla="*/ 243840 h 768667"/>
                  <a:gd name="connsiteX13" fmla="*/ 233554 w 647985"/>
                  <a:gd name="connsiteY13" fmla="*/ 219075 h 768667"/>
                  <a:gd name="connsiteX14" fmla="*/ 224981 w 647985"/>
                  <a:gd name="connsiteY14" fmla="*/ 198120 h 768667"/>
                  <a:gd name="connsiteX15" fmla="*/ 201169 w 647985"/>
                  <a:gd name="connsiteY15" fmla="*/ 186690 h 768667"/>
                  <a:gd name="connsiteX16" fmla="*/ 201169 w 647985"/>
                  <a:gd name="connsiteY16" fmla="*/ 160020 h 768667"/>
                  <a:gd name="connsiteX17" fmla="*/ 224981 w 647985"/>
                  <a:gd name="connsiteY17" fmla="*/ 148590 h 768667"/>
                  <a:gd name="connsiteX18" fmla="*/ 233554 w 647985"/>
                  <a:gd name="connsiteY18" fmla="*/ 127635 h 768667"/>
                  <a:gd name="connsiteX19" fmla="*/ 225934 w 647985"/>
                  <a:gd name="connsiteY19" fmla="*/ 102870 h 768667"/>
                  <a:gd name="connsiteX20" fmla="*/ 244984 w 647985"/>
                  <a:gd name="connsiteY20" fmla="*/ 83820 h 768667"/>
                  <a:gd name="connsiteX21" fmla="*/ 269749 w 647985"/>
                  <a:gd name="connsiteY21" fmla="*/ 92393 h 768667"/>
                  <a:gd name="connsiteX22" fmla="*/ 290704 w 647985"/>
                  <a:gd name="connsiteY22" fmla="*/ 83820 h 768667"/>
                  <a:gd name="connsiteX23" fmla="*/ 302134 w 647985"/>
                  <a:gd name="connsiteY23" fmla="*/ 60007 h 768667"/>
                  <a:gd name="connsiteX24" fmla="*/ 328804 w 647985"/>
                  <a:gd name="connsiteY24" fmla="*/ 60007 h 768667"/>
                  <a:gd name="connsiteX25" fmla="*/ 340234 w 647985"/>
                  <a:gd name="connsiteY25" fmla="*/ 82868 h 768667"/>
                  <a:gd name="connsiteX26" fmla="*/ 361189 w 647985"/>
                  <a:gd name="connsiteY26" fmla="*/ 91440 h 768667"/>
                  <a:gd name="connsiteX27" fmla="*/ 385954 w 647985"/>
                  <a:gd name="connsiteY27" fmla="*/ 82868 h 768667"/>
                  <a:gd name="connsiteX28" fmla="*/ 405004 w 647985"/>
                  <a:gd name="connsiteY28" fmla="*/ 101917 h 768667"/>
                  <a:gd name="connsiteX29" fmla="*/ 396431 w 647985"/>
                  <a:gd name="connsiteY29" fmla="*/ 126683 h 768667"/>
                  <a:gd name="connsiteX30" fmla="*/ 405004 w 647985"/>
                  <a:gd name="connsiteY30" fmla="*/ 147638 h 768667"/>
                  <a:gd name="connsiteX31" fmla="*/ 428816 w 647985"/>
                  <a:gd name="connsiteY31" fmla="*/ 159068 h 768667"/>
                  <a:gd name="connsiteX32" fmla="*/ 428816 w 647985"/>
                  <a:gd name="connsiteY32" fmla="*/ 187643 h 768667"/>
                  <a:gd name="connsiteX33" fmla="*/ 308801 w 647985"/>
                  <a:gd name="connsiteY33" fmla="*/ 381000 h 768667"/>
                  <a:gd name="connsiteX34" fmla="*/ 284989 w 647985"/>
                  <a:gd name="connsiteY34" fmla="*/ 392430 h 768667"/>
                  <a:gd name="connsiteX35" fmla="*/ 276416 w 647985"/>
                  <a:gd name="connsiteY35" fmla="*/ 413385 h 768667"/>
                  <a:gd name="connsiteX36" fmla="*/ 284036 w 647985"/>
                  <a:gd name="connsiteY36" fmla="*/ 438150 h 768667"/>
                  <a:gd name="connsiteX37" fmla="*/ 264986 w 647985"/>
                  <a:gd name="connsiteY37" fmla="*/ 457200 h 768667"/>
                  <a:gd name="connsiteX38" fmla="*/ 240221 w 647985"/>
                  <a:gd name="connsiteY38" fmla="*/ 448628 h 768667"/>
                  <a:gd name="connsiteX39" fmla="*/ 219266 w 647985"/>
                  <a:gd name="connsiteY39" fmla="*/ 457200 h 768667"/>
                  <a:gd name="connsiteX40" fmla="*/ 208789 w 647985"/>
                  <a:gd name="connsiteY40" fmla="*/ 480060 h 768667"/>
                  <a:gd name="connsiteX41" fmla="*/ 182119 w 647985"/>
                  <a:gd name="connsiteY41" fmla="*/ 480060 h 768667"/>
                  <a:gd name="connsiteX42" fmla="*/ 170689 w 647985"/>
                  <a:gd name="connsiteY42" fmla="*/ 456248 h 768667"/>
                  <a:gd name="connsiteX43" fmla="*/ 149734 w 647985"/>
                  <a:gd name="connsiteY43" fmla="*/ 447675 h 768667"/>
                  <a:gd name="connsiteX44" fmla="*/ 124969 w 647985"/>
                  <a:gd name="connsiteY44" fmla="*/ 455295 h 768667"/>
                  <a:gd name="connsiteX45" fmla="*/ 105919 w 647985"/>
                  <a:gd name="connsiteY45" fmla="*/ 436245 h 768667"/>
                  <a:gd name="connsiteX46" fmla="*/ 114491 w 647985"/>
                  <a:gd name="connsiteY46" fmla="*/ 411480 h 768667"/>
                  <a:gd name="connsiteX47" fmla="*/ 105919 w 647985"/>
                  <a:gd name="connsiteY47" fmla="*/ 390525 h 768667"/>
                  <a:gd name="connsiteX48" fmla="*/ 82106 w 647985"/>
                  <a:gd name="connsiteY48" fmla="*/ 379095 h 768667"/>
                  <a:gd name="connsiteX49" fmla="*/ 82106 w 647985"/>
                  <a:gd name="connsiteY49" fmla="*/ 352425 h 768667"/>
                  <a:gd name="connsiteX50" fmla="*/ 105919 w 647985"/>
                  <a:gd name="connsiteY50" fmla="*/ 340995 h 768667"/>
                  <a:gd name="connsiteX51" fmla="*/ 114491 w 647985"/>
                  <a:gd name="connsiteY51" fmla="*/ 320040 h 768667"/>
                  <a:gd name="connsiteX52" fmla="*/ 105919 w 647985"/>
                  <a:gd name="connsiteY52" fmla="*/ 295275 h 768667"/>
                  <a:gd name="connsiteX53" fmla="*/ 124969 w 647985"/>
                  <a:gd name="connsiteY53" fmla="*/ 276225 h 768667"/>
                  <a:gd name="connsiteX54" fmla="*/ 149734 w 647985"/>
                  <a:gd name="connsiteY54" fmla="*/ 284798 h 768667"/>
                  <a:gd name="connsiteX55" fmla="*/ 170689 w 647985"/>
                  <a:gd name="connsiteY55" fmla="*/ 276225 h 768667"/>
                  <a:gd name="connsiteX56" fmla="*/ 182119 w 647985"/>
                  <a:gd name="connsiteY56" fmla="*/ 252412 h 768667"/>
                  <a:gd name="connsiteX57" fmla="*/ 209741 w 647985"/>
                  <a:gd name="connsiteY57" fmla="*/ 252412 h 768667"/>
                  <a:gd name="connsiteX58" fmla="*/ 221171 w 647985"/>
                  <a:gd name="connsiteY58" fmla="*/ 276225 h 768667"/>
                  <a:gd name="connsiteX59" fmla="*/ 242126 w 647985"/>
                  <a:gd name="connsiteY59" fmla="*/ 284798 h 768667"/>
                  <a:gd name="connsiteX60" fmla="*/ 266891 w 647985"/>
                  <a:gd name="connsiteY60" fmla="*/ 276225 h 768667"/>
                  <a:gd name="connsiteX61" fmla="*/ 285941 w 647985"/>
                  <a:gd name="connsiteY61" fmla="*/ 295275 h 768667"/>
                  <a:gd name="connsiteX62" fmla="*/ 277369 w 647985"/>
                  <a:gd name="connsiteY62" fmla="*/ 320040 h 768667"/>
                  <a:gd name="connsiteX63" fmla="*/ 285941 w 647985"/>
                  <a:gd name="connsiteY63" fmla="*/ 340995 h 768667"/>
                  <a:gd name="connsiteX64" fmla="*/ 309754 w 647985"/>
                  <a:gd name="connsiteY64" fmla="*/ 352425 h 768667"/>
                  <a:gd name="connsiteX65" fmla="*/ 308801 w 647985"/>
                  <a:gd name="connsiteY65" fmla="*/ 381000 h 768667"/>
                  <a:gd name="connsiteX66" fmla="*/ 308801 w 647985"/>
                  <a:gd name="connsiteY66" fmla="*/ 381000 h 768667"/>
                  <a:gd name="connsiteX67" fmla="*/ 638366 w 647985"/>
                  <a:gd name="connsiteY67" fmla="*/ 416243 h 768667"/>
                  <a:gd name="connsiteX68" fmla="*/ 572644 w 647985"/>
                  <a:gd name="connsiteY68" fmla="*/ 301943 h 768667"/>
                  <a:gd name="connsiteX69" fmla="*/ 572644 w 647985"/>
                  <a:gd name="connsiteY69" fmla="*/ 297180 h 768667"/>
                  <a:gd name="connsiteX70" fmla="*/ 432626 w 647985"/>
                  <a:gd name="connsiteY70" fmla="*/ 40005 h 768667"/>
                  <a:gd name="connsiteX71" fmla="*/ 140209 w 647985"/>
                  <a:gd name="connsiteY71" fmla="*/ 40005 h 768667"/>
                  <a:gd name="connsiteX72" fmla="*/ 191 w 647985"/>
                  <a:gd name="connsiteY72" fmla="*/ 297180 h 768667"/>
                  <a:gd name="connsiteX73" fmla="*/ 112586 w 647985"/>
                  <a:gd name="connsiteY73" fmla="*/ 527685 h 768667"/>
                  <a:gd name="connsiteX74" fmla="*/ 112586 w 647985"/>
                  <a:gd name="connsiteY74" fmla="*/ 768668 h 768667"/>
                  <a:gd name="connsiteX75" fmla="*/ 413576 w 647985"/>
                  <a:gd name="connsiteY75" fmla="*/ 768668 h 768667"/>
                  <a:gd name="connsiteX76" fmla="*/ 413576 w 647985"/>
                  <a:gd name="connsiteY76" fmla="*/ 654368 h 768667"/>
                  <a:gd name="connsiteX77" fmla="*/ 460249 w 647985"/>
                  <a:gd name="connsiteY77" fmla="*/ 654368 h 768667"/>
                  <a:gd name="connsiteX78" fmla="*/ 540259 w 647985"/>
                  <a:gd name="connsiteY78" fmla="*/ 621030 h 768667"/>
                  <a:gd name="connsiteX79" fmla="*/ 572644 w 647985"/>
                  <a:gd name="connsiteY79" fmla="*/ 540068 h 768667"/>
                  <a:gd name="connsiteX80" fmla="*/ 572644 w 647985"/>
                  <a:gd name="connsiteY80" fmla="*/ 482918 h 768667"/>
                  <a:gd name="connsiteX81" fmla="*/ 614554 w 647985"/>
                  <a:gd name="connsiteY81" fmla="*/ 482918 h 768667"/>
                  <a:gd name="connsiteX82" fmla="*/ 638366 w 647985"/>
                  <a:gd name="connsiteY82" fmla="*/ 416243 h 76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47985" h="768667">
                    <a:moveTo>
                      <a:pt x="428816" y="187643"/>
                    </a:moveTo>
                    <a:lnTo>
                      <a:pt x="405004" y="199073"/>
                    </a:lnTo>
                    <a:cubicBezTo>
                      <a:pt x="403099" y="206693"/>
                      <a:pt x="399289" y="213360"/>
                      <a:pt x="395479" y="220028"/>
                    </a:cubicBezTo>
                    <a:lnTo>
                      <a:pt x="404051" y="244793"/>
                    </a:lnTo>
                    <a:lnTo>
                      <a:pt x="385001" y="263843"/>
                    </a:lnTo>
                    <a:lnTo>
                      <a:pt x="360236" y="255270"/>
                    </a:lnTo>
                    <a:cubicBezTo>
                      <a:pt x="353569" y="259080"/>
                      <a:pt x="346901" y="261937"/>
                      <a:pt x="339281" y="263843"/>
                    </a:cubicBezTo>
                    <a:lnTo>
                      <a:pt x="327851" y="286703"/>
                    </a:lnTo>
                    <a:lnTo>
                      <a:pt x="301181" y="286703"/>
                    </a:lnTo>
                    <a:lnTo>
                      <a:pt x="289751" y="262890"/>
                    </a:lnTo>
                    <a:cubicBezTo>
                      <a:pt x="282131" y="260985"/>
                      <a:pt x="275464" y="258128"/>
                      <a:pt x="268796" y="254318"/>
                    </a:cubicBezTo>
                    <a:lnTo>
                      <a:pt x="244031" y="262890"/>
                    </a:lnTo>
                    <a:lnTo>
                      <a:pt x="224981" y="243840"/>
                    </a:lnTo>
                    <a:lnTo>
                      <a:pt x="233554" y="219075"/>
                    </a:lnTo>
                    <a:cubicBezTo>
                      <a:pt x="229744" y="212408"/>
                      <a:pt x="226886" y="205740"/>
                      <a:pt x="224981" y="198120"/>
                    </a:cubicBezTo>
                    <a:lnTo>
                      <a:pt x="201169" y="186690"/>
                    </a:lnTo>
                    <a:lnTo>
                      <a:pt x="201169" y="160020"/>
                    </a:lnTo>
                    <a:lnTo>
                      <a:pt x="224981" y="148590"/>
                    </a:lnTo>
                    <a:cubicBezTo>
                      <a:pt x="226886" y="140970"/>
                      <a:pt x="229744" y="134303"/>
                      <a:pt x="233554" y="127635"/>
                    </a:cubicBezTo>
                    <a:lnTo>
                      <a:pt x="225934" y="102870"/>
                    </a:lnTo>
                    <a:lnTo>
                      <a:pt x="244984" y="83820"/>
                    </a:lnTo>
                    <a:lnTo>
                      <a:pt x="269749" y="92393"/>
                    </a:lnTo>
                    <a:cubicBezTo>
                      <a:pt x="276416" y="88583"/>
                      <a:pt x="283084" y="85725"/>
                      <a:pt x="290704" y="83820"/>
                    </a:cubicBezTo>
                    <a:lnTo>
                      <a:pt x="302134" y="60007"/>
                    </a:lnTo>
                    <a:lnTo>
                      <a:pt x="328804" y="60007"/>
                    </a:lnTo>
                    <a:lnTo>
                      <a:pt x="340234" y="82868"/>
                    </a:lnTo>
                    <a:cubicBezTo>
                      <a:pt x="347854" y="84773"/>
                      <a:pt x="354521" y="87630"/>
                      <a:pt x="361189" y="91440"/>
                    </a:cubicBezTo>
                    <a:lnTo>
                      <a:pt x="385954" y="82868"/>
                    </a:lnTo>
                    <a:lnTo>
                      <a:pt x="405004" y="101917"/>
                    </a:lnTo>
                    <a:lnTo>
                      <a:pt x="396431" y="126683"/>
                    </a:lnTo>
                    <a:cubicBezTo>
                      <a:pt x="400241" y="133350"/>
                      <a:pt x="403099" y="140018"/>
                      <a:pt x="405004" y="147638"/>
                    </a:cubicBezTo>
                    <a:lnTo>
                      <a:pt x="428816" y="159068"/>
                    </a:lnTo>
                    <a:lnTo>
                      <a:pt x="428816" y="187643"/>
                    </a:lnTo>
                    <a:close/>
                    <a:moveTo>
                      <a:pt x="308801" y="381000"/>
                    </a:moveTo>
                    <a:lnTo>
                      <a:pt x="284989" y="392430"/>
                    </a:lnTo>
                    <a:cubicBezTo>
                      <a:pt x="283084" y="400050"/>
                      <a:pt x="280226" y="406718"/>
                      <a:pt x="276416" y="413385"/>
                    </a:cubicBezTo>
                    <a:lnTo>
                      <a:pt x="284036" y="438150"/>
                    </a:lnTo>
                    <a:lnTo>
                      <a:pt x="264986" y="457200"/>
                    </a:lnTo>
                    <a:lnTo>
                      <a:pt x="240221" y="448628"/>
                    </a:lnTo>
                    <a:cubicBezTo>
                      <a:pt x="233554" y="452438"/>
                      <a:pt x="226886" y="455295"/>
                      <a:pt x="219266" y="457200"/>
                    </a:cubicBezTo>
                    <a:lnTo>
                      <a:pt x="208789" y="480060"/>
                    </a:lnTo>
                    <a:lnTo>
                      <a:pt x="182119" y="480060"/>
                    </a:lnTo>
                    <a:lnTo>
                      <a:pt x="170689" y="456248"/>
                    </a:lnTo>
                    <a:cubicBezTo>
                      <a:pt x="163069" y="454343"/>
                      <a:pt x="156401" y="451485"/>
                      <a:pt x="149734" y="447675"/>
                    </a:cubicBezTo>
                    <a:lnTo>
                      <a:pt x="124969" y="455295"/>
                    </a:lnTo>
                    <a:lnTo>
                      <a:pt x="105919" y="436245"/>
                    </a:lnTo>
                    <a:lnTo>
                      <a:pt x="114491" y="411480"/>
                    </a:lnTo>
                    <a:cubicBezTo>
                      <a:pt x="110681" y="404813"/>
                      <a:pt x="107824" y="398145"/>
                      <a:pt x="105919" y="390525"/>
                    </a:cubicBezTo>
                    <a:lnTo>
                      <a:pt x="82106" y="379095"/>
                    </a:lnTo>
                    <a:lnTo>
                      <a:pt x="82106" y="352425"/>
                    </a:lnTo>
                    <a:lnTo>
                      <a:pt x="105919" y="340995"/>
                    </a:lnTo>
                    <a:cubicBezTo>
                      <a:pt x="107824" y="333375"/>
                      <a:pt x="110681" y="326708"/>
                      <a:pt x="114491" y="320040"/>
                    </a:cubicBezTo>
                    <a:lnTo>
                      <a:pt x="105919" y="295275"/>
                    </a:lnTo>
                    <a:lnTo>
                      <a:pt x="124969" y="276225"/>
                    </a:lnTo>
                    <a:lnTo>
                      <a:pt x="149734" y="284798"/>
                    </a:lnTo>
                    <a:cubicBezTo>
                      <a:pt x="156401" y="280988"/>
                      <a:pt x="163069" y="278130"/>
                      <a:pt x="170689" y="276225"/>
                    </a:cubicBezTo>
                    <a:lnTo>
                      <a:pt x="182119" y="252412"/>
                    </a:lnTo>
                    <a:lnTo>
                      <a:pt x="209741" y="252412"/>
                    </a:lnTo>
                    <a:lnTo>
                      <a:pt x="221171" y="276225"/>
                    </a:lnTo>
                    <a:cubicBezTo>
                      <a:pt x="228791" y="278130"/>
                      <a:pt x="235459" y="280988"/>
                      <a:pt x="242126" y="284798"/>
                    </a:cubicBezTo>
                    <a:lnTo>
                      <a:pt x="266891" y="276225"/>
                    </a:lnTo>
                    <a:lnTo>
                      <a:pt x="285941" y="295275"/>
                    </a:lnTo>
                    <a:lnTo>
                      <a:pt x="277369" y="320040"/>
                    </a:lnTo>
                    <a:cubicBezTo>
                      <a:pt x="281179" y="326708"/>
                      <a:pt x="284036" y="333375"/>
                      <a:pt x="285941" y="340995"/>
                    </a:cubicBezTo>
                    <a:lnTo>
                      <a:pt x="309754" y="352425"/>
                    </a:lnTo>
                    <a:lnTo>
                      <a:pt x="308801" y="381000"/>
                    </a:lnTo>
                    <a:lnTo>
                      <a:pt x="308801" y="381000"/>
                    </a:lnTo>
                    <a:close/>
                    <a:moveTo>
                      <a:pt x="638366" y="416243"/>
                    </a:moveTo>
                    <a:lnTo>
                      <a:pt x="572644" y="301943"/>
                    </a:lnTo>
                    <a:lnTo>
                      <a:pt x="572644" y="297180"/>
                    </a:lnTo>
                    <a:cubicBezTo>
                      <a:pt x="576454" y="192405"/>
                      <a:pt x="523114" y="94298"/>
                      <a:pt x="432626" y="40005"/>
                    </a:cubicBezTo>
                    <a:cubicBezTo>
                      <a:pt x="342139" y="-13335"/>
                      <a:pt x="230696" y="-13335"/>
                      <a:pt x="140209" y="40005"/>
                    </a:cubicBezTo>
                    <a:cubicBezTo>
                      <a:pt x="49721" y="93345"/>
                      <a:pt x="-3619" y="192405"/>
                      <a:pt x="191" y="297180"/>
                    </a:cubicBezTo>
                    <a:cubicBezTo>
                      <a:pt x="191" y="387668"/>
                      <a:pt x="41149" y="472440"/>
                      <a:pt x="112586" y="527685"/>
                    </a:cubicBezTo>
                    <a:lnTo>
                      <a:pt x="112586" y="768668"/>
                    </a:lnTo>
                    <a:lnTo>
                      <a:pt x="413576" y="768668"/>
                    </a:lnTo>
                    <a:lnTo>
                      <a:pt x="413576" y="654368"/>
                    </a:lnTo>
                    <a:lnTo>
                      <a:pt x="460249" y="654368"/>
                    </a:lnTo>
                    <a:cubicBezTo>
                      <a:pt x="490729" y="654368"/>
                      <a:pt x="519304" y="641985"/>
                      <a:pt x="540259" y="621030"/>
                    </a:cubicBezTo>
                    <a:cubicBezTo>
                      <a:pt x="561214" y="599123"/>
                      <a:pt x="572644" y="570548"/>
                      <a:pt x="572644" y="540068"/>
                    </a:cubicBezTo>
                    <a:lnTo>
                      <a:pt x="572644" y="482918"/>
                    </a:lnTo>
                    <a:lnTo>
                      <a:pt x="614554" y="482918"/>
                    </a:lnTo>
                    <a:cubicBezTo>
                      <a:pt x="639319" y="480060"/>
                      <a:pt x="661226" y="451485"/>
                      <a:pt x="638366" y="416243"/>
                    </a:cubicBezTo>
                    <a:close/>
                  </a:path>
                </a:pathLst>
              </a:custGeom>
              <a:solidFill>
                <a:schemeClr val="bg1"/>
              </a:solidFill>
              <a:ln w="9525" cap="flat">
                <a:noFill/>
                <a:prstDash val="solid"/>
                <a:miter/>
              </a:ln>
            </p:spPr>
            <p:txBody>
              <a:bodyPr rtlCol="0" anchor="ctr"/>
              <a:lstStyle/>
              <a:p>
                <a:endParaRPr lang="en-US"/>
              </a:p>
            </p:txBody>
          </p:sp>
          <p:sp>
            <p:nvSpPr>
              <p:cNvPr id="132" name="Freeform: Shape 178">
                <a:extLst>
                  <a:ext uri="{FF2B5EF4-FFF2-40B4-BE49-F238E27FC236}">
                    <a16:creationId xmlns:a16="http://schemas.microsoft.com/office/drawing/2014/main" id="{0E882914-40EC-AE49-ADCB-62A8D0CC7753}"/>
                  </a:ext>
                </a:extLst>
              </p:cNvPr>
              <p:cNvSpPr/>
              <p:nvPr/>
            </p:nvSpPr>
            <p:spPr>
              <a:xfrm>
                <a:off x="10217611" y="3446683"/>
                <a:ext cx="66776" cy="66776"/>
              </a:xfrm>
              <a:custGeom>
                <a:avLst/>
                <a:gdLst>
                  <a:gd name="connsiteX0" fmla="*/ 40005 w 80009"/>
                  <a:gd name="connsiteY0" fmla="*/ 0 h 80009"/>
                  <a:gd name="connsiteX1" fmla="*/ 0 w 80009"/>
                  <a:gd name="connsiteY1" fmla="*/ 40005 h 80009"/>
                  <a:gd name="connsiteX2" fmla="*/ 40005 w 80009"/>
                  <a:gd name="connsiteY2" fmla="*/ 80010 h 80009"/>
                  <a:gd name="connsiteX3" fmla="*/ 80010 w 80009"/>
                  <a:gd name="connsiteY3" fmla="*/ 40005 h 80009"/>
                  <a:gd name="connsiteX4" fmla="*/ 40005 w 80009"/>
                  <a:gd name="connsiteY4" fmla="*/ 0 h 8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9" h="80009">
                    <a:moveTo>
                      <a:pt x="40005" y="0"/>
                    </a:moveTo>
                    <a:cubicBezTo>
                      <a:pt x="18097" y="0"/>
                      <a:pt x="0" y="18097"/>
                      <a:pt x="0" y="40005"/>
                    </a:cubicBezTo>
                    <a:cubicBezTo>
                      <a:pt x="0" y="61913"/>
                      <a:pt x="18097" y="80010"/>
                      <a:pt x="40005" y="80010"/>
                    </a:cubicBezTo>
                    <a:cubicBezTo>
                      <a:pt x="61913" y="80010"/>
                      <a:pt x="80010" y="61913"/>
                      <a:pt x="80010" y="40005"/>
                    </a:cubicBezTo>
                    <a:cubicBezTo>
                      <a:pt x="80010" y="18097"/>
                      <a:pt x="61913" y="0"/>
                      <a:pt x="40005" y="0"/>
                    </a:cubicBezTo>
                    <a:close/>
                  </a:path>
                </a:pathLst>
              </a:custGeom>
              <a:solidFill>
                <a:schemeClr val="bg1"/>
              </a:solidFill>
              <a:ln w="9525" cap="flat">
                <a:noFill/>
                <a:prstDash val="solid"/>
                <a:miter/>
              </a:ln>
            </p:spPr>
            <p:txBody>
              <a:bodyPr rtlCol="0" anchor="ctr"/>
              <a:lstStyle/>
              <a:p>
                <a:endParaRPr lang="en-US"/>
              </a:p>
            </p:txBody>
          </p:sp>
        </p:grpSp>
      </p:grpSp>
      <p:cxnSp>
        <p:nvCxnSpPr>
          <p:cNvPr id="136" name="Straight Connector 135">
            <a:extLst>
              <a:ext uri="{FF2B5EF4-FFF2-40B4-BE49-F238E27FC236}">
                <a16:creationId xmlns:a16="http://schemas.microsoft.com/office/drawing/2014/main" id="{BCC8C35E-79C3-C148-8B5C-7B42C892CF33}"/>
              </a:ext>
            </a:extLst>
          </p:cNvPr>
          <p:cNvCxnSpPr>
            <a:cxnSpLocks/>
            <a:stCxn id="137" idx="3"/>
            <a:endCxn id="142" idx="1"/>
          </p:cNvCxnSpPr>
          <p:nvPr/>
        </p:nvCxnSpPr>
        <p:spPr>
          <a:xfrm>
            <a:off x="3073417" y="2664370"/>
            <a:ext cx="1898514" cy="1126435"/>
          </a:xfrm>
          <a:prstGeom prst="bentConnector3">
            <a:avLst>
              <a:gd name="adj1" fmla="val 31397"/>
            </a:avLst>
          </a:prstGeom>
          <a:ln cap="rnd">
            <a:solidFill>
              <a:schemeClr val="accent3"/>
            </a:solidFill>
            <a:round/>
            <a:tailEnd type="triangle"/>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7DA685A4-9A8B-BF4E-88A5-36DBF0CE163F}"/>
              </a:ext>
            </a:extLst>
          </p:cNvPr>
          <p:cNvSpPr/>
          <p:nvPr/>
        </p:nvSpPr>
        <p:spPr>
          <a:xfrm>
            <a:off x="2606418" y="2529069"/>
            <a:ext cx="466999" cy="27060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38" name="Rectangle 137">
            <a:extLst>
              <a:ext uri="{FF2B5EF4-FFF2-40B4-BE49-F238E27FC236}">
                <a16:creationId xmlns:a16="http://schemas.microsoft.com/office/drawing/2014/main" id="{1A64B8A3-F6E8-0E48-88FB-674E2ACB3297}"/>
              </a:ext>
            </a:extLst>
          </p:cNvPr>
          <p:cNvSpPr/>
          <p:nvPr/>
        </p:nvSpPr>
        <p:spPr>
          <a:xfrm>
            <a:off x="2606418" y="3748269"/>
            <a:ext cx="466999" cy="27060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39" name="Rectangle 138">
            <a:extLst>
              <a:ext uri="{FF2B5EF4-FFF2-40B4-BE49-F238E27FC236}">
                <a16:creationId xmlns:a16="http://schemas.microsoft.com/office/drawing/2014/main" id="{A2DB984A-3704-6548-B856-A35AEFC24876}"/>
              </a:ext>
            </a:extLst>
          </p:cNvPr>
          <p:cNvSpPr/>
          <p:nvPr/>
        </p:nvSpPr>
        <p:spPr>
          <a:xfrm>
            <a:off x="2606418" y="4967469"/>
            <a:ext cx="466999" cy="27060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40" name="Rectangle 139">
            <a:extLst>
              <a:ext uri="{FF2B5EF4-FFF2-40B4-BE49-F238E27FC236}">
                <a16:creationId xmlns:a16="http://schemas.microsoft.com/office/drawing/2014/main" id="{ACB7D14A-B375-894A-ACC4-978C6149A19B}"/>
              </a:ext>
            </a:extLst>
          </p:cNvPr>
          <p:cNvSpPr/>
          <p:nvPr/>
        </p:nvSpPr>
        <p:spPr>
          <a:xfrm>
            <a:off x="1142052" y="3297695"/>
            <a:ext cx="466999" cy="27060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41" name="Rectangle 140">
            <a:extLst>
              <a:ext uri="{FF2B5EF4-FFF2-40B4-BE49-F238E27FC236}">
                <a16:creationId xmlns:a16="http://schemas.microsoft.com/office/drawing/2014/main" id="{BCF1F831-FB86-DC44-8516-AC7BFC78B3CA}"/>
              </a:ext>
            </a:extLst>
          </p:cNvPr>
          <p:cNvSpPr/>
          <p:nvPr/>
        </p:nvSpPr>
        <p:spPr>
          <a:xfrm>
            <a:off x="1142052" y="4516895"/>
            <a:ext cx="466999" cy="27060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42" name="Rectangle 141">
            <a:extLst>
              <a:ext uri="{FF2B5EF4-FFF2-40B4-BE49-F238E27FC236}">
                <a16:creationId xmlns:a16="http://schemas.microsoft.com/office/drawing/2014/main" id="{D6671A22-9BE9-2B4F-8E3F-82EB68706FB0}"/>
              </a:ext>
            </a:extLst>
          </p:cNvPr>
          <p:cNvSpPr/>
          <p:nvPr/>
        </p:nvSpPr>
        <p:spPr>
          <a:xfrm>
            <a:off x="4971931" y="3655504"/>
            <a:ext cx="700979" cy="27060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43" name="Rectangle 142">
            <a:extLst>
              <a:ext uri="{FF2B5EF4-FFF2-40B4-BE49-F238E27FC236}">
                <a16:creationId xmlns:a16="http://schemas.microsoft.com/office/drawing/2014/main" id="{DE2BB46C-40ED-4C4C-9BED-9F0EC4CA7BBA}"/>
              </a:ext>
            </a:extLst>
          </p:cNvPr>
          <p:cNvSpPr/>
          <p:nvPr/>
        </p:nvSpPr>
        <p:spPr>
          <a:xfrm>
            <a:off x="4971931" y="5058834"/>
            <a:ext cx="668120" cy="27060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44" name="Rectangle 143">
            <a:extLst>
              <a:ext uri="{FF2B5EF4-FFF2-40B4-BE49-F238E27FC236}">
                <a16:creationId xmlns:a16="http://schemas.microsoft.com/office/drawing/2014/main" id="{4AE4241D-D799-8E46-B268-6B0B92686434}"/>
              </a:ext>
            </a:extLst>
          </p:cNvPr>
          <p:cNvSpPr/>
          <p:nvPr/>
        </p:nvSpPr>
        <p:spPr>
          <a:xfrm>
            <a:off x="6628933" y="2532722"/>
            <a:ext cx="609998" cy="27060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45" name="Rectangle 144">
            <a:extLst>
              <a:ext uri="{FF2B5EF4-FFF2-40B4-BE49-F238E27FC236}">
                <a16:creationId xmlns:a16="http://schemas.microsoft.com/office/drawing/2014/main" id="{46E2A6DC-0643-0141-B37D-A5C7D3391F76}"/>
              </a:ext>
            </a:extLst>
          </p:cNvPr>
          <p:cNvSpPr/>
          <p:nvPr/>
        </p:nvSpPr>
        <p:spPr>
          <a:xfrm>
            <a:off x="6615355" y="5058834"/>
            <a:ext cx="722994" cy="27060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cxnSp>
        <p:nvCxnSpPr>
          <p:cNvPr id="149" name="Straight Connector 135">
            <a:extLst>
              <a:ext uri="{FF2B5EF4-FFF2-40B4-BE49-F238E27FC236}">
                <a16:creationId xmlns:a16="http://schemas.microsoft.com/office/drawing/2014/main" id="{8DCC30A4-DE18-604F-A403-9FC26ED20645}"/>
              </a:ext>
            </a:extLst>
          </p:cNvPr>
          <p:cNvCxnSpPr>
            <a:cxnSpLocks/>
            <a:stCxn id="140" idx="3"/>
            <a:endCxn id="142" idx="1"/>
          </p:cNvCxnSpPr>
          <p:nvPr/>
        </p:nvCxnSpPr>
        <p:spPr>
          <a:xfrm>
            <a:off x="1609051" y="3432996"/>
            <a:ext cx="3362880" cy="357809"/>
          </a:xfrm>
          <a:prstGeom prst="bentConnector3">
            <a:avLst>
              <a:gd name="adj1" fmla="val 61222"/>
            </a:avLst>
          </a:prstGeom>
          <a:ln cap="rnd">
            <a:solidFill>
              <a:schemeClr val="accent3"/>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53" name="Straight Connector 135">
            <a:extLst>
              <a:ext uri="{FF2B5EF4-FFF2-40B4-BE49-F238E27FC236}">
                <a16:creationId xmlns:a16="http://schemas.microsoft.com/office/drawing/2014/main" id="{080C1D46-604A-3B4A-8824-D6FBCA180079}"/>
              </a:ext>
            </a:extLst>
          </p:cNvPr>
          <p:cNvCxnSpPr>
            <a:cxnSpLocks/>
            <a:stCxn id="138" idx="3"/>
            <a:endCxn id="142" idx="1"/>
          </p:cNvCxnSpPr>
          <p:nvPr/>
        </p:nvCxnSpPr>
        <p:spPr>
          <a:xfrm flipV="1">
            <a:off x="3073417" y="3790805"/>
            <a:ext cx="1898514" cy="92765"/>
          </a:xfrm>
          <a:prstGeom prst="bentConnector3">
            <a:avLst>
              <a:gd name="adj1" fmla="val 31142"/>
            </a:avLst>
          </a:prstGeom>
          <a:ln cap="rnd">
            <a:solidFill>
              <a:schemeClr val="accent3"/>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60" name="Straight Connector 135">
            <a:extLst>
              <a:ext uri="{FF2B5EF4-FFF2-40B4-BE49-F238E27FC236}">
                <a16:creationId xmlns:a16="http://schemas.microsoft.com/office/drawing/2014/main" id="{2370ABBC-7E0F-2B47-B5B7-8CB9592290FC}"/>
              </a:ext>
            </a:extLst>
          </p:cNvPr>
          <p:cNvCxnSpPr>
            <a:cxnSpLocks/>
            <a:stCxn id="141" idx="3"/>
            <a:endCxn id="142" idx="1"/>
          </p:cNvCxnSpPr>
          <p:nvPr/>
        </p:nvCxnSpPr>
        <p:spPr>
          <a:xfrm flipV="1">
            <a:off x="1609051" y="3790805"/>
            <a:ext cx="3362880" cy="861391"/>
          </a:xfrm>
          <a:prstGeom prst="bentConnector3">
            <a:avLst>
              <a:gd name="adj1" fmla="val 61222"/>
            </a:avLst>
          </a:prstGeom>
          <a:ln cap="rnd">
            <a:solidFill>
              <a:schemeClr val="accent3"/>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64" name="Straight Connector 135">
            <a:extLst>
              <a:ext uri="{FF2B5EF4-FFF2-40B4-BE49-F238E27FC236}">
                <a16:creationId xmlns:a16="http://schemas.microsoft.com/office/drawing/2014/main" id="{9EF98551-B3B4-4A48-AD57-532496DD5BEE}"/>
              </a:ext>
            </a:extLst>
          </p:cNvPr>
          <p:cNvCxnSpPr>
            <a:cxnSpLocks/>
            <a:stCxn id="139" idx="3"/>
            <a:endCxn id="142" idx="1"/>
          </p:cNvCxnSpPr>
          <p:nvPr/>
        </p:nvCxnSpPr>
        <p:spPr>
          <a:xfrm flipV="1">
            <a:off x="3073417" y="3790805"/>
            <a:ext cx="1898514" cy="1311965"/>
          </a:xfrm>
          <a:prstGeom prst="bentConnector3">
            <a:avLst>
              <a:gd name="adj1" fmla="val 31142"/>
            </a:avLst>
          </a:prstGeom>
          <a:ln cap="rnd">
            <a:solidFill>
              <a:schemeClr val="accent3"/>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68" name="Straight Connector 135">
            <a:extLst>
              <a:ext uri="{FF2B5EF4-FFF2-40B4-BE49-F238E27FC236}">
                <a16:creationId xmlns:a16="http://schemas.microsoft.com/office/drawing/2014/main" id="{35B6326F-B6E6-8144-BEBE-61044C348061}"/>
              </a:ext>
            </a:extLst>
          </p:cNvPr>
          <p:cNvCxnSpPr>
            <a:cxnSpLocks/>
            <a:stCxn id="142" idx="3"/>
            <a:endCxn id="144" idx="1"/>
          </p:cNvCxnSpPr>
          <p:nvPr/>
        </p:nvCxnSpPr>
        <p:spPr>
          <a:xfrm flipV="1">
            <a:off x="5672910" y="2668023"/>
            <a:ext cx="956023" cy="1122782"/>
          </a:xfrm>
          <a:prstGeom prst="bentConnector3">
            <a:avLst>
              <a:gd name="adj1" fmla="val 50000"/>
            </a:avLst>
          </a:prstGeom>
          <a:ln cap="rnd">
            <a:solidFill>
              <a:schemeClr val="accent3"/>
            </a:solidFill>
            <a:round/>
            <a:tailEnd type="triangle"/>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1646DE79-0305-2F41-8C8C-021A3E12ED33}"/>
              </a:ext>
            </a:extLst>
          </p:cNvPr>
          <p:cNvSpPr/>
          <p:nvPr/>
        </p:nvSpPr>
        <p:spPr>
          <a:xfrm>
            <a:off x="2606418" y="5058834"/>
            <a:ext cx="466999" cy="27060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cxnSp>
        <p:nvCxnSpPr>
          <p:cNvPr id="184" name="Straight Connector 135">
            <a:extLst>
              <a:ext uri="{FF2B5EF4-FFF2-40B4-BE49-F238E27FC236}">
                <a16:creationId xmlns:a16="http://schemas.microsoft.com/office/drawing/2014/main" id="{77167478-AD57-B14E-B590-69C93B507674}"/>
              </a:ext>
            </a:extLst>
          </p:cNvPr>
          <p:cNvCxnSpPr>
            <a:cxnSpLocks/>
            <a:stCxn id="182" idx="3"/>
            <a:endCxn id="143" idx="1"/>
          </p:cNvCxnSpPr>
          <p:nvPr/>
        </p:nvCxnSpPr>
        <p:spPr>
          <a:xfrm>
            <a:off x="3073417" y="5194135"/>
            <a:ext cx="1898514" cy="0"/>
          </a:xfrm>
          <a:prstGeom prst="straightConnector1">
            <a:avLst/>
          </a:prstGeom>
          <a:ln cap="rnd">
            <a:solidFill>
              <a:schemeClr val="accent3"/>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90" name="Straight Connector 135">
            <a:extLst>
              <a:ext uri="{FF2B5EF4-FFF2-40B4-BE49-F238E27FC236}">
                <a16:creationId xmlns:a16="http://schemas.microsoft.com/office/drawing/2014/main" id="{4240C51A-EE6B-A543-A6D5-3D8CC86D2EEF}"/>
              </a:ext>
            </a:extLst>
          </p:cNvPr>
          <p:cNvCxnSpPr>
            <a:cxnSpLocks/>
            <a:stCxn id="145" idx="1"/>
            <a:endCxn id="143" idx="3"/>
          </p:cNvCxnSpPr>
          <p:nvPr/>
        </p:nvCxnSpPr>
        <p:spPr>
          <a:xfrm flipH="1">
            <a:off x="5640051" y="5194135"/>
            <a:ext cx="975304" cy="0"/>
          </a:xfrm>
          <a:prstGeom prst="straightConnector1">
            <a:avLst/>
          </a:prstGeom>
          <a:ln cap="rnd">
            <a:solidFill>
              <a:schemeClr val="accent3"/>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94" name="Straight Connector 135">
            <a:extLst>
              <a:ext uri="{FF2B5EF4-FFF2-40B4-BE49-F238E27FC236}">
                <a16:creationId xmlns:a16="http://schemas.microsoft.com/office/drawing/2014/main" id="{698A1288-D22D-8F49-B2A4-BE38FC1524BE}"/>
              </a:ext>
            </a:extLst>
          </p:cNvPr>
          <p:cNvCxnSpPr>
            <a:cxnSpLocks/>
          </p:cNvCxnSpPr>
          <p:nvPr/>
        </p:nvCxnSpPr>
        <p:spPr>
          <a:xfrm flipH="1">
            <a:off x="7338349" y="5194135"/>
            <a:ext cx="898957" cy="0"/>
          </a:xfrm>
          <a:prstGeom prst="straightConnector1">
            <a:avLst/>
          </a:prstGeom>
          <a:ln cap="rnd">
            <a:solidFill>
              <a:schemeClr val="accent3"/>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95" name="Straight Connector 135">
            <a:extLst>
              <a:ext uri="{FF2B5EF4-FFF2-40B4-BE49-F238E27FC236}">
                <a16:creationId xmlns:a16="http://schemas.microsoft.com/office/drawing/2014/main" id="{4A1EDD6C-3291-1D44-A58B-38844D67E787}"/>
              </a:ext>
            </a:extLst>
          </p:cNvPr>
          <p:cNvCxnSpPr>
            <a:cxnSpLocks/>
            <a:stCxn id="144" idx="3"/>
            <a:endCxn id="198" idx="1"/>
          </p:cNvCxnSpPr>
          <p:nvPr/>
        </p:nvCxnSpPr>
        <p:spPr>
          <a:xfrm>
            <a:off x="7238931" y="2668023"/>
            <a:ext cx="1431773" cy="388958"/>
          </a:xfrm>
          <a:prstGeom prst="bentConnector3">
            <a:avLst>
              <a:gd name="adj1" fmla="val 50000"/>
            </a:avLst>
          </a:prstGeom>
          <a:ln cap="rnd">
            <a:solidFill>
              <a:schemeClr val="accent3"/>
            </a:solidFill>
            <a:round/>
            <a:tailEnd type="triangle"/>
          </a:ln>
        </p:spPr>
        <p:style>
          <a:lnRef idx="1">
            <a:schemeClr val="accent1"/>
          </a:lnRef>
          <a:fillRef idx="0">
            <a:schemeClr val="accent1"/>
          </a:fillRef>
          <a:effectRef idx="0">
            <a:schemeClr val="accent1"/>
          </a:effectRef>
          <a:fontRef idx="minor">
            <a:schemeClr val="tx1"/>
          </a:fontRef>
        </p:style>
      </p:cxnSp>
      <p:sp>
        <p:nvSpPr>
          <p:cNvPr id="198" name="Rectangle 197">
            <a:extLst>
              <a:ext uri="{FF2B5EF4-FFF2-40B4-BE49-F238E27FC236}">
                <a16:creationId xmlns:a16="http://schemas.microsoft.com/office/drawing/2014/main" id="{DEB28EAB-DB05-8047-812E-E41D7D39FA44}"/>
              </a:ext>
            </a:extLst>
          </p:cNvPr>
          <p:cNvSpPr/>
          <p:nvPr/>
        </p:nvSpPr>
        <p:spPr>
          <a:xfrm>
            <a:off x="8670704" y="2921680"/>
            <a:ext cx="752497" cy="27060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cxnSp>
        <p:nvCxnSpPr>
          <p:cNvPr id="203" name="Straight Connector 135">
            <a:extLst>
              <a:ext uri="{FF2B5EF4-FFF2-40B4-BE49-F238E27FC236}">
                <a16:creationId xmlns:a16="http://schemas.microsoft.com/office/drawing/2014/main" id="{A8BAADE8-B4A6-9546-B768-B40F330E6E38}"/>
              </a:ext>
            </a:extLst>
          </p:cNvPr>
          <p:cNvCxnSpPr>
            <a:cxnSpLocks/>
            <a:stCxn id="198" idx="3"/>
            <a:endCxn id="206" idx="1"/>
          </p:cNvCxnSpPr>
          <p:nvPr/>
        </p:nvCxnSpPr>
        <p:spPr>
          <a:xfrm>
            <a:off x="9423201" y="3056981"/>
            <a:ext cx="1051167" cy="0"/>
          </a:xfrm>
          <a:prstGeom prst="straightConnector1">
            <a:avLst/>
          </a:prstGeom>
          <a:ln cap="rnd">
            <a:solidFill>
              <a:schemeClr val="accent3"/>
            </a:solidFill>
            <a:round/>
            <a:tailEnd type="triangle"/>
          </a:ln>
        </p:spPr>
        <p:style>
          <a:lnRef idx="1">
            <a:schemeClr val="accent1"/>
          </a:lnRef>
          <a:fillRef idx="0">
            <a:schemeClr val="accent1"/>
          </a:fillRef>
          <a:effectRef idx="0">
            <a:schemeClr val="accent1"/>
          </a:effectRef>
          <a:fontRef idx="minor">
            <a:schemeClr val="tx1"/>
          </a:fontRef>
        </p:style>
      </p:cxnSp>
      <p:sp>
        <p:nvSpPr>
          <p:cNvPr id="206" name="Rectangle 205">
            <a:extLst>
              <a:ext uri="{FF2B5EF4-FFF2-40B4-BE49-F238E27FC236}">
                <a16:creationId xmlns:a16="http://schemas.microsoft.com/office/drawing/2014/main" id="{8889E379-6EEF-4A4C-A8EB-B560A364CA43}"/>
              </a:ext>
            </a:extLst>
          </p:cNvPr>
          <p:cNvSpPr/>
          <p:nvPr/>
        </p:nvSpPr>
        <p:spPr>
          <a:xfrm>
            <a:off x="10474368" y="2921680"/>
            <a:ext cx="803232" cy="27060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211" name="Rectangle 210">
            <a:extLst>
              <a:ext uri="{FF2B5EF4-FFF2-40B4-BE49-F238E27FC236}">
                <a16:creationId xmlns:a16="http://schemas.microsoft.com/office/drawing/2014/main" id="{B517C75A-EA06-144C-AE9D-55590AECB395}"/>
              </a:ext>
            </a:extLst>
          </p:cNvPr>
          <p:cNvSpPr/>
          <p:nvPr/>
        </p:nvSpPr>
        <p:spPr>
          <a:xfrm>
            <a:off x="10474368" y="4915850"/>
            <a:ext cx="803232" cy="27060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cxnSp>
        <p:nvCxnSpPr>
          <p:cNvPr id="212" name="Straight Connector 135">
            <a:extLst>
              <a:ext uri="{FF2B5EF4-FFF2-40B4-BE49-F238E27FC236}">
                <a16:creationId xmlns:a16="http://schemas.microsoft.com/office/drawing/2014/main" id="{F492CC70-62A5-0044-BCF5-DED944DB013E}"/>
              </a:ext>
            </a:extLst>
          </p:cNvPr>
          <p:cNvCxnSpPr>
            <a:cxnSpLocks/>
            <a:stCxn id="206" idx="3"/>
            <a:endCxn id="211" idx="3"/>
          </p:cNvCxnSpPr>
          <p:nvPr/>
        </p:nvCxnSpPr>
        <p:spPr>
          <a:xfrm>
            <a:off x="11277600" y="3056981"/>
            <a:ext cx="12700" cy="1994170"/>
          </a:xfrm>
          <a:prstGeom prst="bentConnector3">
            <a:avLst>
              <a:gd name="adj1" fmla="val 2182984"/>
            </a:avLst>
          </a:prstGeom>
          <a:ln cap="rnd">
            <a:solidFill>
              <a:schemeClr val="accent3"/>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17" name="Straight Connector 135">
            <a:extLst>
              <a:ext uri="{FF2B5EF4-FFF2-40B4-BE49-F238E27FC236}">
                <a16:creationId xmlns:a16="http://schemas.microsoft.com/office/drawing/2014/main" id="{B1152DB5-967A-5646-AD44-D036EF187A3E}"/>
              </a:ext>
            </a:extLst>
          </p:cNvPr>
          <p:cNvCxnSpPr>
            <a:cxnSpLocks/>
            <a:stCxn id="211" idx="1"/>
            <a:endCxn id="226" idx="3"/>
          </p:cNvCxnSpPr>
          <p:nvPr/>
        </p:nvCxnSpPr>
        <p:spPr>
          <a:xfrm rot="10800000">
            <a:off x="9423202" y="3285333"/>
            <a:ext cx="1051167" cy="1765819"/>
          </a:xfrm>
          <a:prstGeom prst="bentConnector3">
            <a:avLst>
              <a:gd name="adj1" fmla="val 50000"/>
            </a:avLst>
          </a:prstGeom>
          <a:ln cap="rnd">
            <a:solidFill>
              <a:schemeClr val="accent3"/>
            </a:solidFill>
            <a:round/>
            <a:tailEnd type="triangle"/>
          </a:ln>
        </p:spPr>
        <p:style>
          <a:lnRef idx="1">
            <a:schemeClr val="accent1"/>
          </a:lnRef>
          <a:fillRef idx="0">
            <a:schemeClr val="accent1"/>
          </a:fillRef>
          <a:effectRef idx="0">
            <a:schemeClr val="accent1"/>
          </a:effectRef>
          <a:fontRef idx="minor">
            <a:schemeClr val="tx1"/>
          </a:fontRef>
        </p:style>
      </p:cxnSp>
      <p:sp>
        <p:nvSpPr>
          <p:cNvPr id="226" name="Rectangle 225">
            <a:extLst>
              <a:ext uri="{FF2B5EF4-FFF2-40B4-BE49-F238E27FC236}">
                <a16:creationId xmlns:a16="http://schemas.microsoft.com/office/drawing/2014/main" id="{3069DC13-BE30-1F4E-B72A-7D71735771C5}"/>
              </a:ext>
            </a:extLst>
          </p:cNvPr>
          <p:cNvSpPr/>
          <p:nvPr/>
        </p:nvSpPr>
        <p:spPr>
          <a:xfrm>
            <a:off x="8670704" y="3150031"/>
            <a:ext cx="752497" cy="27060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135" name="Rectangle 134">
            <a:extLst>
              <a:ext uri="{FF2B5EF4-FFF2-40B4-BE49-F238E27FC236}">
                <a16:creationId xmlns:a16="http://schemas.microsoft.com/office/drawing/2014/main" id="{DEA884BB-31A5-B543-8A42-E5C67BEC4FD6}"/>
              </a:ext>
            </a:extLst>
          </p:cNvPr>
          <p:cNvSpPr/>
          <p:nvPr/>
        </p:nvSpPr>
        <p:spPr>
          <a:xfrm>
            <a:off x="1554269" y="5990276"/>
            <a:ext cx="1611870" cy="384721"/>
          </a:xfrm>
          <a:prstGeom prst="rect">
            <a:avLst/>
          </a:prstGeom>
        </p:spPr>
        <p:txBody>
          <a:bodyPr wrap="square" lIns="0" tIns="0" rIns="0" bIns="0" anchor="t">
            <a:spAutoFit/>
          </a:bodyPr>
          <a:lstStyle/>
          <a:p>
            <a:pPr>
              <a:lnSpc>
                <a:spcPts val="1000"/>
              </a:lnSpc>
            </a:pPr>
            <a:r>
              <a:rPr lang="en-GB" sz="900">
                <a:solidFill>
                  <a:schemeClr val="accent4"/>
                </a:solidFill>
              </a:rPr>
              <a:t>Communication how and where to raise the need for the new component is sent.</a:t>
            </a:r>
          </a:p>
        </p:txBody>
      </p:sp>
      <p:sp>
        <p:nvSpPr>
          <p:cNvPr id="146" name="Rectangle 145">
            <a:extLst>
              <a:ext uri="{FF2B5EF4-FFF2-40B4-BE49-F238E27FC236}">
                <a16:creationId xmlns:a16="http://schemas.microsoft.com/office/drawing/2014/main" id="{0A6735D8-5118-F248-A31B-3C8115140CCD}"/>
              </a:ext>
            </a:extLst>
          </p:cNvPr>
          <p:cNvSpPr/>
          <p:nvPr/>
        </p:nvSpPr>
        <p:spPr>
          <a:xfrm>
            <a:off x="4223265" y="6029144"/>
            <a:ext cx="1199873" cy="384721"/>
          </a:xfrm>
          <a:prstGeom prst="rect">
            <a:avLst/>
          </a:prstGeom>
        </p:spPr>
        <p:txBody>
          <a:bodyPr wrap="square" lIns="0" tIns="0" rIns="0" bIns="0" anchor="t">
            <a:spAutoFit/>
          </a:bodyPr>
          <a:lstStyle/>
          <a:p>
            <a:pPr>
              <a:lnSpc>
                <a:spcPts val="1000"/>
              </a:lnSpc>
            </a:pPr>
            <a:r>
              <a:rPr lang="en-GB" sz="900">
                <a:solidFill>
                  <a:schemeClr val="accent4"/>
                </a:solidFill>
              </a:rPr>
              <a:t>Webinars/trainings how to use an app are available. </a:t>
            </a:r>
          </a:p>
        </p:txBody>
      </p:sp>
      <p:sp>
        <p:nvSpPr>
          <p:cNvPr id="147" name="Rectangle 146">
            <a:extLst>
              <a:ext uri="{FF2B5EF4-FFF2-40B4-BE49-F238E27FC236}">
                <a16:creationId xmlns:a16="http://schemas.microsoft.com/office/drawing/2014/main" id="{CE441501-B652-0F4B-ABE5-12520021F928}"/>
              </a:ext>
            </a:extLst>
          </p:cNvPr>
          <p:cNvSpPr/>
          <p:nvPr/>
        </p:nvSpPr>
        <p:spPr>
          <a:xfrm>
            <a:off x="6412123" y="5996644"/>
            <a:ext cx="1116219" cy="256480"/>
          </a:xfrm>
          <a:prstGeom prst="rect">
            <a:avLst/>
          </a:prstGeom>
        </p:spPr>
        <p:txBody>
          <a:bodyPr wrap="square" lIns="0" tIns="0" rIns="0" bIns="0" anchor="t">
            <a:spAutoFit/>
          </a:bodyPr>
          <a:lstStyle/>
          <a:p>
            <a:pPr>
              <a:lnSpc>
                <a:spcPts val="1000"/>
              </a:lnSpc>
            </a:pPr>
            <a:r>
              <a:rPr lang="en-GB" sz="900">
                <a:solidFill>
                  <a:schemeClr val="accent4"/>
                </a:solidFill>
              </a:rPr>
              <a:t>Updated procedures are in place.</a:t>
            </a:r>
          </a:p>
        </p:txBody>
      </p:sp>
      <p:sp>
        <p:nvSpPr>
          <p:cNvPr id="148" name="Freeform 63">
            <a:extLst>
              <a:ext uri="{FF2B5EF4-FFF2-40B4-BE49-F238E27FC236}">
                <a16:creationId xmlns:a16="http://schemas.microsoft.com/office/drawing/2014/main" id="{657BF90D-CBC0-3149-A028-EADFF70054C5}"/>
              </a:ext>
            </a:extLst>
          </p:cNvPr>
          <p:cNvSpPr>
            <a:spLocks/>
          </p:cNvSpPr>
          <p:nvPr/>
        </p:nvSpPr>
        <p:spPr bwMode="auto">
          <a:xfrm>
            <a:off x="880964" y="5895461"/>
            <a:ext cx="611958" cy="574351"/>
          </a:xfrm>
          <a:custGeom>
            <a:avLst/>
            <a:gdLst>
              <a:gd name="T0" fmla="*/ 33 w 227"/>
              <a:gd name="T1" fmla="*/ 166 h 213"/>
              <a:gd name="T2" fmla="*/ 54 w 227"/>
              <a:gd name="T3" fmla="*/ 32 h 213"/>
              <a:gd name="T4" fmla="*/ 195 w 227"/>
              <a:gd name="T5" fmla="*/ 52 h 213"/>
              <a:gd name="T6" fmla="*/ 169 w 227"/>
              <a:gd name="T7" fmla="*/ 181 h 213"/>
              <a:gd name="T8" fmla="*/ 33 w 227"/>
              <a:gd name="T9" fmla="*/ 166 h 213"/>
            </a:gdLst>
            <a:ahLst/>
            <a:cxnLst>
              <a:cxn ang="0">
                <a:pos x="T0" y="T1"/>
              </a:cxn>
              <a:cxn ang="0">
                <a:pos x="T2" y="T3"/>
              </a:cxn>
              <a:cxn ang="0">
                <a:pos x="T4" y="T5"/>
              </a:cxn>
              <a:cxn ang="0">
                <a:pos x="T6" y="T7"/>
              </a:cxn>
              <a:cxn ang="0">
                <a:pos x="T8" y="T9"/>
              </a:cxn>
            </a:cxnLst>
            <a:rect l="0" t="0" r="r" b="b"/>
            <a:pathLst>
              <a:path w="227" h="213">
                <a:moveTo>
                  <a:pt x="33" y="166"/>
                </a:moveTo>
                <a:cubicBezTo>
                  <a:pt x="0" y="124"/>
                  <a:pt x="10" y="63"/>
                  <a:pt x="54" y="32"/>
                </a:cubicBezTo>
                <a:cubicBezTo>
                  <a:pt x="99" y="0"/>
                  <a:pt x="162" y="9"/>
                  <a:pt x="195" y="52"/>
                </a:cubicBezTo>
                <a:cubicBezTo>
                  <a:pt x="227" y="94"/>
                  <a:pt x="214" y="149"/>
                  <a:pt x="169" y="181"/>
                </a:cubicBezTo>
                <a:cubicBezTo>
                  <a:pt x="124" y="213"/>
                  <a:pt x="65" y="209"/>
                  <a:pt x="33" y="166"/>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sp>
        <p:nvSpPr>
          <p:cNvPr id="150" name="Freeform 63">
            <a:extLst>
              <a:ext uri="{FF2B5EF4-FFF2-40B4-BE49-F238E27FC236}">
                <a16:creationId xmlns:a16="http://schemas.microsoft.com/office/drawing/2014/main" id="{CD12193C-CF15-0049-8E86-F90B1B670111}"/>
              </a:ext>
            </a:extLst>
          </p:cNvPr>
          <p:cNvSpPr>
            <a:spLocks/>
          </p:cNvSpPr>
          <p:nvPr/>
        </p:nvSpPr>
        <p:spPr bwMode="auto">
          <a:xfrm>
            <a:off x="3584407" y="5895461"/>
            <a:ext cx="611958" cy="574351"/>
          </a:xfrm>
          <a:custGeom>
            <a:avLst/>
            <a:gdLst>
              <a:gd name="T0" fmla="*/ 33 w 227"/>
              <a:gd name="T1" fmla="*/ 166 h 213"/>
              <a:gd name="T2" fmla="*/ 54 w 227"/>
              <a:gd name="T3" fmla="*/ 32 h 213"/>
              <a:gd name="T4" fmla="*/ 195 w 227"/>
              <a:gd name="T5" fmla="*/ 52 h 213"/>
              <a:gd name="T6" fmla="*/ 169 w 227"/>
              <a:gd name="T7" fmla="*/ 181 h 213"/>
              <a:gd name="T8" fmla="*/ 33 w 227"/>
              <a:gd name="T9" fmla="*/ 166 h 213"/>
            </a:gdLst>
            <a:ahLst/>
            <a:cxnLst>
              <a:cxn ang="0">
                <a:pos x="T0" y="T1"/>
              </a:cxn>
              <a:cxn ang="0">
                <a:pos x="T2" y="T3"/>
              </a:cxn>
              <a:cxn ang="0">
                <a:pos x="T4" y="T5"/>
              </a:cxn>
              <a:cxn ang="0">
                <a:pos x="T6" y="T7"/>
              </a:cxn>
              <a:cxn ang="0">
                <a:pos x="T8" y="T9"/>
              </a:cxn>
            </a:cxnLst>
            <a:rect l="0" t="0" r="r" b="b"/>
            <a:pathLst>
              <a:path w="227" h="213">
                <a:moveTo>
                  <a:pt x="33" y="166"/>
                </a:moveTo>
                <a:cubicBezTo>
                  <a:pt x="0" y="124"/>
                  <a:pt x="10" y="63"/>
                  <a:pt x="54" y="32"/>
                </a:cubicBezTo>
                <a:cubicBezTo>
                  <a:pt x="99" y="0"/>
                  <a:pt x="162" y="9"/>
                  <a:pt x="195" y="52"/>
                </a:cubicBezTo>
                <a:cubicBezTo>
                  <a:pt x="227" y="94"/>
                  <a:pt x="214" y="149"/>
                  <a:pt x="169" y="181"/>
                </a:cubicBezTo>
                <a:cubicBezTo>
                  <a:pt x="124" y="213"/>
                  <a:pt x="65" y="209"/>
                  <a:pt x="33" y="166"/>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sp>
        <p:nvSpPr>
          <p:cNvPr id="151" name="Freeform 63">
            <a:extLst>
              <a:ext uri="{FF2B5EF4-FFF2-40B4-BE49-F238E27FC236}">
                <a16:creationId xmlns:a16="http://schemas.microsoft.com/office/drawing/2014/main" id="{AFD17DFC-90E7-0B43-A853-222CC6F62BBF}"/>
              </a:ext>
            </a:extLst>
          </p:cNvPr>
          <p:cNvSpPr>
            <a:spLocks/>
          </p:cNvSpPr>
          <p:nvPr/>
        </p:nvSpPr>
        <p:spPr bwMode="auto">
          <a:xfrm>
            <a:off x="5744512" y="5895461"/>
            <a:ext cx="611958" cy="574351"/>
          </a:xfrm>
          <a:custGeom>
            <a:avLst/>
            <a:gdLst>
              <a:gd name="T0" fmla="*/ 33 w 227"/>
              <a:gd name="T1" fmla="*/ 166 h 213"/>
              <a:gd name="T2" fmla="*/ 54 w 227"/>
              <a:gd name="T3" fmla="*/ 32 h 213"/>
              <a:gd name="T4" fmla="*/ 195 w 227"/>
              <a:gd name="T5" fmla="*/ 52 h 213"/>
              <a:gd name="T6" fmla="*/ 169 w 227"/>
              <a:gd name="T7" fmla="*/ 181 h 213"/>
              <a:gd name="T8" fmla="*/ 33 w 227"/>
              <a:gd name="T9" fmla="*/ 166 h 213"/>
            </a:gdLst>
            <a:ahLst/>
            <a:cxnLst>
              <a:cxn ang="0">
                <a:pos x="T0" y="T1"/>
              </a:cxn>
              <a:cxn ang="0">
                <a:pos x="T2" y="T3"/>
              </a:cxn>
              <a:cxn ang="0">
                <a:pos x="T4" y="T5"/>
              </a:cxn>
              <a:cxn ang="0">
                <a:pos x="T6" y="T7"/>
              </a:cxn>
              <a:cxn ang="0">
                <a:pos x="T8" y="T9"/>
              </a:cxn>
            </a:cxnLst>
            <a:rect l="0" t="0" r="r" b="b"/>
            <a:pathLst>
              <a:path w="227" h="213">
                <a:moveTo>
                  <a:pt x="33" y="166"/>
                </a:moveTo>
                <a:cubicBezTo>
                  <a:pt x="0" y="124"/>
                  <a:pt x="10" y="63"/>
                  <a:pt x="54" y="32"/>
                </a:cubicBezTo>
                <a:cubicBezTo>
                  <a:pt x="99" y="0"/>
                  <a:pt x="162" y="9"/>
                  <a:pt x="195" y="52"/>
                </a:cubicBezTo>
                <a:cubicBezTo>
                  <a:pt x="227" y="94"/>
                  <a:pt x="214" y="149"/>
                  <a:pt x="169" y="181"/>
                </a:cubicBezTo>
                <a:cubicBezTo>
                  <a:pt x="124" y="213"/>
                  <a:pt x="65" y="209"/>
                  <a:pt x="33" y="166"/>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buntu"/>
              <a:ea typeface="+mn-ea"/>
              <a:cs typeface="+mn-cs"/>
            </a:endParaRPr>
          </a:p>
        </p:txBody>
      </p:sp>
      <p:grpSp>
        <p:nvGrpSpPr>
          <p:cNvPr id="152" name="Group 151">
            <a:extLst>
              <a:ext uri="{FF2B5EF4-FFF2-40B4-BE49-F238E27FC236}">
                <a16:creationId xmlns:a16="http://schemas.microsoft.com/office/drawing/2014/main" id="{F2FDF2AE-D603-7E41-905B-A4AD5DC674C6}"/>
              </a:ext>
            </a:extLst>
          </p:cNvPr>
          <p:cNvGrpSpPr/>
          <p:nvPr/>
        </p:nvGrpSpPr>
        <p:grpSpPr>
          <a:xfrm>
            <a:off x="1065444" y="6088654"/>
            <a:ext cx="242999" cy="187964"/>
            <a:chOff x="471376" y="6077313"/>
            <a:chExt cx="386743" cy="299153"/>
          </a:xfrm>
          <a:solidFill>
            <a:schemeClr val="bg1"/>
          </a:solidFill>
        </p:grpSpPr>
        <p:sp>
          <p:nvSpPr>
            <p:cNvPr id="154" name="Freeform 80">
              <a:extLst>
                <a:ext uri="{FF2B5EF4-FFF2-40B4-BE49-F238E27FC236}">
                  <a16:creationId xmlns:a16="http://schemas.microsoft.com/office/drawing/2014/main" id="{0152A6B8-7B8F-C340-930E-C7F7D99DAEAC}"/>
                </a:ext>
              </a:extLst>
            </p:cNvPr>
            <p:cNvSpPr>
              <a:spLocks/>
            </p:cNvSpPr>
            <p:nvPr/>
          </p:nvSpPr>
          <p:spPr bwMode="auto">
            <a:xfrm>
              <a:off x="471376" y="6112349"/>
              <a:ext cx="386743" cy="264117"/>
            </a:xfrm>
            <a:custGeom>
              <a:avLst/>
              <a:gdLst>
                <a:gd name="T0" fmla="*/ 0 w 135"/>
                <a:gd name="T1" fmla="*/ 82 h 91"/>
                <a:gd name="T2" fmla="*/ 0 w 135"/>
                <a:gd name="T3" fmla="*/ 0 h 91"/>
                <a:gd name="T4" fmla="*/ 135 w 135"/>
                <a:gd name="T5" fmla="*/ 0 h 91"/>
                <a:gd name="T6" fmla="*/ 135 w 135"/>
                <a:gd name="T7" fmla="*/ 82 h 91"/>
                <a:gd name="T8" fmla="*/ 0 w 135"/>
                <a:gd name="T9" fmla="*/ 82 h 91"/>
              </a:gdLst>
              <a:ahLst/>
              <a:cxnLst>
                <a:cxn ang="0">
                  <a:pos x="T0" y="T1"/>
                </a:cxn>
                <a:cxn ang="0">
                  <a:pos x="T2" y="T3"/>
                </a:cxn>
                <a:cxn ang="0">
                  <a:pos x="T4" y="T5"/>
                </a:cxn>
                <a:cxn ang="0">
                  <a:pos x="T6" y="T7"/>
                </a:cxn>
                <a:cxn ang="0">
                  <a:pos x="T8" y="T9"/>
                </a:cxn>
              </a:cxnLst>
              <a:rect l="0" t="0" r="r" b="b"/>
              <a:pathLst>
                <a:path w="135" h="91">
                  <a:moveTo>
                    <a:pt x="0" y="82"/>
                  </a:moveTo>
                  <a:cubicBezTo>
                    <a:pt x="0" y="63"/>
                    <a:pt x="0" y="0"/>
                    <a:pt x="0" y="0"/>
                  </a:cubicBezTo>
                  <a:cubicBezTo>
                    <a:pt x="135" y="0"/>
                    <a:pt x="135" y="0"/>
                    <a:pt x="135" y="0"/>
                  </a:cubicBezTo>
                  <a:cubicBezTo>
                    <a:pt x="135" y="0"/>
                    <a:pt x="135" y="73"/>
                    <a:pt x="135" y="82"/>
                  </a:cubicBezTo>
                  <a:cubicBezTo>
                    <a:pt x="135" y="91"/>
                    <a:pt x="4" y="81"/>
                    <a:pt x="0" y="8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81">
              <a:extLst>
                <a:ext uri="{FF2B5EF4-FFF2-40B4-BE49-F238E27FC236}">
                  <a16:creationId xmlns:a16="http://schemas.microsoft.com/office/drawing/2014/main" id="{73814AD1-A309-9647-900B-72B586E378D8}"/>
                </a:ext>
              </a:extLst>
            </p:cNvPr>
            <p:cNvSpPr>
              <a:spLocks/>
            </p:cNvSpPr>
            <p:nvPr/>
          </p:nvSpPr>
          <p:spPr bwMode="auto">
            <a:xfrm>
              <a:off x="471376" y="6077313"/>
              <a:ext cx="386743" cy="229081"/>
            </a:xfrm>
            <a:custGeom>
              <a:avLst/>
              <a:gdLst>
                <a:gd name="T0" fmla="*/ 68 w 135"/>
                <a:gd name="T1" fmla="*/ 79 h 79"/>
                <a:gd name="T2" fmla="*/ 34 w 135"/>
                <a:gd name="T3" fmla="*/ 45 h 79"/>
                <a:gd name="T4" fmla="*/ 0 w 135"/>
                <a:gd name="T5" fmla="*/ 12 h 79"/>
                <a:gd name="T6" fmla="*/ 135 w 135"/>
                <a:gd name="T7" fmla="*/ 12 h 79"/>
                <a:gd name="T8" fmla="*/ 68 w 135"/>
                <a:gd name="T9" fmla="*/ 79 h 79"/>
              </a:gdLst>
              <a:ahLst/>
              <a:cxnLst>
                <a:cxn ang="0">
                  <a:pos x="T0" y="T1"/>
                </a:cxn>
                <a:cxn ang="0">
                  <a:pos x="T2" y="T3"/>
                </a:cxn>
                <a:cxn ang="0">
                  <a:pos x="T4" y="T5"/>
                </a:cxn>
                <a:cxn ang="0">
                  <a:pos x="T6" y="T7"/>
                </a:cxn>
                <a:cxn ang="0">
                  <a:pos x="T8" y="T9"/>
                </a:cxn>
              </a:cxnLst>
              <a:rect l="0" t="0" r="r" b="b"/>
              <a:pathLst>
                <a:path w="135" h="79">
                  <a:moveTo>
                    <a:pt x="68" y="79"/>
                  </a:moveTo>
                  <a:cubicBezTo>
                    <a:pt x="61" y="72"/>
                    <a:pt x="34" y="45"/>
                    <a:pt x="34" y="45"/>
                  </a:cubicBezTo>
                  <a:cubicBezTo>
                    <a:pt x="0" y="12"/>
                    <a:pt x="0" y="12"/>
                    <a:pt x="0" y="12"/>
                  </a:cubicBezTo>
                  <a:cubicBezTo>
                    <a:pt x="0" y="12"/>
                    <a:pt x="135" y="0"/>
                    <a:pt x="135" y="12"/>
                  </a:cubicBezTo>
                  <a:cubicBezTo>
                    <a:pt x="135" y="32"/>
                    <a:pt x="69" y="73"/>
                    <a:pt x="68" y="79"/>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6" name="Graphic 328" descr="Customer review">
            <a:extLst>
              <a:ext uri="{FF2B5EF4-FFF2-40B4-BE49-F238E27FC236}">
                <a16:creationId xmlns:a16="http://schemas.microsoft.com/office/drawing/2014/main" id="{6A23BF62-D32A-A74A-A7A3-0A8977BDB2A1}"/>
              </a:ext>
            </a:extLst>
          </p:cNvPr>
          <p:cNvGrpSpPr/>
          <p:nvPr/>
        </p:nvGrpSpPr>
        <p:grpSpPr>
          <a:xfrm>
            <a:off x="3721815" y="6014065"/>
            <a:ext cx="337142" cy="337142"/>
            <a:chOff x="2365462" y="6085405"/>
            <a:chExt cx="337142" cy="337142"/>
          </a:xfrm>
          <a:solidFill>
            <a:schemeClr val="bg1"/>
          </a:solidFill>
        </p:grpSpPr>
        <p:sp>
          <p:nvSpPr>
            <p:cNvPr id="157" name="Freeform: Shape 198">
              <a:extLst>
                <a:ext uri="{FF2B5EF4-FFF2-40B4-BE49-F238E27FC236}">
                  <a16:creationId xmlns:a16="http://schemas.microsoft.com/office/drawing/2014/main" id="{2D7031BB-C038-1A49-89CF-C3C72414B0D5}"/>
                </a:ext>
              </a:extLst>
            </p:cNvPr>
            <p:cNvSpPr/>
            <p:nvPr/>
          </p:nvSpPr>
          <p:spPr>
            <a:xfrm>
              <a:off x="2581338" y="6256609"/>
              <a:ext cx="54645" cy="54645"/>
            </a:xfrm>
            <a:custGeom>
              <a:avLst/>
              <a:gdLst>
                <a:gd name="connsiteX0" fmla="*/ 54645 w 54645"/>
                <a:gd name="connsiteY0" fmla="*/ 27323 h 54645"/>
                <a:gd name="connsiteX1" fmla="*/ 27323 w 54645"/>
                <a:gd name="connsiteY1" fmla="*/ 54645 h 54645"/>
                <a:gd name="connsiteX2" fmla="*/ 0 w 54645"/>
                <a:gd name="connsiteY2" fmla="*/ 27323 h 54645"/>
                <a:gd name="connsiteX3" fmla="*/ 27323 w 54645"/>
                <a:gd name="connsiteY3" fmla="*/ 0 h 54645"/>
                <a:gd name="connsiteX4" fmla="*/ 54645 w 54645"/>
                <a:gd name="connsiteY4" fmla="*/ 27323 h 5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45" h="54645">
                  <a:moveTo>
                    <a:pt x="54645" y="27323"/>
                  </a:moveTo>
                  <a:cubicBezTo>
                    <a:pt x="54645" y="42412"/>
                    <a:pt x="42412" y="54645"/>
                    <a:pt x="27323" y="54645"/>
                  </a:cubicBezTo>
                  <a:cubicBezTo>
                    <a:pt x="12233" y="54645"/>
                    <a:pt x="0" y="42412"/>
                    <a:pt x="0" y="27323"/>
                  </a:cubicBezTo>
                  <a:cubicBezTo>
                    <a:pt x="0" y="12233"/>
                    <a:pt x="12233" y="0"/>
                    <a:pt x="27323" y="0"/>
                  </a:cubicBezTo>
                  <a:cubicBezTo>
                    <a:pt x="42412" y="0"/>
                    <a:pt x="54645" y="12233"/>
                    <a:pt x="54645" y="27323"/>
                  </a:cubicBezTo>
                  <a:close/>
                </a:path>
              </a:pathLst>
            </a:custGeom>
            <a:grpFill/>
            <a:ln w="3473" cap="flat">
              <a:noFill/>
              <a:prstDash val="solid"/>
              <a:miter/>
            </a:ln>
          </p:spPr>
          <p:txBody>
            <a:bodyPr rtlCol="0" anchor="ctr"/>
            <a:lstStyle/>
            <a:p>
              <a:endParaRPr lang="en-US"/>
            </a:p>
          </p:txBody>
        </p:sp>
        <p:sp>
          <p:nvSpPr>
            <p:cNvPr id="158" name="Freeform: Shape 199">
              <a:extLst>
                <a:ext uri="{FF2B5EF4-FFF2-40B4-BE49-F238E27FC236}">
                  <a16:creationId xmlns:a16="http://schemas.microsoft.com/office/drawing/2014/main" id="{5FA63E70-9F49-B847-8FA0-A804EDE998A3}"/>
                </a:ext>
              </a:extLst>
            </p:cNvPr>
            <p:cNvSpPr/>
            <p:nvPr/>
          </p:nvSpPr>
          <p:spPr>
            <a:xfrm>
              <a:off x="2435629" y="6256609"/>
              <a:ext cx="54645" cy="54645"/>
            </a:xfrm>
            <a:custGeom>
              <a:avLst/>
              <a:gdLst>
                <a:gd name="connsiteX0" fmla="*/ 54645 w 54645"/>
                <a:gd name="connsiteY0" fmla="*/ 27323 h 54645"/>
                <a:gd name="connsiteX1" fmla="*/ 27323 w 54645"/>
                <a:gd name="connsiteY1" fmla="*/ 54645 h 54645"/>
                <a:gd name="connsiteX2" fmla="*/ 0 w 54645"/>
                <a:gd name="connsiteY2" fmla="*/ 27323 h 54645"/>
                <a:gd name="connsiteX3" fmla="*/ 27323 w 54645"/>
                <a:gd name="connsiteY3" fmla="*/ 0 h 54645"/>
                <a:gd name="connsiteX4" fmla="*/ 54645 w 54645"/>
                <a:gd name="connsiteY4" fmla="*/ 27323 h 5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45" h="54645">
                  <a:moveTo>
                    <a:pt x="54645" y="27323"/>
                  </a:moveTo>
                  <a:cubicBezTo>
                    <a:pt x="54645" y="42412"/>
                    <a:pt x="42412" y="54645"/>
                    <a:pt x="27323" y="54645"/>
                  </a:cubicBezTo>
                  <a:cubicBezTo>
                    <a:pt x="12233" y="54645"/>
                    <a:pt x="0" y="42412"/>
                    <a:pt x="0" y="27323"/>
                  </a:cubicBezTo>
                  <a:cubicBezTo>
                    <a:pt x="0" y="12233"/>
                    <a:pt x="12233" y="0"/>
                    <a:pt x="27323" y="0"/>
                  </a:cubicBezTo>
                  <a:cubicBezTo>
                    <a:pt x="42412" y="0"/>
                    <a:pt x="54645" y="12233"/>
                    <a:pt x="54645" y="27323"/>
                  </a:cubicBezTo>
                  <a:close/>
                </a:path>
              </a:pathLst>
            </a:custGeom>
            <a:grpFill/>
            <a:ln w="3473" cap="flat">
              <a:noFill/>
              <a:prstDash val="solid"/>
              <a:miter/>
            </a:ln>
          </p:spPr>
          <p:txBody>
            <a:bodyPr rtlCol="0" anchor="ctr"/>
            <a:lstStyle/>
            <a:p>
              <a:endParaRPr lang="en-US"/>
            </a:p>
          </p:txBody>
        </p:sp>
        <p:sp>
          <p:nvSpPr>
            <p:cNvPr id="159" name="Freeform: Shape 200">
              <a:extLst>
                <a:ext uri="{FF2B5EF4-FFF2-40B4-BE49-F238E27FC236}">
                  <a16:creationId xmlns:a16="http://schemas.microsoft.com/office/drawing/2014/main" id="{B0E253CE-AA82-8D49-B02C-BD4749465644}"/>
                </a:ext>
              </a:extLst>
            </p:cNvPr>
            <p:cNvSpPr/>
            <p:nvPr/>
          </p:nvSpPr>
          <p:spPr>
            <a:xfrm>
              <a:off x="2564375" y="6318664"/>
              <a:ext cx="98935" cy="54715"/>
            </a:xfrm>
            <a:custGeom>
              <a:avLst/>
              <a:gdLst>
                <a:gd name="connsiteX0" fmla="*/ 93487 w 98935"/>
                <a:gd name="connsiteY0" fmla="*/ 16260 h 54715"/>
                <a:gd name="connsiteX1" fmla="*/ 66761 w 98935"/>
                <a:gd name="connsiteY1" fmla="*/ 3512 h 54715"/>
                <a:gd name="connsiteX2" fmla="*/ 44285 w 98935"/>
                <a:gd name="connsiteY2" fmla="*/ 0 h 54715"/>
                <a:gd name="connsiteX3" fmla="*/ 21844 w 98935"/>
                <a:gd name="connsiteY3" fmla="*/ 3512 h 54715"/>
                <a:gd name="connsiteX4" fmla="*/ 1264 w 98935"/>
                <a:gd name="connsiteY4" fmla="*/ 12362 h 54715"/>
                <a:gd name="connsiteX5" fmla="*/ 0 w 98935"/>
                <a:gd name="connsiteY5" fmla="*/ 13802 h 54715"/>
                <a:gd name="connsiteX6" fmla="*/ 28095 w 98935"/>
                <a:gd name="connsiteY6" fmla="*/ 27850 h 54715"/>
                <a:gd name="connsiteX7" fmla="*/ 38350 w 98935"/>
                <a:gd name="connsiteY7" fmla="*/ 48464 h 54715"/>
                <a:gd name="connsiteX8" fmla="*/ 38350 w 98935"/>
                <a:gd name="connsiteY8" fmla="*/ 54716 h 54715"/>
                <a:gd name="connsiteX9" fmla="*/ 98930 w 98935"/>
                <a:gd name="connsiteY9" fmla="*/ 54716 h 54715"/>
                <a:gd name="connsiteX10" fmla="*/ 98930 w 98935"/>
                <a:gd name="connsiteY10" fmla="*/ 27217 h 54715"/>
                <a:gd name="connsiteX11" fmla="*/ 93487 w 98935"/>
                <a:gd name="connsiteY11" fmla="*/ 16260 h 5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935" h="54715">
                  <a:moveTo>
                    <a:pt x="93487" y="16260"/>
                  </a:moveTo>
                  <a:cubicBezTo>
                    <a:pt x="85604" y="10130"/>
                    <a:pt x="76486" y="5781"/>
                    <a:pt x="66761" y="3512"/>
                  </a:cubicBezTo>
                  <a:cubicBezTo>
                    <a:pt x="59452" y="1377"/>
                    <a:pt x="51897" y="196"/>
                    <a:pt x="44285" y="0"/>
                  </a:cubicBezTo>
                  <a:cubicBezTo>
                    <a:pt x="36667" y="-17"/>
                    <a:pt x="29093" y="1168"/>
                    <a:pt x="21844" y="3512"/>
                  </a:cubicBezTo>
                  <a:cubicBezTo>
                    <a:pt x="14589" y="5444"/>
                    <a:pt x="7656" y="8425"/>
                    <a:pt x="1264" y="12362"/>
                  </a:cubicBezTo>
                  <a:lnTo>
                    <a:pt x="0" y="13802"/>
                  </a:lnTo>
                  <a:cubicBezTo>
                    <a:pt x="10210" y="16558"/>
                    <a:pt x="19764" y="21335"/>
                    <a:pt x="28095" y="27850"/>
                  </a:cubicBezTo>
                  <a:cubicBezTo>
                    <a:pt x="34643" y="32660"/>
                    <a:pt x="38463" y="40340"/>
                    <a:pt x="38350" y="48464"/>
                  </a:cubicBezTo>
                  <a:lnTo>
                    <a:pt x="38350" y="54716"/>
                  </a:lnTo>
                  <a:lnTo>
                    <a:pt x="98930" y="54716"/>
                  </a:lnTo>
                  <a:lnTo>
                    <a:pt x="98930" y="27217"/>
                  </a:lnTo>
                  <a:cubicBezTo>
                    <a:pt x="99050" y="22887"/>
                    <a:pt x="97010" y="18781"/>
                    <a:pt x="93487" y="16260"/>
                  </a:cubicBezTo>
                  <a:close/>
                </a:path>
              </a:pathLst>
            </a:custGeom>
            <a:grpFill/>
            <a:ln w="3473" cap="flat">
              <a:noFill/>
              <a:prstDash val="solid"/>
              <a:miter/>
            </a:ln>
          </p:spPr>
          <p:txBody>
            <a:bodyPr rtlCol="0" anchor="ctr"/>
            <a:lstStyle/>
            <a:p>
              <a:endParaRPr lang="en-US"/>
            </a:p>
          </p:txBody>
        </p:sp>
        <p:sp>
          <p:nvSpPr>
            <p:cNvPr id="161" name="Freeform: Shape 201">
              <a:extLst>
                <a:ext uri="{FF2B5EF4-FFF2-40B4-BE49-F238E27FC236}">
                  <a16:creationId xmlns:a16="http://schemas.microsoft.com/office/drawing/2014/main" id="{E9581C86-22A1-A142-B962-093E2BE895A1}"/>
                </a:ext>
              </a:extLst>
            </p:cNvPr>
            <p:cNvSpPr/>
            <p:nvPr/>
          </p:nvSpPr>
          <p:spPr>
            <a:xfrm>
              <a:off x="2408272" y="6318664"/>
              <a:ext cx="99070" cy="54715"/>
            </a:xfrm>
            <a:custGeom>
              <a:avLst/>
              <a:gdLst>
                <a:gd name="connsiteX0" fmla="*/ 60721 w 99070"/>
                <a:gd name="connsiteY0" fmla="*/ 48464 h 54715"/>
                <a:gd name="connsiteX1" fmla="*/ 70589 w 99070"/>
                <a:gd name="connsiteY1" fmla="*/ 28201 h 54715"/>
                <a:gd name="connsiteX2" fmla="*/ 70975 w 99070"/>
                <a:gd name="connsiteY2" fmla="*/ 27850 h 54715"/>
                <a:gd name="connsiteX3" fmla="*/ 71432 w 99070"/>
                <a:gd name="connsiteY3" fmla="*/ 27534 h 54715"/>
                <a:gd name="connsiteX4" fmla="*/ 99071 w 99070"/>
                <a:gd name="connsiteY4" fmla="*/ 13837 h 54715"/>
                <a:gd name="connsiteX5" fmla="*/ 97069 w 99070"/>
                <a:gd name="connsiteY5" fmla="*/ 11554 h 54715"/>
                <a:gd name="connsiteX6" fmla="*/ 77121 w 99070"/>
                <a:gd name="connsiteY6" fmla="*/ 3512 h 54715"/>
                <a:gd name="connsiteX7" fmla="*/ 54680 w 99070"/>
                <a:gd name="connsiteY7" fmla="*/ 0 h 54715"/>
                <a:gd name="connsiteX8" fmla="*/ 32204 w 99070"/>
                <a:gd name="connsiteY8" fmla="*/ 3512 h 54715"/>
                <a:gd name="connsiteX9" fmla="*/ 5479 w 99070"/>
                <a:gd name="connsiteY9" fmla="*/ 16260 h 54715"/>
                <a:gd name="connsiteX10" fmla="*/ 0 w 99070"/>
                <a:gd name="connsiteY10" fmla="*/ 27217 h 54715"/>
                <a:gd name="connsiteX11" fmla="*/ 0 w 99070"/>
                <a:gd name="connsiteY11" fmla="*/ 54716 h 54715"/>
                <a:gd name="connsiteX12" fmla="*/ 60721 w 99070"/>
                <a:gd name="connsiteY12" fmla="*/ 54716 h 5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070" h="54715">
                  <a:moveTo>
                    <a:pt x="60721" y="48464"/>
                  </a:moveTo>
                  <a:cubicBezTo>
                    <a:pt x="60726" y="40554"/>
                    <a:pt x="64365" y="33083"/>
                    <a:pt x="70589" y="28201"/>
                  </a:cubicBezTo>
                  <a:lnTo>
                    <a:pt x="70975" y="27850"/>
                  </a:lnTo>
                  <a:lnTo>
                    <a:pt x="71432" y="27534"/>
                  </a:lnTo>
                  <a:cubicBezTo>
                    <a:pt x="79862" y="21535"/>
                    <a:pt x="89191" y="16911"/>
                    <a:pt x="99071" y="13837"/>
                  </a:cubicBezTo>
                  <a:cubicBezTo>
                    <a:pt x="98368" y="13100"/>
                    <a:pt x="97701" y="12327"/>
                    <a:pt x="97069" y="11554"/>
                  </a:cubicBezTo>
                  <a:cubicBezTo>
                    <a:pt x="90838" y="7935"/>
                    <a:pt x="84120" y="5226"/>
                    <a:pt x="77121" y="3512"/>
                  </a:cubicBezTo>
                  <a:cubicBezTo>
                    <a:pt x="69824" y="1380"/>
                    <a:pt x="62281" y="199"/>
                    <a:pt x="54680" y="0"/>
                  </a:cubicBezTo>
                  <a:cubicBezTo>
                    <a:pt x="47050" y="-19"/>
                    <a:pt x="39465" y="1166"/>
                    <a:pt x="32204" y="3512"/>
                  </a:cubicBezTo>
                  <a:cubicBezTo>
                    <a:pt x="22616" y="6157"/>
                    <a:pt x="13569" y="10473"/>
                    <a:pt x="5479" y="16260"/>
                  </a:cubicBezTo>
                  <a:cubicBezTo>
                    <a:pt x="2072" y="18882"/>
                    <a:pt x="54" y="22919"/>
                    <a:pt x="0" y="27217"/>
                  </a:cubicBezTo>
                  <a:lnTo>
                    <a:pt x="0" y="54716"/>
                  </a:lnTo>
                  <a:lnTo>
                    <a:pt x="60721" y="54716"/>
                  </a:lnTo>
                  <a:close/>
                </a:path>
              </a:pathLst>
            </a:custGeom>
            <a:grpFill/>
            <a:ln w="3473" cap="flat">
              <a:noFill/>
              <a:prstDash val="solid"/>
              <a:miter/>
            </a:ln>
          </p:spPr>
          <p:txBody>
            <a:bodyPr rtlCol="0" anchor="ctr"/>
            <a:lstStyle/>
            <a:p>
              <a:endParaRPr lang="en-US"/>
            </a:p>
          </p:txBody>
        </p:sp>
        <p:sp>
          <p:nvSpPr>
            <p:cNvPr id="162" name="Freeform: Shape 202">
              <a:extLst>
                <a:ext uri="{FF2B5EF4-FFF2-40B4-BE49-F238E27FC236}">
                  <a16:creationId xmlns:a16="http://schemas.microsoft.com/office/drawing/2014/main" id="{A4407FBB-77B6-7349-B680-B4FB79E1423C}"/>
                </a:ext>
              </a:extLst>
            </p:cNvPr>
            <p:cNvSpPr/>
            <p:nvPr/>
          </p:nvSpPr>
          <p:spPr>
            <a:xfrm>
              <a:off x="2481143" y="6339946"/>
              <a:ext cx="109329" cy="54505"/>
            </a:xfrm>
            <a:custGeom>
              <a:avLst/>
              <a:gdLst>
                <a:gd name="connsiteX0" fmla="*/ 0 w 109329"/>
                <a:gd name="connsiteY0" fmla="*/ 54505 h 54505"/>
                <a:gd name="connsiteX1" fmla="*/ 0 w 109329"/>
                <a:gd name="connsiteY1" fmla="*/ 27183 h 54505"/>
                <a:gd name="connsiteX2" fmla="*/ 5479 w 109329"/>
                <a:gd name="connsiteY2" fmla="*/ 16261 h 54505"/>
                <a:gd name="connsiteX3" fmla="*/ 32204 w 109329"/>
                <a:gd name="connsiteY3" fmla="*/ 3513 h 54505"/>
                <a:gd name="connsiteX4" fmla="*/ 54645 w 109329"/>
                <a:gd name="connsiteY4" fmla="*/ 1 h 54505"/>
                <a:gd name="connsiteX5" fmla="*/ 77121 w 109329"/>
                <a:gd name="connsiteY5" fmla="*/ 3513 h 54505"/>
                <a:gd name="connsiteX6" fmla="*/ 103847 w 109329"/>
                <a:gd name="connsiteY6" fmla="*/ 16261 h 54505"/>
                <a:gd name="connsiteX7" fmla="*/ 109325 w 109329"/>
                <a:gd name="connsiteY7" fmla="*/ 27183 h 54505"/>
                <a:gd name="connsiteX8" fmla="*/ 109325 w 109329"/>
                <a:gd name="connsiteY8" fmla="*/ 54505 h 5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29" h="54505">
                  <a:moveTo>
                    <a:pt x="0" y="54505"/>
                  </a:moveTo>
                  <a:lnTo>
                    <a:pt x="0" y="27183"/>
                  </a:lnTo>
                  <a:cubicBezTo>
                    <a:pt x="17" y="22885"/>
                    <a:pt x="2044" y="18843"/>
                    <a:pt x="5479" y="16261"/>
                  </a:cubicBezTo>
                  <a:cubicBezTo>
                    <a:pt x="13552" y="10446"/>
                    <a:pt x="22604" y="6128"/>
                    <a:pt x="32204" y="3513"/>
                  </a:cubicBezTo>
                  <a:cubicBezTo>
                    <a:pt x="39449" y="1153"/>
                    <a:pt x="47025" y="-32"/>
                    <a:pt x="54645" y="1"/>
                  </a:cubicBezTo>
                  <a:cubicBezTo>
                    <a:pt x="62259" y="179"/>
                    <a:pt x="69816" y="1360"/>
                    <a:pt x="77121" y="3513"/>
                  </a:cubicBezTo>
                  <a:cubicBezTo>
                    <a:pt x="86857" y="5751"/>
                    <a:pt x="95980" y="10103"/>
                    <a:pt x="103847" y="16261"/>
                  </a:cubicBezTo>
                  <a:cubicBezTo>
                    <a:pt x="107383" y="18758"/>
                    <a:pt x="109438" y="22856"/>
                    <a:pt x="109325" y="27183"/>
                  </a:cubicBezTo>
                  <a:lnTo>
                    <a:pt x="109325" y="54505"/>
                  </a:lnTo>
                  <a:close/>
                </a:path>
              </a:pathLst>
            </a:custGeom>
            <a:grpFill/>
            <a:ln w="3473" cap="flat">
              <a:noFill/>
              <a:prstDash val="solid"/>
              <a:miter/>
            </a:ln>
          </p:spPr>
          <p:txBody>
            <a:bodyPr rtlCol="0" anchor="ctr"/>
            <a:lstStyle/>
            <a:p>
              <a:endParaRPr lang="en-US"/>
            </a:p>
          </p:txBody>
        </p:sp>
        <p:sp>
          <p:nvSpPr>
            <p:cNvPr id="163" name="Freeform: Shape 203">
              <a:extLst>
                <a:ext uri="{FF2B5EF4-FFF2-40B4-BE49-F238E27FC236}">
                  <a16:creationId xmlns:a16="http://schemas.microsoft.com/office/drawing/2014/main" id="{A477153E-A5B8-6C45-A8A2-7415C0B5721E}"/>
                </a:ext>
              </a:extLst>
            </p:cNvPr>
            <p:cNvSpPr/>
            <p:nvPr/>
          </p:nvSpPr>
          <p:spPr>
            <a:xfrm>
              <a:off x="2508466" y="6277856"/>
              <a:ext cx="54645" cy="54645"/>
            </a:xfrm>
            <a:custGeom>
              <a:avLst/>
              <a:gdLst>
                <a:gd name="connsiteX0" fmla="*/ 54645 w 54645"/>
                <a:gd name="connsiteY0" fmla="*/ 27323 h 54645"/>
                <a:gd name="connsiteX1" fmla="*/ 27323 w 54645"/>
                <a:gd name="connsiteY1" fmla="*/ 54645 h 54645"/>
                <a:gd name="connsiteX2" fmla="*/ 0 w 54645"/>
                <a:gd name="connsiteY2" fmla="*/ 27323 h 54645"/>
                <a:gd name="connsiteX3" fmla="*/ 27323 w 54645"/>
                <a:gd name="connsiteY3" fmla="*/ 0 h 54645"/>
                <a:gd name="connsiteX4" fmla="*/ 54645 w 54645"/>
                <a:gd name="connsiteY4" fmla="*/ 27323 h 5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45" h="54645">
                  <a:moveTo>
                    <a:pt x="54645" y="27323"/>
                  </a:moveTo>
                  <a:cubicBezTo>
                    <a:pt x="54645" y="42412"/>
                    <a:pt x="42412" y="54645"/>
                    <a:pt x="27323" y="54645"/>
                  </a:cubicBezTo>
                  <a:cubicBezTo>
                    <a:pt x="12233" y="54645"/>
                    <a:pt x="0" y="42412"/>
                    <a:pt x="0" y="27323"/>
                  </a:cubicBezTo>
                  <a:cubicBezTo>
                    <a:pt x="0" y="12233"/>
                    <a:pt x="12233" y="0"/>
                    <a:pt x="27323" y="0"/>
                  </a:cubicBezTo>
                  <a:cubicBezTo>
                    <a:pt x="42412" y="0"/>
                    <a:pt x="54645" y="12233"/>
                    <a:pt x="54645" y="27323"/>
                  </a:cubicBezTo>
                  <a:close/>
                </a:path>
              </a:pathLst>
            </a:custGeom>
            <a:grpFill/>
            <a:ln w="3473" cap="flat">
              <a:noFill/>
              <a:prstDash val="solid"/>
              <a:miter/>
            </a:ln>
          </p:spPr>
          <p:txBody>
            <a:bodyPr rtlCol="0" anchor="ctr"/>
            <a:lstStyle/>
            <a:p>
              <a:endParaRPr lang="en-US"/>
            </a:p>
          </p:txBody>
        </p:sp>
        <p:sp>
          <p:nvSpPr>
            <p:cNvPr id="165" name="Freeform: Shape 204">
              <a:extLst>
                <a:ext uri="{FF2B5EF4-FFF2-40B4-BE49-F238E27FC236}">
                  <a16:creationId xmlns:a16="http://schemas.microsoft.com/office/drawing/2014/main" id="{60998549-A85C-2E43-B16E-33FBE9DA3CE0}"/>
                </a:ext>
              </a:extLst>
            </p:cNvPr>
            <p:cNvSpPr/>
            <p:nvPr/>
          </p:nvSpPr>
          <p:spPr>
            <a:xfrm>
              <a:off x="2408482" y="6113500"/>
              <a:ext cx="255490" cy="126428"/>
            </a:xfrm>
            <a:custGeom>
              <a:avLst/>
              <a:gdLst>
                <a:gd name="connsiteX0" fmla="*/ 241443 w 255490"/>
                <a:gd name="connsiteY0" fmla="*/ 0 h 126428"/>
                <a:gd name="connsiteX1" fmla="*/ 14048 w 255490"/>
                <a:gd name="connsiteY1" fmla="*/ 0 h 126428"/>
                <a:gd name="connsiteX2" fmla="*/ 0 w 255490"/>
                <a:gd name="connsiteY2" fmla="*/ 14048 h 126428"/>
                <a:gd name="connsiteX3" fmla="*/ 0 w 255490"/>
                <a:gd name="connsiteY3" fmla="*/ 91309 h 126428"/>
                <a:gd name="connsiteX4" fmla="*/ 14048 w 255490"/>
                <a:gd name="connsiteY4" fmla="*/ 105357 h 126428"/>
                <a:gd name="connsiteX5" fmla="*/ 65848 w 255490"/>
                <a:gd name="connsiteY5" fmla="*/ 105357 h 126428"/>
                <a:gd name="connsiteX6" fmla="*/ 65848 w 255490"/>
                <a:gd name="connsiteY6" fmla="*/ 126428 h 126428"/>
                <a:gd name="connsiteX7" fmla="*/ 87973 w 255490"/>
                <a:gd name="connsiteY7" fmla="*/ 105357 h 126428"/>
                <a:gd name="connsiteX8" fmla="*/ 111854 w 255490"/>
                <a:gd name="connsiteY8" fmla="*/ 105357 h 126428"/>
                <a:gd name="connsiteX9" fmla="*/ 125550 w 255490"/>
                <a:gd name="connsiteY9" fmla="*/ 126428 h 126428"/>
                <a:gd name="connsiteX10" fmla="*/ 138193 w 255490"/>
                <a:gd name="connsiteY10" fmla="*/ 105357 h 126428"/>
                <a:gd name="connsiteX11" fmla="*/ 163128 w 255490"/>
                <a:gd name="connsiteY11" fmla="*/ 105357 h 126428"/>
                <a:gd name="connsiteX12" fmla="*/ 185253 w 255490"/>
                <a:gd name="connsiteY12" fmla="*/ 126428 h 126428"/>
                <a:gd name="connsiteX13" fmla="*/ 185253 w 255490"/>
                <a:gd name="connsiteY13" fmla="*/ 105357 h 126428"/>
                <a:gd name="connsiteX14" fmla="*/ 241443 w 255490"/>
                <a:gd name="connsiteY14" fmla="*/ 105357 h 126428"/>
                <a:gd name="connsiteX15" fmla="*/ 255490 w 255490"/>
                <a:gd name="connsiteY15" fmla="*/ 91309 h 126428"/>
                <a:gd name="connsiteX16" fmla="*/ 255490 w 255490"/>
                <a:gd name="connsiteY16" fmla="*/ 14048 h 126428"/>
                <a:gd name="connsiteX17" fmla="*/ 241443 w 255490"/>
                <a:gd name="connsiteY17" fmla="*/ 0 h 126428"/>
                <a:gd name="connsiteX18" fmla="*/ 35119 w 255490"/>
                <a:gd name="connsiteY18" fmla="*/ 31607 h 126428"/>
                <a:gd name="connsiteX19" fmla="*/ 199300 w 255490"/>
                <a:gd name="connsiteY19" fmla="*/ 31607 h 126428"/>
                <a:gd name="connsiteX20" fmla="*/ 199300 w 255490"/>
                <a:gd name="connsiteY20" fmla="*/ 38631 h 126428"/>
                <a:gd name="connsiteX21" fmla="*/ 35119 w 255490"/>
                <a:gd name="connsiteY21" fmla="*/ 38631 h 126428"/>
                <a:gd name="connsiteX22" fmla="*/ 164181 w 255490"/>
                <a:gd name="connsiteY22" fmla="*/ 73750 h 126428"/>
                <a:gd name="connsiteX23" fmla="*/ 35119 w 255490"/>
                <a:gd name="connsiteY23" fmla="*/ 73750 h 126428"/>
                <a:gd name="connsiteX24" fmla="*/ 35119 w 255490"/>
                <a:gd name="connsiteY24" fmla="*/ 66726 h 126428"/>
                <a:gd name="connsiteX25" fmla="*/ 164181 w 255490"/>
                <a:gd name="connsiteY25" fmla="*/ 66726 h 126428"/>
                <a:gd name="connsiteX26" fmla="*/ 220371 w 255490"/>
                <a:gd name="connsiteY26" fmla="*/ 56190 h 126428"/>
                <a:gd name="connsiteX27" fmla="*/ 35119 w 255490"/>
                <a:gd name="connsiteY27" fmla="*/ 56190 h 126428"/>
                <a:gd name="connsiteX28" fmla="*/ 35119 w 255490"/>
                <a:gd name="connsiteY28" fmla="*/ 49167 h 126428"/>
                <a:gd name="connsiteX29" fmla="*/ 220371 w 255490"/>
                <a:gd name="connsiteY29" fmla="*/ 49167 h 1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5490" h="126428">
                  <a:moveTo>
                    <a:pt x="241443" y="0"/>
                  </a:moveTo>
                  <a:lnTo>
                    <a:pt x="14048" y="0"/>
                  </a:lnTo>
                  <a:cubicBezTo>
                    <a:pt x="6289" y="0"/>
                    <a:pt x="0" y="6289"/>
                    <a:pt x="0" y="14048"/>
                  </a:cubicBezTo>
                  <a:lnTo>
                    <a:pt x="0" y="91309"/>
                  </a:lnTo>
                  <a:cubicBezTo>
                    <a:pt x="0" y="99067"/>
                    <a:pt x="6289" y="105357"/>
                    <a:pt x="14048" y="105357"/>
                  </a:cubicBezTo>
                  <a:lnTo>
                    <a:pt x="65848" y="105357"/>
                  </a:lnTo>
                  <a:lnTo>
                    <a:pt x="65848" y="126428"/>
                  </a:lnTo>
                  <a:lnTo>
                    <a:pt x="87973" y="105357"/>
                  </a:lnTo>
                  <a:lnTo>
                    <a:pt x="111854" y="105357"/>
                  </a:lnTo>
                  <a:lnTo>
                    <a:pt x="125550" y="126428"/>
                  </a:lnTo>
                  <a:lnTo>
                    <a:pt x="138193" y="105357"/>
                  </a:lnTo>
                  <a:lnTo>
                    <a:pt x="163128" y="105357"/>
                  </a:lnTo>
                  <a:lnTo>
                    <a:pt x="185253" y="126428"/>
                  </a:lnTo>
                  <a:lnTo>
                    <a:pt x="185253" y="105357"/>
                  </a:lnTo>
                  <a:lnTo>
                    <a:pt x="241443" y="105357"/>
                  </a:lnTo>
                  <a:cubicBezTo>
                    <a:pt x="249201" y="105357"/>
                    <a:pt x="255490" y="99067"/>
                    <a:pt x="255490" y="91309"/>
                  </a:cubicBezTo>
                  <a:lnTo>
                    <a:pt x="255490" y="14048"/>
                  </a:lnTo>
                  <a:cubicBezTo>
                    <a:pt x="255490" y="6289"/>
                    <a:pt x="249201" y="0"/>
                    <a:pt x="241443" y="0"/>
                  </a:cubicBezTo>
                  <a:close/>
                  <a:moveTo>
                    <a:pt x="35119" y="31607"/>
                  </a:moveTo>
                  <a:lnTo>
                    <a:pt x="199300" y="31607"/>
                  </a:lnTo>
                  <a:lnTo>
                    <a:pt x="199300" y="38631"/>
                  </a:lnTo>
                  <a:lnTo>
                    <a:pt x="35119" y="38631"/>
                  </a:lnTo>
                  <a:close/>
                  <a:moveTo>
                    <a:pt x="164181" y="73750"/>
                  </a:moveTo>
                  <a:lnTo>
                    <a:pt x="35119" y="73750"/>
                  </a:lnTo>
                  <a:lnTo>
                    <a:pt x="35119" y="66726"/>
                  </a:lnTo>
                  <a:lnTo>
                    <a:pt x="164181" y="66726"/>
                  </a:lnTo>
                  <a:close/>
                  <a:moveTo>
                    <a:pt x="220371" y="56190"/>
                  </a:moveTo>
                  <a:lnTo>
                    <a:pt x="35119" y="56190"/>
                  </a:lnTo>
                  <a:lnTo>
                    <a:pt x="35119" y="49167"/>
                  </a:lnTo>
                  <a:lnTo>
                    <a:pt x="220371" y="49167"/>
                  </a:lnTo>
                  <a:close/>
                </a:path>
              </a:pathLst>
            </a:custGeom>
            <a:grpFill/>
            <a:ln w="3473" cap="flat">
              <a:noFill/>
              <a:prstDash val="solid"/>
              <a:miter/>
            </a:ln>
          </p:spPr>
          <p:txBody>
            <a:bodyPr rtlCol="0" anchor="ctr"/>
            <a:lstStyle/>
            <a:p>
              <a:endParaRPr lang="en-US"/>
            </a:p>
          </p:txBody>
        </p:sp>
      </p:grpSp>
      <p:grpSp>
        <p:nvGrpSpPr>
          <p:cNvPr id="166" name="Group 165">
            <a:extLst>
              <a:ext uri="{FF2B5EF4-FFF2-40B4-BE49-F238E27FC236}">
                <a16:creationId xmlns:a16="http://schemas.microsoft.com/office/drawing/2014/main" id="{007CD2BB-3853-A840-9B85-FE596F40C9EB}"/>
              </a:ext>
            </a:extLst>
          </p:cNvPr>
          <p:cNvGrpSpPr/>
          <p:nvPr/>
        </p:nvGrpSpPr>
        <p:grpSpPr>
          <a:xfrm>
            <a:off x="5934234" y="6032627"/>
            <a:ext cx="232515" cy="300019"/>
            <a:chOff x="4637424" y="6572441"/>
            <a:chExt cx="267712" cy="345435"/>
          </a:xfrm>
          <a:solidFill>
            <a:schemeClr val="bg1"/>
          </a:solidFill>
        </p:grpSpPr>
        <p:sp>
          <p:nvSpPr>
            <p:cNvPr id="167" name="Freeform: Shape 207">
              <a:extLst>
                <a:ext uri="{FF2B5EF4-FFF2-40B4-BE49-F238E27FC236}">
                  <a16:creationId xmlns:a16="http://schemas.microsoft.com/office/drawing/2014/main" id="{EBF29E3C-3DB9-8E4B-9928-5A647FC0795A}"/>
                </a:ext>
              </a:extLst>
            </p:cNvPr>
            <p:cNvSpPr/>
            <p:nvPr/>
          </p:nvSpPr>
          <p:spPr>
            <a:xfrm>
              <a:off x="4637424" y="6572441"/>
              <a:ext cx="267712" cy="345435"/>
            </a:xfrm>
            <a:custGeom>
              <a:avLst/>
              <a:gdLst>
                <a:gd name="connsiteX0" fmla="*/ 25908 w 267712"/>
                <a:gd name="connsiteY0" fmla="*/ 25908 h 345435"/>
                <a:gd name="connsiteX1" fmla="*/ 241805 w 267712"/>
                <a:gd name="connsiteY1" fmla="*/ 25908 h 345435"/>
                <a:gd name="connsiteX2" fmla="*/ 241805 w 267712"/>
                <a:gd name="connsiteY2" fmla="*/ 319528 h 345435"/>
                <a:gd name="connsiteX3" fmla="*/ 25908 w 267712"/>
                <a:gd name="connsiteY3" fmla="*/ 319528 h 345435"/>
                <a:gd name="connsiteX4" fmla="*/ 25908 w 267712"/>
                <a:gd name="connsiteY4" fmla="*/ 25908 h 345435"/>
                <a:gd name="connsiteX5" fmla="*/ 0 w 267712"/>
                <a:gd name="connsiteY5" fmla="*/ 345436 h 345435"/>
                <a:gd name="connsiteX6" fmla="*/ 267713 w 267712"/>
                <a:gd name="connsiteY6" fmla="*/ 345436 h 345435"/>
                <a:gd name="connsiteX7" fmla="*/ 267713 w 267712"/>
                <a:gd name="connsiteY7" fmla="*/ 0 h 345435"/>
                <a:gd name="connsiteX8" fmla="*/ 0 w 267712"/>
                <a:gd name="connsiteY8" fmla="*/ 0 h 345435"/>
                <a:gd name="connsiteX9" fmla="*/ 0 w 267712"/>
                <a:gd name="connsiteY9" fmla="*/ 345436 h 34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2" h="345435">
                  <a:moveTo>
                    <a:pt x="25908" y="25908"/>
                  </a:moveTo>
                  <a:lnTo>
                    <a:pt x="241805" y="25908"/>
                  </a:lnTo>
                  <a:lnTo>
                    <a:pt x="241805" y="319528"/>
                  </a:lnTo>
                  <a:lnTo>
                    <a:pt x="25908" y="319528"/>
                  </a:lnTo>
                  <a:lnTo>
                    <a:pt x="25908" y="25908"/>
                  </a:lnTo>
                  <a:close/>
                  <a:moveTo>
                    <a:pt x="0" y="345436"/>
                  </a:moveTo>
                  <a:lnTo>
                    <a:pt x="267713" y="345436"/>
                  </a:lnTo>
                  <a:lnTo>
                    <a:pt x="267713" y="0"/>
                  </a:lnTo>
                  <a:lnTo>
                    <a:pt x="0" y="0"/>
                  </a:lnTo>
                  <a:lnTo>
                    <a:pt x="0" y="345436"/>
                  </a:lnTo>
                  <a:close/>
                </a:path>
              </a:pathLst>
            </a:custGeom>
            <a:grpFill/>
            <a:ln w="4266" cap="flat">
              <a:noFill/>
              <a:prstDash val="solid"/>
              <a:miter/>
            </a:ln>
          </p:spPr>
          <p:txBody>
            <a:bodyPr rtlCol="0" anchor="ctr"/>
            <a:lstStyle/>
            <a:p>
              <a:endParaRPr lang="en-US"/>
            </a:p>
          </p:txBody>
        </p:sp>
        <p:sp>
          <p:nvSpPr>
            <p:cNvPr id="169" name="Freeform: Shape 208">
              <a:extLst>
                <a:ext uri="{FF2B5EF4-FFF2-40B4-BE49-F238E27FC236}">
                  <a16:creationId xmlns:a16="http://schemas.microsoft.com/office/drawing/2014/main" id="{D0AB188B-DEDB-6244-AB6B-616F49FD4A32}"/>
                </a:ext>
              </a:extLst>
            </p:cNvPr>
            <p:cNvSpPr/>
            <p:nvPr/>
          </p:nvSpPr>
          <p:spPr>
            <a:xfrm>
              <a:off x="4779916" y="6637210"/>
              <a:ext cx="73405" cy="17271"/>
            </a:xfrm>
            <a:custGeom>
              <a:avLst/>
              <a:gdLst>
                <a:gd name="connsiteX0" fmla="*/ 0 w 73405"/>
                <a:gd name="connsiteY0" fmla="*/ 0 h 17271"/>
                <a:gd name="connsiteX1" fmla="*/ 73405 w 73405"/>
                <a:gd name="connsiteY1" fmla="*/ 0 h 17271"/>
                <a:gd name="connsiteX2" fmla="*/ 73405 w 73405"/>
                <a:gd name="connsiteY2" fmla="*/ 17272 h 17271"/>
                <a:gd name="connsiteX3" fmla="*/ 0 w 73405"/>
                <a:gd name="connsiteY3" fmla="*/ 17272 h 17271"/>
              </a:gdLst>
              <a:ahLst/>
              <a:cxnLst>
                <a:cxn ang="0">
                  <a:pos x="connsiteX0" y="connsiteY0"/>
                </a:cxn>
                <a:cxn ang="0">
                  <a:pos x="connsiteX1" y="connsiteY1"/>
                </a:cxn>
                <a:cxn ang="0">
                  <a:pos x="connsiteX2" y="connsiteY2"/>
                </a:cxn>
                <a:cxn ang="0">
                  <a:pos x="connsiteX3" y="connsiteY3"/>
                </a:cxn>
              </a:cxnLst>
              <a:rect l="l" t="t" r="r" b="b"/>
              <a:pathLst>
                <a:path w="73405" h="17271">
                  <a:moveTo>
                    <a:pt x="0" y="0"/>
                  </a:moveTo>
                  <a:lnTo>
                    <a:pt x="73405" y="0"/>
                  </a:lnTo>
                  <a:lnTo>
                    <a:pt x="73405" y="17272"/>
                  </a:lnTo>
                  <a:lnTo>
                    <a:pt x="0" y="17272"/>
                  </a:lnTo>
                  <a:close/>
                </a:path>
              </a:pathLst>
            </a:custGeom>
            <a:grpFill/>
            <a:ln w="4266" cap="flat">
              <a:noFill/>
              <a:prstDash val="solid"/>
              <a:miter/>
            </a:ln>
          </p:spPr>
          <p:txBody>
            <a:bodyPr rtlCol="0" anchor="ctr"/>
            <a:lstStyle/>
            <a:p>
              <a:endParaRPr lang="en-US"/>
            </a:p>
          </p:txBody>
        </p:sp>
        <p:sp>
          <p:nvSpPr>
            <p:cNvPr id="170" name="Freeform: Shape 209">
              <a:extLst>
                <a:ext uri="{FF2B5EF4-FFF2-40B4-BE49-F238E27FC236}">
                  <a16:creationId xmlns:a16="http://schemas.microsoft.com/office/drawing/2014/main" id="{A6E2D2E4-A00A-604C-982E-F2164DF7B83B}"/>
                </a:ext>
              </a:extLst>
            </p:cNvPr>
            <p:cNvSpPr/>
            <p:nvPr/>
          </p:nvSpPr>
          <p:spPr>
            <a:xfrm>
              <a:off x="4779916" y="6706297"/>
              <a:ext cx="73405" cy="17271"/>
            </a:xfrm>
            <a:custGeom>
              <a:avLst/>
              <a:gdLst>
                <a:gd name="connsiteX0" fmla="*/ 0 w 73405"/>
                <a:gd name="connsiteY0" fmla="*/ 0 h 17271"/>
                <a:gd name="connsiteX1" fmla="*/ 73405 w 73405"/>
                <a:gd name="connsiteY1" fmla="*/ 0 h 17271"/>
                <a:gd name="connsiteX2" fmla="*/ 73405 w 73405"/>
                <a:gd name="connsiteY2" fmla="*/ 17272 h 17271"/>
                <a:gd name="connsiteX3" fmla="*/ 0 w 73405"/>
                <a:gd name="connsiteY3" fmla="*/ 17272 h 17271"/>
              </a:gdLst>
              <a:ahLst/>
              <a:cxnLst>
                <a:cxn ang="0">
                  <a:pos x="connsiteX0" y="connsiteY0"/>
                </a:cxn>
                <a:cxn ang="0">
                  <a:pos x="connsiteX1" y="connsiteY1"/>
                </a:cxn>
                <a:cxn ang="0">
                  <a:pos x="connsiteX2" y="connsiteY2"/>
                </a:cxn>
                <a:cxn ang="0">
                  <a:pos x="connsiteX3" y="connsiteY3"/>
                </a:cxn>
              </a:cxnLst>
              <a:rect l="l" t="t" r="r" b="b"/>
              <a:pathLst>
                <a:path w="73405" h="17271">
                  <a:moveTo>
                    <a:pt x="0" y="0"/>
                  </a:moveTo>
                  <a:lnTo>
                    <a:pt x="73405" y="0"/>
                  </a:lnTo>
                  <a:lnTo>
                    <a:pt x="73405" y="17272"/>
                  </a:lnTo>
                  <a:lnTo>
                    <a:pt x="0" y="17272"/>
                  </a:lnTo>
                  <a:close/>
                </a:path>
              </a:pathLst>
            </a:custGeom>
            <a:grpFill/>
            <a:ln w="4266" cap="flat">
              <a:noFill/>
              <a:prstDash val="solid"/>
              <a:miter/>
            </a:ln>
          </p:spPr>
          <p:txBody>
            <a:bodyPr rtlCol="0" anchor="ctr"/>
            <a:lstStyle/>
            <a:p>
              <a:endParaRPr lang="en-US"/>
            </a:p>
          </p:txBody>
        </p:sp>
        <p:sp>
          <p:nvSpPr>
            <p:cNvPr id="171" name="Freeform: Shape 210">
              <a:extLst>
                <a:ext uri="{FF2B5EF4-FFF2-40B4-BE49-F238E27FC236}">
                  <a16:creationId xmlns:a16="http://schemas.microsoft.com/office/drawing/2014/main" id="{83BDEDD9-0548-E742-813D-39EE8673DAF5}"/>
                </a:ext>
              </a:extLst>
            </p:cNvPr>
            <p:cNvSpPr/>
            <p:nvPr/>
          </p:nvSpPr>
          <p:spPr>
            <a:xfrm>
              <a:off x="4779916" y="6844472"/>
              <a:ext cx="73405" cy="17271"/>
            </a:xfrm>
            <a:custGeom>
              <a:avLst/>
              <a:gdLst>
                <a:gd name="connsiteX0" fmla="*/ 0 w 73405"/>
                <a:gd name="connsiteY0" fmla="*/ 0 h 17271"/>
                <a:gd name="connsiteX1" fmla="*/ 73405 w 73405"/>
                <a:gd name="connsiteY1" fmla="*/ 0 h 17271"/>
                <a:gd name="connsiteX2" fmla="*/ 73405 w 73405"/>
                <a:gd name="connsiteY2" fmla="*/ 17272 h 17271"/>
                <a:gd name="connsiteX3" fmla="*/ 0 w 73405"/>
                <a:gd name="connsiteY3" fmla="*/ 17272 h 17271"/>
              </a:gdLst>
              <a:ahLst/>
              <a:cxnLst>
                <a:cxn ang="0">
                  <a:pos x="connsiteX0" y="connsiteY0"/>
                </a:cxn>
                <a:cxn ang="0">
                  <a:pos x="connsiteX1" y="connsiteY1"/>
                </a:cxn>
                <a:cxn ang="0">
                  <a:pos x="connsiteX2" y="connsiteY2"/>
                </a:cxn>
                <a:cxn ang="0">
                  <a:pos x="connsiteX3" y="connsiteY3"/>
                </a:cxn>
              </a:cxnLst>
              <a:rect l="l" t="t" r="r" b="b"/>
              <a:pathLst>
                <a:path w="73405" h="17271">
                  <a:moveTo>
                    <a:pt x="0" y="0"/>
                  </a:moveTo>
                  <a:lnTo>
                    <a:pt x="73405" y="0"/>
                  </a:lnTo>
                  <a:lnTo>
                    <a:pt x="73405" y="17272"/>
                  </a:lnTo>
                  <a:lnTo>
                    <a:pt x="0" y="17272"/>
                  </a:lnTo>
                  <a:close/>
                </a:path>
              </a:pathLst>
            </a:custGeom>
            <a:grpFill/>
            <a:ln w="4266" cap="flat">
              <a:noFill/>
              <a:prstDash val="solid"/>
              <a:miter/>
            </a:ln>
          </p:spPr>
          <p:txBody>
            <a:bodyPr rtlCol="0" anchor="ctr"/>
            <a:lstStyle/>
            <a:p>
              <a:endParaRPr lang="en-US"/>
            </a:p>
          </p:txBody>
        </p:sp>
        <p:sp>
          <p:nvSpPr>
            <p:cNvPr id="172" name="Freeform: Shape 211">
              <a:extLst>
                <a:ext uri="{FF2B5EF4-FFF2-40B4-BE49-F238E27FC236}">
                  <a16:creationId xmlns:a16="http://schemas.microsoft.com/office/drawing/2014/main" id="{357944F4-0D3E-2144-BCC0-9BF713BC9EFF}"/>
                </a:ext>
              </a:extLst>
            </p:cNvPr>
            <p:cNvSpPr/>
            <p:nvPr/>
          </p:nvSpPr>
          <p:spPr>
            <a:xfrm>
              <a:off x="4779916" y="6775385"/>
              <a:ext cx="73405" cy="17271"/>
            </a:xfrm>
            <a:custGeom>
              <a:avLst/>
              <a:gdLst>
                <a:gd name="connsiteX0" fmla="*/ 0 w 73405"/>
                <a:gd name="connsiteY0" fmla="*/ 0 h 17271"/>
                <a:gd name="connsiteX1" fmla="*/ 73405 w 73405"/>
                <a:gd name="connsiteY1" fmla="*/ 0 h 17271"/>
                <a:gd name="connsiteX2" fmla="*/ 73405 w 73405"/>
                <a:gd name="connsiteY2" fmla="*/ 17272 h 17271"/>
                <a:gd name="connsiteX3" fmla="*/ 0 w 73405"/>
                <a:gd name="connsiteY3" fmla="*/ 17272 h 17271"/>
              </a:gdLst>
              <a:ahLst/>
              <a:cxnLst>
                <a:cxn ang="0">
                  <a:pos x="connsiteX0" y="connsiteY0"/>
                </a:cxn>
                <a:cxn ang="0">
                  <a:pos x="connsiteX1" y="connsiteY1"/>
                </a:cxn>
                <a:cxn ang="0">
                  <a:pos x="connsiteX2" y="connsiteY2"/>
                </a:cxn>
                <a:cxn ang="0">
                  <a:pos x="connsiteX3" y="connsiteY3"/>
                </a:cxn>
              </a:cxnLst>
              <a:rect l="l" t="t" r="r" b="b"/>
              <a:pathLst>
                <a:path w="73405" h="17271">
                  <a:moveTo>
                    <a:pt x="0" y="0"/>
                  </a:moveTo>
                  <a:lnTo>
                    <a:pt x="73405" y="0"/>
                  </a:lnTo>
                  <a:lnTo>
                    <a:pt x="73405" y="17272"/>
                  </a:lnTo>
                  <a:lnTo>
                    <a:pt x="0" y="17272"/>
                  </a:lnTo>
                  <a:close/>
                </a:path>
              </a:pathLst>
            </a:custGeom>
            <a:grpFill/>
            <a:ln w="4266" cap="flat">
              <a:noFill/>
              <a:prstDash val="solid"/>
              <a:miter/>
            </a:ln>
          </p:spPr>
          <p:txBody>
            <a:bodyPr rtlCol="0" anchor="ctr"/>
            <a:lstStyle/>
            <a:p>
              <a:endParaRPr lang="en-US"/>
            </a:p>
          </p:txBody>
        </p:sp>
        <p:sp>
          <p:nvSpPr>
            <p:cNvPr id="173" name="Freeform: Shape 212">
              <a:extLst>
                <a:ext uri="{FF2B5EF4-FFF2-40B4-BE49-F238E27FC236}">
                  <a16:creationId xmlns:a16="http://schemas.microsoft.com/office/drawing/2014/main" id="{4AB206F0-F95C-994C-ABDA-CEBEA065924D}"/>
                </a:ext>
              </a:extLst>
            </p:cNvPr>
            <p:cNvSpPr/>
            <p:nvPr/>
          </p:nvSpPr>
          <p:spPr>
            <a:xfrm>
              <a:off x="4689239" y="6615621"/>
              <a:ext cx="63905" cy="52678"/>
            </a:xfrm>
            <a:custGeom>
              <a:avLst/>
              <a:gdLst>
                <a:gd name="connsiteX0" fmla="*/ 63906 w 63905"/>
                <a:gd name="connsiteY0" fmla="*/ 12090 h 52678"/>
                <a:gd name="connsiteX1" fmla="*/ 51815 w 63905"/>
                <a:gd name="connsiteY1" fmla="*/ 0 h 52678"/>
                <a:gd name="connsiteX2" fmla="*/ 23317 w 63905"/>
                <a:gd name="connsiteY2" fmla="*/ 28498 h 52678"/>
                <a:gd name="connsiteX3" fmla="*/ 12090 w 63905"/>
                <a:gd name="connsiteY3" fmla="*/ 17272 h 52678"/>
                <a:gd name="connsiteX4" fmla="*/ 0 w 63905"/>
                <a:gd name="connsiteY4" fmla="*/ 29362 h 52678"/>
                <a:gd name="connsiteX5" fmla="*/ 23317 w 63905"/>
                <a:gd name="connsiteY5" fmla="*/ 52679 h 5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05" h="52678">
                  <a:moveTo>
                    <a:pt x="63906" y="12090"/>
                  </a:moveTo>
                  <a:lnTo>
                    <a:pt x="51815" y="0"/>
                  </a:lnTo>
                  <a:lnTo>
                    <a:pt x="23317" y="28498"/>
                  </a:lnTo>
                  <a:lnTo>
                    <a:pt x="12090" y="17272"/>
                  </a:lnTo>
                  <a:lnTo>
                    <a:pt x="0" y="29362"/>
                  </a:lnTo>
                  <a:lnTo>
                    <a:pt x="23317" y="52679"/>
                  </a:lnTo>
                  <a:close/>
                </a:path>
              </a:pathLst>
            </a:custGeom>
            <a:grpFill/>
            <a:ln w="4266" cap="flat">
              <a:noFill/>
              <a:prstDash val="solid"/>
              <a:miter/>
            </a:ln>
          </p:spPr>
          <p:txBody>
            <a:bodyPr rtlCol="0" anchor="ctr"/>
            <a:lstStyle/>
            <a:p>
              <a:endParaRPr lang="en-US"/>
            </a:p>
          </p:txBody>
        </p:sp>
        <p:sp>
          <p:nvSpPr>
            <p:cNvPr id="174" name="Freeform: Shape 213">
              <a:extLst>
                <a:ext uri="{FF2B5EF4-FFF2-40B4-BE49-F238E27FC236}">
                  <a16:creationId xmlns:a16="http://schemas.microsoft.com/office/drawing/2014/main" id="{7163292E-96CC-5840-B3DF-A5CFD546C0A6}"/>
                </a:ext>
              </a:extLst>
            </p:cNvPr>
            <p:cNvSpPr/>
            <p:nvPr/>
          </p:nvSpPr>
          <p:spPr>
            <a:xfrm>
              <a:off x="4689239" y="6684708"/>
              <a:ext cx="63905" cy="52678"/>
            </a:xfrm>
            <a:custGeom>
              <a:avLst/>
              <a:gdLst>
                <a:gd name="connsiteX0" fmla="*/ 63906 w 63905"/>
                <a:gd name="connsiteY0" fmla="*/ 12090 h 52678"/>
                <a:gd name="connsiteX1" fmla="*/ 51815 w 63905"/>
                <a:gd name="connsiteY1" fmla="*/ 0 h 52678"/>
                <a:gd name="connsiteX2" fmla="*/ 23317 w 63905"/>
                <a:gd name="connsiteY2" fmla="*/ 28498 h 52678"/>
                <a:gd name="connsiteX3" fmla="*/ 12090 w 63905"/>
                <a:gd name="connsiteY3" fmla="*/ 17272 h 52678"/>
                <a:gd name="connsiteX4" fmla="*/ 0 w 63905"/>
                <a:gd name="connsiteY4" fmla="*/ 29362 h 52678"/>
                <a:gd name="connsiteX5" fmla="*/ 23317 w 63905"/>
                <a:gd name="connsiteY5" fmla="*/ 52679 h 5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05" h="52678">
                  <a:moveTo>
                    <a:pt x="63906" y="12090"/>
                  </a:moveTo>
                  <a:lnTo>
                    <a:pt x="51815" y="0"/>
                  </a:lnTo>
                  <a:lnTo>
                    <a:pt x="23317" y="28498"/>
                  </a:lnTo>
                  <a:lnTo>
                    <a:pt x="12090" y="17272"/>
                  </a:lnTo>
                  <a:lnTo>
                    <a:pt x="0" y="29362"/>
                  </a:lnTo>
                  <a:lnTo>
                    <a:pt x="23317" y="52679"/>
                  </a:lnTo>
                  <a:close/>
                </a:path>
              </a:pathLst>
            </a:custGeom>
            <a:grpFill/>
            <a:ln w="4266" cap="flat">
              <a:noFill/>
              <a:prstDash val="solid"/>
              <a:miter/>
            </a:ln>
          </p:spPr>
          <p:txBody>
            <a:bodyPr rtlCol="0" anchor="ctr"/>
            <a:lstStyle/>
            <a:p>
              <a:endParaRPr lang="en-US"/>
            </a:p>
          </p:txBody>
        </p:sp>
        <p:sp>
          <p:nvSpPr>
            <p:cNvPr id="175" name="Freeform: Shape 214">
              <a:extLst>
                <a:ext uri="{FF2B5EF4-FFF2-40B4-BE49-F238E27FC236}">
                  <a16:creationId xmlns:a16="http://schemas.microsoft.com/office/drawing/2014/main" id="{5821273A-C8A7-8849-94D8-0169CCE98486}"/>
                </a:ext>
              </a:extLst>
            </p:cNvPr>
            <p:cNvSpPr/>
            <p:nvPr/>
          </p:nvSpPr>
          <p:spPr>
            <a:xfrm>
              <a:off x="4689239" y="6753795"/>
              <a:ext cx="63905" cy="52678"/>
            </a:xfrm>
            <a:custGeom>
              <a:avLst/>
              <a:gdLst>
                <a:gd name="connsiteX0" fmla="*/ 63906 w 63905"/>
                <a:gd name="connsiteY0" fmla="*/ 12090 h 52678"/>
                <a:gd name="connsiteX1" fmla="*/ 51815 w 63905"/>
                <a:gd name="connsiteY1" fmla="*/ 0 h 52678"/>
                <a:gd name="connsiteX2" fmla="*/ 23317 w 63905"/>
                <a:gd name="connsiteY2" fmla="*/ 28498 h 52678"/>
                <a:gd name="connsiteX3" fmla="*/ 12090 w 63905"/>
                <a:gd name="connsiteY3" fmla="*/ 17272 h 52678"/>
                <a:gd name="connsiteX4" fmla="*/ 0 w 63905"/>
                <a:gd name="connsiteY4" fmla="*/ 29362 h 52678"/>
                <a:gd name="connsiteX5" fmla="*/ 23317 w 63905"/>
                <a:gd name="connsiteY5" fmla="*/ 52679 h 5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05" h="52678">
                  <a:moveTo>
                    <a:pt x="63906" y="12090"/>
                  </a:moveTo>
                  <a:lnTo>
                    <a:pt x="51815" y="0"/>
                  </a:lnTo>
                  <a:lnTo>
                    <a:pt x="23317" y="28498"/>
                  </a:lnTo>
                  <a:lnTo>
                    <a:pt x="12090" y="17272"/>
                  </a:lnTo>
                  <a:lnTo>
                    <a:pt x="0" y="29362"/>
                  </a:lnTo>
                  <a:lnTo>
                    <a:pt x="23317" y="52679"/>
                  </a:lnTo>
                  <a:close/>
                </a:path>
              </a:pathLst>
            </a:custGeom>
            <a:grpFill/>
            <a:ln w="4266" cap="flat">
              <a:noFill/>
              <a:prstDash val="solid"/>
              <a:miter/>
            </a:ln>
          </p:spPr>
          <p:txBody>
            <a:bodyPr rtlCol="0" anchor="ctr"/>
            <a:lstStyle/>
            <a:p>
              <a:endParaRPr lang="en-US"/>
            </a:p>
          </p:txBody>
        </p:sp>
        <p:sp>
          <p:nvSpPr>
            <p:cNvPr id="176" name="Freeform: Shape 215">
              <a:extLst>
                <a:ext uri="{FF2B5EF4-FFF2-40B4-BE49-F238E27FC236}">
                  <a16:creationId xmlns:a16="http://schemas.microsoft.com/office/drawing/2014/main" id="{BEC25E34-0625-B74C-BD51-7041A0362E22}"/>
                </a:ext>
              </a:extLst>
            </p:cNvPr>
            <p:cNvSpPr/>
            <p:nvPr/>
          </p:nvSpPr>
          <p:spPr>
            <a:xfrm>
              <a:off x="4689239" y="6822018"/>
              <a:ext cx="63905" cy="52678"/>
            </a:xfrm>
            <a:custGeom>
              <a:avLst/>
              <a:gdLst>
                <a:gd name="connsiteX0" fmla="*/ 63906 w 63905"/>
                <a:gd name="connsiteY0" fmla="*/ 12090 h 52678"/>
                <a:gd name="connsiteX1" fmla="*/ 51815 w 63905"/>
                <a:gd name="connsiteY1" fmla="*/ 0 h 52678"/>
                <a:gd name="connsiteX2" fmla="*/ 23317 w 63905"/>
                <a:gd name="connsiteY2" fmla="*/ 28498 h 52678"/>
                <a:gd name="connsiteX3" fmla="*/ 12090 w 63905"/>
                <a:gd name="connsiteY3" fmla="*/ 17272 h 52678"/>
                <a:gd name="connsiteX4" fmla="*/ 0 w 63905"/>
                <a:gd name="connsiteY4" fmla="*/ 29362 h 52678"/>
                <a:gd name="connsiteX5" fmla="*/ 23317 w 63905"/>
                <a:gd name="connsiteY5" fmla="*/ 52679 h 5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05" h="52678">
                  <a:moveTo>
                    <a:pt x="63906" y="12090"/>
                  </a:moveTo>
                  <a:lnTo>
                    <a:pt x="51815" y="0"/>
                  </a:lnTo>
                  <a:lnTo>
                    <a:pt x="23317" y="28498"/>
                  </a:lnTo>
                  <a:lnTo>
                    <a:pt x="12090" y="17272"/>
                  </a:lnTo>
                  <a:lnTo>
                    <a:pt x="0" y="29362"/>
                  </a:lnTo>
                  <a:lnTo>
                    <a:pt x="23317" y="52679"/>
                  </a:lnTo>
                  <a:close/>
                </a:path>
              </a:pathLst>
            </a:custGeom>
            <a:grpFill/>
            <a:ln w="4266" cap="flat">
              <a:noFill/>
              <a:prstDash val="solid"/>
              <a:miter/>
            </a:ln>
          </p:spPr>
          <p:txBody>
            <a:bodyPr rtlCol="0" anchor="ctr"/>
            <a:lstStyle/>
            <a:p>
              <a:endParaRPr lang="en-US"/>
            </a:p>
          </p:txBody>
        </p:sp>
      </p:grpSp>
      <p:cxnSp>
        <p:nvCxnSpPr>
          <p:cNvPr id="6" name="Straight Connector 5">
            <a:extLst>
              <a:ext uri="{FF2B5EF4-FFF2-40B4-BE49-F238E27FC236}">
                <a16:creationId xmlns:a16="http://schemas.microsoft.com/office/drawing/2014/main" id="{DF5AF63F-78EA-474A-8447-AD3A3DB73FE8}"/>
              </a:ext>
            </a:extLst>
          </p:cNvPr>
          <p:cNvCxnSpPr/>
          <p:nvPr/>
        </p:nvCxnSpPr>
        <p:spPr>
          <a:xfrm>
            <a:off x="3352800" y="5895461"/>
            <a:ext cx="0" cy="51840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2C3501C5-A907-8D41-BCEB-45C8303B0D0F}"/>
              </a:ext>
            </a:extLst>
          </p:cNvPr>
          <p:cNvCxnSpPr/>
          <p:nvPr/>
        </p:nvCxnSpPr>
        <p:spPr>
          <a:xfrm>
            <a:off x="5591251" y="5895461"/>
            <a:ext cx="0" cy="51840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755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FA876-0297-5D4E-AB39-F55DFFD36E77}"/>
              </a:ext>
            </a:extLst>
          </p:cNvPr>
          <p:cNvSpPr>
            <a:spLocks noGrp="1"/>
          </p:cNvSpPr>
          <p:nvPr>
            <p:ph type="title"/>
          </p:nvPr>
        </p:nvSpPr>
        <p:spPr>
          <a:xfrm>
            <a:off x="404813" y="388188"/>
            <a:ext cx="10947772" cy="716711"/>
          </a:xfrm>
        </p:spPr>
        <p:txBody>
          <a:bodyPr/>
          <a:lstStyle/>
          <a:p>
            <a:r>
              <a:rPr lang="en-US"/>
              <a:t>Demo Use Case – HR Services</a:t>
            </a:r>
          </a:p>
        </p:txBody>
      </p:sp>
      <p:sp>
        <p:nvSpPr>
          <p:cNvPr id="28" name="Rounded Rectangle 27">
            <a:extLst>
              <a:ext uri="{FF2B5EF4-FFF2-40B4-BE49-F238E27FC236}">
                <a16:creationId xmlns:a16="http://schemas.microsoft.com/office/drawing/2014/main" id="{D72513E6-3A7F-164B-8A7F-48CE85E0336C}"/>
              </a:ext>
            </a:extLst>
          </p:cNvPr>
          <p:cNvSpPr/>
          <p:nvPr/>
        </p:nvSpPr>
        <p:spPr>
          <a:xfrm>
            <a:off x="473344" y="3743594"/>
            <a:ext cx="11245312" cy="152400"/>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26" name="Round Diagonal Corner of Rectangle 25">
            <a:extLst>
              <a:ext uri="{FF2B5EF4-FFF2-40B4-BE49-F238E27FC236}">
                <a16:creationId xmlns:a16="http://schemas.microsoft.com/office/drawing/2014/main" id="{2F4A14D3-4B9C-0949-9FEB-E4B0249BCE53}"/>
              </a:ext>
            </a:extLst>
          </p:cNvPr>
          <p:cNvSpPr/>
          <p:nvPr/>
        </p:nvSpPr>
        <p:spPr>
          <a:xfrm>
            <a:off x="1614376" y="1327150"/>
            <a:ext cx="2568199" cy="2406650"/>
          </a:xfrm>
          <a:custGeom>
            <a:avLst/>
            <a:gdLst>
              <a:gd name="connsiteX0" fmla="*/ 259828 w 2209800"/>
              <a:gd name="connsiteY0" fmla="*/ 0 h 2406650"/>
              <a:gd name="connsiteX1" fmla="*/ 2209800 w 2209800"/>
              <a:gd name="connsiteY1" fmla="*/ 0 h 2406650"/>
              <a:gd name="connsiteX2" fmla="*/ 2209800 w 2209800"/>
              <a:gd name="connsiteY2" fmla="*/ 0 h 2406650"/>
              <a:gd name="connsiteX3" fmla="*/ 2209800 w 2209800"/>
              <a:gd name="connsiteY3" fmla="*/ 2146822 h 2406650"/>
              <a:gd name="connsiteX4" fmla="*/ 1949972 w 2209800"/>
              <a:gd name="connsiteY4" fmla="*/ 2406650 h 2406650"/>
              <a:gd name="connsiteX5" fmla="*/ 0 w 2209800"/>
              <a:gd name="connsiteY5" fmla="*/ 2406650 h 2406650"/>
              <a:gd name="connsiteX6" fmla="*/ 0 w 2209800"/>
              <a:gd name="connsiteY6" fmla="*/ 2406650 h 2406650"/>
              <a:gd name="connsiteX7" fmla="*/ 0 w 2209800"/>
              <a:gd name="connsiteY7" fmla="*/ 259828 h 2406650"/>
              <a:gd name="connsiteX8" fmla="*/ 259828 w 2209800"/>
              <a:gd name="connsiteY8" fmla="*/ 0 h 2406650"/>
              <a:gd name="connsiteX0" fmla="*/ 1949972 w 2209800"/>
              <a:gd name="connsiteY0" fmla="*/ 2406650 h 2498090"/>
              <a:gd name="connsiteX1" fmla="*/ 0 w 2209800"/>
              <a:gd name="connsiteY1" fmla="*/ 2406650 h 2498090"/>
              <a:gd name="connsiteX2" fmla="*/ 0 w 2209800"/>
              <a:gd name="connsiteY2" fmla="*/ 2406650 h 2498090"/>
              <a:gd name="connsiteX3" fmla="*/ 0 w 2209800"/>
              <a:gd name="connsiteY3" fmla="*/ 259828 h 2498090"/>
              <a:gd name="connsiteX4" fmla="*/ 259828 w 2209800"/>
              <a:gd name="connsiteY4" fmla="*/ 0 h 2498090"/>
              <a:gd name="connsiteX5" fmla="*/ 2209800 w 2209800"/>
              <a:gd name="connsiteY5" fmla="*/ 0 h 2498090"/>
              <a:gd name="connsiteX6" fmla="*/ 2209800 w 2209800"/>
              <a:gd name="connsiteY6" fmla="*/ 0 h 2498090"/>
              <a:gd name="connsiteX7" fmla="*/ 2209800 w 2209800"/>
              <a:gd name="connsiteY7" fmla="*/ 2146822 h 2498090"/>
              <a:gd name="connsiteX8" fmla="*/ 2041412 w 2209800"/>
              <a:gd name="connsiteY8" fmla="*/ 2498090 h 2498090"/>
              <a:gd name="connsiteX0" fmla="*/ 1949972 w 2209800"/>
              <a:gd name="connsiteY0" fmla="*/ 2406650 h 2406650"/>
              <a:gd name="connsiteX1" fmla="*/ 0 w 2209800"/>
              <a:gd name="connsiteY1" fmla="*/ 2406650 h 2406650"/>
              <a:gd name="connsiteX2" fmla="*/ 0 w 2209800"/>
              <a:gd name="connsiteY2" fmla="*/ 2406650 h 2406650"/>
              <a:gd name="connsiteX3" fmla="*/ 0 w 2209800"/>
              <a:gd name="connsiteY3" fmla="*/ 259828 h 2406650"/>
              <a:gd name="connsiteX4" fmla="*/ 259828 w 2209800"/>
              <a:gd name="connsiteY4" fmla="*/ 0 h 2406650"/>
              <a:gd name="connsiteX5" fmla="*/ 2209800 w 2209800"/>
              <a:gd name="connsiteY5" fmla="*/ 0 h 2406650"/>
              <a:gd name="connsiteX6" fmla="*/ 2209800 w 2209800"/>
              <a:gd name="connsiteY6" fmla="*/ 0 h 2406650"/>
              <a:gd name="connsiteX7" fmla="*/ 2209800 w 2209800"/>
              <a:gd name="connsiteY7" fmla="*/ 2146822 h 2406650"/>
              <a:gd name="connsiteX0" fmla="*/ 0 w 2209800"/>
              <a:gd name="connsiteY0" fmla="*/ 2406650 h 2406650"/>
              <a:gd name="connsiteX1" fmla="*/ 0 w 2209800"/>
              <a:gd name="connsiteY1" fmla="*/ 2406650 h 2406650"/>
              <a:gd name="connsiteX2" fmla="*/ 0 w 2209800"/>
              <a:gd name="connsiteY2" fmla="*/ 259828 h 2406650"/>
              <a:gd name="connsiteX3" fmla="*/ 259828 w 2209800"/>
              <a:gd name="connsiteY3" fmla="*/ 0 h 2406650"/>
              <a:gd name="connsiteX4" fmla="*/ 2209800 w 2209800"/>
              <a:gd name="connsiteY4" fmla="*/ 0 h 2406650"/>
              <a:gd name="connsiteX5" fmla="*/ 2209800 w 2209800"/>
              <a:gd name="connsiteY5" fmla="*/ 0 h 2406650"/>
              <a:gd name="connsiteX6" fmla="*/ 2209800 w 2209800"/>
              <a:gd name="connsiteY6" fmla="*/ 2146822 h 2406650"/>
              <a:gd name="connsiteX0" fmla="*/ 0 w 2209800"/>
              <a:gd name="connsiteY0" fmla="*/ 2406650 h 2406650"/>
              <a:gd name="connsiteX1" fmla="*/ 0 w 2209800"/>
              <a:gd name="connsiteY1" fmla="*/ 2406650 h 2406650"/>
              <a:gd name="connsiteX2" fmla="*/ 0 w 2209800"/>
              <a:gd name="connsiteY2" fmla="*/ 259828 h 2406650"/>
              <a:gd name="connsiteX3" fmla="*/ 259828 w 2209800"/>
              <a:gd name="connsiteY3" fmla="*/ 0 h 2406650"/>
              <a:gd name="connsiteX4" fmla="*/ 2209800 w 2209800"/>
              <a:gd name="connsiteY4" fmla="*/ 0 h 2406650"/>
              <a:gd name="connsiteX5" fmla="*/ 2209800 w 2209800"/>
              <a:gd name="connsiteY5" fmla="*/ 0 h 2406650"/>
              <a:gd name="connsiteX6" fmla="*/ 2209800 w 2209800"/>
              <a:gd name="connsiteY6" fmla="*/ 1201426 h 2406650"/>
              <a:gd name="connsiteX0" fmla="*/ 0 w 2209800"/>
              <a:gd name="connsiteY0" fmla="*/ 2406650 h 2406650"/>
              <a:gd name="connsiteX1" fmla="*/ 0 w 2209800"/>
              <a:gd name="connsiteY1" fmla="*/ 2406650 h 2406650"/>
              <a:gd name="connsiteX2" fmla="*/ 0 w 2209800"/>
              <a:gd name="connsiteY2" fmla="*/ 259828 h 2406650"/>
              <a:gd name="connsiteX3" fmla="*/ 259828 w 2209800"/>
              <a:gd name="connsiteY3" fmla="*/ 0 h 2406650"/>
              <a:gd name="connsiteX4" fmla="*/ 2209800 w 2209800"/>
              <a:gd name="connsiteY4" fmla="*/ 0 h 2406650"/>
              <a:gd name="connsiteX5" fmla="*/ 2209800 w 2209800"/>
              <a:gd name="connsiteY5" fmla="*/ 0 h 2406650"/>
              <a:gd name="connsiteX6" fmla="*/ 2209800 w 2209800"/>
              <a:gd name="connsiteY6" fmla="*/ 726413 h 240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800" h="2406650">
                <a:moveTo>
                  <a:pt x="0" y="2406650"/>
                </a:moveTo>
                <a:lnTo>
                  <a:pt x="0" y="2406650"/>
                </a:lnTo>
                <a:lnTo>
                  <a:pt x="0" y="259828"/>
                </a:lnTo>
                <a:cubicBezTo>
                  <a:pt x="0" y="116329"/>
                  <a:pt x="116329" y="0"/>
                  <a:pt x="259828" y="0"/>
                </a:cubicBezTo>
                <a:lnTo>
                  <a:pt x="2209800" y="0"/>
                </a:lnTo>
                <a:lnTo>
                  <a:pt x="2209800" y="0"/>
                </a:lnTo>
                <a:lnTo>
                  <a:pt x="2209800" y="726413"/>
                </a:lnTo>
              </a:path>
            </a:pathLst>
          </a:custGeom>
          <a:noFill/>
          <a:ln cap="rnd">
            <a:solidFill>
              <a:schemeClr val="accent2"/>
            </a:solidFill>
            <a:roun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27" name="Rectangle 26">
            <a:extLst>
              <a:ext uri="{FF2B5EF4-FFF2-40B4-BE49-F238E27FC236}">
                <a16:creationId xmlns:a16="http://schemas.microsoft.com/office/drawing/2014/main" id="{4501A8E3-64F0-0C49-8EAD-573E63198B83}"/>
              </a:ext>
            </a:extLst>
          </p:cNvPr>
          <p:cNvSpPr/>
          <p:nvPr/>
        </p:nvSpPr>
        <p:spPr>
          <a:xfrm>
            <a:off x="1734489" y="2166863"/>
            <a:ext cx="2208024" cy="1184940"/>
          </a:xfrm>
          <a:prstGeom prst="rect">
            <a:avLst/>
          </a:prstGeom>
          <a:solidFill>
            <a:schemeClr val="bg1"/>
          </a:solidFill>
        </p:spPr>
        <p:txBody>
          <a:bodyPr wrap="square" lIns="0" tIns="0" rIns="0" bIns="0">
            <a:spAutoFit/>
          </a:bodyPr>
          <a:lstStyle/>
          <a:p>
            <a:pPr marL="136525" indent="-136525">
              <a:spcAft>
                <a:spcPts val="200"/>
              </a:spcAft>
              <a:buFont typeface="Wingdings" panose="05000000000000000000" pitchFamily="2" charset="2"/>
              <a:buChar char="§"/>
            </a:pPr>
            <a:r>
              <a:rPr lang="en-GB" sz="1200">
                <a:cs typeface="Arial" pitchFamily="34" charset="0"/>
              </a:rPr>
              <a:t>On both desktop and mobile</a:t>
            </a:r>
          </a:p>
          <a:p>
            <a:pPr marL="136525" indent="-136525">
              <a:spcAft>
                <a:spcPts val="200"/>
              </a:spcAft>
              <a:buFont typeface="Wingdings" panose="05000000000000000000" pitchFamily="2" charset="2"/>
              <a:buChar char="§"/>
            </a:pPr>
            <a:r>
              <a:rPr lang="en-GB" sz="1200">
                <a:cs typeface="Arial" pitchFamily="34" charset="0"/>
              </a:rPr>
              <a:t>Upload photo or PDF file</a:t>
            </a:r>
          </a:p>
          <a:p>
            <a:pPr marL="136525" indent="-136525">
              <a:spcAft>
                <a:spcPts val="200"/>
              </a:spcAft>
              <a:buFont typeface="Wingdings" panose="05000000000000000000" pitchFamily="2" charset="2"/>
              <a:buChar char="§"/>
            </a:pPr>
            <a:r>
              <a:rPr lang="en-GB" sz="1200">
                <a:cs typeface="Arial" pitchFamily="34" charset="0"/>
              </a:rPr>
              <a:t>Using AI Builder, we can identify candidate profile</a:t>
            </a:r>
          </a:p>
          <a:p>
            <a:pPr marL="136525" indent="-136525">
              <a:spcAft>
                <a:spcPts val="200"/>
              </a:spcAft>
              <a:buFont typeface="Wingdings" panose="05000000000000000000" pitchFamily="2" charset="2"/>
              <a:buChar char="§"/>
            </a:pPr>
            <a:r>
              <a:rPr lang="en-GB" sz="1200">
                <a:cs typeface="Arial" pitchFamily="34" charset="0"/>
              </a:rPr>
              <a:t>All data is exported to HR System</a:t>
            </a:r>
          </a:p>
        </p:txBody>
      </p:sp>
      <p:grpSp>
        <p:nvGrpSpPr>
          <p:cNvPr id="31" name="Group 30">
            <a:extLst>
              <a:ext uri="{FF2B5EF4-FFF2-40B4-BE49-F238E27FC236}">
                <a16:creationId xmlns:a16="http://schemas.microsoft.com/office/drawing/2014/main" id="{1A4343CC-0565-E345-B089-3C3D385CEC85}"/>
              </a:ext>
            </a:extLst>
          </p:cNvPr>
          <p:cNvGrpSpPr/>
          <p:nvPr/>
        </p:nvGrpSpPr>
        <p:grpSpPr>
          <a:xfrm>
            <a:off x="1461977" y="3683538"/>
            <a:ext cx="272512" cy="272512"/>
            <a:chOff x="565688" y="3651250"/>
            <a:chExt cx="304800" cy="304800"/>
          </a:xfrm>
        </p:grpSpPr>
        <p:sp>
          <p:nvSpPr>
            <p:cNvPr id="29" name="Oval 28">
              <a:extLst>
                <a:ext uri="{FF2B5EF4-FFF2-40B4-BE49-F238E27FC236}">
                  <a16:creationId xmlns:a16="http://schemas.microsoft.com/office/drawing/2014/main" id="{C1FC9DAD-79C2-954B-A328-F3D108CA5672}"/>
                </a:ext>
              </a:extLst>
            </p:cNvPr>
            <p:cNvSpPr/>
            <p:nvPr/>
          </p:nvSpPr>
          <p:spPr>
            <a:xfrm>
              <a:off x="565688" y="3651250"/>
              <a:ext cx="304800" cy="3048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30" name="Oval 29">
              <a:extLst>
                <a:ext uri="{FF2B5EF4-FFF2-40B4-BE49-F238E27FC236}">
                  <a16:creationId xmlns:a16="http://schemas.microsoft.com/office/drawing/2014/main" id="{866904A8-CCAF-9547-B250-B2C2374D0139}"/>
                </a:ext>
              </a:extLst>
            </p:cNvPr>
            <p:cNvSpPr/>
            <p:nvPr/>
          </p:nvSpPr>
          <p:spPr>
            <a:xfrm>
              <a:off x="603788" y="3689350"/>
              <a:ext cx="22860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grpSp>
      <p:sp>
        <p:nvSpPr>
          <p:cNvPr id="32" name="Rectangle 31">
            <a:extLst>
              <a:ext uri="{FF2B5EF4-FFF2-40B4-BE49-F238E27FC236}">
                <a16:creationId xmlns:a16="http://schemas.microsoft.com/office/drawing/2014/main" id="{41166A00-0F6E-D843-9297-97437A01387D}"/>
              </a:ext>
            </a:extLst>
          </p:cNvPr>
          <p:cNvSpPr/>
          <p:nvPr/>
        </p:nvSpPr>
        <p:spPr>
          <a:xfrm>
            <a:off x="1447800" y="1594073"/>
            <a:ext cx="2209800" cy="512734"/>
          </a:xfrm>
          <a:prstGeom prst="rect">
            <a:avLst/>
          </a:prstGeom>
          <a:solidFill>
            <a:schemeClr val="accent2"/>
          </a:solidFill>
        </p:spPr>
        <p:txBody>
          <a:bodyPr wrap="square" lIns="18000" tIns="10800" rIns="18000" bIns="10800" anchor="ctr">
            <a:noAutofit/>
          </a:bodyPr>
          <a:lstStyle/>
          <a:p>
            <a:pPr algn="ctr">
              <a:spcAft>
                <a:spcPts val="1200"/>
              </a:spcAft>
            </a:pPr>
            <a:r>
              <a:rPr lang="en-GB" sz="1400">
                <a:solidFill>
                  <a:schemeClr val="bg1"/>
                </a:solidFill>
                <a:latin typeface="Ubuntu Light" panose="020B0304030602030204" pitchFamily="34" charset="0"/>
                <a:cs typeface="Arial" pitchFamily="34" charset="0"/>
              </a:rPr>
              <a:t>Get CV</a:t>
            </a:r>
          </a:p>
        </p:txBody>
      </p:sp>
      <p:sp>
        <p:nvSpPr>
          <p:cNvPr id="35" name="Round Diagonal Corner of Rectangle 25">
            <a:extLst>
              <a:ext uri="{FF2B5EF4-FFF2-40B4-BE49-F238E27FC236}">
                <a16:creationId xmlns:a16="http://schemas.microsoft.com/office/drawing/2014/main" id="{ECDDBDAA-BCBC-104F-A463-988C3979E376}"/>
              </a:ext>
            </a:extLst>
          </p:cNvPr>
          <p:cNvSpPr/>
          <p:nvPr/>
        </p:nvSpPr>
        <p:spPr>
          <a:xfrm>
            <a:off x="6424663" y="1327150"/>
            <a:ext cx="2568199" cy="2406650"/>
          </a:xfrm>
          <a:custGeom>
            <a:avLst/>
            <a:gdLst>
              <a:gd name="connsiteX0" fmla="*/ 259828 w 2209800"/>
              <a:gd name="connsiteY0" fmla="*/ 0 h 2406650"/>
              <a:gd name="connsiteX1" fmla="*/ 2209800 w 2209800"/>
              <a:gd name="connsiteY1" fmla="*/ 0 h 2406650"/>
              <a:gd name="connsiteX2" fmla="*/ 2209800 w 2209800"/>
              <a:gd name="connsiteY2" fmla="*/ 0 h 2406650"/>
              <a:gd name="connsiteX3" fmla="*/ 2209800 w 2209800"/>
              <a:gd name="connsiteY3" fmla="*/ 2146822 h 2406650"/>
              <a:gd name="connsiteX4" fmla="*/ 1949972 w 2209800"/>
              <a:gd name="connsiteY4" fmla="*/ 2406650 h 2406650"/>
              <a:gd name="connsiteX5" fmla="*/ 0 w 2209800"/>
              <a:gd name="connsiteY5" fmla="*/ 2406650 h 2406650"/>
              <a:gd name="connsiteX6" fmla="*/ 0 w 2209800"/>
              <a:gd name="connsiteY6" fmla="*/ 2406650 h 2406650"/>
              <a:gd name="connsiteX7" fmla="*/ 0 w 2209800"/>
              <a:gd name="connsiteY7" fmla="*/ 259828 h 2406650"/>
              <a:gd name="connsiteX8" fmla="*/ 259828 w 2209800"/>
              <a:gd name="connsiteY8" fmla="*/ 0 h 2406650"/>
              <a:gd name="connsiteX0" fmla="*/ 1949972 w 2209800"/>
              <a:gd name="connsiteY0" fmla="*/ 2406650 h 2498090"/>
              <a:gd name="connsiteX1" fmla="*/ 0 w 2209800"/>
              <a:gd name="connsiteY1" fmla="*/ 2406650 h 2498090"/>
              <a:gd name="connsiteX2" fmla="*/ 0 w 2209800"/>
              <a:gd name="connsiteY2" fmla="*/ 2406650 h 2498090"/>
              <a:gd name="connsiteX3" fmla="*/ 0 w 2209800"/>
              <a:gd name="connsiteY3" fmla="*/ 259828 h 2498090"/>
              <a:gd name="connsiteX4" fmla="*/ 259828 w 2209800"/>
              <a:gd name="connsiteY4" fmla="*/ 0 h 2498090"/>
              <a:gd name="connsiteX5" fmla="*/ 2209800 w 2209800"/>
              <a:gd name="connsiteY5" fmla="*/ 0 h 2498090"/>
              <a:gd name="connsiteX6" fmla="*/ 2209800 w 2209800"/>
              <a:gd name="connsiteY6" fmla="*/ 0 h 2498090"/>
              <a:gd name="connsiteX7" fmla="*/ 2209800 w 2209800"/>
              <a:gd name="connsiteY7" fmla="*/ 2146822 h 2498090"/>
              <a:gd name="connsiteX8" fmla="*/ 2041412 w 2209800"/>
              <a:gd name="connsiteY8" fmla="*/ 2498090 h 2498090"/>
              <a:gd name="connsiteX0" fmla="*/ 1949972 w 2209800"/>
              <a:gd name="connsiteY0" fmla="*/ 2406650 h 2406650"/>
              <a:gd name="connsiteX1" fmla="*/ 0 w 2209800"/>
              <a:gd name="connsiteY1" fmla="*/ 2406650 h 2406650"/>
              <a:gd name="connsiteX2" fmla="*/ 0 w 2209800"/>
              <a:gd name="connsiteY2" fmla="*/ 2406650 h 2406650"/>
              <a:gd name="connsiteX3" fmla="*/ 0 w 2209800"/>
              <a:gd name="connsiteY3" fmla="*/ 259828 h 2406650"/>
              <a:gd name="connsiteX4" fmla="*/ 259828 w 2209800"/>
              <a:gd name="connsiteY4" fmla="*/ 0 h 2406650"/>
              <a:gd name="connsiteX5" fmla="*/ 2209800 w 2209800"/>
              <a:gd name="connsiteY5" fmla="*/ 0 h 2406650"/>
              <a:gd name="connsiteX6" fmla="*/ 2209800 w 2209800"/>
              <a:gd name="connsiteY6" fmla="*/ 0 h 2406650"/>
              <a:gd name="connsiteX7" fmla="*/ 2209800 w 2209800"/>
              <a:gd name="connsiteY7" fmla="*/ 2146822 h 2406650"/>
              <a:gd name="connsiteX0" fmla="*/ 0 w 2209800"/>
              <a:gd name="connsiteY0" fmla="*/ 2406650 h 2406650"/>
              <a:gd name="connsiteX1" fmla="*/ 0 w 2209800"/>
              <a:gd name="connsiteY1" fmla="*/ 2406650 h 2406650"/>
              <a:gd name="connsiteX2" fmla="*/ 0 w 2209800"/>
              <a:gd name="connsiteY2" fmla="*/ 259828 h 2406650"/>
              <a:gd name="connsiteX3" fmla="*/ 259828 w 2209800"/>
              <a:gd name="connsiteY3" fmla="*/ 0 h 2406650"/>
              <a:gd name="connsiteX4" fmla="*/ 2209800 w 2209800"/>
              <a:gd name="connsiteY4" fmla="*/ 0 h 2406650"/>
              <a:gd name="connsiteX5" fmla="*/ 2209800 w 2209800"/>
              <a:gd name="connsiteY5" fmla="*/ 0 h 2406650"/>
              <a:gd name="connsiteX6" fmla="*/ 2209800 w 2209800"/>
              <a:gd name="connsiteY6" fmla="*/ 2146822 h 2406650"/>
              <a:gd name="connsiteX0" fmla="*/ 0 w 2209800"/>
              <a:gd name="connsiteY0" fmla="*/ 2406650 h 2406650"/>
              <a:gd name="connsiteX1" fmla="*/ 0 w 2209800"/>
              <a:gd name="connsiteY1" fmla="*/ 2406650 h 2406650"/>
              <a:gd name="connsiteX2" fmla="*/ 0 w 2209800"/>
              <a:gd name="connsiteY2" fmla="*/ 259828 h 2406650"/>
              <a:gd name="connsiteX3" fmla="*/ 259828 w 2209800"/>
              <a:gd name="connsiteY3" fmla="*/ 0 h 2406650"/>
              <a:gd name="connsiteX4" fmla="*/ 2209800 w 2209800"/>
              <a:gd name="connsiteY4" fmla="*/ 0 h 2406650"/>
              <a:gd name="connsiteX5" fmla="*/ 2209800 w 2209800"/>
              <a:gd name="connsiteY5" fmla="*/ 0 h 2406650"/>
              <a:gd name="connsiteX6" fmla="*/ 2209800 w 2209800"/>
              <a:gd name="connsiteY6" fmla="*/ 1201426 h 2406650"/>
              <a:gd name="connsiteX0" fmla="*/ 0 w 2209800"/>
              <a:gd name="connsiteY0" fmla="*/ 2406650 h 2406650"/>
              <a:gd name="connsiteX1" fmla="*/ 0 w 2209800"/>
              <a:gd name="connsiteY1" fmla="*/ 2406650 h 2406650"/>
              <a:gd name="connsiteX2" fmla="*/ 0 w 2209800"/>
              <a:gd name="connsiteY2" fmla="*/ 259828 h 2406650"/>
              <a:gd name="connsiteX3" fmla="*/ 259828 w 2209800"/>
              <a:gd name="connsiteY3" fmla="*/ 0 h 2406650"/>
              <a:gd name="connsiteX4" fmla="*/ 2209800 w 2209800"/>
              <a:gd name="connsiteY4" fmla="*/ 0 h 2406650"/>
              <a:gd name="connsiteX5" fmla="*/ 2209800 w 2209800"/>
              <a:gd name="connsiteY5" fmla="*/ 0 h 2406650"/>
              <a:gd name="connsiteX6" fmla="*/ 2209800 w 2209800"/>
              <a:gd name="connsiteY6" fmla="*/ 726413 h 240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800" h="2406650">
                <a:moveTo>
                  <a:pt x="0" y="2406650"/>
                </a:moveTo>
                <a:lnTo>
                  <a:pt x="0" y="2406650"/>
                </a:lnTo>
                <a:lnTo>
                  <a:pt x="0" y="259828"/>
                </a:lnTo>
                <a:cubicBezTo>
                  <a:pt x="0" y="116329"/>
                  <a:pt x="116329" y="0"/>
                  <a:pt x="259828" y="0"/>
                </a:cubicBezTo>
                <a:lnTo>
                  <a:pt x="2209800" y="0"/>
                </a:lnTo>
                <a:lnTo>
                  <a:pt x="2209800" y="0"/>
                </a:lnTo>
                <a:lnTo>
                  <a:pt x="2209800" y="726413"/>
                </a:lnTo>
              </a:path>
            </a:pathLst>
          </a:custGeom>
          <a:noFill/>
          <a:ln cap="rnd">
            <a:solidFill>
              <a:schemeClr val="accent4"/>
            </a:solidFill>
            <a:roun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36" name="Rectangle 35">
            <a:extLst>
              <a:ext uri="{FF2B5EF4-FFF2-40B4-BE49-F238E27FC236}">
                <a16:creationId xmlns:a16="http://schemas.microsoft.com/office/drawing/2014/main" id="{4175D2AE-FC47-564F-8E7B-CE7335DDB8FC}"/>
              </a:ext>
            </a:extLst>
          </p:cNvPr>
          <p:cNvSpPr/>
          <p:nvPr/>
        </p:nvSpPr>
        <p:spPr>
          <a:xfrm>
            <a:off x="6544776" y="2166863"/>
            <a:ext cx="2904024" cy="815608"/>
          </a:xfrm>
          <a:prstGeom prst="rect">
            <a:avLst/>
          </a:prstGeom>
          <a:solidFill>
            <a:schemeClr val="bg1"/>
          </a:solidFill>
        </p:spPr>
        <p:txBody>
          <a:bodyPr wrap="square" lIns="0" tIns="0" rIns="0" bIns="0">
            <a:spAutoFit/>
          </a:bodyPr>
          <a:lstStyle/>
          <a:p>
            <a:pPr marL="136525" indent="-136525">
              <a:spcAft>
                <a:spcPts val="200"/>
              </a:spcAft>
              <a:buFont typeface="Wingdings" panose="05000000000000000000" pitchFamily="2" charset="2"/>
              <a:buChar char="§"/>
            </a:pPr>
            <a:r>
              <a:rPr lang="en-GB" sz="1200">
                <a:cs typeface="Arial" pitchFamily="34" charset="0"/>
              </a:rPr>
              <a:t>Provide Recommended Profile</a:t>
            </a:r>
          </a:p>
          <a:p>
            <a:pPr marL="136525" indent="-136525">
              <a:spcAft>
                <a:spcPts val="200"/>
              </a:spcAft>
              <a:buFont typeface="Wingdings" panose="05000000000000000000" pitchFamily="2" charset="2"/>
              <a:buChar char="§"/>
            </a:pPr>
            <a:r>
              <a:rPr lang="en-GB" sz="1200">
                <a:cs typeface="Arial" pitchFamily="34" charset="0"/>
              </a:rPr>
              <a:t>Calculate Candidates scoring</a:t>
            </a:r>
          </a:p>
          <a:p>
            <a:pPr marL="136525" indent="-136525">
              <a:spcAft>
                <a:spcPts val="200"/>
              </a:spcAft>
              <a:buFont typeface="Wingdings" panose="05000000000000000000" pitchFamily="2" charset="2"/>
              <a:buChar char="§"/>
            </a:pPr>
            <a:r>
              <a:rPr lang="en-GB" sz="1200">
                <a:cs typeface="Arial" pitchFamily="34" charset="0"/>
              </a:rPr>
              <a:t>Insights into action</a:t>
            </a:r>
          </a:p>
          <a:p>
            <a:pPr marL="136525" indent="-136525">
              <a:spcAft>
                <a:spcPts val="200"/>
              </a:spcAft>
              <a:buFont typeface="Wingdings" panose="05000000000000000000" pitchFamily="2" charset="2"/>
              <a:buChar char="§"/>
            </a:pPr>
            <a:r>
              <a:rPr lang="en-GB" sz="1200">
                <a:cs typeface="Arial" pitchFamily="34" charset="0"/>
              </a:rPr>
              <a:t>Act faster through one workspace</a:t>
            </a:r>
          </a:p>
        </p:txBody>
      </p:sp>
      <p:grpSp>
        <p:nvGrpSpPr>
          <p:cNvPr id="37" name="Group 36">
            <a:extLst>
              <a:ext uri="{FF2B5EF4-FFF2-40B4-BE49-F238E27FC236}">
                <a16:creationId xmlns:a16="http://schemas.microsoft.com/office/drawing/2014/main" id="{E80A49E2-19ED-544E-89A0-5EF03519BFAA}"/>
              </a:ext>
            </a:extLst>
          </p:cNvPr>
          <p:cNvGrpSpPr/>
          <p:nvPr/>
        </p:nvGrpSpPr>
        <p:grpSpPr>
          <a:xfrm>
            <a:off x="6272264" y="3683538"/>
            <a:ext cx="272512" cy="272512"/>
            <a:chOff x="565688" y="3651250"/>
            <a:chExt cx="304800" cy="304800"/>
          </a:xfrm>
        </p:grpSpPr>
        <p:sp>
          <p:nvSpPr>
            <p:cNvPr id="39" name="Oval 38">
              <a:extLst>
                <a:ext uri="{FF2B5EF4-FFF2-40B4-BE49-F238E27FC236}">
                  <a16:creationId xmlns:a16="http://schemas.microsoft.com/office/drawing/2014/main" id="{7289B3DA-2C1C-8846-BFE4-C0D7F4C8D7C2}"/>
                </a:ext>
              </a:extLst>
            </p:cNvPr>
            <p:cNvSpPr/>
            <p:nvPr/>
          </p:nvSpPr>
          <p:spPr>
            <a:xfrm>
              <a:off x="565688" y="3651250"/>
              <a:ext cx="304800" cy="30480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40" name="Oval 39">
              <a:extLst>
                <a:ext uri="{FF2B5EF4-FFF2-40B4-BE49-F238E27FC236}">
                  <a16:creationId xmlns:a16="http://schemas.microsoft.com/office/drawing/2014/main" id="{1FD65E4A-059A-0040-8D70-DB63119C93E6}"/>
                </a:ext>
              </a:extLst>
            </p:cNvPr>
            <p:cNvSpPr/>
            <p:nvPr/>
          </p:nvSpPr>
          <p:spPr>
            <a:xfrm>
              <a:off x="603788" y="3689350"/>
              <a:ext cx="228600" cy="228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grpSp>
      <p:sp>
        <p:nvSpPr>
          <p:cNvPr id="38" name="Rectangle 37">
            <a:extLst>
              <a:ext uri="{FF2B5EF4-FFF2-40B4-BE49-F238E27FC236}">
                <a16:creationId xmlns:a16="http://schemas.microsoft.com/office/drawing/2014/main" id="{23A81498-445B-F942-B546-CF42BFB55AF9}"/>
              </a:ext>
            </a:extLst>
          </p:cNvPr>
          <p:cNvSpPr/>
          <p:nvPr/>
        </p:nvSpPr>
        <p:spPr>
          <a:xfrm>
            <a:off x="6258087" y="1594073"/>
            <a:ext cx="2209800" cy="512734"/>
          </a:xfrm>
          <a:prstGeom prst="rect">
            <a:avLst/>
          </a:prstGeom>
          <a:solidFill>
            <a:schemeClr val="accent3"/>
          </a:solidFill>
        </p:spPr>
        <p:txBody>
          <a:bodyPr wrap="square" lIns="18000" tIns="10800" rIns="18000" bIns="10800" anchor="ctr">
            <a:noAutofit/>
          </a:bodyPr>
          <a:lstStyle/>
          <a:p>
            <a:pPr algn="ctr">
              <a:spcAft>
                <a:spcPts val="1200"/>
              </a:spcAft>
            </a:pPr>
            <a:r>
              <a:rPr lang="en-GB" sz="1400">
                <a:solidFill>
                  <a:schemeClr val="bg1"/>
                </a:solidFill>
                <a:latin typeface="Ubuntu Light" panose="020B0304030602030204" pitchFamily="34" charset="0"/>
                <a:cs typeface="Arial" pitchFamily="34" charset="0"/>
              </a:rPr>
              <a:t>Identify candidate</a:t>
            </a:r>
          </a:p>
        </p:txBody>
      </p:sp>
      <p:sp>
        <p:nvSpPr>
          <p:cNvPr id="42" name="Round Diagonal Corner of Rectangle 25">
            <a:extLst>
              <a:ext uri="{FF2B5EF4-FFF2-40B4-BE49-F238E27FC236}">
                <a16:creationId xmlns:a16="http://schemas.microsoft.com/office/drawing/2014/main" id="{C7BE4D81-25FD-3344-9278-8BDDBF8FD947}"/>
              </a:ext>
            </a:extLst>
          </p:cNvPr>
          <p:cNvSpPr/>
          <p:nvPr/>
        </p:nvSpPr>
        <p:spPr>
          <a:xfrm flipV="1">
            <a:off x="3942512" y="3922578"/>
            <a:ext cx="2568199" cy="2406650"/>
          </a:xfrm>
          <a:custGeom>
            <a:avLst/>
            <a:gdLst>
              <a:gd name="connsiteX0" fmla="*/ 259828 w 2209800"/>
              <a:gd name="connsiteY0" fmla="*/ 0 h 2406650"/>
              <a:gd name="connsiteX1" fmla="*/ 2209800 w 2209800"/>
              <a:gd name="connsiteY1" fmla="*/ 0 h 2406650"/>
              <a:gd name="connsiteX2" fmla="*/ 2209800 w 2209800"/>
              <a:gd name="connsiteY2" fmla="*/ 0 h 2406650"/>
              <a:gd name="connsiteX3" fmla="*/ 2209800 w 2209800"/>
              <a:gd name="connsiteY3" fmla="*/ 2146822 h 2406650"/>
              <a:gd name="connsiteX4" fmla="*/ 1949972 w 2209800"/>
              <a:gd name="connsiteY4" fmla="*/ 2406650 h 2406650"/>
              <a:gd name="connsiteX5" fmla="*/ 0 w 2209800"/>
              <a:gd name="connsiteY5" fmla="*/ 2406650 h 2406650"/>
              <a:gd name="connsiteX6" fmla="*/ 0 w 2209800"/>
              <a:gd name="connsiteY6" fmla="*/ 2406650 h 2406650"/>
              <a:gd name="connsiteX7" fmla="*/ 0 w 2209800"/>
              <a:gd name="connsiteY7" fmla="*/ 259828 h 2406650"/>
              <a:gd name="connsiteX8" fmla="*/ 259828 w 2209800"/>
              <a:gd name="connsiteY8" fmla="*/ 0 h 2406650"/>
              <a:gd name="connsiteX0" fmla="*/ 1949972 w 2209800"/>
              <a:gd name="connsiteY0" fmla="*/ 2406650 h 2498090"/>
              <a:gd name="connsiteX1" fmla="*/ 0 w 2209800"/>
              <a:gd name="connsiteY1" fmla="*/ 2406650 h 2498090"/>
              <a:gd name="connsiteX2" fmla="*/ 0 w 2209800"/>
              <a:gd name="connsiteY2" fmla="*/ 2406650 h 2498090"/>
              <a:gd name="connsiteX3" fmla="*/ 0 w 2209800"/>
              <a:gd name="connsiteY3" fmla="*/ 259828 h 2498090"/>
              <a:gd name="connsiteX4" fmla="*/ 259828 w 2209800"/>
              <a:gd name="connsiteY4" fmla="*/ 0 h 2498090"/>
              <a:gd name="connsiteX5" fmla="*/ 2209800 w 2209800"/>
              <a:gd name="connsiteY5" fmla="*/ 0 h 2498090"/>
              <a:gd name="connsiteX6" fmla="*/ 2209800 w 2209800"/>
              <a:gd name="connsiteY6" fmla="*/ 0 h 2498090"/>
              <a:gd name="connsiteX7" fmla="*/ 2209800 w 2209800"/>
              <a:gd name="connsiteY7" fmla="*/ 2146822 h 2498090"/>
              <a:gd name="connsiteX8" fmla="*/ 2041412 w 2209800"/>
              <a:gd name="connsiteY8" fmla="*/ 2498090 h 2498090"/>
              <a:gd name="connsiteX0" fmla="*/ 1949972 w 2209800"/>
              <a:gd name="connsiteY0" fmla="*/ 2406650 h 2406650"/>
              <a:gd name="connsiteX1" fmla="*/ 0 w 2209800"/>
              <a:gd name="connsiteY1" fmla="*/ 2406650 h 2406650"/>
              <a:gd name="connsiteX2" fmla="*/ 0 w 2209800"/>
              <a:gd name="connsiteY2" fmla="*/ 2406650 h 2406650"/>
              <a:gd name="connsiteX3" fmla="*/ 0 w 2209800"/>
              <a:gd name="connsiteY3" fmla="*/ 259828 h 2406650"/>
              <a:gd name="connsiteX4" fmla="*/ 259828 w 2209800"/>
              <a:gd name="connsiteY4" fmla="*/ 0 h 2406650"/>
              <a:gd name="connsiteX5" fmla="*/ 2209800 w 2209800"/>
              <a:gd name="connsiteY5" fmla="*/ 0 h 2406650"/>
              <a:gd name="connsiteX6" fmla="*/ 2209800 w 2209800"/>
              <a:gd name="connsiteY6" fmla="*/ 0 h 2406650"/>
              <a:gd name="connsiteX7" fmla="*/ 2209800 w 2209800"/>
              <a:gd name="connsiteY7" fmla="*/ 2146822 h 2406650"/>
              <a:gd name="connsiteX0" fmla="*/ 0 w 2209800"/>
              <a:gd name="connsiteY0" fmla="*/ 2406650 h 2406650"/>
              <a:gd name="connsiteX1" fmla="*/ 0 w 2209800"/>
              <a:gd name="connsiteY1" fmla="*/ 2406650 h 2406650"/>
              <a:gd name="connsiteX2" fmla="*/ 0 w 2209800"/>
              <a:gd name="connsiteY2" fmla="*/ 259828 h 2406650"/>
              <a:gd name="connsiteX3" fmla="*/ 259828 w 2209800"/>
              <a:gd name="connsiteY3" fmla="*/ 0 h 2406650"/>
              <a:gd name="connsiteX4" fmla="*/ 2209800 w 2209800"/>
              <a:gd name="connsiteY4" fmla="*/ 0 h 2406650"/>
              <a:gd name="connsiteX5" fmla="*/ 2209800 w 2209800"/>
              <a:gd name="connsiteY5" fmla="*/ 0 h 2406650"/>
              <a:gd name="connsiteX6" fmla="*/ 2209800 w 2209800"/>
              <a:gd name="connsiteY6" fmla="*/ 2146822 h 2406650"/>
              <a:gd name="connsiteX0" fmla="*/ 0 w 2209800"/>
              <a:gd name="connsiteY0" fmla="*/ 2406650 h 2406650"/>
              <a:gd name="connsiteX1" fmla="*/ 0 w 2209800"/>
              <a:gd name="connsiteY1" fmla="*/ 2406650 h 2406650"/>
              <a:gd name="connsiteX2" fmla="*/ 0 w 2209800"/>
              <a:gd name="connsiteY2" fmla="*/ 259828 h 2406650"/>
              <a:gd name="connsiteX3" fmla="*/ 259828 w 2209800"/>
              <a:gd name="connsiteY3" fmla="*/ 0 h 2406650"/>
              <a:gd name="connsiteX4" fmla="*/ 2209800 w 2209800"/>
              <a:gd name="connsiteY4" fmla="*/ 0 h 2406650"/>
              <a:gd name="connsiteX5" fmla="*/ 2209800 w 2209800"/>
              <a:gd name="connsiteY5" fmla="*/ 0 h 2406650"/>
              <a:gd name="connsiteX6" fmla="*/ 2209800 w 2209800"/>
              <a:gd name="connsiteY6" fmla="*/ 1201426 h 2406650"/>
              <a:gd name="connsiteX0" fmla="*/ 0 w 2209800"/>
              <a:gd name="connsiteY0" fmla="*/ 2406650 h 2406650"/>
              <a:gd name="connsiteX1" fmla="*/ 0 w 2209800"/>
              <a:gd name="connsiteY1" fmla="*/ 2406650 h 2406650"/>
              <a:gd name="connsiteX2" fmla="*/ 0 w 2209800"/>
              <a:gd name="connsiteY2" fmla="*/ 259828 h 2406650"/>
              <a:gd name="connsiteX3" fmla="*/ 259828 w 2209800"/>
              <a:gd name="connsiteY3" fmla="*/ 0 h 2406650"/>
              <a:gd name="connsiteX4" fmla="*/ 2209800 w 2209800"/>
              <a:gd name="connsiteY4" fmla="*/ 0 h 2406650"/>
              <a:gd name="connsiteX5" fmla="*/ 2209800 w 2209800"/>
              <a:gd name="connsiteY5" fmla="*/ 0 h 2406650"/>
              <a:gd name="connsiteX6" fmla="*/ 2209800 w 2209800"/>
              <a:gd name="connsiteY6" fmla="*/ 726413 h 240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800" h="2406650">
                <a:moveTo>
                  <a:pt x="0" y="2406650"/>
                </a:moveTo>
                <a:lnTo>
                  <a:pt x="0" y="2406650"/>
                </a:lnTo>
                <a:lnTo>
                  <a:pt x="0" y="259828"/>
                </a:lnTo>
                <a:cubicBezTo>
                  <a:pt x="0" y="116329"/>
                  <a:pt x="116329" y="0"/>
                  <a:pt x="259828" y="0"/>
                </a:cubicBezTo>
                <a:lnTo>
                  <a:pt x="2209800" y="0"/>
                </a:lnTo>
                <a:lnTo>
                  <a:pt x="2209800" y="0"/>
                </a:lnTo>
                <a:lnTo>
                  <a:pt x="2209800" y="726413"/>
                </a:lnTo>
              </a:path>
            </a:pathLst>
          </a:custGeom>
          <a:noFill/>
          <a:ln cap="rnd">
            <a:solidFill>
              <a:schemeClr val="accent1"/>
            </a:solidFill>
            <a:roun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43" name="Rectangle 42">
            <a:extLst>
              <a:ext uri="{FF2B5EF4-FFF2-40B4-BE49-F238E27FC236}">
                <a16:creationId xmlns:a16="http://schemas.microsoft.com/office/drawing/2014/main" id="{4E426B8C-71FE-E347-86D1-6613A905CA83}"/>
              </a:ext>
            </a:extLst>
          </p:cNvPr>
          <p:cNvSpPr/>
          <p:nvPr/>
        </p:nvSpPr>
        <p:spPr>
          <a:xfrm>
            <a:off x="4062624" y="5070976"/>
            <a:ext cx="2195463" cy="764312"/>
          </a:xfrm>
          <a:prstGeom prst="rect">
            <a:avLst/>
          </a:prstGeom>
          <a:solidFill>
            <a:schemeClr val="bg1"/>
          </a:solidFill>
        </p:spPr>
        <p:txBody>
          <a:bodyPr wrap="square" lIns="0" tIns="0" rIns="0" bIns="0">
            <a:spAutoFit/>
          </a:bodyPr>
          <a:lstStyle/>
          <a:p>
            <a:pPr marL="136525" indent="-136525">
              <a:spcAft>
                <a:spcPts val="200"/>
              </a:spcAft>
              <a:buFont typeface="Wingdings" panose="05000000000000000000" pitchFamily="2" charset="2"/>
              <a:buChar char="§"/>
            </a:pPr>
            <a:r>
              <a:rPr lang="en-GB" sz="1200">
                <a:cs typeface="Arial" pitchFamily="34" charset="0"/>
              </a:rPr>
              <a:t>Supports integrating data from multiple sources</a:t>
            </a:r>
          </a:p>
          <a:p>
            <a:pPr marL="136525" indent="-136525">
              <a:spcAft>
                <a:spcPts val="200"/>
              </a:spcAft>
              <a:buFont typeface="Wingdings" panose="05000000000000000000" pitchFamily="2" charset="2"/>
              <a:buChar char="§"/>
            </a:pPr>
            <a:r>
              <a:rPr lang="en-GB" sz="1200">
                <a:cs typeface="Arial" pitchFamily="34" charset="0"/>
              </a:rPr>
              <a:t>Data from AI Builder goes to </a:t>
            </a:r>
            <a:r>
              <a:rPr lang="en-GB" sz="1200" err="1">
                <a:cs typeface="Arial" pitchFamily="34" charset="0"/>
              </a:rPr>
              <a:t>DataVerse</a:t>
            </a:r>
            <a:endParaRPr lang="en-GB" sz="1200">
              <a:cs typeface="Arial" pitchFamily="34" charset="0"/>
            </a:endParaRPr>
          </a:p>
        </p:txBody>
      </p:sp>
      <p:grpSp>
        <p:nvGrpSpPr>
          <p:cNvPr id="44" name="Group 43">
            <a:extLst>
              <a:ext uri="{FF2B5EF4-FFF2-40B4-BE49-F238E27FC236}">
                <a16:creationId xmlns:a16="http://schemas.microsoft.com/office/drawing/2014/main" id="{DF193710-EF55-5948-91D3-A11DA232CC3C}"/>
              </a:ext>
            </a:extLst>
          </p:cNvPr>
          <p:cNvGrpSpPr/>
          <p:nvPr/>
        </p:nvGrpSpPr>
        <p:grpSpPr>
          <a:xfrm flipV="1">
            <a:off x="3790113" y="3700328"/>
            <a:ext cx="272512" cy="272512"/>
            <a:chOff x="565688" y="3651250"/>
            <a:chExt cx="304800" cy="304800"/>
          </a:xfrm>
        </p:grpSpPr>
        <p:sp>
          <p:nvSpPr>
            <p:cNvPr id="46" name="Oval 45">
              <a:extLst>
                <a:ext uri="{FF2B5EF4-FFF2-40B4-BE49-F238E27FC236}">
                  <a16:creationId xmlns:a16="http://schemas.microsoft.com/office/drawing/2014/main" id="{65773B8E-5DDA-004B-B249-C372F115A018}"/>
                </a:ext>
              </a:extLst>
            </p:cNvPr>
            <p:cNvSpPr/>
            <p:nvPr/>
          </p:nvSpPr>
          <p:spPr>
            <a:xfrm>
              <a:off x="565688" y="3651250"/>
              <a:ext cx="304800" cy="3048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47" name="Oval 46">
              <a:extLst>
                <a:ext uri="{FF2B5EF4-FFF2-40B4-BE49-F238E27FC236}">
                  <a16:creationId xmlns:a16="http://schemas.microsoft.com/office/drawing/2014/main" id="{737AEBAF-4F3C-7442-9CFC-04E1224ACB3F}"/>
                </a:ext>
              </a:extLst>
            </p:cNvPr>
            <p:cNvSpPr/>
            <p:nvPr/>
          </p:nvSpPr>
          <p:spPr>
            <a:xfrm>
              <a:off x="603788" y="3689350"/>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grpSp>
      <p:sp>
        <p:nvSpPr>
          <p:cNvPr id="45" name="Rectangle 44">
            <a:extLst>
              <a:ext uri="{FF2B5EF4-FFF2-40B4-BE49-F238E27FC236}">
                <a16:creationId xmlns:a16="http://schemas.microsoft.com/office/drawing/2014/main" id="{8B2C9DCF-3CF0-3A4E-94FA-065170B37B46}"/>
              </a:ext>
            </a:extLst>
          </p:cNvPr>
          <p:cNvSpPr/>
          <p:nvPr/>
        </p:nvSpPr>
        <p:spPr>
          <a:xfrm>
            <a:off x="3775936" y="4491930"/>
            <a:ext cx="2209800" cy="512734"/>
          </a:xfrm>
          <a:prstGeom prst="rect">
            <a:avLst/>
          </a:prstGeom>
          <a:solidFill>
            <a:schemeClr val="accent1"/>
          </a:solidFill>
        </p:spPr>
        <p:txBody>
          <a:bodyPr wrap="square" lIns="18000" tIns="10800" rIns="18000" bIns="10800" anchor="ctr">
            <a:noAutofit/>
          </a:bodyPr>
          <a:lstStyle/>
          <a:p>
            <a:pPr algn="ctr">
              <a:spcAft>
                <a:spcPts val="1200"/>
              </a:spcAft>
            </a:pPr>
            <a:r>
              <a:rPr lang="en-GB" sz="1400">
                <a:solidFill>
                  <a:schemeClr val="bg1"/>
                </a:solidFill>
                <a:latin typeface="Ubuntu Light" panose="020B0304030602030204" pitchFamily="34" charset="0"/>
                <a:cs typeface="Arial" pitchFamily="34" charset="0"/>
              </a:rPr>
              <a:t>Integration with HR Systems</a:t>
            </a:r>
          </a:p>
        </p:txBody>
      </p:sp>
      <p:sp>
        <p:nvSpPr>
          <p:cNvPr id="49" name="Round Diagonal Corner of Rectangle 25">
            <a:extLst>
              <a:ext uri="{FF2B5EF4-FFF2-40B4-BE49-F238E27FC236}">
                <a16:creationId xmlns:a16="http://schemas.microsoft.com/office/drawing/2014/main" id="{9F912B0D-88E6-994D-BD36-D16CB6F8F8F7}"/>
              </a:ext>
            </a:extLst>
          </p:cNvPr>
          <p:cNvSpPr/>
          <p:nvPr/>
        </p:nvSpPr>
        <p:spPr>
          <a:xfrm flipV="1">
            <a:off x="9078122" y="3922578"/>
            <a:ext cx="2568199" cy="2406650"/>
          </a:xfrm>
          <a:custGeom>
            <a:avLst/>
            <a:gdLst>
              <a:gd name="connsiteX0" fmla="*/ 259828 w 2209800"/>
              <a:gd name="connsiteY0" fmla="*/ 0 h 2406650"/>
              <a:gd name="connsiteX1" fmla="*/ 2209800 w 2209800"/>
              <a:gd name="connsiteY1" fmla="*/ 0 h 2406650"/>
              <a:gd name="connsiteX2" fmla="*/ 2209800 w 2209800"/>
              <a:gd name="connsiteY2" fmla="*/ 0 h 2406650"/>
              <a:gd name="connsiteX3" fmla="*/ 2209800 w 2209800"/>
              <a:gd name="connsiteY3" fmla="*/ 2146822 h 2406650"/>
              <a:gd name="connsiteX4" fmla="*/ 1949972 w 2209800"/>
              <a:gd name="connsiteY4" fmla="*/ 2406650 h 2406650"/>
              <a:gd name="connsiteX5" fmla="*/ 0 w 2209800"/>
              <a:gd name="connsiteY5" fmla="*/ 2406650 h 2406650"/>
              <a:gd name="connsiteX6" fmla="*/ 0 w 2209800"/>
              <a:gd name="connsiteY6" fmla="*/ 2406650 h 2406650"/>
              <a:gd name="connsiteX7" fmla="*/ 0 w 2209800"/>
              <a:gd name="connsiteY7" fmla="*/ 259828 h 2406650"/>
              <a:gd name="connsiteX8" fmla="*/ 259828 w 2209800"/>
              <a:gd name="connsiteY8" fmla="*/ 0 h 2406650"/>
              <a:gd name="connsiteX0" fmla="*/ 1949972 w 2209800"/>
              <a:gd name="connsiteY0" fmla="*/ 2406650 h 2498090"/>
              <a:gd name="connsiteX1" fmla="*/ 0 w 2209800"/>
              <a:gd name="connsiteY1" fmla="*/ 2406650 h 2498090"/>
              <a:gd name="connsiteX2" fmla="*/ 0 w 2209800"/>
              <a:gd name="connsiteY2" fmla="*/ 2406650 h 2498090"/>
              <a:gd name="connsiteX3" fmla="*/ 0 w 2209800"/>
              <a:gd name="connsiteY3" fmla="*/ 259828 h 2498090"/>
              <a:gd name="connsiteX4" fmla="*/ 259828 w 2209800"/>
              <a:gd name="connsiteY4" fmla="*/ 0 h 2498090"/>
              <a:gd name="connsiteX5" fmla="*/ 2209800 w 2209800"/>
              <a:gd name="connsiteY5" fmla="*/ 0 h 2498090"/>
              <a:gd name="connsiteX6" fmla="*/ 2209800 w 2209800"/>
              <a:gd name="connsiteY6" fmla="*/ 0 h 2498090"/>
              <a:gd name="connsiteX7" fmla="*/ 2209800 w 2209800"/>
              <a:gd name="connsiteY7" fmla="*/ 2146822 h 2498090"/>
              <a:gd name="connsiteX8" fmla="*/ 2041412 w 2209800"/>
              <a:gd name="connsiteY8" fmla="*/ 2498090 h 2498090"/>
              <a:gd name="connsiteX0" fmla="*/ 1949972 w 2209800"/>
              <a:gd name="connsiteY0" fmla="*/ 2406650 h 2406650"/>
              <a:gd name="connsiteX1" fmla="*/ 0 w 2209800"/>
              <a:gd name="connsiteY1" fmla="*/ 2406650 h 2406650"/>
              <a:gd name="connsiteX2" fmla="*/ 0 w 2209800"/>
              <a:gd name="connsiteY2" fmla="*/ 2406650 h 2406650"/>
              <a:gd name="connsiteX3" fmla="*/ 0 w 2209800"/>
              <a:gd name="connsiteY3" fmla="*/ 259828 h 2406650"/>
              <a:gd name="connsiteX4" fmla="*/ 259828 w 2209800"/>
              <a:gd name="connsiteY4" fmla="*/ 0 h 2406650"/>
              <a:gd name="connsiteX5" fmla="*/ 2209800 w 2209800"/>
              <a:gd name="connsiteY5" fmla="*/ 0 h 2406650"/>
              <a:gd name="connsiteX6" fmla="*/ 2209800 w 2209800"/>
              <a:gd name="connsiteY6" fmla="*/ 0 h 2406650"/>
              <a:gd name="connsiteX7" fmla="*/ 2209800 w 2209800"/>
              <a:gd name="connsiteY7" fmla="*/ 2146822 h 2406650"/>
              <a:gd name="connsiteX0" fmla="*/ 0 w 2209800"/>
              <a:gd name="connsiteY0" fmla="*/ 2406650 h 2406650"/>
              <a:gd name="connsiteX1" fmla="*/ 0 w 2209800"/>
              <a:gd name="connsiteY1" fmla="*/ 2406650 h 2406650"/>
              <a:gd name="connsiteX2" fmla="*/ 0 w 2209800"/>
              <a:gd name="connsiteY2" fmla="*/ 259828 h 2406650"/>
              <a:gd name="connsiteX3" fmla="*/ 259828 w 2209800"/>
              <a:gd name="connsiteY3" fmla="*/ 0 h 2406650"/>
              <a:gd name="connsiteX4" fmla="*/ 2209800 w 2209800"/>
              <a:gd name="connsiteY4" fmla="*/ 0 h 2406650"/>
              <a:gd name="connsiteX5" fmla="*/ 2209800 w 2209800"/>
              <a:gd name="connsiteY5" fmla="*/ 0 h 2406650"/>
              <a:gd name="connsiteX6" fmla="*/ 2209800 w 2209800"/>
              <a:gd name="connsiteY6" fmla="*/ 2146822 h 2406650"/>
              <a:gd name="connsiteX0" fmla="*/ 0 w 2209800"/>
              <a:gd name="connsiteY0" fmla="*/ 2406650 h 2406650"/>
              <a:gd name="connsiteX1" fmla="*/ 0 w 2209800"/>
              <a:gd name="connsiteY1" fmla="*/ 2406650 h 2406650"/>
              <a:gd name="connsiteX2" fmla="*/ 0 w 2209800"/>
              <a:gd name="connsiteY2" fmla="*/ 259828 h 2406650"/>
              <a:gd name="connsiteX3" fmla="*/ 259828 w 2209800"/>
              <a:gd name="connsiteY3" fmla="*/ 0 h 2406650"/>
              <a:gd name="connsiteX4" fmla="*/ 2209800 w 2209800"/>
              <a:gd name="connsiteY4" fmla="*/ 0 h 2406650"/>
              <a:gd name="connsiteX5" fmla="*/ 2209800 w 2209800"/>
              <a:gd name="connsiteY5" fmla="*/ 0 h 2406650"/>
              <a:gd name="connsiteX6" fmla="*/ 2209800 w 2209800"/>
              <a:gd name="connsiteY6" fmla="*/ 1201426 h 2406650"/>
              <a:gd name="connsiteX0" fmla="*/ 0 w 2209800"/>
              <a:gd name="connsiteY0" fmla="*/ 2406650 h 2406650"/>
              <a:gd name="connsiteX1" fmla="*/ 0 w 2209800"/>
              <a:gd name="connsiteY1" fmla="*/ 2406650 h 2406650"/>
              <a:gd name="connsiteX2" fmla="*/ 0 w 2209800"/>
              <a:gd name="connsiteY2" fmla="*/ 259828 h 2406650"/>
              <a:gd name="connsiteX3" fmla="*/ 259828 w 2209800"/>
              <a:gd name="connsiteY3" fmla="*/ 0 h 2406650"/>
              <a:gd name="connsiteX4" fmla="*/ 2209800 w 2209800"/>
              <a:gd name="connsiteY4" fmla="*/ 0 h 2406650"/>
              <a:gd name="connsiteX5" fmla="*/ 2209800 w 2209800"/>
              <a:gd name="connsiteY5" fmla="*/ 0 h 2406650"/>
              <a:gd name="connsiteX6" fmla="*/ 2209800 w 2209800"/>
              <a:gd name="connsiteY6" fmla="*/ 726413 h 240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800" h="2406650">
                <a:moveTo>
                  <a:pt x="0" y="2406650"/>
                </a:moveTo>
                <a:lnTo>
                  <a:pt x="0" y="2406650"/>
                </a:lnTo>
                <a:lnTo>
                  <a:pt x="0" y="259828"/>
                </a:lnTo>
                <a:cubicBezTo>
                  <a:pt x="0" y="116329"/>
                  <a:pt x="116329" y="0"/>
                  <a:pt x="259828" y="0"/>
                </a:cubicBezTo>
                <a:lnTo>
                  <a:pt x="2209800" y="0"/>
                </a:lnTo>
                <a:lnTo>
                  <a:pt x="2209800" y="0"/>
                </a:lnTo>
                <a:lnTo>
                  <a:pt x="2209800" y="726413"/>
                </a:lnTo>
              </a:path>
            </a:pathLst>
          </a:custGeom>
          <a:noFill/>
          <a:ln cap="rnd">
            <a:solidFill>
              <a:schemeClr val="accent4"/>
            </a:solidFill>
            <a:roun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50" name="Rectangle 49">
            <a:extLst>
              <a:ext uri="{FF2B5EF4-FFF2-40B4-BE49-F238E27FC236}">
                <a16:creationId xmlns:a16="http://schemas.microsoft.com/office/drawing/2014/main" id="{375EB249-D320-1646-90D0-265436BFF9E2}"/>
              </a:ext>
            </a:extLst>
          </p:cNvPr>
          <p:cNvSpPr/>
          <p:nvPr/>
        </p:nvSpPr>
        <p:spPr>
          <a:xfrm>
            <a:off x="9198235" y="5070976"/>
            <a:ext cx="2209800" cy="948978"/>
          </a:xfrm>
          <a:prstGeom prst="rect">
            <a:avLst/>
          </a:prstGeom>
          <a:solidFill>
            <a:schemeClr val="bg1"/>
          </a:solidFill>
        </p:spPr>
        <p:txBody>
          <a:bodyPr wrap="square" lIns="0" tIns="0" rIns="0" bIns="0">
            <a:spAutoFit/>
          </a:bodyPr>
          <a:lstStyle/>
          <a:p>
            <a:pPr marL="136525" indent="-136525">
              <a:spcAft>
                <a:spcPts val="200"/>
              </a:spcAft>
              <a:buFont typeface="Wingdings" panose="05000000000000000000" pitchFamily="2" charset="2"/>
              <a:buChar char="§"/>
            </a:pPr>
            <a:r>
              <a:rPr lang="en-US" sz="1200">
                <a:cs typeface="Arial" pitchFamily="34" charset="0"/>
              </a:rPr>
              <a:t>Find a timeslot that fits the candidate and the hiring manager</a:t>
            </a:r>
          </a:p>
          <a:p>
            <a:pPr marL="136525" indent="-136525">
              <a:spcAft>
                <a:spcPts val="200"/>
              </a:spcAft>
              <a:buFont typeface="Wingdings" panose="05000000000000000000" pitchFamily="2" charset="2"/>
              <a:buChar char="§"/>
            </a:pPr>
            <a:r>
              <a:rPr lang="en-US" sz="1200">
                <a:cs typeface="Arial" pitchFamily="34" charset="0"/>
              </a:rPr>
              <a:t>Accept your future team member</a:t>
            </a:r>
          </a:p>
        </p:txBody>
      </p:sp>
      <p:grpSp>
        <p:nvGrpSpPr>
          <p:cNvPr id="51" name="Group 50">
            <a:extLst>
              <a:ext uri="{FF2B5EF4-FFF2-40B4-BE49-F238E27FC236}">
                <a16:creationId xmlns:a16="http://schemas.microsoft.com/office/drawing/2014/main" id="{48183293-5C4B-E149-848A-0EA305333EA2}"/>
              </a:ext>
            </a:extLst>
          </p:cNvPr>
          <p:cNvGrpSpPr/>
          <p:nvPr/>
        </p:nvGrpSpPr>
        <p:grpSpPr>
          <a:xfrm flipV="1">
            <a:off x="8925723" y="3700328"/>
            <a:ext cx="272512" cy="272512"/>
            <a:chOff x="565688" y="3651250"/>
            <a:chExt cx="304800" cy="304800"/>
          </a:xfrm>
        </p:grpSpPr>
        <p:sp>
          <p:nvSpPr>
            <p:cNvPr id="53" name="Oval 52">
              <a:extLst>
                <a:ext uri="{FF2B5EF4-FFF2-40B4-BE49-F238E27FC236}">
                  <a16:creationId xmlns:a16="http://schemas.microsoft.com/office/drawing/2014/main" id="{3F79CB33-31E9-B046-8609-04FE47AF8515}"/>
                </a:ext>
              </a:extLst>
            </p:cNvPr>
            <p:cNvSpPr/>
            <p:nvPr/>
          </p:nvSpPr>
          <p:spPr>
            <a:xfrm>
              <a:off x="565688" y="3651250"/>
              <a:ext cx="304800" cy="30480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54" name="Oval 53">
              <a:extLst>
                <a:ext uri="{FF2B5EF4-FFF2-40B4-BE49-F238E27FC236}">
                  <a16:creationId xmlns:a16="http://schemas.microsoft.com/office/drawing/2014/main" id="{99A496A9-523B-9141-8C87-7518CAFB1799}"/>
                </a:ext>
              </a:extLst>
            </p:cNvPr>
            <p:cNvSpPr/>
            <p:nvPr/>
          </p:nvSpPr>
          <p:spPr>
            <a:xfrm>
              <a:off x="603788" y="36893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grpSp>
      <p:sp>
        <p:nvSpPr>
          <p:cNvPr id="52" name="Rectangle 51">
            <a:extLst>
              <a:ext uri="{FF2B5EF4-FFF2-40B4-BE49-F238E27FC236}">
                <a16:creationId xmlns:a16="http://schemas.microsoft.com/office/drawing/2014/main" id="{78B1D1DF-BE37-454D-8CFE-23D80EB17B3B}"/>
              </a:ext>
            </a:extLst>
          </p:cNvPr>
          <p:cNvSpPr/>
          <p:nvPr/>
        </p:nvSpPr>
        <p:spPr>
          <a:xfrm>
            <a:off x="8911546" y="4491930"/>
            <a:ext cx="2209800" cy="512734"/>
          </a:xfrm>
          <a:prstGeom prst="rect">
            <a:avLst/>
          </a:prstGeom>
          <a:solidFill>
            <a:schemeClr val="accent4"/>
          </a:solidFill>
        </p:spPr>
        <p:txBody>
          <a:bodyPr wrap="square" lIns="18000" tIns="10800" rIns="18000" bIns="10800" anchor="ctr">
            <a:noAutofit/>
          </a:bodyPr>
          <a:lstStyle/>
          <a:p>
            <a:pPr algn="ctr">
              <a:spcAft>
                <a:spcPts val="1200"/>
              </a:spcAft>
            </a:pPr>
            <a:r>
              <a:rPr lang="en-GB" sz="1400">
                <a:solidFill>
                  <a:schemeClr val="bg1"/>
                </a:solidFill>
                <a:latin typeface="Ubuntu Light" panose="020B0304030602030204" pitchFamily="34" charset="0"/>
                <a:cs typeface="Arial" pitchFamily="34" charset="0"/>
              </a:rPr>
              <a:t>Book Deep-Dive with candidate</a:t>
            </a:r>
          </a:p>
        </p:txBody>
      </p:sp>
      <p:sp>
        <p:nvSpPr>
          <p:cNvPr id="56" name="TextBox 55">
            <a:extLst>
              <a:ext uri="{FF2B5EF4-FFF2-40B4-BE49-F238E27FC236}">
                <a16:creationId xmlns:a16="http://schemas.microsoft.com/office/drawing/2014/main" id="{1FD3D0B6-6723-424E-9432-CD411E655D45}"/>
              </a:ext>
            </a:extLst>
          </p:cNvPr>
          <p:cNvSpPr txBox="1"/>
          <p:nvPr/>
        </p:nvSpPr>
        <p:spPr>
          <a:xfrm>
            <a:off x="1677289" y="3440108"/>
            <a:ext cx="912438" cy="179536"/>
          </a:xfrm>
          <a:prstGeom prst="rect">
            <a:avLst/>
          </a:prstGeom>
          <a:noFill/>
          <a:ln>
            <a:noFill/>
          </a:ln>
        </p:spPr>
        <p:txBody>
          <a:bodyPr wrap="square" lIns="0" tIns="0" rIns="0" bIns="0" rtlCol="0" anchor="t">
            <a:spAutoFit/>
          </a:bodyPr>
          <a:lstStyle/>
          <a:p>
            <a:pPr>
              <a:lnSpc>
                <a:spcPts val="1400"/>
              </a:lnSpc>
            </a:pPr>
            <a:r>
              <a:rPr lang="en-GB" sz="1200">
                <a:solidFill>
                  <a:schemeClr val="accent2"/>
                </a:solidFill>
                <a:latin typeface="+mj-lt"/>
                <a:cs typeface="Arial" pitchFamily="34" charset="0"/>
              </a:rPr>
              <a:t>Power Apps</a:t>
            </a:r>
          </a:p>
        </p:txBody>
      </p:sp>
      <p:sp>
        <p:nvSpPr>
          <p:cNvPr id="58" name="TextBox 57">
            <a:extLst>
              <a:ext uri="{FF2B5EF4-FFF2-40B4-BE49-F238E27FC236}">
                <a16:creationId xmlns:a16="http://schemas.microsoft.com/office/drawing/2014/main" id="{F95DE27E-6C80-8946-BAF4-583C50FDB4B9}"/>
              </a:ext>
            </a:extLst>
          </p:cNvPr>
          <p:cNvSpPr txBox="1"/>
          <p:nvPr/>
        </p:nvSpPr>
        <p:spPr>
          <a:xfrm>
            <a:off x="4023364" y="3987937"/>
            <a:ext cx="826452" cy="181609"/>
          </a:xfrm>
          <a:prstGeom prst="rect">
            <a:avLst/>
          </a:prstGeom>
          <a:noFill/>
          <a:ln>
            <a:noFill/>
          </a:ln>
        </p:spPr>
        <p:txBody>
          <a:bodyPr wrap="square" lIns="0" tIns="0" rIns="0" bIns="0" rtlCol="0" anchor="t">
            <a:spAutoFit/>
          </a:bodyPr>
          <a:lstStyle/>
          <a:p>
            <a:pPr>
              <a:lnSpc>
                <a:spcPts val="1400"/>
              </a:lnSpc>
            </a:pPr>
            <a:r>
              <a:rPr lang="en-GB" sz="1200" err="1">
                <a:solidFill>
                  <a:schemeClr val="accent1"/>
                </a:solidFill>
                <a:latin typeface="+mj-lt"/>
                <a:cs typeface="Arial" pitchFamily="34" charset="0"/>
              </a:rPr>
              <a:t>DataVerse</a:t>
            </a:r>
            <a:endParaRPr lang="en-GB" sz="1200">
              <a:solidFill>
                <a:schemeClr val="accent1"/>
              </a:solidFill>
              <a:latin typeface="+mj-lt"/>
              <a:cs typeface="Arial" pitchFamily="34" charset="0"/>
            </a:endParaRPr>
          </a:p>
        </p:txBody>
      </p:sp>
      <p:sp>
        <p:nvSpPr>
          <p:cNvPr id="59" name="TextBox 58">
            <a:extLst>
              <a:ext uri="{FF2B5EF4-FFF2-40B4-BE49-F238E27FC236}">
                <a16:creationId xmlns:a16="http://schemas.microsoft.com/office/drawing/2014/main" id="{12B1D920-14F4-D245-9C6F-7D05ECC68B4A}"/>
              </a:ext>
            </a:extLst>
          </p:cNvPr>
          <p:cNvSpPr txBox="1"/>
          <p:nvPr/>
        </p:nvSpPr>
        <p:spPr>
          <a:xfrm>
            <a:off x="6494720" y="3413528"/>
            <a:ext cx="664696" cy="179536"/>
          </a:xfrm>
          <a:prstGeom prst="rect">
            <a:avLst/>
          </a:prstGeom>
          <a:noFill/>
          <a:ln>
            <a:noFill/>
          </a:ln>
        </p:spPr>
        <p:txBody>
          <a:bodyPr wrap="square" lIns="0" tIns="0" rIns="0" bIns="0" rtlCol="0" anchor="t">
            <a:spAutoFit/>
          </a:bodyPr>
          <a:lstStyle/>
          <a:p>
            <a:pPr>
              <a:lnSpc>
                <a:spcPts val="1400"/>
              </a:lnSpc>
            </a:pPr>
            <a:r>
              <a:rPr lang="en-GB" sz="1200">
                <a:solidFill>
                  <a:schemeClr val="accent3"/>
                </a:solidFill>
                <a:latin typeface="+mj-lt"/>
                <a:cs typeface="Arial" pitchFamily="34" charset="0"/>
              </a:rPr>
              <a:t>Power BI</a:t>
            </a:r>
          </a:p>
        </p:txBody>
      </p:sp>
      <p:sp>
        <p:nvSpPr>
          <p:cNvPr id="60" name="TextBox 59">
            <a:extLst>
              <a:ext uri="{FF2B5EF4-FFF2-40B4-BE49-F238E27FC236}">
                <a16:creationId xmlns:a16="http://schemas.microsoft.com/office/drawing/2014/main" id="{528C83E6-08B0-5D40-8FD8-B46D5655D861}"/>
              </a:ext>
            </a:extLst>
          </p:cNvPr>
          <p:cNvSpPr txBox="1"/>
          <p:nvPr/>
        </p:nvSpPr>
        <p:spPr>
          <a:xfrm>
            <a:off x="9109790" y="4039152"/>
            <a:ext cx="2089805" cy="359073"/>
          </a:xfrm>
          <a:prstGeom prst="rect">
            <a:avLst/>
          </a:prstGeom>
          <a:noFill/>
          <a:ln>
            <a:noFill/>
          </a:ln>
        </p:spPr>
        <p:txBody>
          <a:bodyPr wrap="square" lIns="0" tIns="0" rIns="0" bIns="0" rtlCol="0" anchor="t">
            <a:spAutoFit/>
          </a:bodyPr>
          <a:lstStyle/>
          <a:p>
            <a:pPr>
              <a:lnSpc>
                <a:spcPts val="1400"/>
              </a:lnSpc>
            </a:pPr>
            <a:r>
              <a:rPr lang="en-GB" sz="1200">
                <a:solidFill>
                  <a:schemeClr val="accent4"/>
                </a:solidFill>
                <a:latin typeface="+mj-lt"/>
                <a:cs typeface="Arial" pitchFamily="34" charset="0"/>
              </a:rPr>
              <a:t>Power Automate and Power Virtual Agent in Teams</a:t>
            </a:r>
          </a:p>
        </p:txBody>
      </p:sp>
    </p:spTree>
    <p:extLst>
      <p:ext uri="{BB962C8B-B14F-4D97-AF65-F5344CB8AC3E}">
        <p14:creationId xmlns:p14="http://schemas.microsoft.com/office/powerpoint/2010/main" val="2680546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6A1699-9CE8-49DD-AEAD-F0D4090EA731}"/>
              </a:ext>
            </a:extLst>
          </p:cNvPr>
          <p:cNvPicPr>
            <a:picLocks noChangeAspect="1"/>
          </p:cNvPicPr>
          <p:nvPr/>
        </p:nvPicPr>
        <p:blipFill rotWithShape="1">
          <a:blip r:embed="rId2">
            <a:extLst>
              <a:ext uri="{28A0092B-C50C-407E-A947-70E740481C1C}">
                <a14:useLocalDpi xmlns:a14="http://schemas.microsoft.com/office/drawing/2010/main" val="0"/>
              </a:ext>
            </a:extLst>
          </a:blip>
          <a:srcRect l="8230" r="34254"/>
          <a:stretch/>
        </p:blipFill>
        <p:spPr>
          <a:xfrm>
            <a:off x="22506" y="19744"/>
            <a:ext cx="7012513" cy="6858000"/>
          </a:xfrm>
          <a:prstGeom prst="rect">
            <a:avLst/>
          </a:prstGeom>
        </p:spPr>
      </p:pic>
      <p:sp>
        <p:nvSpPr>
          <p:cNvPr id="5" name="Rectangle 4">
            <a:extLst>
              <a:ext uri="{FF2B5EF4-FFF2-40B4-BE49-F238E27FC236}">
                <a16:creationId xmlns:a16="http://schemas.microsoft.com/office/drawing/2014/main" id="{8100B278-5B0A-4B78-9B6C-6A05A1563105}"/>
              </a:ext>
            </a:extLst>
          </p:cNvPr>
          <p:cNvSpPr/>
          <p:nvPr/>
        </p:nvSpPr>
        <p:spPr>
          <a:xfrm>
            <a:off x="3487213" y="0"/>
            <a:ext cx="4917440" cy="6858000"/>
          </a:xfrm>
          <a:prstGeom prst="rect">
            <a:avLst/>
          </a:prstGeom>
          <a:gradFill>
            <a:gsLst>
              <a:gs pos="65000">
                <a:schemeClr val="bg1"/>
              </a:gs>
              <a:gs pos="100000">
                <a:schemeClr val="bg1"/>
              </a:gs>
              <a:gs pos="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Equinor"/>
              <a:ea typeface="+mn-ea"/>
              <a:cs typeface="+mn-cs"/>
            </a:endParaRPr>
          </a:p>
        </p:txBody>
      </p:sp>
      <p:sp>
        <p:nvSpPr>
          <p:cNvPr id="3" name="Title 2">
            <a:extLst>
              <a:ext uri="{FF2B5EF4-FFF2-40B4-BE49-F238E27FC236}">
                <a16:creationId xmlns:a16="http://schemas.microsoft.com/office/drawing/2014/main" id="{1934DAC8-955A-40C8-B058-88C04F98398A}"/>
              </a:ext>
            </a:extLst>
          </p:cNvPr>
          <p:cNvSpPr>
            <a:spLocks noGrp="1"/>
          </p:cNvSpPr>
          <p:nvPr>
            <p:ph type="title"/>
          </p:nvPr>
        </p:nvSpPr>
        <p:spPr>
          <a:xfrm>
            <a:off x="6816080" y="3717032"/>
            <a:ext cx="4917440" cy="716711"/>
          </a:xfrm>
        </p:spPr>
        <p:txBody>
          <a:bodyPr>
            <a:normAutofit fontScale="90000"/>
          </a:bodyPr>
          <a:lstStyle/>
          <a:p>
            <a:r>
              <a:rPr lang="en-GB" sz="4400" b="1" dirty="0">
                <a:solidFill>
                  <a:schemeClr val="accent1"/>
                </a:solidFill>
              </a:rPr>
              <a:t>Thank you! </a:t>
            </a:r>
            <a:br>
              <a:rPr lang="en-GB" sz="3200" b="1" dirty="0"/>
            </a:br>
            <a:br>
              <a:rPr lang="en-GB" sz="3200" b="1" dirty="0"/>
            </a:br>
            <a:br>
              <a:rPr lang="en-GB" sz="3200" b="1" dirty="0"/>
            </a:br>
            <a:br>
              <a:rPr lang="en-GB" sz="3200" b="1" dirty="0"/>
            </a:br>
            <a:br>
              <a:rPr lang="en-GB" sz="3200" b="1" dirty="0"/>
            </a:br>
            <a:br>
              <a:rPr lang="en-GB" sz="3200" b="1" dirty="0"/>
            </a:br>
            <a:endParaRPr lang="en-GB" sz="3200" b="1" dirty="0"/>
          </a:p>
        </p:txBody>
      </p:sp>
      <p:pic>
        <p:nvPicPr>
          <p:cNvPr id="18" name="Image 20" descr="Une image contenant lampe&#10;&#10;Description générée automatiquement">
            <a:extLst>
              <a:ext uri="{FF2B5EF4-FFF2-40B4-BE49-F238E27FC236}">
                <a16:creationId xmlns:a16="http://schemas.microsoft.com/office/drawing/2014/main" id="{3F79FB06-3E94-4F69-8486-54BC7B7A9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69052" flipV="1">
            <a:off x="610765" y="2014278"/>
            <a:ext cx="7092743" cy="4675804"/>
          </a:xfrm>
          <a:prstGeom prst="rect">
            <a:avLst/>
          </a:prstGeom>
        </p:spPr>
      </p:pic>
      <p:sp>
        <p:nvSpPr>
          <p:cNvPr id="8" name="Rounded Rectangle 24">
            <a:extLst>
              <a:ext uri="{FF2B5EF4-FFF2-40B4-BE49-F238E27FC236}">
                <a16:creationId xmlns:a16="http://schemas.microsoft.com/office/drawing/2014/main" id="{461C779D-37C8-4E21-8505-08142B6142F0}"/>
              </a:ext>
            </a:extLst>
          </p:cNvPr>
          <p:cNvSpPr/>
          <p:nvPr/>
        </p:nvSpPr>
        <p:spPr>
          <a:xfrm>
            <a:off x="6901879" y="3473642"/>
            <a:ext cx="3298578" cy="781072"/>
          </a:xfrm>
          <a:prstGeom prst="roundRect">
            <a:avLst>
              <a:gd name="adj" fmla="val 74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p>
        </p:txBody>
      </p:sp>
      <p:sp>
        <p:nvSpPr>
          <p:cNvPr id="9" name="Content Placeholder 5">
            <a:extLst>
              <a:ext uri="{FF2B5EF4-FFF2-40B4-BE49-F238E27FC236}">
                <a16:creationId xmlns:a16="http://schemas.microsoft.com/office/drawing/2014/main" id="{6502EF5F-E9B9-4513-B2C4-00DA155C407C}"/>
              </a:ext>
            </a:extLst>
          </p:cNvPr>
          <p:cNvSpPr txBox="1">
            <a:spLocks/>
          </p:cNvSpPr>
          <p:nvPr/>
        </p:nvSpPr>
        <p:spPr>
          <a:xfrm>
            <a:off x="6901878" y="2833191"/>
            <a:ext cx="1628122" cy="615553"/>
          </a:xfrm>
          <a:prstGeom prst="rect">
            <a:avLst/>
          </a:prstGeom>
          <a:noFill/>
          <a:ln>
            <a:noFill/>
          </a:ln>
        </p:spPr>
        <p:txBody>
          <a:bodyPr vert="horz" wrap="square" lIns="0" tIns="0" rIns="0" bIns="0" rtlCol="0" anchor="ctr" anchorCtr="0">
            <a:spAutoFit/>
          </a:bodyPr>
          <a:lstStyle/>
          <a:p>
            <a:pPr lvl="0" defTabSz="914342">
              <a:lnSpc>
                <a:spcPts val="2400"/>
              </a:lnSpc>
              <a:buClr>
                <a:srgbClr val="12ABDB"/>
              </a:buClr>
              <a:defRPr/>
            </a:pPr>
            <a:r>
              <a:rPr lang="en-GB" sz="2800" b="1" dirty="0">
                <a:solidFill>
                  <a:schemeClr val="accent1"/>
                </a:solidFill>
                <a:ea typeface="Verdana" panose="020B0604030504040204" pitchFamily="34" charset="0"/>
                <a:cs typeface="Verdana" panose="020B0604030504040204" pitchFamily="34" charset="0"/>
              </a:rPr>
              <a:t>Thomas</a:t>
            </a:r>
            <a:br>
              <a:rPr lang="en-GB" sz="2800" b="1" dirty="0">
                <a:solidFill>
                  <a:schemeClr val="accent1"/>
                </a:solidFill>
                <a:ea typeface="Verdana" panose="020B0604030504040204" pitchFamily="34" charset="0"/>
                <a:cs typeface="Verdana" panose="020B0604030504040204" pitchFamily="34" charset="0"/>
              </a:rPr>
            </a:br>
            <a:r>
              <a:rPr lang="en-GB" sz="2400" dirty="0">
                <a:solidFill>
                  <a:schemeClr val="accent1"/>
                </a:solidFill>
                <a:ea typeface="Verdana" panose="020B0604030504040204" pitchFamily="34" charset="0"/>
                <a:cs typeface="Verdana" panose="020B0604030504040204" pitchFamily="34" charset="0"/>
              </a:rPr>
              <a:t>Mittelbach</a:t>
            </a:r>
            <a:endParaRPr lang="en-GB" sz="2000" dirty="0">
              <a:solidFill>
                <a:schemeClr val="tx2"/>
              </a:solidFill>
              <a:latin typeface="Ubuntu Light" panose="020B0304030602030204" pitchFamily="34" charset="0"/>
              <a:ea typeface="Verdana" panose="020B0604030504040204" pitchFamily="34" charset="0"/>
              <a:cs typeface="Verdana" panose="020B0604030504040204" pitchFamily="34" charset="0"/>
            </a:endParaRPr>
          </a:p>
        </p:txBody>
      </p:sp>
      <p:sp>
        <p:nvSpPr>
          <p:cNvPr id="10" name="Content Placeholder 5">
            <a:extLst>
              <a:ext uri="{FF2B5EF4-FFF2-40B4-BE49-F238E27FC236}">
                <a16:creationId xmlns:a16="http://schemas.microsoft.com/office/drawing/2014/main" id="{F52FF493-8433-4EA7-B654-5710EF274F22}"/>
              </a:ext>
            </a:extLst>
          </p:cNvPr>
          <p:cNvSpPr txBox="1">
            <a:spLocks/>
          </p:cNvSpPr>
          <p:nvPr/>
        </p:nvSpPr>
        <p:spPr>
          <a:xfrm>
            <a:off x="7005373" y="3488797"/>
            <a:ext cx="3444311" cy="671081"/>
          </a:xfrm>
          <a:prstGeom prst="rect">
            <a:avLst/>
          </a:prstGeom>
          <a:noFill/>
          <a:ln>
            <a:noFill/>
          </a:ln>
        </p:spPr>
        <p:txBody>
          <a:bodyPr vert="horz" wrap="square" lIns="0" tIns="0" rIns="0" bIns="0" rtlCol="0" anchor="ctr" anchorCtr="0">
            <a:spAutoFit/>
          </a:bodyPr>
          <a:lstStyle/>
          <a:p>
            <a:pPr defTabSz="914342">
              <a:lnSpc>
                <a:spcPts val="1800"/>
              </a:lnSpc>
              <a:buClr>
                <a:srgbClr val="12ABDB"/>
              </a:buClr>
              <a:defRPr/>
            </a:pPr>
            <a:r>
              <a:rPr kumimoji="0" lang="en-GB" sz="1400" b="0" i="0" u="none" strike="noStrike" kern="1200" cap="none" spc="0" normalizeH="0" baseline="0" dirty="0">
                <a:ln>
                  <a:noFill/>
                </a:ln>
                <a:solidFill>
                  <a:schemeClr val="bg1"/>
                </a:solidFill>
                <a:effectLst/>
                <a:uLnTx/>
                <a:uFillTx/>
                <a:ea typeface="Verdana" panose="020B0604030504040204" pitchFamily="34" charset="0"/>
                <a:cs typeface="Verdana" panose="020B0604030504040204" pitchFamily="34" charset="0"/>
              </a:rPr>
              <a:t>Managing </a:t>
            </a:r>
            <a:r>
              <a:rPr lang="en-GB" sz="1400" dirty="0">
                <a:solidFill>
                  <a:schemeClr val="bg1"/>
                </a:solidFill>
                <a:ea typeface="Verdana" panose="020B0604030504040204" pitchFamily="34" charset="0"/>
                <a:cs typeface="Verdana" panose="020B0604030504040204" pitchFamily="34" charset="0"/>
              </a:rPr>
              <a:t>Consultant Microsoft DCX</a:t>
            </a:r>
          </a:p>
          <a:p>
            <a:pPr defTabSz="914342">
              <a:lnSpc>
                <a:spcPts val="1800"/>
              </a:lnSpc>
              <a:buClr>
                <a:srgbClr val="12ABDB"/>
              </a:buClr>
              <a:defRPr/>
            </a:pPr>
            <a:r>
              <a:rPr kumimoji="0" lang="en-GB" sz="1400" b="0" i="0" u="none" strike="noStrike" kern="1200" cap="none" spc="0" normalizeH="0" baseline="0" dirty="0">
                <a:ln>
                  <a:noFill/>
                </a:ln>
                <a:solidFill>
                  <a:schemeClr val="bg1"/>
                </a:solidFill>
                <a:effectLst/>
                <a:uLnTx/>
                <a:uFillTx/>
                <a:ea typeface="Verdana" panose="020B0604030504040204" pitchFamily="34" charset="0"/>
                <a:cs typeface="Verdana" panose="020B0604030504040204" pitchFamily="34" charset="0"/>
              </a:rPr>
              <a:t>thomas.mittelbach@capgemini.com</a:t>
            </a:r>
          </a:p>
          <a:p>
            <a:pPr defTabSz="914342">
              <a:lnSpc>
                <a:spcPts val="1800"/>
              </a:lnSpc>
              <a:buClr>
                <a:srgbClr val="12ABDB"/>
              </a:buClr>
              <a:defRPr/>
            </a:pPr>
            <a:r>
              <a:rPr lang="en-GB" sz="1400" dirty="0">
                <a:solidFill>
                  <a:schemeClr val="bg1"/>
                </a:solidFill>
                <a:ea typeface="Verdana" panose="020B0604030504040204" pitchFamily="34" charset="0"/>
                <a:cs typeface="Verdana" panose="020B0604030504040204" pitchFamily="34" charset="0"/>
              </a:rPr>
              <a:t>412 76 911</a:t>
            </a:r>
            <a:endParaRPr kumimoji="0" lang="en-GB" sz="1400" b="0" i="0" u="none" strike="noStrike" kern="1200" cap="none" spc="0" normalizeH="0" baseline="0" dirty="0">
              <a:ln>
                <a:noFill/>
              </a:ln>
              <a:solidFill>
                <a:schemeClr val="bg1"/>
              </a:solidFill>
              <a:effectLst/>
              <a:uLnTx/>
              <a:uFillTx/>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29813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7B36E-C936-49FE-AF00-B9D9B3A935C8}"/>
              </a:ext>
            </a:extLst>
          </p:cNvPr>
          <p:cNvSpPr>
            <a:spLocks noGrp="1"/>
          </p:cNvSpPr>
          <p:nvPr>
            <p:ph type="title"/>
          </p:nvPr>
        </p:nvSpPr>
        <p:spPr/>
        <p:txBody>
          <a:bodyPr/>
          <a:lstStyle/>
          <a:p>
            <a:endParaRPr lang="nb-NO"/>
          </a:p>
        </p:txBody>
      </p:sp>
      <p:pic>
        <p:nvPicPr>
          <p:cNvPr id="4" name="Picture 3">
            <a:extLst>
              <a:ext uri="{FF2B5EF4-FFF2-40B4-BE49-F238E27FC236}">
                <a16:creationId xmlns:a16="http://schemas.microsoft.com/office/drawing/2014/main" id="{E32E14FD-3B1A-42F2-89F0-205B12D3E6A9}"/>
              </a:ext>
            </a:extLst>
          </p:cNvPr>
          <p:cNvPicPr>
            <a:picLocks noChangeAspect="1"/>
          </p:cNvPicPr>
          <p:nvPr/>
        </p:nvPicPr>
        <p:blipFill>
          <a:blip r:embed="rId2"/>
          <a:stretch>
            <a:fillRect/>
          </a:stretch>
        </p:blipFill>
        <p:spPr>
          <a:xfrm>
            <a:off x="88328" y="0"/>
            <a:ext cx="12015343" cy="6858000"/>
          </a:xfrm>
          <a:prstGeom prst="rect">
            <a:avLst/>
          </a:prstGeom>
        </p:spPr>
      </p:pic>
    </p:spTree>
    <p:extLst>
      <p:ext uri="{BB962C8B-B14F-4D97-AF65-F5344CB8AC3E}">
        <p14:creationId xmlns:p14="http://schemas.microsoft.com/office/powerpoint/2010/main" val="108433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BBE93CB-EF91-4001-9FAD-98244CC5569F}"/>
              </a:ext>
            </a:extLst>
          </p:cNvPr>
          <p:cNvSpPr>
            <a:spLocks noGrp="1"/>
          </p:cNvSpPr>
          <p:nvPr>
            <p:ph type="body" sz="quarter" idx="10"/>
          </p:nvPr>
        </p:nvSpPr>
        <p:spPr/>
        <p:txBody>
          <a:bodyPr/>
          <a:lstStyle/>
          <a:p>
            <a:endParaRPr lang="nb-NO"/>
          </a:p>
        </p:txBody>
      </p:sp>
      <p:sp>
        <p:nvSpPr>
          <p:cNvPr id="3" name="Title 2">
            <a:extLst>
              <a:ext uri="{FF2B5EF4-FFF2-40B4-BE49-F238E27FC236}">
                <a16:creationId xmlns:a16="http://schemas.microsoft.com/office/drawing/2014/main" id="{245311D3-C2F5-425F-9199-D45A6AF71245}"/>
              </a:ext>
            </a:extLst>
          </p:cNvPr>
          <p:cNvSpPr>
            <a:spLocks noGrp="1"/>
          </p:cNvSpPr>
          <p:nvPr>
            <p:ph type="title"/>
          </p:nvPr>
        </p:nvSpPr>
        <p:spPr/>
        <p:txBody>
          <a:bodyPr/>
          <a:lstStyle/>
          <a:p>
            <a:r>
              <a:rPr lang="nb-NO" dirty="0"/>
              <a:t>Capgemini is recognized as industry experts</a:t>
            </a:r>
          </a:p>
        </p:txBody>
      </p:sp>
      <p:pic>
        <p:nvPicPr>
          <p:cNvPr id="8" name="Picture 7" descr="A picture containing graphical user interface&#10;&#10;Description automatically generated">
            <a:extLst>
              <a:ext uri="{FF2B5EF4-FFF2-40B4-BE49-F238E27FC236}">
                <a16:creationId xmlns:a16="http://schemas.microsoft.com/office/drawing/2014/main" id="{18D0FFC7-8F48-4FEB-913F-188B21B4D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8" y="0"/>
            <a:ext cx="12364028" cy="6954766"/>
          </a:xfrm>
          <a:prstGeom prst="rect">
            <a:avLst/>
          </a:prstGeom>
        </p:spPr>
      </p:pic>
    </p:spTree>
    <p:extLst>
      <p:ext uri="{BB962C8B-B14F-4D97-AF65-F5344CB8AC3E}">
        <p14:creationId xmlns:p14="http://schemas.microsoft.com/office/powerpoint/2010/main" val="49762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ith Great Power Comes Great Responsibility - Jewish ...">
            <a:extLst>
              <a:ext uri="{FF2B5EF4-FFF2-40B4-BE49-F238E27FC236}">
                <a16:creationId xmlns:a16="http://schemas.microsoft.com/office/drawing/2014/main" id="{B5E2AC10-2D68-4168-BDBD-0CB39F523AC2}"/>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4593" b="4593"/>
          <a:stretch>
            <a:fillRect/>
          </a:stretch>
        </p:blipFill>
        <p:spPr bwMode="auto">
          <a:xfrm>
            <a:off x="165096" y="476672"/>
            <a:ext cx="11161240" cy="62781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7808B3-0200-47E2-9C3F-A2627D9B6F39}"/>
              </a:ext>
            </a:extLst>
          </p:cNvPr>
          <p:cNvSpPr txBox="1"/>
          <p:nvPr/>
        </p:nvSpPr>
        <p:spPr>
          <a:xfrm>
            <a:off x="407368" y="1052736"/>
            <a:ext cx="2232248" cy="2585323"/>
          </a:xfrm>
          <a:prstGeom prst="rect">
            <a:avLst/>
          </a:prstGeom>
          <a:solidFill>
            <a:schemeClr val="bg1"/>
          </a:solidFill>
        </p:spPr>
        <p:txBody>
          <a:bodyPr wrap="square" rtlCol="0">
            <a:spAutoFit/>
          </a:bodyPr>
          <a:lstStyle/>
          <a:p>
            <a:r>
              <a:rPr lang="nb-NO" dirty="0">
                <a:latin typeface="Bahnschrift" panose="020B0502040204020203" pitchFamily="34" charset="0"/>
              </a:rPr>
              <a:t>MY FAULT, IF ONLY I HAD A CoE TEAM TO BACK ME UP. THIS WOULD`NT HAPPEN......BUHUU</a:t>
            </a:r>
          </a:p>
          <a:p>
            <a:endParaRPr lang="nb-NO" dirty="0">
              <a:latin typeface="Bahnschrift" panose="020B0502040204020203" pitchFamily="34" charset="0"/>
            </a:endParaRPr>
          </a:p>
          <a:p>
            <a:endParaRPr lang="nb-NO" dirty="0">
              <a:latin typeface="Bahnschrift" panose="020B0502040204020203" pitchFamily="34" charset="0"/>
            </a:endParaRPr>
          </a:p>
          <a:p>
            <a:endParaRPr lang="nb-NO" dirty="0">
              <a:latin typeface="Bahnschrift" panose="020B0502040204020203" pitchFamily="34" charset="0"/>
            </a:endParaRPr>
          </a:p>
          <a:p>
            <a:endParaRPr lang="nb-NO" dirty="0">
              <a:latin typeface="Bahnschrift" panose="020B0502040204020203" pitchFamily="34" charset="0"/>
            </a:endParaRPr>
          </a:p>
        </p:txBody>
      </p:sp>
      <p:pic>
        <p:nvPicPr>
          <p:cNvPr id="5" name="Picture 4">
            <a:extLst>
              <a:ext uri="{FF2B5EF4-FFF2-40B4-BE49-F238E27FC236}">
                <a16:creationId xmlns:a16="http://schemas.microsoft.com/office/drawing/2014/main" id="{F2DBCA39-98CF-4138-ABFD-F60BFE6E6F9B}"/>
              </a:ext>
            </a:extLst>
          </p:cNvPr>
          <p:cNvPicPr>
            <a:picLocks noChangeAspect="1"/>
          </p:cNvPicPr>
          <p:nvPr/>
        </p:nvPicPr>
        <p:blipFill>
          <a:blip r:embed="rId3"/>
          <a:stretch>
            <a:fillRect/>
          </a:stretch>
        </p:blipFill>
        <p:spPr>
          <a:xfrm>
            <a:off x="592691" y="5589240"/>
            <a:ext cx="5153025" cy="1314450"/>
          </a:xfrm>
          <a:prstGeom prst="rect">
            <a:avLst/>
          </a:prstGeom>
        </p:spPr>
      </p:pic>
    </p:spTree>
    <p:extLst>
      <p:ext uri="{BB962C8B-B14F-4D97-AF65-F5344CB8AC3E}">
        <p14:creationId xmlns:p14="http://schemas.microsoft.com/office/powerpoint/2010/main" val="121233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BDEFD15-A643-3B47-85DA-6016A3E00AD9}"/>
              </a:ext>
            </a:extLst>
          </p:cNvPr>
          <p:cNvSpPr txBox="1">
            <a:spLocks noGrp="1"/>
          </p:cNvSpPr>
          <p:nvPr>
            <p:ph type="title" idx="4294967295"/>
          </p:nvPr>
        </p:nvSpPr>
        <p:spPr>
          <a:xfrm>
            <a:off x="312960" y="1021463"/>
            <a:ext cx="11593905" cy="10274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2F2F2F"/>
                </a:solidFill>
                <a:effectLst/>
                <a:uLnTx/>
                <a:uFillTx/>
                <a:latin typeface="Segoe UI Semibold"/>
                <a:ea typeface="+mj-ea"/>
                <a:cs typeface="Segoe UI Semibold"/>
              </a:rPr>
              <a:t>Our Adoption Planning Workbook </a:t>
            </a:r>
            <a:r>
              <a:rPr kumimoji="0" lang="en-US" sz="3200" b="0" i="0" u="none" strike="noStrike" kern="1200" cap="none" spc="0" normalizeH="0" baseline="0" noProof="0" dirty="0">
                <a:ln>
                  <a:noFill/>
                </a:ln>
                <a:solidFill>
                  <a:schemeClr val="accent1"/>
                </a:solidFill>
                <a:effectLst/>
                <a:uLnTx/>
                <a:uFillTx/>
                <a:latin typeface="Segoe UI Semibold"/>
                <a:ea typeface="+mj-ea"/>
                <a:cs typeface="Segoe UI Semibold"/>
              </a:rPr>
              <a:t>will guide you </a:t>
            </a:r>
            <a:r>
              <a:rPr kumimoji="0" lang="en-US" sz="3200" b="0" i="0" u="none" strike="noStrike" kern="1200" cap="none" spc="0" normalizeH="0" baseline="0" noProof="0" dirty="0">
                <a:ln>
                  <a:noFill/>
                </a:ln>
                <a:solidFill>
                  <a:srgbClr val="2F2F2F"/>
                </a:solidFill>
                <a:effectLst/>
                <a:uLnTx/>
                <a:uFillTx/>
                <a:latin typeface="Segoe UI Semibold"/>
                <a:ea typeface="+mj-ea"/>
                <a:cs typeface="Segoe UI Semibold"/>
              </a:rPr>
              <a:t>through the adoption planning process</a:t>
            </a:r>
            <a:endParaRPr kumimoji="0" lang="en-US" sz="3200" b="0" i="0" u="none" strike="noStrike" kern="1200" cap="none" spc="0" normalizeH="0" baseline="0" noProof="0" dirty="0">
              <a:ln>
                <a:noFill/>
              </a:ln>
              <a:solidFill>
                <a:srgbClr val="2F2F2F"/>
              </a:solidFill>
              <a:effectLst/>
              <a:uLnTx/>
              <a:uFillTx/>
              <a:latin typeface="Segoe UI Semibold" panose="020B0402040204020203" pitchFamily="34" charset="0"/>
              <a:ea typeface="+mj-ea"/>
              <a:cs typeface="Segoe UI Semibold" panose="020B0402040204020203" pitchFamily="34" charset="0"/>
            </a:endParaRPr>
          </a:p>
        </p:txBody>
      </p:sp>
      <p:sp>
        <p:nvSpPr>
          <p:cNvPr id="15" name="Freeform 5">
            <a:extLst>
              <a:ext uri="{FF2B5EF4-FFF2-40B4-BE49-F238E27FC236}">
                <a16:creationId xmlns:a16="http://schemas.microsoft.com/office/drawing/2014/main" id="{E83DA1FA-C8EC-B647-87B2-419CCE6365E0}"/>
              </a:ext>
              <a:ext uri="{C183D7F6-B498-43B3-948B-1728B52AA6E4}">
                <adec:decorative xmlns:adec="http://schemas.microsoft.com/office/drawing/2017/decorative" val="1"/>
              </a:ext>
            </a:extLst>
          </p:cNvPr>
          <p:cNvSpPr>
            <a:spLocks/>
          </p:cNvSpPr>
          <p:nvPr/>
        </p:nvSpPr>
        <p:spPr bwMode="auto">
          <a:xfrm>
            <a:off x="0" y="2815124"/>
            <a:ext cx="12192000" cy="2947502"/>
          </a:xfrm>
          <a:custGeom>
            <a:avLst/>
            <a:gdLst>
              <a:gd name="T0" fmla="*/ 0 w 3802"/>
              <a:gd name="T1" fmla="*/ 469 h 1020"/>
              <a:gd name="T2" fmla="*/ 140 w 3802"/>
              <a:gd name="T3" fmla="*/ 469 h 1020"/>
              <a:gd name="T4" fmla="*/ 140 w 3802"/>
              <a:gd name="T5" fmla="*/ 468 h 1020"/>
              <a:gd name="T6" fmla="*/ 140 w 3802"/>
              <a:gd name="T7" fmla="*/ 191 h 1020"/>
              <a:gd name="T8" fmla="*/ 212 w 3802"/>
              <a:gd name="T9" fmla="*/ 118 h 1020"/>
              <a:gd name="T10" fmla="*/ 212 w 3802"/>
              <a:gd name="T11" fmla="*/ 118 h 1020"/>
              <a:gd name="T12" fmla="*/ 767 w 3802"/>
              <a:gd name="T13" fmla="*/ 118 h 1020"/>
              <a:gd name="T14" fmla="*/ 839 w 3802"/>
              <a:gd name="T15" fmla="*/ 191 h 1020"/>
              <a:gd name="T16" fmla="*/ 839 w 3802"/>
              <a:gd name="T17" fmla="*/ 468 h 1020"/>
              <a:gd name="T18" fmla="*/ 839 w 3802"/>
              <a:gd name="T19" fmla="*/ 948 h 1020"/>
              <a:gd name="T20" fmla="*/ 911 w 3802"/>
              <a:gd name="T21" fmla="*/ 1020 h 1020"/>
              <a:gd name="T22" fmla="*/ 1466 w 3802"/>
              <a:gd name="T23" fmla="*/ 1020 h 1020"/>
              <a:gd name="T24" fmla="*/ 1538 w 3802"/>
              <a:gd name="T25" fmla="*/ 948 h 1020"/>
              <a:gd name="T26" fmla="*/ 1538 w 3802"/>
              <a:gd name="T27" fmla="*/ 468 h 1020"/>
              <a:gd name="T28" fmla="*/ 1538 w 3802"/>
              <a:gd name="T29" fmla="*/ 72 h 1020"/>
              <a:gd name="T30" fmla="*/ 1611 w 3802"/>
              <a:gd name="T31" fmla="*/ 0 h 1020"/>
              <a:gd name="T32" fmla="*/ 1611 w 3802"/>
              <a:gd name="T33" fmla="*/ 0 h 1020"/>
              <a:gd name="T34" fmla="*/ 2165 w 3802"/>
              <a:gd name="T35" fmla="*/ 0 h 1020"/>
              <a:gd name="T36" fmla="*/ 2238 w 3802"/>
              <a:gd name="T37" fmla="*/ 72 h 1020"/>
              <a:gd name="T38" fmla="*/ 2238 w 3802"/>
              <a:gd name="T39" fmla="*/ 468 h 1020"/>
              <a:gd name="T40" fmla="*/ 2238 w 3802"/>
              <a:gd name="T41" fmla="*/ 881 h 1020"/>
              <a:gd name="T42" fmla="*/ 2310 w 3802"/>
              <a:gd name="T43" fmla="*/ 953 h 1020"/>
              <a:gd name="T44" fmla="*/ 2865 w 3802"/>
              <a:gd name="T45" fmla="*/ 953 h 1020"/>
              <a:gd name="T46" fmla="*/ 2937 w 3802"/>
              <a:gd name="T47" fmla="*/ 881 h 1020"/>
              <a:gd name="T48" fmla="*/ 2937 w 3802"/>
              <a:gd name="T49" fmla="*/ 468 h 1020"/>
              <a:gd name="T50" fmla="*/ 2937 w 3802"/>
              <a:gd name="T51" fmla="*/ 191 h 1020"/>
              <a:gd name="T52" fmla="*/ 3009 w 3802"/>
              <a:gd name="T53" fmla="*/ 118 h 1020"/>
              <a:gd name="T54" fmla="*/ 3009 w 3802"/>
              <a:gd name="T55" fmla="*/ 118 h 1020"/>
              <a:gd name="T56" fmla="*/ 3564 w 3802"/>
              <a:gd name="T57" fmla="*/ 118 h 1020"/>
              <a:gd name="T58" fmla="*/ 3636 w 3802"/>
              <a:gd name="T59" fmla="*/ 191 h 1020"/>
              <a:gd name="T60" fmla="*/ 3636 w 3802"/>
              <a:gd name="T61" fmla="*/ 468 h 1020"/>
              <a:gd name="T62" fmla="*/ 3636 w 3802"/>
              <a:gd name="T63" fmla="*/ 469 h 1020"/>
              <a:gd name="T64" fmla="*/ 3802 w 3802"/>
              <a:gd name="T65" fmla="*/ 469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02" h="1020">
                <a:moveTo>
                  <a:pt x="0" y="469"/>
                </a:moveTo>
                <a:cubicBezTo>
                  <a:pt x="140" y="469"/>
                  <a:pt x="140" y="469"/>
                  <a:pt x="140" y="469"/>
                </a:cubicBezTo>
                <a:cubicBezTo>
                  <a:pt x="140" y="468"/>
                  <a:pt x="140" y="468"/>
                  <a:pt x="140" y="468"/>
                </a:cubicBezTo>
                <a:cubicBezTo>
                  <a:pt x="140" y="191"/>
                  <a:pt x="140" y="191"/>
                  <a:pt x="140" y="191"/>
                </a:cubicBezTo>
                <a:cubicBezTo>
                  <a:pt x="140" y="151"/>
                  <a:pt x="172" y="118"/>
                  <a:pt x="212" y="118"/>
                </a:cubicBezTo>
                <a:cubicBezTo>
                  <a:pt x="212" y="118"/>
                  <a:pt x="212" y="118"/>
                  <a:pt x="212" y="118"/>
                </a:cubicBezTo>
                <a:cubicBezTo>
                  <a:pt x="767" y="118"/>
                  <a:pt x="767" y="118"/>
                  <a:pt x="767" y="118"/>
                </a:cubicBezTo>
                <a:cubicBezTo>
                  <a:pt x="807" y="118"/>
                  <a:pt x="839" y="151"/>
                  <a:pt x="839" y="191"/>
                </a:cubicBezTo>
                <a:cubicBezTo>
                  <a:pt x="839" y="468"/>
                  <a:pt x="839" y="468"/>
                  <a:pt x="839" y="468"/>
                </a:cubicBezTo>
                <a:cubicBezTo>
                  <a:pt x="839" y="948"/>
                  <a:pt x="839" y="948"/>
                  <a:pt x="839" y="948"/>
                </a:cubicBezTo>
                <a:cubicBezTo>
                  <a:pt x="839" y="988"/>
                  <a:pt x="872" y="1020"/>
                  <a:pt x="911" y="1020"/>
                </a:cubicBezTo>
                <a:cubicBezTo>
                  <a:pt x="1466" y="1020"/>
                  <a:pt x="1466" y="1020"/>
                  <a:pt x="1466" y="1020"/>
                </a:cubicBezTo>
                <a:cubicBezTo>
                  <a:pt x="1506" y="1020"/>
                  <a:pt x="1538" y="988"/>
                  <a:pt x="1538" y="948"/>
                </a:cubicBezTo>
                <a:cubicBezTo>
                  <a:pt x="1538" y="468"/>
                  <a:pt x="1538" y="468"/>
                  <a:pt x="1538" y="468"/>
                </a:cubicBezTo>
                <a:cubicBezTo>
                  <a:pt x="1538" y="72"/>
                  <a:pt x="1538" y="72"/>
                  <a:pt x="1538" y="72"/>
                </a:cubicBezTo>
                <a:cubicBezTo>
                  <a:pt x="1538" y="33"/>
                  <a:pt x="1571" y="0"/>
                  <a:pt x="1611" y="0"/>
                </a:cubicBezTo>
                <a:cubicBezTo>
                  <a:pt x="1611" y="0"/>
                  <a:pt x="1611" y="0"/>
                  <a:pt x="1611" y="0"/>
                </a:cubicBezTo>
                <a:cubicBezTo>
                  <a:pt x="2165" y="0"/>
                  <a:pt x="2165" y="0"/>
                  <a:pt x="2165" y="0"/>
                </a:cubicBezTo>
                <a:cubicBezTo>
                  <a:pt x="2205" y="0"/>
                  <a:pt x="2238" y="33"/>
                  <a:pt x="2238" y="72"/>
                </a:cubicBezTo>
                <a:cubicBezTo>
                  <a:pt x="2238" y="468"/>
                  <a:pt x="2238" y="468"/>
                  <a:pt x="2238" y="468"/>
                </a:cubicBezTo>
                <a:cubicBezTo>
                  <a:pt x="2238" y="881"/>
                  <a:pt x="2238" y="881"/>
                  <a:pt x="2238" y="881"/>
                </a:cubicBezTo>
                <a:cubicBezTo>
                  <a:pt x="2238" y="921"/>
                  <a:pt x="2270" y="953"/>
                  <a:pt x="2310" y="953"/>
                </a:cubicBezTo>
                <a:cubicBezTo>
                  <a:pt x="2865" y="953"/>
                  <a:pt x="2865" y="953"/>
                  <a:pt x="2865" y="953"/>
                </a:cubicBezTo>
                <a:cubicBezTo>
                  <a:pt x="2905" y="953"/>
                  <a:pt x="2937" y="921"/>
                  <a:pt x="2937" y="881"/>
                </a:cubicBezTo>
                <a:cubicBezTo>
                  <a:pt x="2937" y="468"/>
                  <a:pt x="2937" y="468"/>
                  <a:pt x="2937" y="468"/>
                </a:cubicBezTo>
                <a:cubicBezTo>
                  <a:pt x="2937" y="191"/>
                  <a:pt x="2937" y="191"/>
                  <a:pt x="2937" y="191"/>
                </a:cubicBezTo>
                <a:cubicBezTo>
                  <a:pt x="2937" y="151"/>
                  <a:pt x="2969" y="118"/>
                  <a:pt x="3009" y="118"/>
                </a:cubicBezTo>
                <a:cubicBezTo>
                  <a:pt x="3009" y="118"/>
                  <a:pt x="3009" y="118"/>
                  <a:pt x="3009" y="118"/>
                </a:cubicBezTo>
                <a:cubicBezTo>
                  <a:pt x="3564" y="118"/>
                  <a:pt x="3564" y="118"/>
                  <a:pt x="3564" y="118"/>
                </a:cubicBezTo>
                <a:cubicBezTo>
                  <a:pt x="3604" y="118"/>
                  <a:pt x="3636" y="151"/>
                  <a:pt x="3636" y="191"/>
                </a:cubicBezTo>
                <a:cubicBezTo>
                  <a:pt x="3636" y="468"/>
                  <a:pt x="3636" y="468"/>
                  <a:pt x="3636" y="468"/>
                </a:cubicBezTo>
                <a:cubicBezTo>
                  <a:pt x="3636" y="469"/>
                  <a:pt x="3636" y="469"/>
                  <a:pt x="3636" y="469"/>
                </a:cubicBezTo>
                <a:cubicBezTo>
                  <a:pt x="3802" y="469"/>
                  <a:pt x="3802" y="469"/>
                  <a:pt x="3802" y="469"/>
                </a:cubicBezTo>
              </a:path>
            </a:pathLst>
          </a:custGeom>
          <a:noFill/>
          <a:ln w="31750" cap="rnd">
            <a:solidFill>
              <a:srgbClr val="274B47"/>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1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2F2F"/>
              </a:solidFill>
              <a:effectLst/>
              <a:uLnTx/>
              <a:uFillTx/>
              <a:latin typeface="Segoe UI"/>
              <a:ea typeface="+mn-ea"/>
              <a:cs typeface="+mn-cs"/>
            </a:endParaRPr>
          </a:p>
        </p:txBody>
      </p:sp>
      <p:sp>
        <p:nvSpPr>
          <p:cNvPr id="16" name="Rectangle 15">
            <a:hlinkClick r:id="" action="ppaction://noaction"/>
            <a:extLst>
              <a:ext uri="{FF2B5EF4-FFF2-40B4-BE49-F238E27FC236}">
                <a16:creationId xmlns:a16="http://schemas.microsoft.com/office/drawing/2014/main" id="{C4D3B16C-5318-0640-9E18-CDC764D44071}"/>
              </a:ext>
            </a:extLst>
          </p:cNvPr>
          <p:cNvSpPr/>
          <p:nvPr/>
        </p:nvSpPr>
        <p:spPr bwMode="auto">
          <a:xfrm>
            <a:off x="665162" y="2742739"/>
            <a:ext cx="1828800" cy="692575"/>
          </a:xfrm>
          <a:prstGeom prst="rect">
            <a:avLst/>
          </a:prstGeom>
          <a:solidFill>
            <a:schemeClr val="bg2"/>
          </a:solidFill>
          <a:ln w="9525" cap="rnd">
            <a:solidFill>
              <a:srgbClr val="274B47"/>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0" rIns="179285" bIns="0" numCol="1" spcCol="0" rtlCol="0" fromWordArt="0" anchor="ctr" anchorCtr="0" forceAA="0" compatLnSpc="1">
            <a:prstTxWarp prst="textNoShape">
              <a:avLst/>
            </a:prstTxWarp>
            <a:noAutofit/>
          </a:bodyPr>
          <a:lstStyle/>
          <a:p>
            <a:pPr marL="0" marR="0" lvl="0" indent="0" algn="ctr" defTabSz="914114" rtl="0" eaLnBrk="1" fontAlgn="base" latinLnBrk="0" hangingPunct="1">
              <a:lnSpc>
                <a:spcPct val="90000"/>
              </a:lnSpc>
              <a:spcBef>
                <a:spcPct val="0"/>
              </a:spcBef>
              <a:spcAft>
                <a:spcPct val="0"/>
              </a:spcAft>
              <a:buClrTx/>
              <a:buSzTx/>
              <a:buFontTx/>
              <a:buNone/>
              <a:tabLst/>
              <a:defRPr/>
            </a:pPr>
            <a:r>
              <a:rPr kumimoji="0" lang="en-US" sz="1800" b="0" i="0" strike="noStrike" kern="1200" cap="none" spc="0" normalizeH="0" baseline="0" noProof="0" dirty="0">
                <a:ln>
                  <a:noFill/>
                </a:ln>
                <a:solidFill>
                  <a:schemeClr val="accent1"/>
                </a:solidFill>
                <a:effectLst/>
                <a:uLnTx/>
                <a:uFillTx/>
                <a:latin typeface="Segoe UI Semibold" panose="020B0702040204020203" pitchFamily="34" charset="0"/>
                <a:ea typeface="Segoe UI" pitchFamily="34" charset="0"/>
                <a:cs typeface="Segoe UI Semibold" panose="020B0702040204020203" pitchFamily="34" charset="0"/>
              </a:rPr>
              <a:t>Assemble your team</a:t>
            </a:r>
          </a:p>
        </p:txBody>
      </p:sp>
      <p:sp>
        <p:nvSpPr>
          <p:cNvPr id="20" name="Rectangle 19">
            <a:extLst>
              <a:ext uri="{FF2B5EF4-FFF2-40B4-BE49-F238E27FC236}">
                <a16:creationId xmlns:a16="http://schemas.microsoft.com/office/drawing/2014/main" id="{CCEF88E0-8BAC-CF40-B8B2-66CF3B8D557E}"/>
              </a:ext>
            </a:extLst>
          </p:cNvPr>
          <p:cNvSpPr/>
          <p:nvPr/>
        </p:nvSpPr>
        <p:spPr>
          <a:xfrm>
            <a:off x="535828" y="3429000"/>
            <a:ext cx="2064155" cy="2397026"/>
          </a:xfrm>
          <a:prstGeom prst="rect">
            <a:avLst/>
          </a:prstGeom>
        </p:spPr>
        <p:txBody>
          <a:bodyPr wrap="square" lIns="89642" tIns="89642" bIns="89642" anchor="t">
            <a:spAutoFit/>
          </a:bodyPr>
          <a:lstStyle/>
          <a:p>
            <a:pPr marL="0" marR="0" lvl="0" indent="0" algn="ctr" defTabSz="914154"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srgbClr val="2F2F2F"/>
                </a:solidFill>
                <a:effectLst/>
                <a:uLnTx/>
                <a:uFillTx/>
                <a:latin typeface="Segoe UI Semilight"/>
                <a:ea typeface="+mn-ea"/>
                <a:cs typeface="Segoe UI Semilight"/>
              </a:rPr>
              <a:t>Tap into the technical and business change agents. Recruit multi-disciplinary teams of executive sponsors, technical talent, core stakeholders, change agents, and champions.</a:t>
            </a:r>
          </a:p>
        </p:txBody>
      </p:sp>
      <p:sp>
        <p:nvSpPr>
          <p:cNvPr id="29" name="Rectangle 28">
            <a:hlinkClick r:id="" action="ppaction://noaction"/>
            <a:extLst>
              <a:ext uri="{FF2B5EF4-FFF2-40B4-BE49-F238E27FC236}">
                <a16:creationId xmlns:a16="http://schemas.microsoft.com/office/drawing/2014/main" id="{754EE43F-74F8-F245-89CB-4233F2525DBA}"/>
              </a:ext>
            </a:extLst>
          </p:cNvPr>
          <p:cNvSpPr/>
          <p:nvPr/>
        </p:nvSpPr>
        <p:spPr bwMode="auto">
          <a:xfrm>
            <a:off x="2918206" y="5391738"/>
            <a:ext cx="1828800" cy="942288"/>
          </a:xfrm>
          <a:prstGeom prst="rect">
            <a:avLst/>
          </a:prstGeom>
          <a:solidFill>
            <a:schemeClr val="bg2"/>
          </a:solidFill>
          <a:ln w="9525" cap="rnd">
            <a:solidFill>
              <a:srgbClr val="274B47"/>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0" rIns="179285" bIns="0" numCol="1" spcCol="0" rtlCol="0" fromWordArt="0" anchor="ctr" anchorCtr="0" forceAA="0" compatLnSpc="1">
            <a:prstTxWarp prst="textNoShape">
              <a:avLst/>
            </a:prstTxWarp>
            <a:noAutofit/>
          </a:bodyPr>
          <a:lstStyle/>
          <a:p>
            <a:pPr marL="0" marR="0" lvl="0" indent="0" algn="ctr" defTabSz="914114"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Segoe UI Semibold" panose="020B0702040204020203" pitchFamily="34" charset="0"/>
                <a:ea typeface="Segoe UI" pitchFamily="34" charset="0"/>
                <a:cs typeface="Segoe UI Semibold" panose="020B0702040204020203" pitchFamily="34" charset="0"/>
              </a:rPr>
              <a:t>Define strategy and scenarios</a:t>
            </a:r>
          </a:p>
        </p:txBody>
      </p:sp>
      <p:sp>
        <p:nvSpPr>
          <p:cNvPr id="17" name="Rectangle 16">
            <a:extLst>
              <a:ext uri="{FF2B5EF4-FFF2-40B4-BE49-F238E27FC236}">
                <a16:creationId xmlns:a16="http://schemas.microsoft.com/office/drawing/2014/main" id="{EFB5E662-719F-9143-BBE8-7B9096F7A5EF}"/>
              </a:ext>
            </a:extLst>
          </p:cNvPr>
          <p:cNvSpPr/>
          <p:nvPr/>
        </p:nvSpPr>
        <p:spPr>
          <a:xfrm>
            <a:off x="2741748" y="3198397"/>
            <a:ext cx="2095617" cy="2150805"/>
          </a:xfrm>
          <a:prstGeom prst="rect">
            <a:avLst/>
          </a:prstGeom>
        </p:spPr>
        <p:txBody>
          <a:bodyPr wrap="square" lIns="89642" tIns="89642" bIns="89642" anchor="t">
            <a:spAutoFit/>
          </a:bodyPr>
          <a:lstStyle/>
          <a:p>
            <a:pPr marL="0" marR="0" lvl="0" indent="0" algn="ctr" defTabSz="914154"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srgbClr val="2F2F2F"/>
                </a:solidFill>
                <a:effectLst/>
                <a:uLnTx/>
                <a:uFillTx/>
                <a:latin typeface="Segoe UI Semilight" panose="020B0402040204020203" pitchFamily="34" charset="0"/>
                <a:ea typeface="+mn-ea"/>
                <a:cs typeface="Segoe UI Semilight" panose="020B0402040204020203" pitchFamily="34" charset="0"/>
              </a:rPr>
              <a:t>Partner with your team to clearly outline business strategy and key success metrics. Align business and technical needs to maximize outcomes.</a:t>
            </a:r>
          </a:p>
        </p:txBody>
      </p:sp>
      <p:sp>
        <p:nvSpPr>
          <p:cNvPr id="30" name="Rectangle 29">
            <a:hlinkClick r:id="" action="ppaction://noaction"/>
            <a:extLst>
              <a:ext uri="{FF2B5EF4-FFF2-40B4-BE49-F238E27FC236}">
                <a16:creationId xmlns:a16="http://schemas.microsoft.com/office/drawing/2014/main" id="{D74272C2-3228-9844-97EA-BBF7ADD0DF5D}"/>
              </a:ext>
            </a:extLst>
          </p:cNvPr>
          <p:cNvSpPr/>
          <p:nvPr/>
        </p:nvSpPr>
        <p:spPr bwMode="auto">
          <a:xfrm>
            <a:off x="5136468" y="2397890"/>
            <a:ext cx="1828800" cy="692575"/>
          </a:xfrm>
          <a:prstGeom prst="rect">
            <a:avLst/>
          </a:prstGeom>
          <a:solidFill>
            <a:schemeClr val="bg2"/>
          </a:solidFill>
          <a:ln w="9525" cap="rnd">
            <a:solidFill>
              <a:srgbClr val="274B47"/>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0" rIns="179285" bIns="0" numCol="1" spcCol="0" rtlCol="0" fromWordArt="0" anchor="ctr" anchorCtr="0" forceAA="0" compatLnSpc="1">
            <a:prstTxWarp prst="textNoShape">
              <a:avLst/>
            </a:prstTxWarp>
            <a:noAutofit/>
          </a:bodyPr>
          <a:lstStyle/>
          <a:p>
            <a:pPr marL="0" marR="0" lvl="0" indent="0" algn="ctr" defTabSz="914114"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Segoe UI Semibold" panose="020B0702040204020203" pitchFamily="34" charset="0"/>
                <a:ea typeface="Segoe UI" pitchFamily="34" charset="0"/>
                <a:cs typeface="Segoe UI Semibold" panose="020B0702040204020203" pitchFamily="34" charset="0"/>
              </a:rPr>
              <a:t>Assess readiness</a:t>
            </a:r>
          </a:p>
        </p:txBody>
      </p:sp>
      <p:sp>
        <p:nvSpPr>
          <p:cNvPr id="21" name="Rectangle 20">
            <a:extLst>
              <a:ext uri="{FF2B5EF4-FFF2-40B4-BE49-F238E27FC236}">
                <a16:creationId xmlns:a16="http://schemas.microsoft.com/office/drawing/2014/main" id="{CA03048C-0969-3D4B-ADF2-2AB9360E7149}"/>
              </a:ext>
            </a:extLst>
          </p:cNvPr>
          <p:cNvSpPr/>
          <p:nvPr/>
        </p:nvSpPr>
        <p:spPr>
          <a:xfrm>
            <a:off x="5000877" y="3138721"/>
            <a:ext cx="2095617" cy="2397026"/>
          </a:xfrm>
          <a:prstGeom prst="rect">
            <a:avLst/>
          </a:prstGeom>
        </p:spPr>
        <p:txBody>
          <a:bodyPr wrap="square" lIns="89642" tIns="89642" bIns="89642">
            <a:spAutoFit/>
          </a:bodyPr>
          <a:lstStyle/>
          <a:p>
            <a:pPr marL="0" marR="0" lvl="0" indent="0" algn="ctr" defTabSz="914154"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gradFill>
                  <a:gsLst>
                    <a:gs pos="1250">
                      <a:srgbClr val="2F2F2F"/>
                    </a:gs>
                    <a:gs pos="100000">
                      <a:srgbClr val="2F2F2F"/>
                    </a:gs>
                  </a:gsLst>
                  <a:lin ang="5400000" scaled="0"/>
                </a:gradFill>
                <a:effectLst/>
                <a:uLnTx/>
                <a:uFillTx/>
                <a:latin typeface="Segoe UI Semilight" panose="020B0402040204020203" pitchFamily="34" charset="0"/>
                <a:ea typeface="+mn-ea"/>
                <a:cs typeface="Segoe UI Semilight" panose="020B0402040204020203" pitchFamily="34" charset="0"/>
              </a:rPr>
              <a:t>Determine the overall organizational readiness including leadership alignment,  user groups, and technical, governance, support, and feedback channels.</a:t>
            </a:r>
          </a:p>
        </p:txBody>
      </p:sp>
      <p:sp>
        <p:nvSpPr>
          <p:cNvPr id="31" name="Rectangle 30">
            <a:hlinkClick r:id="" action="ppaction://noaction"/>
            <a:extLst>
              <a:ext uri="{FF2B5EF4-FFF2-40B4-BE49-F238E27FC236}">
                <a16:creationId xmlns:a16="http://schemas.microsoft.com/office/drawing/2014/main" id="{EA104E4D-3649-AB44-8650-2DF0B90F41F2}"/>
              </a:ext>
            </a:extLst>
          </p:cNvPr>
          <p:cNvSpPr/>
          <p:nvPr/>
        </p:nvSpPr>
        <p:spPr bwMode="auto">
          <a:xfrm>
            <a:off x="7438805" y="5276383"/>
            <a:ext cx="1828800" cy="548640"/>
          </a:xfrm>
          <a:prstGeom prst="rect">
            <a:avLst/>
          </a:prstGeom>
          <a:solidFill>
            <a:schemeClr val="bg2"/>
          </a:solidFill>
          <a:ln w="9525" cap="rnd">
            <a:solidFill>
              <a:srgbClr val="274B47"/>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0" rIns="179285" bIns="0" numCol="1" spcCol="0" rtlCol="0" fromWordArt="0" anchor="ctr" anchorCtr="0" forceAA="0" compatLnSpc="1">
            <a:prstTxWarp prst="textNoShape">
              <a:avLst/>
            </a:prstTxWarp>
            <a:noAutofit/>
          </a:bodyPr>
          <a:lstStyle/>
          <a:p>
            <a:pPr marL="0" marR="0" lvl="0" indent="0" algn="ctr" defTabSz="914114"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Segoe UI Semibold" panose="020B0702040204020203" pitchFamily="34" charset="0"/>
                <a:ea typeface="Segoe UI" pitchFamily="34" charset="0"/>
                <a:cs typeface="Segoe UI Semibold" panose="020B0702040204020203" pitchFamily="34" charset="0"/>
              </a:rPr>
              <a:t>Build plan</a:t>
            </a:r>
          </a:p>
        </p:txBody>
      </p:sp>
      <p:sp>
        <p:nvSpPr>
          <p:cNvPr id="22" name="Rectangle 21">
            <a:extLst>
              <a:ext uri="{FF2B5EF4-FFF2-40B4-BE49-F238E27FC236}">
                <a16:creationId xmlns:a16="http://schemas.microsoft.com/office/drawing/2014/main" id="{4367AF44-C529-CE4A-81DD-03C178F9C09B}"/>
              </a:ext>
            </a:extLst>
          </p:cNvPr>
          <p:cNvSpPr/>
          <p:nvPr/>
        </p:nvSpPr>
        <p:spPr>
          <a:xfrm>
            <a:off x="7218096" y="3335607"/>
            <a:ext cx="2180304" cy="1904584"/>
          </a:xfrm>
          <a:prstGeom prst="rect">
            <a:avLst/>
          </a:prstGeom>
        </p:spPr>
        <p:txBody>
          <a:bodyPr wrap="square" lIns="89642" tIns="89642" bIns="89642" anchor="t">
            <a:spAutoFit/>
          </a:bodyPr>
          <a:lstStyle/>
          <a:p>
            <a:pPr marL="0" marR="0" lvl="0" indent="0" algn="ctr" defTabSz="914154"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srgbClr val="2F2F2F"/>
                </a:solidFill>
                <a:effectLst/>
                <a:uLnTx/>
                <a:uFillTx/>
                <a:latin typeface="Segoe UI Semilight"/>
                <a:ea typeface="+mn-ea"/>
                <a:cs typeface="Segoe UI Semilight"/>
              </a:rPr>
              <a:t>Plan the rollout cadence based on early adopter pilot program, Champion readiness, and planned scope of change. </a:t>
            </a:r>
            <a:endParaRPr kumimoji="0" lang="en-NZ" sz="1600" b="0" i="0" u="none" strike="noStrike" kern="1200" cap="none" spc="0" normalizeH="0" baseline="0" noProof="0" dirty="0">
              <a:ln>
                <a:noFill/>
              </a:ln>
              <a:solidFill>
                <a:srgbClr val="2F2F2F"/>
              </a:solidFill>
              <a:effectLst/>
              <a:uLnTx/>
              <a:uFillTx/>
              <a:latin typeface="Segoe UI Semilight" panose="020B0402040204020203" pitchFamily="34" charset="0"/>
              <a:ea typeface="+mn-ea"/>
              <a:cs typeface="Segoe UI Semilight" panose="020B0402040204020203" pitchFamily="34" charset="0"/>
            </a:endParaRPr>
          </a:p>
        </p:txBody>
      </p:sp>
      <p:sp>
        <p:nvSpPr>
          <p:cNvPr id="32" name="Rectangle 31">
            <a:hlinkClick r:id="" action="ppaction://noaction"/>
            <a:extLst>
              <a:ext uri="{FF2B5EF4-FFF2-40B4-BE49-F238E27FC236}">
                <a16:creationId xmlns:a16="http://schemas.microsoft.com/office/drawing/2014/main" id="{6C53AB22-8FCC-5347-BDA0-9781A85ED041}"/>
              </a:ext>
            </a:extLst>
          </p:cNvPr>
          <p:cNvSpPr/>
          <p:nvPr/>
        </p:nvSpPr>
        <p:spPr bwMode="auto">
          <a:xfrm>
            <a:off x="9622781" y="2742739"/>
            <a:ext cx="1828800" cy="710112"/>
          </a:xfrm>
          <a:prstGeom prst="rect">
            <a:avLst/>
          </a:prstGeom>
          <a:solidFill>
            <a:schemeClr val="bg2"/>
          </a:solidFill>
          <a:ln w="9525" cap="rnd">
            <a:solidFill>
              <a:srgbClr val="274B47"/>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0" rIns="179285" bIns="0" numCol="1" spcCol="0" rtlCol="0" fromWordArt="0" anchor="ctr" anchorCtr="0" forceAA="0" compatLnSpc="1">
            <a:prstTxWarp prst="textNoShape">
              <a:avLst/>
            </a:prstTxWarp>
            <a:noAutofit/>
          </a:bodyPr>
          <a:lstStyle/>
          <a:p>
            <a:pPr marL="0" marR="0" lvl="0" indent="0" algn="ctr" defTabSz="914114"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Segoe UI Semibold" panose="020B0702040204020203" pitchFamily="34" charset="0"/>
                <a:ea typeface="Segoe UI" pitchFamily="34" charset="0"/>
                <a:cs typeface="Segoe UI Semibold" panose="020B0702040204020203" pitchFamily="34" charset="0"/>
              </a:rPr>
              <a:t>Onboard employees</a:t>
            </a:r>
          </a:p>
        </p:txBody>
      </p:sp>
      <p:sp>
        <p:nvSpPr>
          <p:cNvPr id="23" name="Rectangle 22">
            <a:extLst>
              <a:ext uri="{FF2B5EF4-FFF2-40B4-BE49-F238E27FC236}">
                <a16:creationId xmlns:a16="http://schemas.microsoft.com/office/drawing/2014/main" id="{B2D068DD-F571-1B48-8A66-24226FB2544A}"/>
              </a:ext>
            </a:extLst>
          </p:cNvPr>
          <p:cNvSpPr/>
          <p:nvPr/>
        </p:nvSpPr>
        <p:spPr>
          <a:xfrm>
            <a:off x="9499437" y="3484374"/>
            <a:ext cx="2105207" cy="1904584"/>
          </a:xfrm>
          <a:prstGeom prst="rect">
            <a:avLst/>
          </a:prstGeom>
        </p:spPr>
        <p:txBody>
          <a:bodyPr wrap="square" lIns="89642" tIns="89642" bIns="89642" anchor="t">
            <a:spAutoFit/>
          </a:bodyPr>
          <a:lstStyle/>
          <a:p>
            <a:pPr marL="0" marR="0" lvl="0" indent="0" algn="ctr" defTabSz="914154"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solidFill>
                  <a:srgbClr val="2F2F2F"/>
                </a:solidFill>
                <a:effectLst/>
                <a:uLnTx/>
                <a:uFillTx/>
                <a:latin typeface="Segoe UI Semilight"/>
                <a:ea typeface="+mn-ea"/>
                <a:cs typeface="Segoe UI Semilight"/>
              </a:rPr>
              <a:t>Build awareness, deployment, training, and feedback collection into the plan to continuously drive engagement and usage.</a:t>
            </a:r>
          </a:p>
        </p:txBody>
      </p:sp>
    </p:spTree>
    <p:extLst>
      <p:ext uri="{BB962C8B-B14F-4D97-AF65-F5344CB8AC3E}">
        <p14:creationId xmlns:p14="http://schemas.microsoft.com/office/powerpoint/2010/main" val="1606742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250"/>
                                        <p:tgtEl>
                                          <p:spTgt spid="15"/>
                                        </p:tgtEl>
                                      </p:cBhvr>
                                    </p:animEffect>
                                  </p:childTnLst>
                                </p:cTn>
                              </p:par>
                              <p:par>
                                <p:cTn id="8" presetID="1" presetClass="entr" presetSubtype="0" fill="hold" grpId="0" nodeType="withEffect">
                                  <p:stCondLst>
                                    <p:cond delay="250"/>
                                  </p:stCondLst>
                                  <p:childTnLst>
                                    <p:set>
                                      <p:cBhvr>
                                        <p:cTn id="9" dur="1" fill="hold">
                                          <p:stCondLst>
                                            <p:cond delay="0"/>
                                          </p:stCondLst>
                                        </p:cTn>
                                        <p:tgtEl>
                                          <p:spTgt spid="16"/>
                                        </p:tgtEl>
                                        <p:attrNameLst>
                                          <p:attrName>style.visibility</p:attrName>
                                        </p:attrNameLst>
                                      </p:cBhvr>
                                      <p:to>
                                        <p:strVal val="visible"/>
                                      </p:to>
                                    </p:set>
                                  </p:childTnLst>
                                </p:cTn>
                              </p:par>
                              <p:par>
                                <p:cTn id="10" presetID="6" presetClass="emph" presetSubtype="0" accel="100000" autoRev="1" fill="hold" grpId="1" nodeType="withEffect">
                                  <p:stCondLst>
                                    <p:cond delay="0"/>
                                  </p:stCondLst>
                                  <p:childTnLst>
                                    <p:animScale>
                                      <p:cBhvr>
                                        <p:cTn id="11" dur="250" fill="hold"/>
                                        <p:tgtEl>
                                          <p:spTgt spid="16"/>
                                        </p:tgtEl>
                                      </p:cBhvr>
                                      <p:by x="1000" y="1000"/>
                                    </p:animScale>
                                  </p:childTnLst>
                                </p:cTn>
                              </p:par>
                              <p:par>
                                <p:cTn id="12" presetID="10" presetClass="entr" presetSubtype="0" fill="hold" grpId="0" nodeType="withEffect">
                                  <p:stCondLst>
                                    <p:cond delay="25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50"/>
                                        <p:tgtEl>
                                          <p:spTgt spid="17"/>
                                        </p:tgtEl>
                                      </p:cBhvr>
                                    </p:animEffect>
                                  </p:childTnLst>
                                </p:cTn>
                              </p:par>
                              <p:par>
                                <p:cTn id="15" presetID="63" presetClass="path" presetSubtype="0" decel="100000" fill="hold" grpId="1" nodeType="withEffect">
                                  <p:stCondLst>
                                    <p:cond delay="0"/>
                                  </p:stCondLst>
                                  <p:childTnLst>
                                    <p:animMotion origin="layout" path="M 3.33333E-6 -1.85185E-6 L -0.00013 0.0456 " pathEditMode="relative" rAng="0" ptsTypes="AA">
                                      <p:cBhvr>
                                        <p:cTn id="16" dur="750" spd="-100000" fill="hold"/>
                                        <p:tgtEl>
                                          <p:spTgt spid="17"/>
                                        </p:tgtEl>
                                        <p:attrNameLst>
                                          <p:attrName>ppt_x</p:attrName>
                                          <p:attrName>ppt_y</p:attrName>
                                        </p:attrNameLst>
                                      </p:cBhvr>
                                      <p:rCtr x="-13" y="2269"/>
                                    </p:animMotion>
                                  </p:childTnLst>
                                </p:cTn>
                              </p:par>
                              <p:par>
                                <p:cTn id="17" presetID="10" presetClass="entr" presetSubtype="0" fill="hold" grpId="0" nodeType="withEffect">
                                  <p:stCondLst>
                                    <p:cond delay="35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50"/>
                                        <p:tgtEl>
                                          <p:spTgt spid="20"/>
                                        </p:tgtEl>
                                      </p:cBhvr>
                                    </p:animEffect>
                                  </p:childTnLst>
                                </p:cTn>
                              </p:par>
                              <p:par>
                                <p:cTn id="20" presetID="63" presetClass="path" presetSubtype="0" decel="100000" fill="hold" grpId="1" nodeType="withEffect">
                                  <p:stCondLst>
                                    <p:cond delay="100"/>
                                  </p:stCondLst>
                                  <p:childTnLst>
                                    <p:animMotion origin="layout" path="M -1.66667E-6 1.48148E-6 L -1.66667E-6 -0.04375 " pathEditMode="relative" rAng="0" ptsTypes="AA">
                                      <p:cBhvr>
                                        <p:cTn id="21" dur="750" spd="-100000" fill="hold"/>
                                        <p:tgtEl>
                                          <p:spTgt spid="20"/>
                                        </p:tgtEl>
                                        <p:attrNameLst>
                                          <p:attrName>ppt_x</p:attrName>
                                          <p:attrName>ppt_y</p:attrName>
                                        </p:attrNameLst>
                                      </p:cBhvr>
                                      <p:rCtr x="0" y="-2199"/>
                                    </p:animMotion>
                                  </p:childTnLst>
                                </p:cTn>
                              </p:par>
                              <p:par>
                                <p:cTn id="22" presetID="10" presetClass="entr" presetSubtype="0" fill="hold" grpId="0" nodeType="withEffect">
                                  <p:stCondLst>
                                    <p:cond delay="45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50"/>
                                        <p:tgtEl>
                                          <p:spTgt spid="21"/>
                                        </p:tgtEl>
                                      </p:cBhvr>
                                    </p:animEffect>
                                  </p:childTnLst>
                                </p:cTn>
                              </p:par>
                              <p:par>
                                <p:cTn id="25" presetID="63" presetClass="path" presetSubtype="0" decel="100000" fill="hold" grpId="1" nodeType="withEffect">
                                  <p:stCondLst>
                                    <p:cond delay="200"/>
                                  </p:stCondLst>
                                  <p:childTnLst>
                                    <p:animMotion origin="layout" path="M 5E-6 3.7037E-6 L -0.00013 0.0456 " pathEditMode="relative" rAng="0" ptsTypes="AA">
                                      <p:cBhvr>
                                        <p:cTn id="26" dur="750" spd="-100000" fill="hold"/>
                                        <p:tgtEl>
                                          <p:spTgt spid="21"/>
                                        </p:tgtEl>
                                        <p:attrNameLst>
                                          <p:attrName>ppt_x</p:attrName>
                                          <p:attrName>ppt_y</p:attrName>
                                        </p:attrNameLst>
                                      </p:cBhvr>
                                      <p:rCtr x="-13" y="2269"/>
                                    </p:animMotion>
                                  </p:childTnLst>
                                </p:cTn>
                              </p:par>
                              <p:par>
                                <p:cTn id="27" presetID="10" presetClass="entr" presetSubtype="0" fill="hold" grpId="0" nodeType="withEffect">
                                  <p:stCondLst>
                                    <p:cond delay="55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250"/>
                                        <p:tgtEl>
                                          <p:spTgt spid="22"/>
                                        </p:tgtEl>
                                      </p:cBhvr>
                                    </p:animEffect>
                                  </p:childTnLst>
                                </p:cTn>
                              </p:par>
                              <p:par>
                                <p:cTn id="30" presetID="63" presetClass="path" presetSubtype="0" decel="100000" fill="hold" grpId="1" nodeType="withEffect">
                                  <p:stCondLst>
                                    <p:cond delay="300"/>
                                  </p:stCondLst>
                                  <p:childTnLst>
                                    <p:animMotion origin="layout" path="M 4.16667E-6 2.22222E-6 L 4.16667E-6 -0.04375 " pathEditMode="relative" rAng="0" ptsTypes="AA">
                                      <p:cBhvr>
                                        <p:cTn id="31" dur="750" spd="-100000" fill="hold"/>
                                        <p:tgtEl>
                                          <p:spTgt spid="22"/>
                                        </p:tgtEl>
                                        <p:attrNameLst>
                                          <p:attrName>ppt_x</p:attrName>
                                          <p:attrName>ppt_y</p:attrName>
                                        </p:attrNameLst>
                                      </p:cBhvr>
                                      <p:rCtr x="0" y="-2199"/>
                                    </p:animMotion>
                                  </p:childTnLst>
                                </p:cTn>
                              </p:par>
                              <p:par>
                                <p:cTn id="32" presetID="10" presetClass="entr" presetSubtype="0" fill="hold" grpId="0" nodeType="withEffect">
                                  <p:stCondLst>
                                    <p:cond delay="65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250"/>
                                        <p:tgtEl>
                                          <p:spTgt spid="23"/>
                                        </p:tgtEl>
                                      </p:cBhvr>
                                    </p:animEffect>
                                  </p:childTnLst>
                                </p:cTn>
                              </p:par>
                              <p:par>
                                <p:cTn id="35" presetID="63" presetClass="path" presetSubtype="0" decel="100000" fill="hold" grpId="1" nodeType="withEffect">
                                  <p:stCondLst>
                                    <p:cond delay="400"/>
                                  </p:stCondLst>
                                  <p:childTnLst>
                                    <p:animMotion origin="layout" path="M -2.08333E-7 -4.81481E-6 L -0.00013 0.04561 " pathEditMode="relative" rAng="0" ptsTypes="AA">
                                      <p:cBhvr>
                                        <p:cTn id="36" dur="750" spd="-100000" fill="hold"/>
                                        <p:tgtEl>
                                          <p:spTgt spid="23"/>
                                        </p:tgtEl>
                                        <p:attrNameLst>
                                          <p:attrName>ppt_x</p:attrName>
                                          <p:attrName>ppt_y</p:attrName>
                                        </p:attrNameLst>
                                      </p:cBhvr>
                                      <p:rCtr x="-13" y="2269"/>
                                    </p:animMotion>
                                  </p:childTnLst>
                                </p:cTn>
                              </p:par>
                              <p:par>
                                <p:cTn id="37" presetID="1" presetClass="entr" presetSubtype="0" fill="hold" grpId="0" nodeType="withEffect">
                                  <p:stCondLst>
                                    <p:cond delay="250"/>
                                  </p:stCondLst>
                                  <p:childTnLst>
                                    <p:set>
                                      <p:cBhvr>
                                        <p:cTn id="38" dur="1" fill="hold">
                                          <p:stCondLst>
                                            <p:cond delay="0"/>
                                          </p:stCondLst>
                                        </p:cTn>
                                        <p:tgtEl>
                                          <p:spTgt spid="29"/>
                                        </p:tgtEl>
                                        <p:attrNameLst>
                                          <p:attrName>style.visibility</p:attrName>
                                        </p:attrNameLst>
                                      </p:cBhvr>
                                      <p:to>
                                        <p:strVal val="visible"/>
                                      </p:to>
                                    </p:set>
                                  </p:childTnLst>
                                </p:cTn>
                              </p:par>
                              <p:par>
                                <p:cTn id="39" presetID="6" presetClass="emph" presetSubtype="0" accel="100000" autoRev="1" fill="hold" grpId="1" nodeType="withEffect">
                                  <p:stCondLst>
                                    <p:cond delay="0"/>
                                  </p:stCondLst>
                                  <p:childTnLst>
                                    <p:animScale>
                                      <p:cBhvr>
                                        <p:cTn id="40" dur="250" fill="hold"/>
                                        <p:tgtEl>
                                          <p:spTgt spid="29"/>
                                        </p:tgtEl>
                                      </p:cBhvr>
                                      <p:by x="1000" y="1000"/>
                                    </p:animScale>
                                  </p:childTnLst>
                                </p:cTn>
                              </p:par>
                              <p:par>
                                <p:cTn id="41" presetID="1" presetClass="entr" presetSubtype="0" fill="hold" grpId="0" nodeType="withEffect">
                                  <p:stCondLst>
                                    <p:cond delay="250"/>
                                  </p:stCondLst>
                                  <p:childTnLst>
                                    <p:set>
                                      <p:cBhvr>
                                        <p:cTn id="42" dur="1" fill="hold">
                                          <p:stCondLst>
                                            <p:cond delay="0"/>
                                          </p:stCondLst>
                                        </p:cTn>
                                        <p:tgtEl>
                                          <p:spTgt spid="30"/>
                                        </p:tgtEl>
                                        <p:attrNameLst>
                                          <p:attrName>style.visibility</p:attrName>
                                        </p:attrNameLst>
                                      </p:cBhvr>
                                      <p:to>
                                        <p:strVal val="visible"/>
                                      </p:to>
                                    </p:set>
                                  </p:childTnLst>
                                </p:cTn>
                              </p:par>
                              <p:par>
                                <p:cTn id="43" presetID="6" presetClass="emph" presetSubtype="0" accel="100000" autoRev="1" fill="hold" grpId="1" nodeType="withEffect">
                                  <p:stCondLst>
                                    <p:cond delay="0"/>
                                  </p:stCondLst>
                                  <p:childTnLst>
                                    <p:animScale>
                                      <p:cBhvr>
                                        <p:cTn id="44" dur="250" fill="hold"/>
                                        <p:tgtEl>
                                          <p:spTgt spid="30"/>
                                        </p:tgtEl>
                                      </p:cBhvr>
                                      <p:by x="1000" y="1000"/>
                                    </p:animScale>
                                  </p:childTnLst>
                                </p:cTn>
                              </p:par>
                              <p:par>
                                <p:cTn id="45" presetID="1" presetClass="entr" presetSubtype="0" fill="hold" grpId="0" nodeType="withEffect">
                                  <p:stCondLst>
                                    <p:cond delay="250"/>
                                  </p:stCondLst>
                                  <p:childTnLst>
                                    <p:set>
                                      <p:cBhvr>
                                        <p:cTn id="46" dur="1" fill="hold">
                                          <p:stCondLst>
                                            <p:cond delay="0"/>
                                          </p:stCondLst>
                                        </p:cTn>
                                        <p:tgtEl>
                                          <p:spTgt spid="31"/>
                                        </p:tgtEl>
                                        <p:attrNameLst>
                                          <p:attrName>style.visibility</p:attrName>
                                        </p:attrNameLst>
                                      </p:cBhvr>
                                      <p:to>
                                        <p:strVal val="visible"/>
                                      </p:to>
                                    </p:set>
                                  </p:childTnLst>
                                </p:cTn>
                              </p:par>
                              <p:par>
                                <p:cTn id="47" presetID="6" presetClass="emph" presetSubtype="0" accel="100000" autoRev="1" fill="hold" grpId="1" nodeType="withEffect">
                                  <p:stCondLst>
                                    <p:cond delay="0"/>
                                  </p:stCondLst>
                                  <p:childTnLst>
                                    <p:animScale>
                                      <p:cBhvr>
                                        <p:cTn id="48" dur="250" fill="hold"/>
                                        <p:tgtEl>
                                          <p:spTgt spid="31"/>
                                        </p:tgtEl>
                                      </p:cBhvr>
                                      <p:by x="1000" y="1000"/>
                                    </p:animScale>
                                  </p:childTnLst>
                                </p:cTn>
                              </p:par>
                              <p:par>
                                <p:cTn id="49" presetID="1" presetClass="entr" presetSubtype="0" fill="hold" grpId="0" nodeType="withEffect">
                                  <p:stCondLst>
                                    <p:cond delay="250"/>
                                  </p:stCondLst>
                                  <p:childTnLst>
                                    <p:set>
                                      <p:cBhvr>
                                        <p:cTn id="50" dur="1" fill="hold">
                                          <p:stCondLst>
                                            <p:cond delay="0"/>
                                          </p:stCondLst>
                                        </p:cTn>
                                        <p:tgtEl>
                                          <p:spTgt spid="32"/>
                                        </p:tgtEl>
                                        <p:attrNameLst>
                                          <p:attrName>style.visibility</p:attrName>
                                        </p:attrNameLst>
                                      </p:cBhvr>
                                      <p:to>
                                        <p:strVal val="visible"/>
                                      </p:to>
                                    </p:set>
                                  </p:childTnLst>
                                </p:cTn>
                              </p:par>
                              <p:par>
                                <p:cTn id="51" presetID="6" presetClass="emph" presetSubtype="0" accel="100000" autoRev="1" fill="hold" grpId="1" nodeType="withEffect">
                                  <p:stCondLst>
                                    <p:cond delay="0"/>
                                  </p:stCondLst>
                                  <p:childTnLst>
                                    <p:animScale>
                                      <p:cBhvr>
                                        <p:cTn id="52" dur="250" fill="hold"/>
                                        <p:tgtEl>
                                          <p:spTgt spid="32"/>
                                        </p:tgtEl>
                                      </p:cBhvr>
                                      <p:by x="1000" y="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20" grpId="0"/>
      <p:bldP spid="20" grpId="1"/>
      <p:bldP spid="29" grpId="0" animBg="1"/>
      <p:bldP spid="29" grpId="1" animBg="1"/>
      <p:bldP spid="17" grpId="0"/>
      <p:bldP spid="17" grpId="1"/>
      <p:bldP spid="30" grpId="0" animBg="1"/>
      <p:bldP spid="30" grpId="1" animBg="1"/>
      <p:bldP spid="21" grpId="0"/>
      <p:bldP spid="21" grpId="1"/>
      <p:bldP spid="31" grpId="0" animBg="1"/>
      <p:bldP spid="31" grpId="1" animBg="1"/>
      <p:bldP spid="22" grpId="0"/>
      <p:bldP spid="22" grpId="1"/>
      <p:bldP spid="32" grpId="0" animBg="1"/>
      <p:bldP spid="32" grpId="1" animBg="1"/>
      <p:bldP spid="23" grpId="0"/>
      <p:bldP spid="2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EC37CF-1FDF-487F-B13B-7CE46DD3C842}"/>
              </a:ext>
            </a:extLst>
          </p:cNvPr>
          <p:cNvSpPr>
            <a:spLocks noGrp="1"/>
          </p:cNvSpPr>
          <p:nvPr>
            <p:ph type="body" sz="quarter" idx="10"/>
          </p:nvPr>
        </p:nvSpPr>
        <p:spPr>
          <a:xfrm>
            <a:off x="404813" y="1694059"/>
            <a:ext cx="11379201" cy="4755313"/>
          </a:xfrm>
        </p:spPr>
        <p:txBody>
          <a:bodyPr vert="horz" lIns="0" tIns="0" rIns="0" bIns="0" rtlCol="0" anchor="t">
            <a:normAutofit/>
          </a:bodyPr>
          <a:lstStyle/>
          <a:p>
            <a:pPr marL="342900" indent="-342900">
              <a:buFont typeface="Arial,Sans-Serif"/>
              <a:buChar char="•"/>
            </a:pPr>
            <a:r>
              <a:rPr lang="nb-NO" dirty="0">
                <a:latin typeface="Ubuntu"/>
              </a:rPr>
              <a:t>CxOs’ input to BPM is critically important, but they rarely have the time.</a:t>
            </a:r>
            <a:endParaRPr lang="en-US" dirty="0"/>
          </a:p>
          <a:p>
            <a:pPr marL="342900" indent="-342900">
              <a:buFont typeface="Arial,Sans-Serif"/>
              <a:buChar char="•"/>
            </a:pPr>
            <a:r>
              <a:rPr lang="nb-NO" dirty="0">
                <a:latin typeface="Ubuntu"/>
              </a:rPr>
              <a:t>Let the CxO focus on strategic BPM by giving CoE the mandate to handle day to day Governance and silo obstacles. </a:t>
            </a:r>
            <a:endParaRPr lang="nb-NO" dirty="0"/>
          </a:p>
          <a:p>
            <a:pPr marL="342900" indent="-342900">
              <a:buFont typeface="Arial,Sans-Serif"/>
              <a:buChar char="•"/>
            </a:pPr>
            <a:r>
              <a:rPr lang="nb-NO" dirty="0">
                <a:latin typeface="Ubuntu"/>
              </a:rPr>
              <a:t>A CoE that has clear backing from a BPM-aware CxO, acts as an extension of the CxO, helping to ensure that BPM is taken seriously by the whole organization.</a:t>
            </a:r>
            <a:endParaRPr lang="nb-NO" dirty="0"/>
          </a:p>
          <a:p>
            <a:pPr marL="342900" indent="-342900">
              <a:buFont typeface="Arial,Sans-Serif"/>
              <a:buChar char="•"/>
            </a:pPr>
            <a:r>
              <a:rPr lang="nb-NO" dirty="0">
                <a:latin typeface="Ubuntu"/>
              </a:rPr>
              <a:t>The roles of the CoE must include:</a:t>
            </a:r>
            <a:endParaRPr lang="nb-NO" dirty="0"/>
          </a:p>
          <a:p>
            <a:pPr marL="704850" lvl="2" indent="-342900">
              <a:buClr>
                <a:srgbClr val="12ABDB"/>
              </a:buClr>
              <a:buFont typeface="Arial,Sans-Serif"/>
              <a:buChar char="•"/>
            </a:pPr>
            <a:r>
              <a:rPr lang="nb-NO" dirty="0">
                <a:latin typeface="Ubuntu"/>
              </a:rPr>
              <a:t>Aligning goals and objectives</a:t>
            </a:r>
          </a:p>
          <a:p>
            <a:pPr marL="704850" lvl="2" indent="-342900">
              <a:buClr>
                <a:srgbClr val="12ABDB"/>
              </a:buClr>
              <a:buFont typeface="Arial,Sans-Serif"/>
              <a:buChar char="•"/>
            </a:pPr>
            <a:r>
              <a:rPr lang="nb-NO" dirty="0" err="1">
                <a:latin typeface="Ubuntu"/>
              </a:rPr>
              <a:t>Resolving</a:t>
            </a:r>
            <a:r>
              <a:rPr lang="nb-NO" dirty="0">
                <a:latin typeface="Ubuntu"/>
              </a:rPr>
              <a:t> </a:t>
            </a:r>
            <a:r>
              <a:rPr lang="nb-NO" dirty="0" err="1">
                <a:latin typeface="Ubuntu"/>
              </a:rPr>
              <a:t>disputes</a:t>
            </a:r>
            <a:r>
              <a:rPr lang="nb-NO" dirty="0">
                <a:latin typeface="Ubuntu"/>
              </a:rPr>
              <a:t> </a:t>
            </a:r>
            <a:r>
              <a:rPr lang="nb-NO" dirty="0" err="1">
                <a:latin typeface="Ubuntu"/>
              </a:rPr>
              <a:t>about</a:t>
            </a:r>
            <a:r>
              <a:rPr lang="nb-NO" dirty="0">
                <a:latin typeface="Ubuntu"/>
              </a:rPr>
              <a:t> </a:t>
            </a:r>
            <a:r>
              <a:rPr lang="nb-NO" dirty="0" err="1">
                <a:latin typeface="Ubuntu"/>
              </a:rPr>
              <a:t>priorities</a:t>
            </a:r>
            <a:r>
              <a:rPr lang="nb-NO" dirty="0">
                <a:latin typeface="Ubuntu"/>
              </a:rPr>
              <a:t> and </a:t>
            </a:r>
            <a:r>
              <a:rPr lang="nb-NO" dirty="0" err="1">
                <a:latin typeface="Ubuntu"/>
              </a:rPr>
              <a:t>methods</a:t>
            </a:r>
            <a:r>
              <a:rPr lang="nb-NO" dirty="0">
                <a:latin typeface="Ubuntu"/>
              </a:rPr>
              <a:t> </a:t>
            </a:r>
            <a:endParaRPr lang="en-US" dirty="0">
              <a:latin typeface="Ubuntu"/>
            </a:endParaRPr>
          </a:p>
          <a:p>
            <a:pPr marL="704850" lvl="2" indent="-342900">
              <a:buClr>
                <a:srgbClr val="12ABDB"/>
              </a:buClr>
              <a:buFont typeface="Arial,Sans-Serif"/>
              <a:buChar char="•"/>
            </a:pPr>
            <a:r>
              <a:rPr lang="nb-NO" dirty="0" err="1">
                <a:latin typeface="Ubuntu"/>
              </a:rPr>
              <a:t>Allocating</a:t>
            </a:r>
            <a:r>
              <a:rPr lang="nb-NO" dirty="0">
                <a:latin typeface="Ubuntu"/>
              </a:rPr>
              <a:t> </a:t>
            </a:r>
            <a:r>
              <a:rPr lang="nb-NO" dirty="0" err="1">
                <a:latin typeface="Ubuntu"/>
              </a:rPr>
              <a:t>resources</a:t>
            </a:r>
            <a:endParaRPr lang="nb-NO" dirty="0">
              <a:latin typeface="Ubuntu"/>
            </a:endParaRPr>
          </a:p>
          <a:p>
            <a:pPr marL="704850" lvl="2" indent="-342900">
              <a:buFont typeface="Arial,Sans-Serif"/>
            </a:pPr>
            <a:r>
              <a:rPr lang="nb-NO" dirty="0">
                <a:latin typeface="Ubuntu"/>
              </a:rPr>
              <a:t>Support from the CxO </a:t>
            </a:r>
          </a:p>
          <a:p>
            <a:pPr marL="704850" lvl="2" indent="-342900">
              <a:buFont typeface="Arial,Sans-Serif"/>
            </a:pPr>
            <a:r>
              <a:rPr lang="nb-NO" dirty="0">
                <a:latin typeface="Ubuntu"/>
              </a:rPr>
              <a:t>Support by change management team!</a:t>
            </a:r>
            <a:endParaRPr lang="nb-NO" dirty="0"/>
          </a:p>
          <a:p>
            <a:endParaRPr lang="nb-NO" dirty="0"/>
          </a:p>
        </p:txBody>
      </p:sp>
      <p:sp>
        <p:nvSpPr>
          <p:cNvPr id="3" name="Title 2">
            <a:extLst>
              <a:ext uri="{FF2B5EF4-FFF2-40B4-BE49-F238E27FC236}">
                <a16:creationId xmlns:a16="http://schemas.microsoft.com/office/drawing/2014/main" id="{08B95E14-0CB3-4A4F-A0C0-76880E72B638}"/>
              </a:ext>
            </a:extLst>
          </p:cNvPr>
          <p:cNvSpPr>
            <a:spLocks noGrp="1"/>
          </p:cNvSpPr>
          <p:nvPr>
            <p:ph type="title"/>
          </p:nvPr>
        </p:nvSpPr>
        <p:spPr/>
        <p:txBody>
          <a:bodyPr/>
          <a:lstStyle/>
          <a:p>
            <a:br>
              <a:rPr lang="nb-NO" dirty="0">
                <a:ea typeface="+mj-lt"/>
                <a:cs typeface="+mj-lt"/>
              </a:rPr>
            </a:br>
            <a:br>
              <a:rPr lang="nb-NO" dirty="0">
                <a:ea typeface="+mj-lt"/>
                <a:cs typeface="+mj-lt"/>
              </a:rPr>
            </a:br>
            <a:br>
              <a:rPr lang="nb-NO" dirty="0">
                <a:ea typeface="+mj-lt"/>
                <a:cs typeface="+mj-lt"/>
              </a:rPr>
            </a:br>
            <a:r>
              <a:rPr lang="nb-NO" dirty="0">
                <a:ea typeface="+mj-lt"/>
                <a:cs typeface="+mj-lt"/>
              </a:rPr>
              <a:t>GOVERNANCE – THE FOUNDATION OF COE</a:t>
            </a:r>
          </a:p>
        </p:txBody>
      </p:sp>
      <p:pic>
        <p:nvPicPr>
          <p:cNvPr id="9" name="Picture 8">
            <a:extLst>
              <a:ext uri="{FF2B5EF4-FFF2-40B4-BE49-F238E27FC236}">
                <a16:creationId xmlns:a16="http://schemas.microsoft.com/office/drawing/2014/main" id="{951EE58C-66D3-4B1F-AF69-2BA25EA149F0}"/>
              </a:ext>
            </a:extLst>
          </p:cNvPr>
          <p:cNvPicPr>
            <a:picLocks noChangeAspect="1"/>
          </p:cNvPicPr>
          <p:nvPr/>
        </p:nvPicPr>
        <p:blipFill>
          <a:blip r:embed="rId3"/>
          <a:stretch>
            <a:fillRect/>
          </a:stretch>
        </p:blipFill>
        <p:spPr>
          <a:xfrm>
            <a:off x="6744072" y="3861048"/>
            <a:ext cx="4762500" cy="2047875"/>
          </a:xfrm>
          <a:prstGeom prst="rect">
            <a:avLst/>
          </a:prstGeom>
        </p:spPr>
      </p:pic>
      <p:pic>
        <p:nvPicPr>
          <p:cNvPr id="5" name="Graphic 4" descr="Star outline">
            <a:extLst>
              <a:ext uri="{FF2B5EF4-FFF2-40B4-BE49-F238E27FC236}">
                <a16:creationId xmlns:a16="http://schemas.microsoft.com/office/drawing/2014/main" id="{912544D2-B624-408A-A922-E098A722D6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6719" y="5102978"/>
            <a:ext cx="241176" cy="241176"/>
          </a:xfrm>
          <a:prstGeom prst="rect">
            <a:avLst/>
          </a:prstGeom>
        </p:spPr>
      </p:pic>
    </p:spTree>
    <p:extLst>
      <p:ext uri="{BB962C8B-B14F-4D97-AF65-F5344CB8AC3E}">
        <p14:creationId xmlns:p14="http://schemas.microsoft.com/office/powerpoint/2010/main" val="275452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03E81E4-B0BB-5D4C-83E1-E0E35F3A8962}"/>
              </a:ext>
            </a:extLst>
          </p:cNvPr>
          <p:cNvGraphicFramePr>
            <a:graphicFrameLocks noGrp="1"/>
          </p:cNvGraphicFramePr>
          <p:nvPr/>
        </p:nvGraphicFramePr>
        <p:xfrm>
          <a:off x="403038" y="1889602"/>
          <a:ext cx="11308837" cy="4127796"/>
        </p:xfrm>
        <a:graphic>
          <a:graphicData uri="http://schemas.openxmlformats.org/drawingml/2006/table">
            <a:tbl>
              <a:tblPr firstRow="1" firstCol="1" bandRow="1">
                <a:tableStyleId>{69012ECD-51FC-41F1-AA8D-1B2483CD663E}</a:tableStyleId>
              </a:tblPr>
              <a:tblGrid>
                <a:gridCol w="2297131">
                  <a:extLst>
                    <a:ext uri="{9D8B030D-6E8A-4147-A177-3AD203B41FA5}">
                      <a16:colId xmlns:a16="http://schemas.microsoft.com/office/drawing/2014/main" val="690375846"/>
                    </a:ext>
                  </a:extLst>
                </a:gridCol>
                <a:gridCol w="4927003">
                  <a:extLst>
                    <a:ext uri="{9D8B030D-6E8A-4147-A177-3AD203B41FA5}">
                      <a16:colId xmlns:a16="http://schemas.microsoft.com/office/drawing/2014/main" val="370522775"/>
                    </a:ext>
                  </a:extLst>
                </a:gridCol>
                <a:gridCol w="2086983">
                  <a:extLst>
                    <a:ext uri="{9D8B030D-6E8A-4147-A177-3AD203B41FA5}">
                      <a16:colId xmlns:a16="http://schemas.microsoft.com/office/drawing/2014/main" val="2948598737"/>
                    </a:ext>
                  </a:extLst>
                </a:gridCol>
                <a:gridCol w="1997720">
                  <a:extLst>
                    <a:ext uri="{9D8B030D-6E8A-4147-A177-3AD203B41FA5}">
                      <a16:colId xmlns:a16="http://schemas.microsoft.com/office/drawing/2014/main" val="4124272412"/>
                    </a:ext>
                  </a:extLst>
                </a:gridCol>
              </a:tblGrid>
              <a:tr h="284223">
                <a:tc>
                  <a:txBody>
                    <a:bodyPr/>
                    <a:lstStyle/>
                    <a:p>
                      <a:pPr>
                        <a:lnSpc>
                          <a:spcPct val="100000"/>
                        </a:lnSpc>
                      </a:pPr>
                      <a:r>
                        <a:rPr lang="en-US" sz="1300" b="0" kern="1200" dirty="0">
                          <a:ln w="3175">
                            <a:noFill/>
                          </a:ln>
                          <a:solidFill>
                            <a:schemeClr val="bg1"/>
                          </a:solidFill>
                          <a:latin typeface="+mj-lt"/>
                        </a:rPr>
                        <a:t>Role</a:t>
                      </a:r>
                      <a:endParaRPr lang="en-US" sz="1300" b="0" i="0" kern="1200" dirty="0">
                        <a:ln w="3175">
                          <a:noFill/>
                        </a:ln>
                        <a:solidFill>
                          <a:schemeClr val="bg1"/>
                        </a:solidFill>
                        <a:latin typeface="+mj-lt"/>
                        <a:ea typeface="+mn-ea"/>
                        <a:cs typeface="Segoe UI Semilight" panose="020B0402040204020203" pitchFamily="34" charset="0"/>
                      </a:endParaRPr>
                    </a:p>
                  </a:txBody>
                  <a:tcPr marL="89642" marR="89642" marT="17928" marB="17928"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ln w="3175">
                            <a:noFill/>
                          </a:ln>
                          <a:solidFill>
                            <a:schemeClr val="bg1"/>
                          </a:solidFill>
                          <a:latin typeface="+mj-lt"/>
                        </a:rPr>
                        <a:t>Responsibilities</a:t>
                      </a:r>
                      <a:endParaRPr lang="en-US" sz="1300" b="0" i="0" kern="1200" dirty="0">
                        <a:ln w="3175">
                          <a:noFill/>
                        </a:ln>
                        <a:solidFill>
                          <a:schemeClr val="bg1"/>
                        </a:solidFill>
                        <a:latin typeface="+mj-lt"/>
                        <a:ea typeface="+mn-ea"/>
                        <a:cs typeface="Segoe UI Semilight" panose="020B0402040204020203" pitchFamily="34" charset="0"/>
                      </a:endParaRPr>
                    </a:p>
                  </a:txBody>
                  <a:tcPr marL="143428" marR="0" marT="17928" marB="17928"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00000"/>
                        </a:lnSpc>
                      </a:pPr>
                      <a:r>
                        <a:rPr lang="en-US" sz="1300" b="0" kern="1200" dirty="0">
                          <a:ln w="3175">
                            <a:noFill/>
                          </a:ln>
                          <a:solidFill>
                            <a:schemeClr val="bg1"/>
                          </a:solidFill>
                          <a:latin typeface="+mj-lt"/>
                        </a:rPr>
                        <a:t>Department</a:t>
                      </a:r>
                      <a:endParaRPr lang="en-US" sz="1300" b="0" i="0" kern="1200" dirty="0">
                        <a:ln w="3175">
                          <a:noFill/>
                        </a:ln>
                        <a:solidFill>
                          <a:schemeClr val="bg1"/>
                        </a:solidFill>
                        <a:latin typeface="+mj-lt"/>
                        <a:ea typeface="+mn-ea"/>
                        <a:cs typeface="Segoe UI Semilight" panose="020B0402040204020203" pitchFamily="34" charset="0"/>
                      </a:endParaRPr>
                    </a:p>
                  </a:txBody>
                  <a:tcPr marL="143428" marR="143428" marT="17928" marB="17928"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00000"/>
                        </a:lnSpc>
                      </a:pPr>
                      <a:r>
                        <a:rPr lang="en-US" sz="1300" b="0" kern="1200" dirty="0">
                          <a:ln w="3175">
                            <a:noFill/>
                          </a:ln>
                          <a:solidFill>
                            <a:schemeClr val="bg1"/>
                          </a:solidFill>
                          <a:latin typeface="+mj-lt"/>
                        </a:rPr>
                        <a:t>Who?</a:t>
                      </a:r>
                      <a:endParaRPr lang="en-US" sz="1300" b="0" i="0" kern="1200" dirty="0">
                        <a:ln w="3175">
                          <a:noFill/>
                        </a:ln>
                        <a:solidFill>
                          <a:schemeClr val="bg1"/>
                        </a:solidFill>
                        <a:latin typeface="+mj-lt"/>
                        <a:ea typeface="+mn-ea"/>
                        <a:cs typeface="Segoe UI Semilight" panose="020B0402040204020203" pitchFamily="34" charset="0"/>
                      </a:endParaRPr>
                    </a:p>
                  </a:txBody>
                  <a:tcPr marL="143428" marR="143428" marT="17928" marB="17928"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642787202"/>
                  </a:ext>
                </a:extLst>
              </a:tr>
              <a:tr h="429048">
                <a:tc>
                  <a:txBody>
                    <a:bodyPr/>
                    <a:lstStyle/>
                    <a:p>
                      <a:pPr marL="0" algn="l" defTabSz="932559" rtl="0" eaLnBrk="1" latinLnBrk="0" hangingPunct="1">
                        <a:lnSpc>
                          <a:spcPct val="100000"/>
                        </a:lnSpc>
                      </a:pPr>
                      <a:r>
                        <a:rPr lang="en-US" sz="1100" b="0" kern="1200" dirty="0">
                          <a:solidFill>
                            <a:schemeClr val="tx2"/>
                          </a:solidFill>
                          <a:latin typeface="+mj-lt"/>
                        </a:rPr>
                        <a:t>Executive Sponsor</a:t>
                      </a:r>
                      <a:endParaRPr lang="en-US" sz="1100" b="0" i="0" kern="1200" dirty="0">
                        <a:solidFill>
                          <a:schemeClr val="tx2"/>
                        </a:solidFill>
                        <a:latin typeface="+mj-lt"/>
                        <a:ea typeface="+mn-ea"/>
                        <a:cs typeface="Segoe UI Semilight" panose="020B0402040204020203" pitchFamily="34" charset="0"/>
                      </a:endParaRPr>
                    </a:p>
                  </a:txBody>
                  <a:tcPr marL="89642" marR="89642" marT="17928" marB="17928" anchor="ctr">
                    <a:lnL w="12700" cap="flat" cmpd="sng" algn="ctr">
                      <a:noFill/>
                      <a:prstDash val="solid"/>
                      <a:round/>
                      <a:headEnd type="none" w="med" len="med"/>
                      <a:tailEnd type="none" w="med" len="med"/>
                    </a:lnL>
                    <a:lnR>
                      <a:noFill/>
                    </a:lnR>
                    <a:lnT>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lang="en-US" sz="1100" kern="1200" dirty="0"/>
                        <a:t>Communicate high-level vision and values of the Microsoft Power Platform to the company</a:t>
                      </a:r>
                      <a:endParaRPr lang="en-US" sz="1100" b="0" i="0" kern="1200" dirty="0">
                        <a:solidFill>
                          <a:srgbClr val="000000"/>
                        </a:solidFill>
                        <a:latin typeface="Segoe UI Semilight" panose="020B0402040204020203" pitchFamily="34" charset="0"/>
                        <a:ea typeface="Segoe UI" pitchFamily="34" charset="0"/>
                        <a:cs typeface="Segoe UI Semilight" panose="020B0402040204020203" pitchFamily="34" charset="0"/>
                      </a:endParaRPr>
                    </a:p>
                  </a:txBody>
                  <a:tcPr marL="91403" marR="0" marT="17928" marB="17928" anchor="ctr">
                    <a:lnL>
                      <a:noFill/>
                    </a:lnL>
                    <a:lnR>
                      <a:noFill/>
                    </a:lnR>
                    <a:lnT>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algn="l" defTabSz="932559" rtl="0" eaLnBrk="1" latinLnBrk="0" hangingPunct="1">
                        <a:lnSpc>
                          <a:spcPct val="100000"/>
                        </a:lnSpc>
                      </a:pPr>
                      <a:r>
                        <a:rPr lang="en-US" sz="1100" kern="1200" dirty="0"/>
                        <a:t>Executive Leadership</a:t>
                      </a:r>
                      <a:endParaRPr lang="en-US" sz="1100" b="0" i="0" kern="1200" dirty="0">
                        <a:solidFill>
                          <a:srgbClr val="000000"/>
                        </a:solidFill>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a:noFill/>
                    </a:lnR>
                    <a:lnT>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algn="l" defTabSz="932559" rtl="0" eaLnBrk="1" latinLnBrk="0" hangingPunct="1">
                        <a:lnSpc>
                          <a:spcPct val="100000"/>
                        </a:lnSpc>
                      </a:pPr>
                      <a:r>
                        <a:rPr lang="en-US" sz="1100" b="0" kern="1200" dirty="0">
                          <a:solidFill>
                            <a:srgbClr val="000000"/>
                          </a:solidFill>
                        </a:rPr>
                        <a:t>[Enter Name Here] </a:t>
                      </a:r>
                      <a:endParaRPr lang="en-US" sz="1100" b="0" i="0" kern="1200" dirty="0">
                        <a:solidFill>
                          <a:srgbClr val="000000"/>
                        </a:solidFill>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w="12700" cap="flat" cmpd="sng" algn="ctr">
                      <a:noFill/>
                      <a:prstDash val="solid"/>
                      <a:round/>
                      <a:headEnd type="none" w="med" len="med"/>
                      <a:tailEnd type="none" w="med" len="med"/>
                    </a:lnR>
                    <a:lnT>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extLst>
                  <a:ext uri="{0D108BD9-81ED-4DB2-BD59-A6C34878D82A}">
                    <a16:rowId xmlns:a16="http://schemas.microsoft.com/office/drawing/2014/main" val="10001"/>
                  </a:ext>
                </a:extLst>
              </a:tr>
              <a:tr h="429048">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lang="en-US" sz="1100" b="0" kern="1200" dirty="0">
                          <a:solidFill>
                            <a:schemeClr val="tx2"/>
                          </a:solidFill>
                          <a:latin typeface="+mj-lt"/>
                        </a:rPr>
                        <a:t>Success Owner</a:t>
                      </a:r>
                      <a:endParaRPr lang="en-US" sz="1100" b="0" i="0" kern="1200" dirty="0">
                        <a:solidFill>
                          <a:schemeClr val="tx2"/>
                        </a:solidFill>
                        <a:latin typeface="+mj-lt"/>
                        <a:ea typeface="+mn-ea"/>
                        <a:cs typeface="Segoe UI Semilight" panose="020B0402040204020203" pitchFamily="34" charset="0"/>
                      </a:endParaRPr>
                    </a:p>
                  </a:txBody>
                  <a:tcPr marL="89642" marR="89642" marT="17928" marB="17928" anchor="ctr">
                    <a:lnL w="12700" cap="flat" cmpd="sng" algn="ctr">
                      <a:noFill/>
                      <a:prstDash val="solid"/>
                      <a:round/>
                      <a:headEnd type="none" w="med" len="med"/>
                      <a:tailEnd type="none" w="med" len="med"/>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lang="en-US" sz="1100" kern="1200" dirty="0"/>
                        <a:t>Ensure the business goals are realized from the adoption process</a:t>
                      </a:r>
                      <a:endParaRPr lang="en-US" sz="1100" b="0" i="0" kern="1200" dirty="0">
                        <a:solidFill>
                          <a:srgbClr val="000000"/>
                        </a:solidFill>
                        <a:latin typeface="Segoe UI Semilight" panose="020B0402040204020203" pitchFamily="34" charset="0"/>
                        <a:ea typeface="Segoe UI" pitchFamily="34" charset="0"/>
                        <a:cs typeface="Segoe UI Semilight" panose="020B0402040204020203" pitchFamily="34" charset="0"/>
                      </a:endParaRPr>
                    </a:p>
                  </a:txBody>
                  <a:tcPr marL="91403" marR="0" marT="17928" marB="17928" anchor="ctr">
                    <a:lnL>
                      <a:noFill/>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32559" rtl="0" eaLnBrk="1" latinLnBrk="0" hangingPunct="1">
                        <a:lnSpc>
                          <a:spcPct val="100000"/>
                        </a:lnSpc>
                      </a:pPr>
                      <a:r>
                        <a:rPr lang="en-US" sz="1100" kern="1200" dirty="0"/>
                        <a:t>Any department</a:t>
                      </a:r>
                      <a:endParaRPr lang="en-US" sz="1100" b="0" i="0" kern="1200" dirty="0">
                        <a:solidFill>
                          <a:srgbClr val="000000"/>
                        </a:solidFill>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000000"/>
                          </a:solidFill>
                          <a:effectLst/>
                          <a:uLnTx/>
                          <a:uFillTx/>
                        </a:rPr>
                        <a:t>[Enter Name Here] </a:t>
                      </a:r>
                      <a:endParaRPr kumimoji="0" lang="en-US" sz="1100" b="0" i="0" u="none" strike="noStrike" kern="1200" cap="none" spc="0" normalizeH="0" baseline="0" noProof="0" dirty="0">
                        <a:ln>
                          <a:noFill/>
                        </a:ln>
                        <a:solidFill>
                          <a:srgbClr val="000000"/>
                        </a:solidFill>
                        <a:effectLst/>
                        <a:uLnTx/>
                        <a:uFillTx/>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429048">
                <a:tc>
                  <a:txBody>
                    <a:bodyPr/>
                    <a:lstStyle/>
                    <a:p>
                      <a:pPr marL="0" algn="l" defTabSz="932559" rtl="0" eaLnBrk="1" latinLnBrk="0" hangingPunct="1">
                        <a:lnSpc>
                          <a:spcPct val="100000"/>
                        </a:lnSpc>
                      </a:pPr>
                      <a:r>
                        <a:rPr lang="en-US" sz="1100" b="0" kern="1200" dirty="0">
                          <a:solidFill>
                            <a:schemeClr val="tx2"/>
                          </a:solidFill>
                          <a:latin typeface="+mj-lt"/>
                        </a:rPr>
                        <a:t>Champions</a:t>
                      </a:r>
                      <a:endParaRPr lang="en-US" sz="1100" b="0" i="0" kern="1200" dirty="0">
                        <a:solidFill>
                          <a:schemeClr val="tx2"/>
                        </a:solidFill>
                        <a:latin typeface="+mj-lt"/>
                        <a:ea typeface="+mn-ea"/>
                        <a:cs typeface="Segoe UI Semilight" panose="020B0402040204020203" pitchFamily="34" charset="0"/>
                      </a:endParaRPr>
                    </a:p>
                  </a:txBody>
                  <a:tcPr marL="89642" marR="89642" marT="17928" marB="17928" anchor="ctr">
                    <a:lnL w="12700" cap="flat" cmpd="sng" algn="ctr">
                      <a:noFill/>
                      <a:prstDash val="solid"/>
                      <a:round/>
                      <a:headEnd type="none" w="med" len="med"/>
                      <a:tailEnd type="none" w="med" len="med"/>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algn="l" defTabSz="932559" rtl="0" eaLnBrk="1" latinLnBrk="0" hangingPunct="1">
                        <a:lnSpc>
                          <a:spcPct val="100000"/>
                        </a:lnSpc>
                      </a:pPr>
                      <a:r>
                        <a:rPr lang="en-US" sz="1100" kern="1200" dirty="0"/>
                        <a:t>Help evangelize Power Platform. Create a circle of influence and can feed back to the Adoption team what works/what doesn't work.</a:t>
                      </a:r>
                      <a:endParaRPr lang="en-US" sz="1100" b="0" i="0" kern="1200" dirty="0">
                        <a:solidFill>
                          <a:srgbClr val="000000"/>
                        </a:solidFill>
                        <a:latin typeface="Segoe UI Semilight" panose="020B0402040204020203" pitchFamily="34" charset="0"/>
                        <a:ea typeface="Segoe UI" pitchFamily="34" charset="0"/>
                        <a:cs typeface="Segoe UI Semilight" panose="020B0402040204020203" pitchFamily="34" charset="0"/>
                      </a:endParaRPr>
                    </a:p>
                  </a:txBody>
                  <a:tcPr marL="91403" marR="0" marT="17928" marB="17928" anchor="ctr">
                    <a:lnL>
                      <a:noFill/>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algn="l" defTabSz="932559" rtl="0" eaLnBrk="1" latinLnBrk="0" hangingPunct="1">
                        <a:lnSpc>
                          <a:spcPct val="100000"/>
                        </a:lnSpc>
                      </a:pPr>
                      <a:r>
                        <a:rPr lang="en-US" sz="1100" kern="1200" dirty="0"/>
                        <a:t>Multiple departments</a:t>
                      </a:r>
                      <a:endParaRPr lang="en-US" sz="1100" b="0" i="0" kern="1200" dirty="0">
                        <a:solidFill>
                          <a:srgbClr val="000000"/>
                        </a:solidFill>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000000"/>
                          </a:solidFill>
                          <a:effectLst/>
                          <a:uLnTx/>
                          <a:uFillTx/>
                        </a:rPr>
                        <a:t>[Enter your Champions Lead here]</a:t>
                      </a:r>
                      <a:endParaRPr kumimoji="0" lang="en-US" sz="1100" b="0" i="0" u="none" strike="noStrike" kern="1200" cap="none" spc="0" normalizeH="0" baseline="0" noProof="0" dirty="0">
                        <a:ln>
                          <a:noFill/>
                        </a:ln>
                        <a:solidFill>
                          <a:srgbClr val="000000"/>
                        </a:solidFill>
                        <a:effectLst/>
                        <a:uLnTx/>
                        <a:uFillTx/>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extLst>
                  <a:ext uri="{0D108BD9-81ED-4DB2-BD59-A6C34878D82A}">
                    <a16:rowId xmlns:a16="http://schemas.microsoft.com/office/drawing/2014/main" val="10003"/>
                  </a:ext>
                </a:extLst>
              </a:tr>
              <a:tr h="428524">
                <a:tc>
                  <a:txBody>
                    <a:bodyPr/>
                    <a:lstStyle/>
                    <a:p>
                      <a:pPr marL="0" algn="l" defTabSz="932559" rtl="0" eaLnBrk="1" latinLnBrk="0" hangingPunct="1">
                        <a:lnSpc>
                          <a:spcPct val="100000"/>
                        </a:lnSpc>
                      </a:pPr>
                      <a:r>
                        <a:rPr lang="en-US" sz="1100" b="0" kern="1200" dirty="0">
                          <a:solidFill>
                            <a:schemeClr val="tx2"/>
                          </a:solidFill>
                          <a:latin typeface="+mj-lt"/>
                        </a:rPr>
                        <a:t>Training Lead</a:t>
                      </a:r>
                      <a:endParaRPr lang="en-US" sz="1100" b="0" i="0" kern="1200" dirty="0">
                        <a:solidFill>
                          <a:schemeClr val="tx2"/>
                        </a:solidFill>
                        <a:latin typeface="+mj-lt"/>
                        <a:ea typeface="+mn-ea"/>
                        <a:cs typeface="Segoe UI Semilight" panose="020B0402040204020203" pitchFamily="34" charset="0"/>
                      </a:endParaRPr>
                    </a:p>
                  </a:txBody>
                  <a:tcPr marL="89642" marR="89642" marT="17928" marB="17928" anchor="ctr">
                    <a:lnL w="12700" cap="flat" cmpd="sng" algn="ctr">
                      <a:noFill/>
                      <a:prstDash val="solid"/>
                      <a:round/>
                      <a:headEnd type="none" w="med" len="med"/>
                      <a:tailEnd type="none" w="med" len="med"/>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32559" rtl="0" eaLnBrk="1" latinLnBrk="0" hangingPunct="1">
                        <a:lnSpc>
                          <a:spcPct val="100000"/>
                        </a:lnSpc>
                      </a:pPr>
                      <a:r>
                        <a:rPr lang="en-US" sz="1100" kern="1200" dirty="0"/>
                        <a:t>Manage and communicate training content about Power Platform – can be internal or external vendor</a:t>
                      </a:r>
                      <a:endParaRPr lang="en-US" sz="1100" b="0" i="0" kern="1200" dirty="0">
                        <a:solidFill>
                          <a:srgbClr val="000000"/>
                        </a:solidFill>
                        <a:latin typeface="Segoe UI Semilight" panose="020B0402040204020203" pitchFamily="34" charset="0"/>
                        <a:ea typeface="Segoe UI" pitchFamily="34" charset="0"/>
                        <a:cs typeface="Segoe UI Semilight" panose="020B0402040204020203" pitchFamily="34" charset="0"/>
                      </a:endParaRPr>
                    </a:p>
                  </a:txBody>
                  <a:tcPr marL="91403" marR="0" marT="17928" marB="17928" anchor="ctr">
                    <a:lnL>
                      <a:noFill/>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32559" rtl="0" eaLnBrk="1" latinLnBrk="0" hangingPunct="1">
                        <a:lnSpc>
                          <a:spcPct val="100000"/>
                        </a:lnSpc>
                      </a:pPr>
                      <a:r>
                        <a:rPr lang="en-US" sz="1100" kern="1200" dirty="0"/>
                        <a:t>IT or other</a:t>
                      </a:r>
                      <a:endParaRPr lang="en-US" sz="1100" b="0" i="0" kern="1200" dirty="0">
                        <a:solidFill>
                          <a:srgbClr val="000000"/>
                        </a:solidFill>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000000"/>
                          </a:solidFill>
                          <a:effectLst/>
                          <a:uLnTx/>
                          <a:uFillTx/>
                        </a:rPr>
                        <a:t>[Enter Name Here] </a:t>
                      </a:r>
                      <a:endParaRPr kumimoji="0" lang="en-US" sz="1100" b="0" i="0" u="none" strike="noStrike" kern="1200" cap="none" spc="0" normalizeH="0" baseline="0" noProof="0" dirty="0">
                        <a:ln>
                          <a:noFill/>
                        </a:ln>
                        <a:solidFill>
                          <a:srgbClr val="000000"/>
                        </a:solidFill>
                        <a:effectLst/>
                        <a:uLnTx/>
                        <a:uFillTx/>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5"/>
                  </a:ext>
                </a:extLst>
              </a:tr>
              <a:tr h="454189">
                <a:tc>
                  <a:txBody>
                    <a:bodyPr/>
                    <a:lstStyle/>
                    <a:p>
                      <a:pPr marL="0" algn="l" defTabSz="932559" rtl="0" eaLnBrk="1" latinLnBrk="0" hangingPunct="1">
                        <a:lnSpc>
                          <a:spcPct val="100000"/>
                        </a:lnSpc>
                      </a:pPr>
                      <a:r>
                        <a:rPr lang="en-US" sz="1100" b="0" kern="1200" dirty="0">
                          <a:solidFill>
                            <a:schemeClr val="tx2"/>
                          </a:solidFill>
                          <a:latin typeface="+mj-lt"/>
                        </a:rPr>
                        <a:t>Department Leads (Stakeholders)</a:t>
                      </a:r>
                      <a:endParaRPr lang="en-US" sz="1100" b="0" i="0" kern="1200" dirty="0">
                        <a:solidFill>
                          <a:schemeClr val="tx2"/>
                        </a:solidFill>
                        <a:latin typeface="+mj-lt"/>
                        <a:ea typeface="+mn-ea"/>
                        <a:cs typeface="Segoe UI Semilight" panose="020B0402040204020203" pitchFamily="34" charset="0"/>
                      </a:endParaRPr>
                    </a:p>
                  </a:txBody>
                  <a:tcPr marL="89642" marR="89642" marT="17928" marB="17928" anchor="ctr">
                    <a:lnL w="12700" cap="flat" cmpd="sng" algn="ctr">
                      <a:noFill/>
                      <a:prstDash val="solid"/>
                      <a:round/>
                      <a:headEnd type="none" w="med" len="med"/>
                      <a:tailEnd type="none" w="med" len="med"/>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algn="l" defTabSz="932559" rtl="0" eaLnBrk="1" latinLnBrk="0" hangingPunct="1">
                        <a:lnSpc>
                          <a:spcPct val="100000"/>
                        </a:lnSpc>
                      </a:pPr>
                      <a:r>
                        <a:rPr lang="en-US" sz="1100" kern="1200" dirty="0"/>
                        <a:t>Identify how specific departments will use the Power Platform and encourage engagement</a:t>
                      </a:r>
                      <a:endParaRPr lang="en-US" sz="1100" b="0" i="0" kern="1200" dirty="0">
                        <a:solidFill>
                          <a:srgbClr val="000000"/>
                        </a:solidFill>
                        <a:latin typeface="Segoe UI Semilight" panose="020B0402040204020203" pitchFamily="34" charset="0"/>
                        <a:ea typeface="Segoe UI" pitchFamily="34" charset="0"/>
                        <a:cs typeface="Segoe UI Semilight" panose="020B0402040204020203" pitchFamily="34" charset="0"/>
                      </a:endParaRPr>
                    </a:p>
                  </a:txBody>
                  <a:tcPr marL="91403" marR="0" marT="17928" marB="17928" anchor="ctr">
                    <a:lnL>
                      <a:noFill/>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algn="l" defTabSz="932559" rtl="0" eaLnBrk="1" latinLnBrk="0" hangingPunct="1">
                        <a:lnSpc>
                          <a:spcPct val="100000"/>
                        </a:lnSpc>
                      </a:pPr>
                      <a:r>
                        <a:rPr lang="en-US" sz="1100" kern="1200" dirty="0"/>
                        <a:t>Any department (management)</a:t>
                      </a:r>
                      <a:endParaRPr lang="en-US" sz="1100" b="0" i="0" kern="1200" dirty="0">
                        <a:solidFill>
                          <a:srgbClr val="000000"/>
                        </a:solidFill>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000000"/>
                          </a:solidFill>
                          <a:effectLst/>
                          <a:uLnTx/>
                          <a:uFillTx/>
                        </a:rPr>
                        <a:t>[Enter Name Here] </a:t>
                      </a:r>
                      <a:endParaRPr kumimoji="0" lang="en-US" sz="1100" b="0" i="0" u="none" strike="noStrike" kern="1200" cap="none" spc="0" normalizeH="0" baseline="0" noProof="0" dirty="0">
                        <a:ln>
                          <a:noFill/>
                        </a:ln>
                        <a:solidFill>
                          <a:srgbClr val="000000"/>
                        </a:solidFill>
                        <a:effectLst/>
                        <a:uLnTx/>
                        <a:uFillTx/>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extLst>
                  <a:ext uri="{0D108BD9-81ED-4DB2-BD59-A6C34878D82A}">
                    <a16:rowId xmlns:a16="http://schemas.microsoft.com/office/drawing/2014/main" val="1525268913"/>
                  </a:ext>
                </a:extLst>
              </a:tr>
              <a:tr h="428524">
                <a:tc>
                  <a:txBody>
                    <a:bodyPr/>
                    <a:lstStyle/>
                    <a:p>
                      <a:pPr marL="0" algn="l" defTabSz="932559" rtl="0" eaLnBrk="1" latinLnBrk="0" hangingPunct="1">
                        <a:lnSpc>
                          <a:spcPct val="100000"/>
                        </a:lnSpc>
                      </a:pPr>
                      <a:r>
                        <a:rPr lang="en-US" sz="1100" b="0" kern="1200" dirty="0">
                          <a:solidFill>
                            <a:schemeClr val="tx2"/>
                          </a:solidFill>
                          <a:latin typeface="+mj-lt"/>
                        </a:rPr>
                        <a:t>Communication Lead</a:t>
                      </a:r>
                      <a:endParaRPr lang="en-US" sz="1100" b="0" i="0" kern="1200" dirty="0">
                        <a:solidFill>
                          <a:schemeClr val="tx2"/>
                        </a:solidFill>
                        <a:latin typeface="+mj-lt"/>
                        <a:ea typeface="+mn-ea"/>
                        <a:cs typeface="Segoe UI Semilight" panose="020B0402040204020203" pitchFamily="34" charset="0"/>
                      </a:endParaRPr>
                    </a:p>
                  </a:txBody>
                  <a:tcPr marL="89642" marR="89642" marT="17928" marB="17928" anchor="ctr">
                    <a:lnL w="12700" cap="flat" cmpd="sng" algn="ctr">
                      <a:noFill/>
                      <a:prstDash val="solid"/>
                      <a:round/>
                      <a:headEnd type="none" w="med" len="med"/>
                      <a:tailEnd type="none" w="med" len="med"/>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32559" rtl="0" eaLnBrk="1" latinLnBrk="0" hangingPunct="1">
                        <a:lnSpc>
                          <a:spcPct val="100000"/>
                        </a:lnSpc>
                      </a:pPr>
                      <a:r>
                        <a:rPr lang="en-US" sz="1100" kern="1200" dirty="0"/>
                        <a:t>Oversee company-wide communications about the Power Platform</a:t>
                      </a:r>
                      <a:endParaRPr lang="en-US" sz="1100" b="0" i="0" kern="1200" dirty="0">
                        <a:solidFill>
                          <a:srgbClr val="000000"/>
                        </a:solidFill>
                        <a:latin typeface="Segoe UI Semilight" panose="020B0402040204020203" pitchFamily="34" charset="0"/>
                        <a:ea typeface="Segoe UI" pitchFamily="34" charset="0"/>
                        <a:cs typeface="Segoe UI Semilight" panose="020B0402040204020203" pitchFamily="34" charset="0"/>
                      </a:endParaRPr>
                    </a:p>
                  </a:txBody>
                  <a:tcPr marL="91403" marR="0" marT="17928" marB="17928" anchor="ctr">
                    <a:lnL>
                      <a:noFill/>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32559" rtl="0" eaLnBrk="1" latinLnBrk="0" hangingPunct="1">
                        <a:lnSpc>
                          <a:spcPct val="100000"/>
                        </a:lnSpc>
                      </a:pPr>
                      <a:r>
                        <a:rPr lang="en-US" sz="1100" kern="1200" dirty="0"/>
                        <a:t>Corp Communications, IT or other</a:t>
                      </a:r>
                      <a:endParaRPr lang="en-US" sz="1100" b="0" i="0" kern="1200" dirty="0">
                        <a:solidFill>
                          <a:srgbClr val="000000"/>
                        </a:solidFill>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000000"/>
                          </a:solidFill>
                          <a:effectLst/>
                          <a:uLnTx/>
                          <a:uFillTx/>
                        </a:rPr>
                        <a:t>[Enter Name Here] </a:t>
                      </a:r>
                      <a:endParaRPr kumimoji="0" lang="en-US" sz="1100" b="0" i="0" u="none" strike="noStrike" kern="1200" cap="none" spc="0" normalizeH="0" baseline="0" noProof="0" dirty="0">
                        <a:ln>
                          <a:noFill/>
                        </a:ln>
                        <a:solidFill>
                          <a:srgbClr val="000000"/>
                        </a:solidFill>
                        <a:effectLst/>
                        <a:uLnTx/>
                        <a:uFillTx/>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004875698"/>
                  </a:ext>
                </a:extLst>
              </a:tr>
              <a:tr h="490061">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lang="en-US" sz="1100" b="0" kern="1200" dirty="0">
                          <a:solidFill>
                            <a:schemeClr val="tx2"/>
                          </a:solidFill>
                          <a:latin typeface="+mj-lt"/>
                        </a:rPr>
                        <a:t>Power Platform Admin Team</a:t>
                      </a:r>
                      <a:endParaRPr lang="en-CA" sz="1100" b="0" kern="1200" dirty="0">
                        <a:solidFill>
                          <a:schemeClr val="tx2"/>
                        </a:solidFill>
                        <a:latin typeface="+mj-lt"/>
                      </a:endParaRPr>
                    </a:p>
                    <a:p>
                      <a:pPr marL="0" algn="l" defTabSz="932559" rtl="0" eaLnBrk="1" latinLnBrk="0" hangingPunct="1">
                        <a:lnSpc>
                          <a:spcPct val="100000"/>
                        </a:lnSpc>
                      </a:pPr>
                      <a:endParaRPr lang="en-US" sz="1100" b="0" i="0" kern="1200" dirty="0">
                        <a:solidFill>
                          <a:schemeClr val="tx2"/>
                        </a:solidFill>
                        <a:latin typeface="+mj-lt"/>
                        <a:ea typeface="+mn-ea"/>
                        <a:cs typeface="Segoe UI Semilight" panose="020B0402040204020203" pitchFamily="34" charset="0"/>
                      </a:endParaRPr>
                    </a:p>
                  </a:txBody>
                  <a:tcPr marL="89642" marR="89642" marT="17928" marB="17928" anchor="ctr">
                    <a:lnL w="12700" cap="flat" cmpd="sng" algn="ctr">
                      <a:noFill/>
                      <a:prstDash val="solid"/>
                      <a:round/>
                      <a:headEnd type="none" w="med" len="med"/>
                      <a:tailEnd type="none" w="med" len="med"/>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rPr>
                        <a:t>Responsible for establishing an environment strategy, setting up </a:t>
                      </a:r>
                      <a:r>
                        <a:rPr lang="en-US" sz="1100" kern="1200" dirty="0">
                          <a:solidFill>
                            <a:schemeClr val="dk1"/>
                          </a:solidFill>
                          <a:hlinkClick r:id="rId3">
                            <a:extLst>
                              <a:ext uri="{A12FA001-AC4F-418D-AE19-62706E023703}">
                                <ahyp:hlinkClr xmlns:ahyp="http://schemas.microsoft.com/office/drawing/2018/hyperlinkcolor" val="tx"/>
                              </a:ext>
                            </a:extLst>
                          </a:hlinkClick>
                        </a:rPr>
                        <a:t>data loss prevention (DLP) policies</a:t>
                      </a:r>
                      <a:r>
                        <a:rPr lang="en-US" sz="1100" kern="1200" dirty="0">
                          <a:solidFill>
                            <a:schemeClr val="dk1"/>
                          </a:solidFill>
                        </a:rPr>
                        <a:t>, and managing users, </a:t>
                      </a:r>
                      <a:r>
                        <a:rPr lang="en-US" sz="1100" kern="1200" dirty="0">
                          <a:solidFill>
                            <a:schemeClr val="dk1"/>
                          </a:solidFill>
                          <a:hlinkClick r:id="rId4">
                            <a:extLst>
                              <a:ext uri="{A12FA001-AC4F-418D-AE19-62706E023703}">
                                <ahyp:hlinkClr xmlns:ahyp="http://schemas.microsoft.com/office/drawing/2018/hyperlinkcolor" val="tx"/>
                              </a:ext>
                            </a:extLst>
                          </a:hlinkClick>
                        </a:rPr>
                        <a:t>capacity, and licensing</a:t>
                      </a:r>
                      <a:r>
                        <a:rPr lang="en-US" sz="1100" kern="1200" dirty="0">
                          <a:solidFill>
                            <a:schemeClr val="dk1"/>
                          </a:solidFill>
                        </a:rPr>
                        <a:t>. They also make data available to makers through connectors, integration, or migration. </a:t>
                      </a:r>
                      <a:endParaRPr lang="en-CA" sz="1100" kern="1200" dirty="0">
                        <a:solidFill>
                          <a:schemeClr val="dk1"/>
                        </a:solidFill>
                        <a:latin typeface="Segoe UI Semilight" panose="020B0402040204020203" pitchFamily="34" charset="0"/>
                        <a:ea typeface="+mn-ea"/>
                        <a:cs typeface="Segoe UI Semilight" panose="020B0402040204020203" pitchFamily="34" charset="0"/>
                      </a:endParaRPr>
                    </a:p>
                  </a:txBody>
                  <a:tcPr marL="91403" marR="0" marT="17928" marB="17928" anchor="ctr">
                    <a:lnL>
                      <a:noFill/>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rPr>
                        <a:t>IT</a:t>
                      </a:r>
                      <a:endParaRPr lang="en-CA" sz="1100" kern="1200" dirty="0">
                        <a:solidFill>
                          <a:schemeClr val="dk1"/>
                        </a:solidFill>
                      </a:endParaRPr>
                    </a:p>
                    <a:p>
                      <a:pPr marL="0" algn="l" defTabSz="932559" rtl="0" eaLnBrk="1" latinLnBrk="0" hangingPunct="1">
                        <a:lnSpc>
                          <a:spcPct val="100000"/>
                        </a:lnSpc>
                      </a:pPr>
                      <a:endParaRPr lang="en-US" sz="1100" b="0" i="0" kern="1200" dirty="0">
                        <a:solidFill>
                          <a:srgbClr val="000000"/>
                        </a:solidFill>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000000"/>
                          </a:solidFill>
                          <a:effectLst/>
                          <a:uLnTx/>
                          <a:uFillTx/>
                        </a:rPr>
                        <a:t>[Enter your Admin Lead Here] </a:t>
                      </a:r>
                      <a:endParaRPr kumimoji="0" lang="en-US" sz="1100" b="0" i="0" u="none" strike="noStrike" kern="1200" cap="none" spc="0" normalizeH="0" baseline="0" noProof="0" dirty="0">
                        <a:ln>
                          <a:noFill/>
                        </a:ln>
                        <a:solidFill>
                          <a:srgbClr val="000000"/>
                        </a:solidFill>
                        <a:effectLst/>
                        <a:uLnTx/>
                        <a:uFillTx/>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F2F2F2">
                        <a:alpha val="50196"/>
                      </a:srgbClr>
                    </a:solidFill>
                  </a:tcPr>
                </a:tc>
                <a:extLst>
                  <a:ext uri="{0D108BD9-81ED-4DB2-BD59-A6C34878D82A}">
                    <a16:rowId xmlns:a16="http://schemas.microsoft.com/office/drawing/2014/main" val="3138324155"/>
                  </a:ext>
                </a:extLst>
              </a:tr>
              <a:tr h="490061">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lang="en-US" sz="1100" b="0" kern="1200" dirty="0">
                          <a:solidFill>
                            <a:schemeClr val="tx2"/>
                          </a:solidFill>
                          <a:latin typeface="+mj-lt"/>
                        </a:rPr>
                        <a:t>Power Platform Nurture Team</a:t>
                      </a:r>
                      <a:endParaRPr lang="en-CA" sz="1100" b="0" kern="1200" dirty="0">
                        <a:solidFill>
                          <a:schemeClr val="tx2"/>
                        </a:solidFill>
                        <a:latin typeface="+mj-lt"/>
                      </a:endParaRPr>
                    </a:p>
                    <a:p>
                      <a:pPr marL="0" algn="l" defTabSz="932559" rtl="0" eaLnBrk="1" latinLnBrk="0" hangingPunct="1">
                        <a:lnSpc>
                          <a:spcPct val="100000"/>
                        </a:lnSpc>
                      </a:pPr>
                      <a:endParaRPr lang="en-US" sz="1100" b="0" i="0" kern="1200" dirty="0">
                        <a:solidFill>
                          <a:schemeClr val="tx2"/>
                        </a:solidFill>
                        <a:latin typeface="+mj-lt"/>
                        <a:ea typeface="+mn-ea"/>
                        <a:cs typeface="Segoe UI Semilight" panose="020B0402040204020203" pitchFamily="34" charset="0"/>
                      </a:endParaRPr>
                    </a:p>
                  </a:txBody>
                  <a:tcPr marL="89642" marR="89642" marT="17928" marB="17928" anchor="ctr">
                    <a:lnL w="12700" cap="flat" cmpd="sng" algn="ctr">
                      <a:noFill/>
                      <a:prstDash val="solid"/>
                      <a:round/>
                      <a:headEnd type="none" w="med" len="med"/>
                      <a:tailEnd type="none" w="med" len="med"/>
                    </a:lnL>
                    <a:lnR>
                      <a:noFill/>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rPr>
                        <a:t>Organizes app-in-a-day events and hackathons, provides mentorship to makers, ensures new makers get off to a good start, and generally evangelizes the platform</a:t>
                      </a:r>
                      <a:r>
                        <a:rPr lang="en-US" sz="1100" b="0" kern="1200" dirty="0">
                          <a:solidFill>
                            <a:srgbClr val="000000"/>
                          </a:solidFill>
                        </a:rPr>
                        <a:t>. Provide business change management.</a:t>
                      </a:r>
                      <a:endParaRPr lang="en-CA" sz="1100" kern="1200" dirty="0">
                        <a:solidFill>
                          <a:schemeClr val="dk1"/>
                        </a:solidFill>
                        <a:latin typeface="Segoe UI Semilight" panose="020B0402040204020203" pitchFamily="34" charset="0"/>
                        <a:ea typeface="+mn-ea"/>
                        <a:cs typeface="Segoe UI Semilight" panose="020B0402040204020203" pitchFamily="34" charset="0"/>
                      </a:endParaRPr>
                    </a:p>
                  </a:txBody>
                  <a:tcPr marL="91403" marR="0" marT="17928" marB="17928" anchor="ctr">
                    <a:lnL>
                      <a:noFill/>
                    </a:lnL>
                    <a:lnR>
                      <a:noFill/>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rPr>
                        <a:t>Multiple departments</a:t>
                      </a:r>
                      <a:endParaRPr lang="en-CA" sz="1100" kern="1200" dirty="0">
                        <a:solidFill>
                          <a:schemeClr val="dk1"/>
                        </a:solidFill>
                      </a:endParaRPr>
                    </a:p>
                    <a:p>
                      <a:pPr marL="0" algn="l" defTabSz="932559" rtl="0" eaLnBrk="1" latinLnBrk="0" hangingPunct="1">
                        <a:lnSpc>
                          <a:spcPct val="100000"/>
                        </a:lnSpc>
                      </a:pPr>
                      <a:endParaRPr lang="en-US" sz="1100" b="0" i="0" kern="1200" dirty="0">
                        <a:solidFill>
                          <a:srgbClr val="000000"/>
                        </a:solidFill>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a:noFill/>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32559"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srgbClr val="000000"/>
                          </a:solidFill>
                          <a:effectLst/>
                          <a:uLnTx/>
                          <a:uFillTx/>
                        </a:rPr>
                        <a:t>[Enter your Nurture Lead Here] </a:t>
                      </a:r>
                      <a:endParaRPr kumimoji="0" lang="en-US" sz="1100" b="0" i="0" u="none" strike="noStrike" kern="1200" cap="none" spc="0" normalizeH="0" baseline="0" noProof="0" dirty="0">
                        <a:ln>
                          <a:noFill/>
                        </a:ln>
                        <a:solidFill>
                          <a:srgbClr val="000000"/>
                        </a:solidFill>
                        <a:effectLst/>
                        <a:uLnTx/>
                        <a:uFillTx/>
                        <a:latin typeface="Segoe UI Semilight" panose="020B0402040204020203" pitchFamily="34" charset="0"/>
                        <a:ea typeface="Segoe UI" pitchFamily="34" charset="0"/>
                        <a:cs typeface="Segoe UI Semilight" panose="020B0402040204020203" pitchFamily="34" charset="0"/>
                      </a:endParaRPr>
                    </a:p>
                  </a:txBody>
                  <a:tcPr marL="143428" marR="143428" marT="17928" marB="17928" anchor="ctr">
                    <a:lnL>
                      <a:noFill/>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327581693"/>
                  </a:ext>
                </a:extLst>
              </a:tr>
            </a:tbl>
          </a:graphicData>
        </a:graphic>
      </p:graphicFrame>
      <p:sp>
        <p:nvSpPr>
          <p:cNvPr id="10" name="TextBox 9">
            <a:extLst>
              <a:ext uri="{FF2B5EF4-FFF2-40B4-BE49-F238E27FC236}">
                <a16:creationId xmlns:a16="http://schemas.microsoft.com/office/drawing/2014/main" id="{627BD7AC-1B15-7E42-8068-7F3E5460A58B}"/>
              </a:ext>
            </a:extLst>
          </p:cNvPr>
          <p:cNvSpPr txBox="1"/>
          <p:nvPr/>
        </p:nvSpPr>
        <p:spPr>
          <a:xfrm>
            <a:off x="310450" y="6458855"/>
            <a:ext cx="11308838" cy="333384"/>
          </a:xfrm>
          <a:prstGeom prst="rect">
            <a:avLst/>
          </a:prstGeom>
        </p:spPr>
        <p:txBody>
          <a:bodyPr wrap="square" lIns="143428" tIns="89642" rIns="143428" bIns="89642" anchor="t">
            <a:spAutoFit/>
          </a:bodyPr>
          <a:lstStyle>
            <a:defPPr>
              <a:defRPr lang="en-US"/>
            </a:defPPr>
            <a:lvl1pPr defTabSz="932103" fontAlgn="base">
              <a:lnSpc>
                <a:spcPct val="120000"/>
              </a:lnSpc>
              <a:spcBef>
                <a:spcPct val="0"/>
              </a:spcBef>
              <a:spcAft>
                <a:spcPct val="0"/>
              </a:spcAft>
              <a:defRPr>
                <a:gradFill>
                  <a:gsLst>
                    <a:gs pos="13889">
                      <a:srgbClr val="505050"/>
                    </a:gs>
                    <a:gs pos="28704">
                      <a:srgbClr val="505050"/>
                    </a:gs>
                  </a:gsLst>
                  <a:lin ang="5400000" scaled="0"/>
                </a:gradFill>
                <a:ea typeface="Segoe UI" pitchFamily="34" charset="0"/>
                <a:cs typeface="Segoe UI" pitchFamily="34" charset="0"/>
              </a:defRPr>
            </a:lvl1pPr>
          </a:lstStyle>
          <a:p>
            <a:pPr marL="0" marR="0" lvl="0" indent="0" algn="l" defTabSz="932115" rtl="0" eaLnBrk="1" fontAlgn="base" latinLnBrk="0" hangingPunct="1">
              <a:lnSpc>
                <a:spcPct val="9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7F7F7F"/>
                </a:solidFill>
                <a:effectLst/>
                <a:uLnTx/>
                <a:uFillTx/>
                <a:latin typeface="Segoe UI"/>
                <a:cs typeface="Segoe UI" pitchFamily="34" charset="0"/>
              </a:rPr>
              <a:t>Note: Though we recommend having each of these roles fulfilled, in smaller organizations some of these roles may be carried out by the same person. </a:t>
            </a:r>
            <a:endParaRPr kumimoji="0" lang="en-US" sz="1100" b="0" i="1" u="none" strike="noStrike" kern="1200" cap="none" spc="0" normalizeH="0" baseline="0" noProof="0" dirty="0">
              <a:ln>
                <a:noFill/>
              </a:ln>
              <a:gradFill>
                <a:gsLst>
                  <a:gs pos="13889">
                    <a:srgbClr val="505050"/>
                  </a:gs>
                  <a:gs pos="28704">
                    <a:srgbClr val="505050"/>
                  </a:gs>
                </a:gsLst>
                <a:lin ang="5400000" scaled="0"/>
              </a:gradFill>
              <a:effectLst/>
              <a:uLnTx/>
              <a:uFillTx/>
              <a:latin typeface="Segoe UI"/>
              <a:cs typeface="Segoe UI" pitchFamily="34" charset="0"/>
            </a:endParaRPr>
          </a:p>
        </p:txBody>
      </p:sp>
      <p:sp>
        <p:nvSpPr>
          <p:cNvPr id="7" name="Rectangle 6">
            <a:extLst>
              <a:ext uri="{FF2B5EF4-FFF2-40B4-BE49-F238E27FC236}">
                <a16:creationId xmlns:a16="http://schemas.microsoft.com/office/drawing/2014/main" id="{5DDEC2B6-AC32-44D2-A610-977FC8A4EE54}"/>
              </a:ext>
            </a:extLst>
          </p:cNvPr>
          <p:cNvSpPr/>
          <p:nvPr/>
        </p:nvSpPr>
        <p:spPr>
          <a:xfrm>
            <a:off x="310450" y="1010841"/>
            <a:ext cx="11308838" cy="724260"/>
          </a:xfrm>
          <a:prstGeom prst="rect">
            <a:avLst/>
          </a:prstGeom>
        </p:spPr>
        <p:txBody>
          <a:bodyPr wrap="square" lIns="90000" tIns="89642" rIns="90000" bIns="89642" anchor="t">
            <a:spAutoFit/>
          </a:bodyPr>
          <a:lstStyle/>
          <a:p>
            <a:pPr marL="0" marR="0" lvl="1" indent="0" defTabSz="914379" rtl="0" eaLnBrk="1" fontAlgn="auto" latinLnBrk="0" hangingPunct="1">
              <a:lnSpc>
                <a:spcPct val="100000"/>
              </a:lnSpc>
              <a:spcBef>
                <a:spcPts val="0"/>
              </a:spcBef>
              <a:spcAft>
                <a:spcPts val="333"/>
              </a:spcAft>
              <a:buClrTx/>
              <a:buSzTx/>
              <a:buFontTx/>
              <a:buNone/>
              <a:tabLst/>
              <a:defRPr/>
            </a:pPr>
            <a:r>
              <a:rPr kumimoji="0" lang="en-US" b="0" i="0" u="none" strike="noStrike" kern="1200" cap="none" spc="0" normalizeH="0" baseline="0" noProof="0" dirty="0">
                <a:ln>
                  <a:noFill/>
                </a:ln>
                <a:solidFill>
                  <a:srgbClr val="2F2F2F"/>
                </a:solidFill>
                <a:effectLst/>
                <a:uLnTx/>
                <a:uFillTx/>
                <a:latin typeface="+mj-lt"/>
                <a:ea typeface="+mn-ea"/>
                <a:cs typeface="Segoe UI Semilight"/>
              </a:rPr>
              <a:t>Any successful project begins by bringing the right team together. Your project stakeholders should include representatives across your organization who have accountability for project success. </a:t>
            </a:r>
          </a:p>
        </p:txBody>
      </p:sp>
      <p:sp>
        <p:nvSpPr>
          <p:cNvPr id="2" name="Title 1">
            <a:extLst>
              <a:ext uri="{FF2B5EF4-FFF2-40B4-BE49-F238E27FC236}">
                <a16:creationId xmlns:a16="http://schemas.microsoft.com/office/drawing/2014/main" id="{22F3B7BE-9DE6-448D-BA5C-7BB94E174129}"/>
              </a:ext>
            </a:extLst>
          </p:cNvPr>
          <p:cNvSpPr>
            <a:spLocks noGrp="1"/>
          </p:cNvSpPr>
          <p:nvPr>
            <p:ph type="title" idx="4294967295"/>
          </p:nvPr>
        </p:nvSpPr>
        <p:spPr>
          <a:xfrm>
            <a:off x="310450" y="395288"/>
            <a:ext cx="11401425" cy="553998"/>
          </a:xfrm>
          <a:prstGeom prst="rect">
            <a:avLst/>
          </a:prstGeom>
        </p:spPr>
        <p:txBody>
          <a:bodyPr/>
          <a:lstStyle/>
          <a:p>
            <a:r>
              <a:rPr lang="en-NZ" dirty="0">
                <a:solidFill>
                  <a:schemeClr val="accent1"/>
                </a:solidFill>
              </a:rPr>
              <a:t>Assemble your team</a:t>
            </a:r>
            <a:endParaRPr lang="en-US" dirty="0"/>
          </a:p>
        </p:txBody>
      </p:sp>
      <p:pic>
        <p:nvPicPr>
          <p:cNvPr id="5" name="Picture 4">
            <a:extLst>
              <a:ext uri="{FF2B5EF4-FFF2-40B4-BE49-F238E27FC236}">
                <a16:creationId xmlns:a16="http://schemas.microsoft.com/office/drawing/2014/main" id="{22F7820B-FB97-4834-8034-FC55A9D4DE1D}"/>
              </a:ext>
            </a:extLst>
          </p:cNvPr>
          <p:cNvPicPr>
            <a:picLocks noChangeAspect="1"/>
          </p:cNvPicPr>
          <p:nvPr/>
        </p:nvPicPr>
        <p:blipFill>
          <a:blip r:embed="rId5"/>
          <a:stretch>
            <a:fillRect/>
          </a:stretch>
        </p:blipFill>
        <p:spPr>
          <a:xfrm rot="784967">
            <a:off x="4285941" y="267072"/>
            <a:ext cx="1080120" cy="745581"/>
          </a:xfrm>
          <a:prstGeom prst="rect">
            <a:avLst/>
          </a:prstGeom>
          <a:ln>
            <a:noFill/>
          </a:ln>
          <a:effectLst>
            <a:softEdge rad="112500"/>
          </a:effectLst>
        </p:spPr>
      </p:pic>
    </p:spTree>
    <p:extLst>
      <p:ext uri="{BB962C8B-B14F-4D97-AF65-F5344CB8AC3E}">
        <p14:creationId xmlns:p14="http://schemas.microsoft.com/office/powerpoint/2010/main" val="5316602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53A9-EA23-4411-A21E-983EC9CCA6BB}"/>
              </a:ext>
            </a:extLst>
          </p:cNvPr>
          <p:cNvSpPr>
            <a:spLocks noGrp="1"/>
          </p:cNvSpPr>
          <p:nvPr>
            <p:ph type="title"/>
          </p:nvPr>
        </p:nvSpPr>
        <p:spPr/>
        <p:txBody>
          <a:bodyPr/>
          <a:lstStyle/>
          <a:p>
            <a:r>
              <a:rPr lang="nb-NO" dirty="0"/>
              <a:t>Power Pods</a:t>
            </a:r>
          </a:p>
        </p:txBody>
      </p:sp>
      <p:sp>
        <p:nvSpPr>
          <p:cNvPr id="4" name="TextBox 3">
            <a:extLst>
              <a:ext uri="{FF2B5EF4-FFF2-40B4-BE49-F238E27FC236}">
                <a16:creationId xmlns:a16="http://schemas.microsoft.com/office/drawing/2014/main" id="{E01A1D88-C7F0-4DE2-92CE-C79CC896CFA5}"/>
              </a:ext>
            </a:extLst>
          </p:cNvPr>
          <p:cNvSpPr txBox="1"/>
          <p:nvPr/>
        </p:nvSpPr>
        <p:spPr>
          <a:xfrm>
            <a:off x="404813" y="1268760"/>
            <a:ext cx="11787187" cy="2308324"/>
          </a:xfrm>
          <a:prstGeom prst="rect">
            <a:avLst/>
          </a:prstGeom>
          <a:noFill/>
        </p:spPr>
        <p:txBody>
          <a:bodyPr wrap="square">
            <a:spAutoFit/>
          </a:bodyPr>
          <a:lstStyle/>
          <a:p>
            <a:pPr algn="l"/>
            <a:r>
              <a:rPr lang="en-US" b="1" i="0" dirty="0">
                <a:solidFill>
                  <a:schemeClr val="accent1"/>
                </a:solidFill>
                <a:effectLst/>
                <a:latin typeface="Ubuntu" panose="020B0504030602030204" pitchFamily="34" charset="0"/>
              </a:rPr>
              <a:t>You build it – you run it: the roles and structure needed for successful POD-based model implementation</a:t>
            </a:r>
          </a:p>
          <a:p>
            <a:pPr algn="l"/>
            <a:endParaRPr lang="en-US" b="1" dirty="0">
              <a:solidFill>
                <a:srgbClr val="15011D"/>
              </a:solidFill>
              <a:latin typeface="Ubuntu" panose="020B0504030602030204" pitchFamily="34" charset="0"/>
            </a:endParaRPr>
          </a:p>
          <a:p>
            <a:pPr algn="l"/>
            <a:endParaRPr lang="en-US" b="0" i="0" dirty="0">
              <a:solidFill>
                <a:srgbClr val="15011D"/>
              </a:solidFill>
              <a:effectLst/>
              <a:latin typeface="Ubuntu" panose="020B0504030602030204" pitchFamily="34" charset="0"/>
            </a:endParaRPr>
          </a:p>
          <a:p>
            <a:pPr algn="l"/>
            <a:r>
              <a:rPr lang="en-US" b="0" i="0" dirty="0">
                <a:solidFill>
                  <a:srgbClr val="15011D"/>
                </a:solidFill>
                <a:effectLst/>
                <a:latin typeface="Ubuntu" panose="020B0504030602030204" pitchFamily="34" charset="0"/>
              </a:rPr>
              <a:t>The POD-based model is centered on the DevOps best practice of “you build it – you run it.” This means POD teams assume full ownership and accountability for a product from build to support. </a:t>
            </a:r>
          </a:p>
          <a:p>
            <a:pPr algn="l"/>
            <a:endParaRPr lang="en-US" dirty="0">
              <a:solidFill>
                <a:srgbClr val="15011D"/>
              </a:solidFill>
              <a:latin typeface="Ubuntu" panose="020B0504030602030204" pitchFamily="34" charset="0"/>
            </a:endParaRPr>
          </a:p>
          <a:p>
            <a:pPr algn="l"/>
            <a:r>
              <a:rPr lang="en-US" b="0" i="0" dirty="0">
                <a:solidFill>
                  <a:srgbClr val="15011D"/>
                </a:solidFill>
                <a:effectLst/>
                <a:latin typeface="Ubuntu" panose="020B0504030602030204" pitchFamily="34" charset="0"/>
              </a:rPr>
              <a:t>A POD-based model consists of dedicated roles with complementary skills that are confined to a POD, shared roles that are spread across the PODs as needed, and </a:t>
            </a:r>
            <a:r>
              <a:rPr lang="en-US" b="0" i="0" dirty="0" err="1">
                <a:solidFill>
                  <a:srgbClr val="15011D"/>
                </a:solidFill>
                <a:effectLst/>
                <a:latin typeface="Ubuntu" panose="020B0504030602030204" pitchFamily="34" charset="0"/>
              </a:rPr>
              <a:t>CoE</a:t>
            </a:r>
            <a:r>
              <a:rPr lang="en-US" b="0" i="0" dirty="0">
                <a:solidFill>
                  <a:srgbClr val="15011D"/>
                </a:solidFill>
                <a:effectLst/>
                <a:latin typeface="Ubuntu" panose="020B0504030602030204" pitchFamily="34" charset="0"/>
              </a:rPr>
              <a:t> teams that define standards:</a:t>
            </a:r>
          </a:p>
        </p:txBody>
      </p:sp>
      <p:sp>
        <p:nvSpPr>
          <p:cNvPr id="6" name="TextBox 5">
            <a:extLst>
              <a:ext uri="{FF2B5EF4-FFF2-40B4-BE49-F238E27FC236}">
                <a16:creationId xmlns:a16="http://schemas.microsoft.com/office/drawing/2014/main" id="{9E2BCB76-F6D5-49EB-AF00-3135B6ABE2EF}"/>
              </a:ext>
            </a:extLst>
          </p:cNvPr>
          <p:cNvSpPr txBox="1"/>
          <p:nvPr/>
        </p:nvSpPr>
        <p:spPr>
          <a:xfrm>
            <a:off x="404813" y="4005064"/>
            <a:ext cx="5115123" cy="2092881"/>
          </a:xfrm>
          <a:prstGeom prst="rect">
            <a:avLst/>
          </a:prstGeom>
          <a:solidFill>
            <a:schemeClr val="accent4">
              <a:lumMod val="10000"/>
              <a:lumOff val="90000"/>
            </a:schemeClr>
          </a:solidFill>
        </p:spPr>
        <p:txBody>
          <a:bodyPr wrap="square">
            <a:spAutoFit/>
          </a:bodyPr>
          <a:lstStyle/>
          <a:p>
            <a:pPr algn="l"/>
            <a:r>
              <a:rPr lang="nb-NO" sz="1600" b="0" i="0" dirty="0">
                <a:solidFill>
                  <a:srgbClr val="15011D"/>
                </a:solidFill>
                <a:effectLst/>
                <a:latin typeface="Ubuntu" panose="020B0504030602030204" pitchFamily="34" charset="0"/>
              </a:rPr>
              <a:t>Dedicated roles – POD model dedicated roles include:</a:t>
            </a:r>
          </a:p>
          <a:p>
            <a:pPr algn="l">
              <a:buFont typeface="Arial" panose="020B0604020202020204" pitchFamily="34" charset="0"/>
              <a:buChar char="•"/>
            </a:pPr>
            <a:r>
              <a:rPr lang="nb-NO" sz="1400" b="0" i="0" dirty="0">
                <a:solidFill>
                  <a:srgbClr val="15011D"/>
                </a:solidFill>
                <a:effectLst/>
                <a:latin typeface="Ubuntu" panose="020B0504030602030204" pitchFamily="34" charset="0"/>
              </a:rPr>
              <a:t>  Scrum Master</a:t>
            </a:r>
          </a:p>
          <a:p>
            <a:pPr algn="l">
              <a:buFont typeface="Arial" panose="020B0604020202020204" pitchFamily="34" charset="0"/>
              <a:buChar char="•"/>
            </a:pPr>
            <a:r>
              <a:rPr lang="nb-NO" sz="1400" b="0" i="0" dirty="0">
                <a:solidFill>
                  <a:srgbClr val="15011D"/>
                </a:solidFill>
                <a:effectLst/>
                <a:latin typeface="Ubuntu" panose="020B0504030602030204" pitchFamily="34" charset="0"/>
              </a:rPr>
              <a:t>  Product/Tech Lead (for detailed design/architecture)</a:t>
            </a:r>
          </a:p>
          <a:p>
            <a:pPr algn="l">
              <a:buFont typeface="Arial" panose="020B0604020202020204" pitchFamily="34" charset="0"/>
              <a:buChar char="•"/>
            </a:pPr>
            <a:r>
              <a:rPr lang="nb-NO" sz="1400" b="0" i="0" dirty="0">
                <a:solidFill>
                  <a:srgbClr val="15011D"/>
                </a:solidFill>
                <a:effectLst/>
                <a:latin typeface="Ubuntu" panose="020B0504030602030204" pitchFamily="34" charset="0"/>
              </a:rPr>
              <a:t>  Technical/Business Analyst</a:t>
            </a:r>
          </a:p>
          <a:p>
            <a:pPr algn="l">
              <a:buFont typeface="Arial" panose="020B0604020202020204" pitchFamily="34" charset="0"/>
              <a:buChar char="•"/>
            </a:pPr>
            <a:r>
              <a:rPr lang="nb-NO" sz="1400" b="0" i="0" dirty="0">
                <a:solidFill>
                  <a:srgbClr val="15011D"/>
                </a:solidFill>
                <a:effectLst/>
                <a:latin typeface="Ubuntu" panose="020B0504030602030204" pitchFamily="34" charset="0"/>
              </a:rPr>
              <a:t>  UI Developer(s)</a:t>
            </a:r>
          </a:p>
          <a:p>
            <a:pPr algn="l">
              <a:buFont typeface="Arial" panose="020B0604020202020204" pitchFamily="34" charset="0"/>
              <a:buChar char="•"/>
            </a:pPr>
            <a:r>
              <a:rPr lang="nb-NO" sz="1400" b="0" i="0" dirty="0">
                <a:solidFill>
                  <a:srgbClr val="15011D"/>
                </a:solidFill>
                <a:effectLst/>
                <a:latin typeface="Ubuntu" panose="020B0504030602030204" pitchFamily="34" charset="0"/>
              </a:rPr>
              <a:t>  Back-end Developer(s)</a:t>
            </a:r>
          </a:p>
          <a:p>
            <a:pPr algn="l">
              <a:buFont typeface="Arial" panose="020B0604020202020204" pitchFamily="34" charset="0"/>
              <a:buChar char="•"/>
            </a:pPr>
            <a:r>
              <a:rPr lang="nb-NO" sz="1400" b="0" i="0" dirty="0">
                <a:solidFill>
                  <a:srgbClr val="15011D"/>
                </a:solidFill>
                <a:effectLst/>
                <a:latin typeface="Ubuntu" panose="020B0504030602030204" pitchFamily="34" charset="0"/>
              </a:rPr>
              <a:t>  SDET (Software Development Engineers and Testers)</a:t>
            </a:r>
          </a:p>
          <a:p>
            <a:pPr algn="l">
              <a:buFont typeface="Arial" panose="020B0604020202020204" pitchFamily="34" charset="0"/>
              <a:buChar char="•"/>
            </a:pPr>
            <a:r>
              <a:rPr lang="nb-NO" sz="1400" b="0" i="0" dirty="0">
                <a:solidFill>
                  <a:srgbClr val="15011D"/>
                </a:solidFill>
                <a:effectLst/>
                <a:latin typeface="Ubuntu" panose="020B0504030602030204" pitchFamily="34" charset="0"/>
              </a:rPr>
              <a:t>  DevSecOps Engineers and Cloud Engineers.</a:t>
            </a:r>
          </a:p>
        </p:txBody>
      </p:sp>
      <p:sp>
        <p:nvSpPr>
          <p:cNvPr id="8" name="TextBox 7">
            <a:extLst>
              <a:ext uri="{FF2B5EF4-FFF2-40B4-BE49-F238E27FC236}">
                <a16:creationId xmlns:a16="http://schemas.microsoft.com/office/drawing/2014/main" id="{0264ED45-1E0F-4E46-ACDF-A86208537AC8}"/>
              </a:ext>
            </a:extLst>
          </p:cNvPr>
          <p:cNvSpPr txBox="1"/>
          <p:nvPr/>
        </p:nvSpPr>
        <p:spPr>
          <a:xfrm>
            <a:off x="5519936" y="4005064"/>
            <a:ext cx="5976664" cy="2092881"/>
          </a:xfrm>
          <a:prstGeom prst="rect">
            <a:avLst/>
          </a:prstGeom>
          <a:solidFill>
            <a:schemeClr val="bg2"/>
          </a:solidFill>
        </p:spPr>
        <p:txBody>
          <a:bodyPr wrap="square">
            <a:spAutoFit/>
          </a:bodyPr>
          <a:lstStyle/>
          <a:p>
            <a:pPr algn="l"/>
            <a:r>
              <a:rPr lang="en-US" sz="1600" b="0" i="0" dirty="0">
                <a:solidFill>
                  <a:srgbClr val="15011D"/>
                </a:solidFill>
                <a:effectLst/>
                <a:latin typeface="Ubuntu" panose="020B0504030602030204" pitchFamily="34" charset="0"/>
              </a:rPr>
              <a:t>Shared roles – POD model shared roles used across PODs include:</a:t>
            </a:r>
          </a:p>
          <a:p>
            <a:pPr algn="l">
              <a:buFont typeface="Arial" panose="020B0604020202020204" pitchFamily="34" charset="0"/>
              <a:buChar char="•"/>
            </a:pPr>
            <a:r>
              <a:rPr lang="en-US" sz="1400" b="0" i="0" dirty="0">
                <a:solidFill>
                  <a:srgbClr val="15011D"/>
                </a:solidFill>
                <a:effectLst/>
                <a:latin typeface="Ubuntu" panose="020B0504030602030204" pitchFamily="34" charset="0"/>
              </a:rPr>
              <a:t>  Governance roles – Product Director and Product Owner</a:t>
            </a:r>
          </a:p>
          <a:p>
            <a:pPr algn="l">
              <a:buFont typeface="Arial" panose="020B0604020202020204" pitchFamily="34" charset="0"/>
              <a:buChar char="•"/>
            </a:pPr>
            <a:r>
              <a:rPr lang="en-US" sz="1400" b="0" i="0" dirty="0">
                <a:solidFill>
                  <a:srgbClr val="15011D"/>
                </a:solidFill>
                <a:effectLst/>
                <a:latin typeface="Ubuntu" panose="020B0504030602030204" pitchFamily="34" charset="0"/>
              </a:rPr>
              <a:t>  Coaching roles – Agile/DevOps Coach(s)</a:t>
            </a:r>
          </a:p>
          <a:p>
            <a:pPr algn="l">
              <a:buFont typeface="Arial" panose="020B0604020202020204" pitchFamily="34" charset="0"/>
              <a:buChar char="•"/>
            </a:pPr>
            <a:r>
              <a:rPr lang="en-US" sz="1400" b="0" i="0" dirty="0">
                <a:solidFill>
                  <a:srgbClr val="15011D"/>
                </a:solidFill>
                <a:effectLst/>
                <a:latin typeface="Ubuntu" panose="020B0504030602030204" pitchFamily="34" charset="0"/>
              </a:rPr>
              <a:t>  Architects – Enterprise, Application, Data, Cloud, Security, etc.</a:t>
            </a:r>
          </a:p>
          <a:p>
            <a:pPr algn="l">
              <a:buFont typeface="Arial" panose="020B0604020202020204" pitchFamily="34" charset="0"/>
              <a:buChar char="•"/>
            </a:pPr>
            <a:r>
              <a:rPr lang="en-US" sz="1400" b="0" i="0" dirty="0">
                <a:solidFill>
                  <a:srgbClr val="15011D"/>
                </a:solidFill>
                <a:effectLst/>
                <a:latin typeface="Ubuntu" panose="020B0504030602030204" pitchFamily="34" charset="0"/>
              </a:rPr>
              <a:t>  SRE – Site/Service Reliability Engineering Specialists</a:t>
            </a:r>
          </a:p>
          <a:p>
            <a:pPr algn="l">
              <a:buFont typeface="Arial" panose="020B0604020202020204" pitchFamily="34" charset="0"/>
              <a:buChar char="•"/>
            </a:pPr>
            <a:endParaRPr lang="en-US" sz="1400" dirty="0">
              <a:solidFill>
                <a:srgbClr val="15011D"/>
              </a:solidFill>
              <a:latin typeface="Ubuntu" panose="020B0504030602030204" pitchFamily="34" charset="0"/>
            </a:endParaRPr>
          </a:p>
          <a:p>
            <a:pPr algn="l">
              <a:buFont typeface="Arial" panose="020B0604020202020204" pitchFamily="34" charset="0"/>
              <a:buChar char="•"/>
            </a:pPr>
            <a:endParaRPr lang="en-US" sz="1400" b="0" i="0" dirty="0">
              <a:solidFill>
                <a:srgbClr val="15011D"/>
              </a:solidFill>
              <a:effectLst/>
              <a:latin typeface="Ubuntu" panose="020B0504030602030204" pitchFamily="34" charset="0"/>
            </a:endParaRPr>
          </a:p>
          <a:p>
            <a:pPr algn="l">
              <a:buFont typeface="Arial" panose="020B0604020202020204" pitchFamily="34" charset="0"/>
              <a:buChar char="•"/>
            </a:pPr>
            <a:endParaRPr lang="en-US" sz="1400" b="0" i="0" dirty="0">
              <a:solidFill>
                <a:srgbClr val="15011D"/>
              </a:solidFill>
              <a:effectLst/>
              <a:latin typeface="Ubuntu" panose="020B0504030602030204" pitchFamily="34" charset="0"/>
            </a:endParaRPr>
          </a:p>
        </p:txBody>
      </p:sp>
      <p:sp>
        <p:nvSpPr>
          <p:cNvPr id="10" name="TextBox 9">
            <a:extLst>
              <a:ext uri="{FF2B5EF4-FFF2-40B4-BE49-F238E27FC236}">
                <a16:creationId xmlns:a16="http://schemas.microsoft.com/office/drawing/2014/main" id="{8C348CEA-BEAE-4A31-AB1D-1A0D97DF3DA1}"/>
              </a:ext>
            </a:extLst>
          </p:cNvPr>
          <p:cNvSpPr txBox="1"/>
          <p:nvPr/>
        </p:nvSpPr>
        <p:spPr>
          <a:xfrm>
            <a:off x="404813" y="6318176"/>
            <a:ext cx="8185888" cy="415498"/>
          </a:xfrm>
          <a:prstGeom prst="rect">
            <a:avLst/>
          </a:prstGeom>
          <a:noFill/>
        </p:spPr>
        <p:txBody>
          <a:bodyPr wrap="square">
            <a:spAutoFit/>
          </a:bodyPr>
          <a:lstStyle/>
          <a:p>
            <a:r>
              <a:rPr lang="nb-NO" sz="1050" dirty="0"/>
              <a:t>Source: https://www.capgemini.com/insights/expert-perspectives/how-to-design-and-implement-a-pod-based-devops-operating-model/</a:t>
            </a:r>
          </a:p>
        </p:txBody>
      </p:sp>
    </p:spTree>
    <p:extLst>
      <p:ext uri="{BB962C8B-B14F-4D97-AF65-F5344CB8AC3E}">
        <p14:creationId xmlns:p14="http://schemas.microsoft.com/office/powerpoint/2010/main" val="353335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22DEB6A-257A-4448-878B-2909CA9190E6}"/>
              </a:ext>
            </a:extLst>
          </p:cNvPr>
          <p:cNvSpPr>
            <a:spLocks noGrp="1"/>
          </p:cNvSpPr>
          <p:nvPr>
            <p:ph type="title" idx="4294967295"/>
          </p:nvPr>
        </p:nvSpPr>
        <p:spPr>
          <a:xfrm>
            <a:off x="430306" y="442394"/>
            <a:ext cx="10521712" cy="553998"/>
          </a:xfrm>
          <a:prstGeom prst="rect">
            <a:avLst/>
          </a:prstGeom>
        </p:spPr>
        <p:txBody>
          <a:bodyPr/>
          <a:lstStyle/>
          <a:p>
            <a:r>
              <a:rPr lang="en-US" dirty="0">
                <a:solidFill>
                  <a:schemeClr val="accent1"/>
                </a:solidFill>
              </a:rPr>
              <a:t>Define your goals</a:t>
            </a:r>
          </a:p>
        </p:txBody>
      </p:sp>
      <p:sp>
        <p:nvSpPr>
          <p:cNvPr id="2" name="Rectangle 1">
            <a:extLst>
              <a:ext uri="{FF2B5EF4-FFF2-40B4-BE49-F238E27FC236}">
                <a16:creationId xmlns:a16="http://schemas.microsoft.com/office/drawing/2014/main" id="{A1238BDA-F3E1-44BF-A1D8-5C0858ECD6D7}"/>
              </a:ext>
              <a:ext uri="{C183D7F6-B498-43B3-948B-1728B52AA6E4}">
                <adec:decorative xmlns:adec="http://schemas.microsoft.com/office/drawing/2017/decorative" val="1"/>
              </a:ext>
            </a:extLst>
          </p:cNvPr>
          <p:cNvSpPr/>
          <p:nvPr/>
        </p:nvSpPr>
        <p:spPr bwMode="auto">
          <a:xfrm>
            <a:off x="48665" y="1587991"/>
            <a:ext cx="12192000" cy="4536527"/>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274B47"/>
              </a:solidFill>
              <a:effectLst/>
              <a:uLnTx/>
              <a:uFillTx/>
              <a:latin typeface="Segoe UI"/>
              <a:ea typeface="Segoe UI" pitchFamily="34" charset="0"/>
              <a:cs typeface="Segoe UI" pitchFamily="34" charset="0"/>
            </a:endParaRPr>
          </a:p>
        </p:txBody>
      </p:sp>
      <p:sp>
        <p:nvSpPr>
          <p:cNvPr id="3" name="Rectangle 2">
            <a:extLst>
              <a:ext uri="{FF2B5EF4-FFF2-40B4-BE49-F238E27FC236}">
                <a16:creationId xmlns:a16="http://schemas.microsoft.com/office/drawing/2014/main" id="{6AB35038-57D7-452A-9189-B450B551637A}"/>
              </a:ext>
            </a:extLst>
          </p:cNvPr>
          <p:cNvSpPr/>
          <p:nvPr/>
        </p:nvSpPr>
        <p:spPr>
          <a:xfrm>
            <a:off x="430306" y="2209373"/>
            <a:ext cx="5415516" cy="1908769"/>
          </a:xfrm>
          <a:prstGeom prst="rect">
            <a:avLst/>
          </a:prstGeom>
        </p:spPr>
        <p:txBody>
          <a:bodyPr wrap="square" lIns="90000" tIns="90000" rIns="90000" bIns="90000" anchor="t">
            <a:spAutoFit/>
          </a:bodyPr>
          <a:lstStyle/>
          <a:p>
            <a:pPr marL="0" marR="0" lvl="1" algn="l" defTabSz="914400" rtl="0" eaLnBrk="1" fontAlgn="base" latinLnBrk="0" hangingPunct="1">
              <a:lnSpc>
                <a:spcPts val="1600"/>
              </a:lnSpc>
              <a:spcBef>
                <a:spcPct val="0"/>
              </a:spcBef>
              <a:spcAft>
                <a:spcPts val="1200"/>
              </a:spcAft>
              <a:buClr>
                <a:srgbClr val="274B47"/>
              </a:buClr>
              <a:buSzPct val="90000"/>
              <a:tabLst/>
              <a:defRPr/>
            </a:pPr>
            <a:r>
              <a:rPr kumimoji="0" lang="en-US" sz="1800" b="1" i="0" u="none" strike="noStrike" kern="1200" cap="none" spc="0" normalizeH="0" baseline="0" noProof="0" dirty="0">
                <a:ln>
                  <a:noFill/>
                </a:ln>
                <a:solidFill>
                  <a:schemeClr val="accent1"/>
                </a:solidFill>
                <a:effectLst/>
                <a:uLnTx/>
                <a:uFillTx/>
                <a:latin typeface="Segoe UI Semibold"/>
                <a:cs typeface="Segoe UI Semibold"/>
              </a:rPr>
              <a:t>Goals</a:t>
            </a:r>
          </a:p>
          <a:p>
            <a:pPr marL="285750" lvl="1" indent="-285750" defTabSz="913748" fontAlgn="base">
              <a:lnSpc>
                <a:spcPts val="1800"/>
              </a:lnSpc>
              <a:spcBef>
                <a:spcPct val="0"/>
              </a:spcBef>
              <a:spcAft>
                <a:spcPts val="1200"/>
              </a:spcAft>
              <a:buClr>
                <a:srgbClr val="274B47"/>
              </a:buClr>
              <a:buSzPct val="90000"/>
              <a:buFont typeface="Courier New" panose="02070309020205020404" pitchFamily="49" charset="0"/>
              <a:buChar char="o"/>
              <a:defRPr/>
            </a:pPr>
            <a:r>
              <a:rPr kumimoji="0" lang="en-US" sz="1400" b="0" i="1" u="none" strike="noStrike" kern="1200" cap="none" spc="0" normalizeH="0" baseline="0" noProof="0" dirty="0">
                <a:ln>
                  <a:noFill/>
                </a:ln>
                <a:effectLst/>
                <a:uLnTx/>
                <a:uFillTx/>
                <a:latin typeface="Segoe UI Semilight"/>
                <a:cs typeface="Segoe UI Semilight"/>
              </a:rPr>
              <a:t>Example</a:t>
            </a:r>
            <a:r>
              <a:rPr kumimoji="0" lang="en-US" sz="1400" b="0" i="0" u="none" strike="noStrike" kern="1200" cap="none" spc="0" normalizeH="0" baseline="0" noProof="0" dirty="0">
                <a:ln>
                  <a:noFill/>
                </a:ln>
                <a:effectLst/>
                <a:uLnTx/>
                <a:uFillTx/>
                <a:latin typeface="Segoe UI Semilight"/>
                <a:cs typeface="Segoe UI Semilight"/>
              </a:rPr>
              <a:t>: </a:t>
            </a:r>
            <a:r>
              <a:rPr kumimoji="0" lang="en-US" sz="1400" b="0" i="1" u="none" strike="noStrike" kern="1200" cap="none" spc="0" normalizeH="0" baseline="0" noProof="0" dirty="0">
                <a:ln>
                  <a:noFill/>
                </a:ln>
                <a:effectLst/>
                <a:uLnTx/>
                <a:uFillTx/>
                <a:latin typeface="Segoe UI Semilight"/>
                <a:cs typeface="Segoe UI Semilight"/>
              </a:rPr>
              <a:t>Be productive on the road</a:t>
            </a:r>
            <a:r>
              <a:rPr lang="en-US" sz="1400" i="1" dirty="0">
                <a:latin typeface="Segoe UI Semilight"/>
                <a:cs typeface="Segoe UI Semilight"/>
              </a:rPr>
              <a:t>.</a:t>
            </a:r>
          </a:p>
          <a:p>
            <a:pPr marL="285750" lvl="1" indent="-285750" defTabSz="913748" fontAlgn="base">
              <a:lnSpc>
                <a:spcPts val="1800"/>
              </a:lnSpc>
              <a:spcBef>
                <a:spcPct val="0"/>
              </a:spcBef>
              <a:spcAft>
                <a:spcPts val="1200"/>
              </a:spcAft>
              <a:buClr>
                <a:srgbClr val="274B47"/>
              </a:buClr>
              <a:buSzPct val="90000"/>
              <a:buFont typeface="Courier New" panose="02070309020205020404" pitchFamily="49" charset="0"/>
              <a:buChar char="o"/>
              <a:defRPr/>
            </a:pPr>
            <a:r>
              <a:rPr lang="en-US" sz="1400" b="0" i="1" u="none" strike="noStrike" kern="1200" cap="none" spc="0" baseline="0" noProof="0" dirty="0">
                <a:latin typeface="Segoe UI Semilight"/>
                <a:cs typeface="Segoe UI Semilight"/>
              </a:rPr>
              <a:t>Example: Reduce IT support and maintenance costs. </a:t>
            </a:r>
          </a:p>
          <a:p>
            <a:pPr marL="285750" lvl="1" indent="-285750" defTabSz="913748" fontAlgn="base">
              <a:lnSpc>
                <a:spcPts val="1800"/>
              </a:lnSpc>
              <a:spcBef>
                <a:spcPct val="0"/>
              </a:spcBef>
              <a:spcAft>
                <a:spcPts val="1200"/>
              </a:spcAft>
              <a:buClr>
                <a:srgbClr val="274B47"/>
              </a:buClr>
              <a:buSzPct val="90000"/>
              <a:buFont typeface="Courier New" panose="02070309020205020404" pitchFamily="49" charset="0"/>
              <a:buChar char="o"/>
              <a:defRPr/>
            </a:pPr>
            <a:r>
              <a:rPr lang="en-US" sz="1400" i="1" dirty="0">
                <a:latin typeface="Segoe UI Semilight"/>
                <a:cs typeface="Segoe UI Semilight"/>
              </a:rPr>
              <a:t>Example: Increase digital skills and ability</a:t>
            </a:r>
          </a:p>
          <a:p>
            <a:pPr marL="285750" lvl="1" indent="-285750" defTabSz="913748" fontAlgn="base">
              <a:lnSpc>
                <a:spcPts val="1800"/>
              </a:lnSpc>
              <a:spcBef>
                <a:spcPct val="0"/>
              </a:spcBef>
              <a:spcAft>
                <a:spcPts val="1200"/>
              </a:spcAft>
              <a:buClr>
                <a:srgbClr val="274B47"/>
              </a:buClr>
              <a:buSzPct val="90000"/>
              <a:buFont typeface="Courier New" panose="02070309020205020404" pitchFamily="49" charset="0"/>
              <a:buChar char="o"/>
              <a:defRPr/>
            </a:pPr>
            <a:r>
              <a:rPr lang="en-US" sz="1400" b="0" i="1" u="none" strike="noStrike" kern="1200" cap="none" spc="0" baseline="0" noProof="0" dirty="0">
                <a:latin typeface="Segoe UI Semilight"/>
                <a:cs typeface="Segoe UI Semilight"/>
              </a:rPr>
              <a:t>Example: Improve </a:t>
            </a:r>
            <a:r>
              <a:rPr lang="en-US" sz="1400" i="1" dirty="0">
                <a:latin typeface="Segoe UI Semilight"/>
                <a:cs typeface="Segoe UI Semilight"/>
              </a:rPr>
              <a:t>long organizational processes.</a:t>
            </a:r>
            <a:endParaRPr lang="en-US" sz="1400" b="0" i="1" u="none" strike="noStrike" kern="1200" cap="none" spc="0" baseline="0" noProof="0" dirty="0">
              <a:latin typeface="Segoe UI Semilight" panose="020B0402040204020203" pitchFamily="34" charset="0"/>
              <a:cs typeface="Segoe UI Semilight" panose="020B0402040204020203" pitchFamily="34" charset="0"/>
            </a:endParaRPr>
          </a:p>
        </p:txBody>
      </p:sp>
      <p:sp>
        <p:nvSpPr>
          <p:cNvPr id="4" name="Rectangle 3">
            <a:extLst>
              <a:ext uri="{FF2B5EF4-FFF2-40B4-BE49-F238E27FC236}">
                <a16:creationId xmlns:a16="http://schemas.microsoft.com/office/drawing/2014/main" id="{6B317D2A-D2C8-4F8B-8EFA-C5C29FF665F8}"/>
              </a:ext>
            </a:extLst>
          </p:cNvPr>
          <p:cNvSpPr/>
          <p:nvPr/>
        </p:nvSpPr>
        <p:spPr>
          <a:xfrm>
            <a:off x="6096000" y="2209373"/>
            <a:ext cx="5415516" cy="3524596"/>
          </a:xfrm>
          <a:prstGeom prst="rect">
            <a:avLst/>
          </a:prstGeom>
        </p:spPr>
        <p:txBody>
          <a:bodyPr wrap="square" lIns="90000" tIns="90000" rIns="90000" bIns="90000">
            <a:spAutoFit/>
          </a:bodyPr>
          <a:lstStyle/>
          <a:p>
            <a:pPr marL="0" marR="0" lvl="1" algn="l" defTabSz="914400" rtl="0" eaLnBrk="1" fontAlgn="base" latinLnBrk="0" hangingPunct="1">
              <a:lnSpc>
                <a:spcPts val="1600"/>
              </a:lnSpc>
              <a:spcBef>
                <a:spcPct val="0"/>
              </a:spcBef>
              <a:spcAft>
                <a:spcPts val="1200"/>
              </a:spcAft>
              <a:buClr>
                <a:srgbClr val="274B47"/>
              </a:buClr>
              <a:buSzPct val="90000"/>
              <a:tabLst/>
              <a:defRPr/>
            </a:pPr>
            <a:r>
              <a:rPr kumimoji="0" lang="en-NZ" sz="1800" b="1" i="0" u="none" strike="noStrike" kern="1200" cap="none" spc="0" normalizeH="0" baseline="0" noProof="0" dirty="0">
                <a:ln>
                  <a:noFill/>
                </a:ln>
                <a:solidFill>
                  <a:schemeClr val="accent1"/>
                </a:solidFill>
                <a:effectLst/>
                <a:uLnTx/>
                <a:uFillTx/>
                <a:latin typeface="Segoe UI Semibold" panose="020B0402040204020203" pitchFamily="34" charset="0"/>
                <a:ea typeface="+mn-ea"/>
                <a:cs typeface="Segoe UI Semibold" panose="020B0402040204020203" pitchFamily="34" charset="0"/>
              </a:rPr>
              <a:t>How it benefits my organization</a:t>
            </a:r>
          </a:p>
          <a:p>
            <a:pPr marL="285750" marR="0" lvl="1" indent="-285750" algn="l" defTabSz="913748" rtl="0" eaLnBrk="1" fontAlgn="base" latinLnBrk="0" hangingPunct="1">
              <a:lnSpc>
                <a:spcPts val="1800"/>
              </a:lnSpc>
              <a:spcBef>
                <a:spcPct val="0"/>
              </a:spcBef>
              <a:spcAft>
                <a:spcPts val="1200"/>
              </a:spcAft>
              <a:buClr>
                <a:srgbClr val="274B47"/>
              </a:buClr>
              <a:buSzPct val="90000"/>
              <a:buFont typeface="Courier New" panose="02070309020205020404" pitchFamily="49" charset="0"/>
              <a:buChar char="o"/>
              <a:tabLst/>
              <a:defRPr/>
            </a:pPr>
            <a:r>
              <a:rPr kumimoji="0" lang="en-US" sz="1400" b="0" i="1" u="none" strike="noStrike" kern="1200" cap="none" spc="0" normalizeH="0" baseline="0" noProof="0" dirty="0">
                <a:ln>
                  <a:noFill/>
                </a:ln>
                <a:effectLst/>
                <a:uLnTx/>
                <a:uFillTx/>
                <a:latin typeface="Segoe UI Semilight"/>
                <a:cs typeface="Segoe UI Semilight"/>
              </a:rPr>
              <a:t>Example: </a:t>
            </a:r>
            <a:r>
              <a:rPr lang="en-US" sz="1400" i="1" dirty="0">
                <a:latin typeface="Segoe UI Semilight" panose="020B0402040204020203" pitchFamily="34" charset="0"/>
                <a:cs typeface="Segoe UI Semilight" panose="020B0402040204020203" pitchFamily="34" charset="0"/>
              </a:rPr>
              <a:t>Provides field sales teams ways to easily update customer details and contracts without having to go back to the office.</a:t>
            </a:r>
          </a:p>
          <a:p>
            <a:pPr marL="285750" lvl="1" indent="-285750" defTabSz="913748" fontAlgn="base">
              <a:lnSpc>
                <a:spcPts val="1800"/>
              </a:lnSpc>
              <a:spcBef>
                <a:spcPct val="0"/>
              </a:spcBef>
              <a:spcAft>
                <a:spcPts val="1200"/>
              </a:spcAft>
              <a:buClr>
                <a:srgbClr val="274B47"/>
              </a:buClr>
              <a:buSzPct val="90000"/>
              <a:buFont typeface="Courier New" panose="02070309020205020404" pitchFamily="49" charset="0"/>
              <a:buChar char="o"/>
              <a:defRPr/>
            </a:pPr>
            <a:r>
              <a:rPr lang="en-US" sz="1400" i="1" dirty="0">
                <a:latin typeface="Segoe UI Semilight" panose="020B0402040204020203" pitchFamily="34" charset="0"/>
                <a:cs typeface="Segoe UI Semilight" panose="020B0402040204020203" pitchFamily="34" charset="0"/>
              </a:rPr>
              <a:t>Example: Reduce Shadow IT workloads in local Excel and Access files that often have high IT support cost when they become critical by migrating them to Power Platform.</a:t>
            </a:r>
          </a:p>
          <a:p>
            <a:pPr marL="285750" marR="0" lvl="1" indent="-285750" algn="l" defTabSz="913748" rtl="0" eaLnBrk="1" fontAlgn="base" latinLnBrk="0" hangingPunct="1">
              <a:lnSpc>
                <a:spcPts val="1800"/>
              </a:lnSpc>
              <a:spcBef>
                <a:spcPct val="0"/>
              </a:spcBef>
              <a:spcAft>
                <a:spcPts val="1200"/>
              </a:spcAft>
              <a:buClr>
                <a:srgbClr val="274B47"/>
              </a:buClr>
              <a:buSzPct val="90000"/>
              <a:buFont typeface="Courier New" panose="02070309020205020404" pitchFamily="49" charset="0"/>
              <a:buChar char="o"/>
              <a:tabLst/>
              <a:defRPr/>
            </a:pPr>
            <a:r>
              <a:rPr kumimoji="0" lang="en-US" sz="1400" b="0" i="1" u="none" strike="noStrike" kern="1200" cap="none" spc="0" normalizeH="0" baseline="0" noProof="0" dirty="0">
                <a:ln>
                  <a:noFill/>
                </a:ln>
                <a:effectLst/>
                <a:uLnTx/>
                <a:uFillTx/>
                <a:latin typeface="Segoe UI Semilight" panose="020B0402040204020203" pitchFamily="34" charset="0"/>
                <a:ea typeface="+mn-ea"/>
                <a:cs typeface="Segoe UI Semilight" panose="020B0402040204020203" pitchFamily="34" charset="0"/>
              </a:rPr>
              <a:t>Example: Empower employees to be in the driving seat of digital transformation by enabling them to digitize their own processes</a:t>
            </a:r>
          </a:p>
          <a:p>
            <a:pPr marL="285750" marR="0" lvl="1" indent="-285750" algn="l" defTabSz="913748" rtl="0" eaLnBrk="1" fontAlgn="base" latinLnBrk="0" hangingPunct="1">
              <a:lnSpc>
                <a:spcPts val="1800"/>
              </a:lnSpc>
              <a:spcBef>
                <a:spcPct val="0"/>
              </a:spcBef>
              <a:spcAft>
                <a:spcPts val="1200"/>
              </a:spcAft>
              <a:buClr>
                <a:srgbClr val="274B47"/>
              </a:buClr>
              <a:buSzPct val="90000"/>
              <a:buFont typeface="Courier New" panose="02070309020205020404" pitchFamily="49" charset="0"/>
              <a:buChar char="o"/>
              <a:tabLst/>
              <a:defRPr/>
            </a:pPr>
            <a:r>
              <a:rPr lang="en-US" sz="1400" i="1" dirty="0">
                <a:latin typeface="Segoe UI Semilight" panose="020B0402040204020203" pitchFamily="34" charset="0"/>
                <a:cs typeface="Segoe UI Semilight" panose="020B0402040204020203" pitchFamily="34" charset="0"/>
              </a:rPr>
              <a:t>Technicians can easy interact with D365 Field Service data through a </a:t>
            </a:r>
            <a:r>
              <a:rPr lang="en-US" sz="1400" i="1" dirty="0" err="1">
                <a:latin typeface="Segoe UI Semilight" panose="020B0402040204020203" pitchFamily="34" charset="0"/>
                <a:cs typeface="Segoe UI Semilight" panose="020B0402040204020203" pitchFamily="34" charset="0"/>
              </a:rPr>
              <a:t>mobileApp</a:t>
            </a:r>
            <a:r>
              <a:rPr lang="en-US" sz="1400" i="1" dirty="0">
                <a:latin typeface="Segoe UI Semilight" panose="020B0402040204020203" pitchFamily="34" charset="0"/>
                <a:cs typeface="Segoe UI Semilight" panose="020B0402040204020203" pitchFamily="34" charset="0"/>
              </a:rPr>
              <a:t>. Results in more work orders being completed </a:t>
            </a:r>
            <a:endParaRPr kumimoji="0" lang="en-US" sz="1400" b="0" i="1" u="none" strike="noStrike" kern="1200" cap="none" spc="0" normalizeH="0" baseline="0" noProof="0" dirty="0">
              <a:ln>
                <a:noFill/>
              </a:ln>
              <a:effectLst/>
              <a:uLnTx/>
              <a:uFillTx/>
              <a:latin typeface="Segoe UI Semilight" panose="020B0402040204020203" pitchFamily="34" charset="0"/>
              <a:ea typeface="+mn-ea"/>
              <a:cs typeface="Segoe UI Semilight" panose="020B0402040204020203" pitchFamily="34" charset="0"/>
            </a:endParaRPr>
          </a:p>
        </p:txBody>
      </p:sp>
      <p:sp>
        <p:nvSpPr>
          <p:cNvPr id="13" name="TextBox 12">
            <a:extLst>
              <a:ext uri="{FF2B5EF4-FFF2-40B4-BE49-F238E27FC236}">
                <a16:creationId xmlns:a16="http://schemas.microsoft.com/office/drawing/2014/main" id="{D62C4510-0AA8-4DD5-B2DA-7CD8DCE77AD6}"/>
              </a:ext>
            </a:extLst>
          </p:cNvPr>
          <p:cNvSpPr txBox="1"/>
          <p:nvPr/>
        </p:nvSpPr>
        <p:spPr>
          <a:xfrm>
            <a:off x="430306" y="979564"/>
            <a:ext cx="11229127" cy="814838"/>
          </a:xfrm>
          <a:prstGeom prst="rect">
            <a:avLst/>
          </a:prstGeom>
          <a:noFill/>
        </p:spPr>
        <p:txBody>
          <a:bodyPr wrap="square" lIns="0" tIns="0" rIns="0" bIns="0">
            <a:spAutoFit/>
          </a:bodyPr>
          <a:lstStyle/>
          <a:p>
            <a:r>
              <a:rPr lang="en-GB" b="0" i="0" dirty="0">
                <a:solidFill>
                  <a:srgbClr val="333333"/>
                </a:solidFill>
                <a:effectLst/>
                <a:latin typeface="Segoe UI Condensed"/>
              </a:rPr>
              <a:t>Microsoft Power Platform’s low code approach to solution delivery has enabled thousands of organizations around the world to use technology to transform their business. How will it transform yours? Think about what’s in scope for your adoption and what your initial priorities are.</a:t>
            </a:r>
            <a:endParaRPr lang="en-GB" dirty="0"/>
          </a:p>
        </p:txBody>
      </p:sp>
    </p:spTree>
    <p:extLst>
      <p:ext uri="{BB962C8B-B14F-4D97-AF65-F5344CB8AC3E}">
        <p14:creationId xmlns:p14="http://schemas.microsoft.com/office/powerpoint/2010/main" val="52249780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heme/theme1.xml><?xml version="1.0" encoding="utf-8"?>
<a:theme xmlns:a="http://schemas.openxmlformats.org/drawingml/2006/main" name="Capgemini Master 2021">
  <a:themeElements>
    <a:clrScheme name="Capgemini 2021">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929B"/>
      </a:hlink>
      <a:folHlink>
        <a:srgbClr val="00E6E3"/>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Capgemini-Invent_MasterTemplate_June21.potx" id="{3376EF2B-E8F2-4FAF-BA52-F4A2B2EB0DB9}" vid="{E004E8A5-EB97-4177-B7D6-B9CBD46102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6566E5-824B-43F9-8408-D6F9C4E62A1A}">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91B918814A33408C07005B728CDB32" ma:contentTypeVersion="6" ma:contentTypeDescription="Create a new document." ma:contentTypeScope="" ma:versionID="96a6000813a64f64b6300b498cdc8464">
  <xsd:schema xmlns:xsd="http://www.w3.org/2001/XMLSchema" xmlns:xs="http://www.w3.org/2001/XMLSchema" xmlns:p="http://schemas.microsoft.com/office/2006/metadata/properties" xmlns:ns2="c66e9bc9-899a-44c3-a1ab-20a082922937" xmlns:ns3="8f620404-fe3c-4763-ab75-8c1c0857bf3a" targetNamespace="http://schemas.microsoft.com/office/2006/metadata/properties" ma:root="true" ma:fieldsID="6f3d04ff8a0b1ccf237f96ff5633c582" ns2:_="" ns3:_="">
    <xsd:import namespace="c66e9bc9-899a-44c3-a1ab-20a082922937"/>
    <xsd:import namespace="8f620404-fe3c-4763-ab75-8c1c0857bf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6e9bc9-899a-44c3-a1ab-20a0829229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620404-fe3c-4763-ab75-8c1c0857bf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D2CC4E-FFD5-4C5F-B1BE-779242C9EB18}">
  <ds:schemaRefs>
    <ds:schemaRef ds:uri="8f620404-fe3c-4763-ab75-8c1c0857bf3a"/>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66e9bc9-899a-44c3-a1ab-20a08292293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B512999-89BF-4C78-8F29-AE65E68678A7}">
  <ds:schemaRefs>
    <ds:schemaRef ds:uri="http://schemas.microsoft.com/sharepoint/v3/contenttype/forms"/>
  </ds:schemaRefs>
</ds:datastoreItem>
</file>

<file path=customXml/itemProps3.xml><?xml version="1.0" encoding="utf-8"?>
<ds:datastoreItem xmlns:ds="http://schemas.openxmlformats.org/officeDocument/2006/customXml" ds:itemID="{A5AADCD2-0B1D-4FC1-BC2B-49D9CB2947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6e9bc9-899a-44c3-a1ab-20a082922937"/>
    <ds:schemaRef ds:uri="8f620404-fe3c-4763-ab75-8c1c0857bf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53672</TotalTime>
  <Words>2244</Words>
  <Application>Microsoft Office PowerPoint</Application>
  <PresentationFormat>Widescreen</PresentationFormat>
  <Paragraphs>273</Paragraphs>
  <Slides>19</Slides>
  <Notes>15</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6" baseType="lpstr">
      <vt:lpstr>Arial</vt:lpstr>
      <vt:lpstr>Arial,Sans-Serif</vt:lpstr>
      <vt:lpstr>Bahnschrift</vt:lpstr>
      <vt:lpstr>Calibri</vt:lpstr>
      <vt:lpstr>Courier New</vt:lpstr>
      <vt:lpstr>Equinor</vt:lpstr>
      <vt:lpstr>Segoe UI</vt:lpstr>
      <vt:lpstr>Segoe UI Condensed</vt:lpstr>
      <vt:lpstr>Segoe UI Semibold</vt:lpstr>
      <vt:lpstr>Segoe UI Semilight</vt:lpstr>
      <vt:lpstr>Ubuntu</vt:lpstr>
      <vt:lpstr>Ubuntu Light</vt:lpstr>
      <vt:lpstr>Ubuntu Medium</vt:lpstr>
      <vt:lpstr>Verdana</vt:lpstr>
      <vt:lpstr>Wingdings</vt:lpstr>
      <vt:lpstr>Capgemini Master 2021</vt:lpstr>
      <vt:lpstr>think-cell Slide</vt:lpstr>
      <vt:lpstr>Center of  excellence</vt:lpstr>
      <vt:lpstr>PowerPoint Presentation</vt:lpstr>
      <vt:lpstr>Capgemini is recognized as industry experts</vt:lpstr>
      <vt:lpstr>PowerPoint Presentation</vt:lpstr>
      <vt:lpstr>Our Adoption Planning Workbook will guide you through the adoption planning process</vt:lpstr>
      <vt:lpstr>   GOVERNANCE – THE FOUNDATION OF COE</vt:lpstr>
      <vt:lpstr>Assemble your team</vt:lpstr>
      <vt:lpstr>Power Pods</vt:lpstr>
      <vt:lpstr>Define your goals</vt:lpstr>
      <vt:lpstr>CENTER OF EXCELLENCE and PROCSI - A good fit</vt:lpstr>
      <vt:lpstr>Resistance is normal</vt:lpstr>
      <vt:lpstr>Champions community</vt:lpstr>
      <vt:lpstr>Sample rewards and recognition model  </vt:lpstr>
      <vt:lpstr>Ideas to scale involvement across your organization </vt:lpstr>
      <vt:lpstr>Complete the technical readiness checklist</vt:lpstr>
      <vt:lpstr>What if </vt:lpstr>
      <vt:lpstr>CoE operating model Supporting the employee journey towards the Low Code Platform</vt:lpstr>
      <vt:lpstr>Demo Use Case – HR Services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Priyanka</dc:creator>
  <cp:lastModifiedBy>Mittelbach, Thomas</cp:lastModifiedBy>
  <cp:revision>360</cp:revision>
  <dcterms:created xsi:type="dcterms:W3CDTF">2021-08-09T08:40:38Z</dcterms:created>
  <dcterms:modified xsi:type="dcterms:W3CDTF">2022-11-10T10:30:36Z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0x010100BE91B918814A33408C07005B728CDB32</vt:lpwstr>
  </property>
</Properties>
</file>