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3"/>
  </p:notesMasterIdLst>
  <p:sldIdLst>
    <p:sldId id="2142532369" r:id="rId6"/>
    <p:sldId id="2147468356" r:id="rId7"/>
    <p:sldId id="2147468359" r:id="rId8"/>
    <p:sldId id="2147468361" r:id="rId9"/>
    <p:sldId id="2147468360" r:id="rId10"/>
    <p:sldId id="2147468323" r:id="rId11"/>
    <p:sldId id="2147468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6854" autoAdjust="0"/>
  </p:normalViewPr>
  <p:slideViewPr>
    <p:cSldViewPr snapToGrid="0">
      <p:cViewPr varScale="1">
        <p:scale>
          <a:sx n="80" d="100"/>
          <a:sy n="80" d="100"/>
        </p:scale>
        <p:origin x="1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Ramsdal" userId="519abd76-3c23-4ddd-b29e-17270f6f1d1b" providerId="ADAL" clId="{CAEEEC53-729A-4B52-8220-B375C45141EA}"/>
    <pc:docChg chg="modSld">
      <pc:chgData name="Christopher Ramsdal" userId="519abd76-3c23-4ddd-b29e-17270f6f1d1b" providerId="ADAL" clId="{CAEEEC53-729A-4B52-8220-B375C45141EA}" dt="2022-11-10T09:46:04.610" v="0" actId="166"/>
      <pc:docMkLst>
        <pc:docMk/>
      </pc:docMkLst>
      <pc:sldChg chg="modSp mod">
        <pc:chgData name="Christopher Ramsdal" userId="519abd76-3c23-4ddd-b29e-17270f6f1d1b" providerId="ADAL" clId="{CAEEEC53-729A-4B52-8220-B375C45141EA}" dt="2022-11-10T09:46:04.610" v="0" actId="166"/>
        <pc:sldMkLst>
          <pc:docMk/>
          <pc:sldMk cId="837228695" sldId="2147468361"/>
        </pc:sldMkLst>
        <pc:spChg chg="ord">
          <ac:chgData name="Christopher Ramsdal" userId="519abd76-3c23-4ddd-b29e-17270f6f1d1b" providerId="ADAL" clId="{CAEEEC53-729A-4B52-8220-B375C45141EA}" dt="2022-11-10T09:46:04.610" v="0" actId="166"/>
          <ac:spMkLst>
            <pc:docMk/>
            <pc:sldMk cId="837228695" sldId="2147468361"/>
            <ac:spMk id="7" creationId="{9526D4C3-FEA1-ECF1-79A3-94B21D4B5C0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6093 0 24575,'0'1'0,"0"-1"0,0 0 0,-1 0 0,1 0 0,0 0 0,0 0 0,0 1 0,0-1 0,0 0 0,0 0 0,0 0 0,0 1 0,-1-1 0,1 0 0,0 0 0,0 0 0,0 1 0,0-1 0,0 0 0,0 0 0,0 1 0,0-1 0,0 0 0,0 0 0,0 0 0,0 1 0,1-1 0,-1 0 0,0 0 0,0 0 0,0 1 0,0-1 0,0 0 0,0 0 0,0 0 0,1 0 0,-1 1 0,0-1 0,0 0 0,0 0 0,0 0 0,1 0 0,-1 0 0,0 0 0,0 1 0,0-1 0,0 0 0,1 0 0,-1 0 0,0 0 0,-20 11 0,-28 7 0,0-3 0,-76 15 0,32-9 0,-686 125-119,-13-55-5588,323-41 4749,-1598 105 840,1178-143 7020,573-23-6902,-9 0 0,304 11 0,7 1 0,-1-1 0,0-1 0,0 0 0,-19-5 0,33 6 0,0 0 0,0 0 0,0 0 0,0 0 0,0 0 0,0 0 0,0 0 0,0 0 0,0 0 0,1 0 0,-1 0 0,0 0 0,0 0 0,0 0 0,0 0 0,0 0 0,0 0 0,0 0 0,0-1 0,0 1 0,0 0 0,0 0 0,0 0 0,0 0 0,0 0 0,0 0 0,0 0 0,0 0 0,0 0 0,0 0 0,0 0 0,0 0 0,0 0 0,0 0 0,0 0 0,0 0 0,0-1 0,0 1 0,0 0 0,0 0 0,0 0 0,0 0 0,0 0 0,0 0 0,0 0 0,0 0 0,0 0 0,0 0 0,0 0 0,0 0 0,0 0 0,0 0 0,0 0 0,0 0 0,11-3 0,16-2 0,12 0 0,1-2 0,69-22 0,76-40 0,-101 37 0,0 0 0,-1-2 0,-2-5 0,85-54 0,-146 78 0,-44 25 0,6-1 0,-365 150 0,-73 34 0,453-191 0,-4 1 0,0 0 0,0 0 0,1 1 0,-1-1 0,1 2 0,0-1 0,0 1 0,-10 10 0,16-14 0,-1 0 0,1 0 0,0 0 0,-1 0 0,1-1 0,0 1 0,0 0 0,0 0 0,0 0 0,0 0 0,0 0 0,0 0 0,0 0 0,0 0 0,0 0 0,1 0 0,-1 0 0,0 0 0,0 0 0,1 0 0,-1 0 0,1-1 0,-1 1 0,1 0 0,-1 0 0,1 0 0,0-1 0,-1 1 0,1 0 0,0-1 0,0 1 0,-1-1 0,3 2 0,33 21 0,-29-19 0,113 57 0,213 78 0,-270-115 0,210 73-682,358 77-1,-563-159-6143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1116 0 24575,'-2'5'0,"0"0"0,-1-1 0,1 1 0,-1-1 0,0 1 0,0-1 0,0 0 0,-1 0 0,1 0 0,-1-1 0,0 1 0,0-1 0,-8 5 0,-7 8 0,-31 31 0,-229 222 0,196-180 0,-87 118 0,92-97 0,-82 157 0,118-185 0,4 1 0,-51 166 0,73-189 0,3 1 0,3 0 0,2 1 0,2 1 0,4 64 0,5-76 0,2 0 0,2 0 0,2-1 0,3 0 0,2 0 0,36 85 0,-16-65 5,3-1-1,3-3 1,3-1-1,3-2 0,2-2 1,3-2-1,2-2 1,3-3-1,3-2 1,1-3-1,78 48 0,-36-34-98,3-5 0,3-5 0,2-4 0,1-5-1,3-4 1,185 37 0,-89-40 56,1-9 1,324 0-1,425-60-126,-798 23 43,1012-78-1383,-11-101 1622,-49-118-118,-293 73 0,448-54-141,-1192 271 123,159-35 6,-193 39 13,0-2-1,-1-2 0,47-24 1,-78 34 12,1-1 0,-1 0 0,-1 0 0,0-1 0,14-14 0,-22 20 40,0 1-1,0-1 1,-1 0 0,1 1 0,-1-1 0,1 0-1,-1 0 1,0 0 0,0 0 0,0 0-1,0 0 1,0-1 0,0 1 0,-1 0-1,1 0 1,-1-1 0,1 1 0,-1 0 0,0-1-1,0 1 1,0 0 0,0-1 0,0 1-1,-1 0 1,1-1 0,-1 1 0,1 0 0,-1 0-1,0-1 1,0 1 0,0 0 0,0 0-1,-1 0 1,1 0 0,0 0 0,-1 1 0,-2-4-1,-10-7 13,-1 1-1,0 0 1,0 1-1,-1 0 1,0 2-1,-33-13 1,-114-30-41,73 29-24,-2 4 0,0 4 0,-170-3 0,239 18 0,47 1 0,122 1 0,204 16 0,-311-14 0,-1 2 0,0 2 0,0 1 0,-1 2 0,0 1 0,67 37 0,-100-48 0,1 1 0,-1 0 0,0 0 0,0 0 0,0 0 0,0 1 0,-1-1 0,1 1 0,-1 0 0,0 0 0,0 1 0,-1-1 0,1 1 0,-1-1 0,0 1 0,0 0 0,0-1 0,-1 1 0,2 8 0,-2-4 0,-1 1 0,0 0 0,-1-1 0,0 1 0,0-1 0,-1 1 0,0-1 0,0 1 0,-7 13 0,-6 14 0,-3-1 0,-1-1 0,-1-1 0,-2 0 0,-2-2 0,0 0 0,-50 47 0,-221 172 0,262-225 0,-61 46 0,26-22 0,-68 66 0,107-84-1365,12-8-5461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24575,'0'-4'0,"0"-1"-8191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0 747 24575,'8'-1'0,"-1"0"0,1-1 0,-1 0 0,0-1 0,0 0 0,0 0 0,0 0 0,12-8 0,19-9 0,360-117 0,-390 134 0,148-41 0,-90 27 0,0-2 0,119-54 0,-158 59 0,195-92 0,-164 84 0,0 3 0,68-13 0,-43 9 0,-60 15 0,0 1 0,0 1 0,0 2 0,28-3 0,121-10 0,-97 8 0,-73 9 0,-1 1 0,0-1 0,1 0 0,-1-1 0,1 1 0,-1 0 0,1 0 0,-1 0 0,0-1 0,1 1 0,-1-1 0,0 1 0,1-1 0,-1 0 0,0 1 0,0-1 0,1 0 0,-1 0 0,0 0 0,0 0 0,1-1 0,-2 1 0,0 0 0,-1 0 0,1 0 0,0 0 0,-1 0 0,1 0 0,-1 1 0,1-1 0,-1 0 0,1 0 0,-1 0 0,0 1 0,1-1 0,-1 0 0,0 1 0,0-1 0,1 0 0,-1 1 0,0-1 0,0 1 0,-2-1 0,-61-28 0,19 16 0,0 3 0,0 2 0,-1 1 0,-1 3 0,-49 1 0,12 0 0,59-2 0,42-1 0,39-3 0,-28 7 0,73-2 0,-93 4 0,0 1 0,0 0 0,0 0 0,0 0 0,-1 1 0,1 0 0,-1 1 0,1 0 0,13 7 0,-18-7 0,0 0 0,0 0 0,0 0 0,-1 0 0,1 0 0,-1 0 0,0 1 0,0-1 0,0 1 0,0-1 0,0 1 0,-1 0 0,0 0 0,0 0 0,0 0 0,0 0 0,-1 0 0,1 0 0,-1 0 0,0 0 0,0 0 0,-1 0 0,0 5 0,-1 7 0,-1 0 0,-1 0 0,0 0 0,-11 24 0,-37 69 63,-65 103 1,-42 87-1556,136-243-5334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1170 157 24575,'94'-5'-40,"0"-4"-1,163-39 1,-41 7-5492,-22 15 4967,341-2-1,-480 30 1161,0 2 0,0 3 0,0 2 0,-1 2 0,0 3 0,-1 2 0,-1 2 0,-1 3 0,52 29 0,-33-11-456,-2 4 0,-3 3 0,-1 2 0,-2 3 0,91 99 0,-106-98-773,-2 2 0,-3 2 0,-1 2 0,-4 1 0,-2 2 0,28 68 0,-40-71-215,-3 1 1,-1 1-1,13 85 1,-23-81 1372,2 102 0,-13-92-524,-4 0 0,-3-1 0,-3 0 0,-3-1 0,-3-1 0,-4 0 0,-47 106 0,-25 20 0,-147 226 0,-138 165 0,-508 605 0,549-813 6806,183-231-6828,90-95 22,-3-2 0,-2-3 0,-2-3 0,-1-3 0,-3-4 0,-1-3 0,-2-3 0,-160 43 0,190-61 0,1 2 0,1 3 0,-64 36 0,102-52 0,-28 12 0,-1-1 0,-1-2 0,-1-2 0,0-2 0,-49 6 0,-80 19 0,96-15 0,37-11 0,0 2 0,-58 24 0,70-28 0,24-6 0,-1-1 0,1 1 0,-1 0 0,1 0 0,-1 0 0,1 0 0,0-1 0,-1 1 0,1 0 0,0-1 0,-1 1 0,1 0 0,0 0 0,-1-1 0,1 1 0,0 0 0,0-1 0,-1 1 0,1-1 0,0 1 0,0 0 0,0-1 0,0 1 0,-1-1 0,1 1 0,0 0 0,0-1 0,0 1 0,0-2 0,1-1 0,-1 0 0,1-1 0,0 1 0,-1 0 0,2-1 0,-1 1 0,0 0 0,1 0 0,-1 0 0,5-6 0,185-237 0,-36 49 0,-22 12 0,-143 193 177,-37 31-1275,0 5-3634,-52 58 3922,-64 71 476,130-134 3167,-28 47 1,57-81-2723,1 0 1,1 1 0,-1-1 0,1 1 0,0 0-1,0 0 1,0 0 0,1 0 0,0 0 0,0 12-1,1-15-114,0-1 0,0 0 0,0 1 0,1-1 0,-1 0 0,0 0 0,1 1 0,0-1 0,0 0-1,0 0 1,0 0 0,0 0 0,0 0 0,0 0 0,1 0 0,-1 0 0,1 0 0,-1-1 0,1 1-1,0 0 1,-1-1 0,1 0 0,0 1 0,0-1 0,0 0 0,0 0 0,0 0 0,0 0 0,1 0-1,-1-1 1,2 1 0,12 1 3,0-1 0,-1 0 0,1-1 0,0-1 0,-1-1 0,21-4 0,38-3 0,-52 8 0,1 1 0,-1 0 0,0 2 0,0 1 0,0 0 0,-1 2 0,33 11 0,40 17-455,1-5 0,167 29 0,-186-47-6371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21:29:3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2600 0 24575,'608'26'0,"-527"-16"0,-1 3 0,0 3 0,-1 4 0,-1 4 0,102 45 0,-151-55 0,-1 2 0,0 1 0,-1 1 0,-1 1 0,-1 1 0,-1 1 0,-1 2 0,0 0 0,-2 1 0,-1 1 0,31 50 0,-28-33 0,-2 1 0,-2 0 0,-2 2 0,-2 0 0,-1 0 0,-3 2 0,8 66 0,-9-9-592,-4 1 0,-5 1-1,-5-1 1,-4 0 0,-5-1-1,-4 0 1,-33 109 0,12-85-565,-6-1 1,-78 155 0,-63 50 1801,129-250-1479,-3-2 0,-4-2-1,-3-4 1,-87 78 0,56-69 1130,-4-4 0,-195 116 0,137-108 1049,-236 92-1,-184 18-114,531-184-1022,-835 232-26,504-155 6177,368-88-6343,-47 10 64,-72 26 1,250-186-81,366-576 0,-508 755 0,-2-2 0,-1-1 0,-50 43 0,15-14 0,-503 545 0,560-598 0,-16 17 0,1 2 0,-23 36 0,40-57 0,0-1 0,0 1 0,0 0 0,0-1 0,0 1 0,1 0 0,-1 0 0,1 0 0,-1 0 0,1-1 0,-1 1 0,1 0 0,0 0 0,0 0 0,0 0 0,0 0 0,1 0 0,0 3 0,-1-4 0,1 0 0,0 0 0,0 0 0,0 0 0,0 0 0,0 0 0,0 0 0,0 0 0,0 0 0,0 0 0,0-1 0,0 1 0,0 0 0,1-1 0,-1 1 0,0-1 0,0 0 0,1 1 0,-1-1 0,2 0 0,10 1 0,-1 0 0,1-2 0,0 1 0,20-5 0,-21 3 0,740-77-1365,-687 74-5461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6866A-3577-4710-BA76-B451CA5680B6}" type="datetimeFigureOut">
              <a:rPr lang="nb-NO" smtClean="0"/>
              <a:t>10.11.2022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F75C0-CD32-4A16-8DA1-81389383A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11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Takk for at vi fikk komme. Kjekt å se så mange. </a:t>
            </a:r>
          </a:p>
          <a:p>
            <a:endParaRPr lang="nb-NO" dirty="0"/>
          </a:p>
          <a:p>
            <a:r>
              <a:rPr lang="nb-NO" dirty="0"/>
              <a:t>Samarbeid med Ulrikke Akerbæk i </a:t>
            </a:r>
            <a:r>
              <a:rPr lang="nb-NO" dirty="0" err="1"/>
              <a:t>Itera</a:t>
            </a:r>
            <a:r>
              <a:rPr lang="nb-NO" dirty="0"/>
              <a:t> og vårt interne team. Ble bedt om å si litt om hva vi har gjort.</a:t>
            </a:r>
          </a:p>
          <a:p>
            <a:endParaRPr lang="nb-NO" dirty="0"/>
          </a:p>
          <a:p>
            <a:r>
              <a:rPr lang="nb-NO" dirty="0"/>
              <a:t>Spennende for to vikinger fra ville vesten å komme til fjerne </a:t>
            </a:r>
            <a:r>
              <a:rPr lang="nb-NO" dirty="0" err="1"/>
              <a:t>østen</a:t>
            </a:r>
            <a:r>
              <a:rPr lang="nb-NO" dirty="0"/>
              <a:t> for å prate om det vi liker! </a:t>
            </a:r>
          </a:p>
          <a:p>
            <a:endParaRPr lang="nb-NO" dirty="0"/>
          </a:p>
          <a:p>
            <a:r>
              <a:rPr lang="nb-NO" dirty="0"/>
              <a:t>Siste året har vi satset på Power Platform i Eviny konsernet  - fortelle litt om det, men først litt om oss..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F75C0-CD32-4A16-8DA1-81389383A95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84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b-NO" sz="1800" dirty="0">
                <a:effectLst/>
                <a:latin typeface="-apple-system"/>
              </a:rPr>
              <a:t>•Startet som kundekonsulent og hverdagsutvikler (</a:t>
            </a:r>
            <a:r>
              <a:rPr lang="nb-NO" sz="1800" dirty="0" err="1">
                <a:effectLst/>
                <a:latin typeface="-apple-system"/>
              </a:rPr>
              <a:t>citizen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 err="1">
                <a:effectLst/>
                <a:latin typeface="-apple-system"/>
              </a:rPr>
              <a:t>developer</a:t>
            </a:r>
            <a:r>
              <a:rPr lang="nb-NO" sz="1800" dirty="0">
                <a:effectLst/>
                <a:latin typeface="-apple-system"/>
              </a:rPr>
              <a:t>)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•Drevet av interesse for design og teknologi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>
                <a:effectLst/>
                <a:latin typeface="-apple-system"/>
              </a:rPr>
              <a:t>RPA-utvikler hos </a:t>
            </a:r>
            <a:r>
              <a:rPr lang="nb-NO" sz="1800" dirty="0" err="1">
                <a:effectLst/>
                <a:latin typeface="-apple-system"/>
              </a:rPr>
              <a:t>UiPath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 i grunnleggende Power Platform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•Pågående sertifisering som Scrum Master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•Startet som kundekonsulent og hverdagsutvikler (</a:t>
            </a:r>
            <a:r>
              <a:rPr lang="nb-NO" sz="1800" dirty="0" err="1">
                <a:effectLst/>
                <a:latin typeface="-apple-system"/>
              </a:rPr>
              <a:t>citizen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 err="1">
                <a:effectLst/>
                <a:latin typeface="-apple-system"/>
              </a:rPr>
              <a:t>developer</a:t>
            </a:r>
            <a:r>
              <a:rPr lang="nb-NO" sz="1800" dirty="0">
                <a:effectLst/>
                <a:latin typeface="-apple-system"/>
              </a:rPr>
              <a:t>)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•Drevet av interesse for design og teknologi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>
                <a:effectLst/>
                <a:latin typeface="-apple-system"/>
              </a:rPr>
              <a:t>RPA-utvikler hos </a:t>
            </a:r>
            <a:r>
              <a:rPr lang="nb-NO" sz="1800" dirty="0" err="1">
                <a:effectLst/>
                <a:latin typeface="-apple-system"/>
              </a:rPr>
              <a:t>UiPath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 i grunnleggende Power Platform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•Pågående sertifisering som Scrum Master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•Startet som kundekonsulent og hverdagsutvikler (</a:t>
            </a:r>
            <a:r>
              <a:rPr lang="nb-NO" sz="1800" dirty="0" err="1">
                <a:effectLst/>
                <a:latin typeface="-apple-system"/>
              </a:rPr>
              <a:t>citizen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 err="1">
                <a:effectLst/>
                <a:latin typeface="-apple-system"/>
              </a:rPr>
              <a:t>developer</a:t>
            </a:r>
            <a:r>
              <a:rPr lang="nb-NO" sz="1800" dirty="0">
                <a:effectLst/>
                <a:latin typeface="-apple-system"/>
              </a:rPr>
              <a:t>)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•Drevet av interesse for design og teknologi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>
                <a:effectLst/>
                <a:latin typeface="-apple-system"/>
              </a:rPr>
              <a:t>RPA-utvikler hos </a:t>
            </a:r>
            <a:r>
              <a:rPr lang="nb-NO" sz="1800" dirty="0" err="1">
                <a:effectLst/>
                <a:latin typeface="-apple-system"/>
              </a:rPr>
              <a:t>UiPath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 i grunnleggende Power Platform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•Pågående sertifisering som Scrum Master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•Startet som kundekonsulent og hverdagsutvikler (</a:t>
            </a:r>
            <a:r>
              <a:rPr lang="nb-NO" sz="1800" dirty="0" err="1">
                <a:effectLst/>
                <a:latin typeface="-apple-system"/>
              </a:rPr>
              <a:t>citizen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 err="1">
                <a:effectLst/>
                <a:latin typeface="-apple-system"/>
              </a:rPr>
              <a:t>developer</a:t>
            </a:r>
            <a:r>
              <a:rPr lang="nb-NO" sz="1800" dirty="0">
                <a:effectLst/>
                <a:latin typeface="-apple-system"/>
              </a:rPr>
              <a:t>)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•Drevet av interesse for design og teknologi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>
                <a:effectLst/>
                <a:latin typeface="-apple-system"/>
              </a:rPr>
              <a:t>RPA-utvikler hos </a:t>
            </a:r>
            <a:r>
              <a:rPr lang="nb-NO" sz="1800" dirty="0" err="1">
                <a:effectLst/>
                <a:latin typeface="-apple-system"/>
              </a:rPr>
              <a:t>UiPath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 i grunnleggende Power Platform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•Pågående sertifisering som Scrum Master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•Startet som kundekonsulent og hverdagsutvikler (</a:t>
            </a:r>
            <a:r>
              <a:rPr lang="nb-NO" sz="1800" dirty="0" err="1">
                <a:effectLst/>
                <a:latin typeface="-apple-system"/>
              </a:rPr>
              <a:t>citizen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 err="1">
                <a:effectLst/>
                <a:latin typeface="-apple-system"/>
              </a:rPr>
              <a:t>developer</a:t>
            </a:r>
            <a:r>
              <a:rPr lang="nb-NO" sz="1800" dirty="0">
                <a:effectLst/>
                <a:latin typeface="-apple-system"/>
              </a:rPr>
              <a:t>)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•Drevet av interesse for design og teknologi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>
                <a:effectLst/>
                <a:latin typeface="-apple-system"/>
              </a:rPr>
              <a:t>RPA-utvikler hos </a:t>
            </a:r>
            <a:r>
              <a:rPr lang="nb-NO" sz="1800" dirty="0" err="1">
                <a:effectLst/>
                <a:latin typeface="-apple-system"/>
              </a:rPr>
              <a:t>UiPath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 i grunnleggende Power Platform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•Pågående sertifisering som Scrum Master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•Startet som kundekonsulent og hverdagsutvikler (</a:t>
            </a:r>
            <a:r>
              <a:rPr lang="nb-NO" sz="1800" dirty="0" err="1">
                <a:effectLst/>
                <a:latin typeface="-apple-system"/>
              </a:rPr>
              <a:t>citizen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 err="1">
                <a:effectLst/>
                <a:latin typeface="-apple-system"/>
              </a:rPr>
              <a:t>developer</a:t>
            </a:r>
            <a:r>
              <a:rPr lang="nb-NO" sz="1800" dirty="0">
                <a:effectLst/>
                <a:latin typeface="-apple-system"/>
              </a:rPr>
              <a:t>)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•Drevet av interesse for design og teknologi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</a:t>
            </a:r>
            <a:r>
              <a:rPr lang="nb-NO" dirty="0">
                <a:effectLst/>
                <a:latin typeface="-apple-system"/>
              </a:rPr>
              <a:t> </a:t>
            </a:r>
            <a:r>
              <a:rPr lang="nb-NO" sz="1800" dirty="0">
                <a:effectLst/>
                <a:latin typeface="-apple-system"/>
              </a:rPr>
              <a:t>RPA-utvikler hos </a:t>
            </a:r>
            <a:r>
              <a:rPr lang="nb-NO" sz="1800" dirty="0" err="1">
                <a:effectLst/>
                <a:latin typeface="-apple-system"/>
              </a:rPr>
              <a:t>UiPath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•Sertifisert i grunnleggende Power Platform</a:t>
            </a:r>
            <a:r>
              <a:rPr lang="nb-NO" dirty="0">
                <a:effectLst/>
                <a:latin typeface="-apple-system"/>
              </a:rPr>
              <a:t> </a:t>
            </a:r>
          </a:p>
          <a:p>
            <a:pPr rtl="0"/>
            <a:r>
              <a:rPr lang="nb-NO" sz="1800" dirty="0">
                <a:effectLst/>
                <a:latin typeface="-apple-system"/>
              </a:rPr>
              <a:t>•Pågående sertifisering som Scrum Master</a:t>
            </a:r>
            <a:endParaRPr lang="nb-NO" dirty="0">
              <a:effectLst/>
              <a:latin typeface="-apple-system"/>
            </a:endParaRPr>
          </a:p>
          <a:p>
            <a:pPr rtl="0"/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DD7BB-FD4A-4599-B86E-624BC351A5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31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DD7BB-FD4A-4599-B86E-624BC351A5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39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 oss og Eviny: 	5 min</a:t>
            </a:r>
          </a:p>
          <a:p>
            <a:r>
              <a:rPr lang="nb-NO" dirty="0"/>
              <a:t>Om </a:t>
            </a:r>
            <a:r>
              <a:rPr lang="nb-NO" dirty="0" err="1"/>
              <a:t>hverdagsd</a:t>
            </a:r>
            <a:r>
              <a:rPr lang="nb-NO" dirty="0"/>
              <a:t>: 	5 min</a:t>
            </a:r>
          </a:p>
          <a:p>
            <a:r>
              <a:rPr lang="nb-NO" dirty="0"/>
              <a:t>SP gjennomgang: 	5 min</a:t>
            </a:r>
            <a:br>
              <a:rPr lang="nb-NO" dirty="0"/>
            </a:br>
            <a:endParaRPr lang="nb-NO" dirty="0"/>
          </a:p>
          <a:p>
            <a:r>
              <a:rPr lang="nb-NO" dirty="0"/>
              <a:t>RPA -&gt;&gt;		5 min</a:t>
            </a:r>
          </a:p>
          <a:p>
            <a:r>
              <a:rPr lang="nb-NO" dirty="0"/>
              <a:t>Om Team Flyt		5 min</a:t>
            </a:r>
          </a:p>
          <a:p>
            <a:r>
              <a:rPr lang="nb-NO" dirty="0"/>
              <a:t>Q’n A: 		5 min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F75C0-CD32-4A16-8DA1-81389383A95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78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>
            <a:extLst>
              <a:ext uri="{FF2B5EF4-FFF2-40B4-BE49-F238E27FC236}">
                <a16:creationId xmlns:a16="http://schemas.microsoft.com/office/drawing/2014/main" id="{ACDFD72E-48D5-4E46-94D8-6941EEE20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1625"/>
          <a:stretch>
            <a:fillRect/>
          </a:stretch>
        </p:blipFill>
        <p:spPr>
          <a:xfrm>
            <a:off x="5044183" y="3219847"/>
            <a:ext cx="9483687" cy="3638155"/>
          </a:xfrm>
          <a:custGeom>
            <a:avLst/>
            <a:gdLst>
              <a:gd name="connsiteX0" fmla="*/ 0 w 18961200"/>
              <a:gd name="connsiteY0" fmla="*/ 0 h 7276307"/>
              <a:gd name="connsiteX1" fmla="*/ 18961200 w 18961200"/>
              <a:gd name="connsiteY1" fmla="*/ 0 h 7276307"/>
              <a:gd name="connsiteX2" fmla="*/ 18961200 w 18961200"/>
              <a:gd name="connsiteY2" fmla="*/ 265906 h 7276307"/>
              <a:gd name="connsiteX3" fmla="*/ 14290984 w 18961200"/>
              <a:gd name="connsiteY3" fmla="*/ 265906 h 7276307"/>
              <a:gd name="connsiteX4" fmla="*/ 14290984 w 18961200"/>
              <a:gd name="connsiteY4" fmla="*/ 7276307 h 7276307"/>
              <a:gd name="connsiteX5" fmla="*/ 0 w 18961200"/>
              <a:gd name="connsiteY5" fmla="*/ 7276307 h 72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61200" h="7276307">
                <a:moveTo>
                  <a:pt x="0" y="0"/>
                </a:moveTo>
                <a:lnTo>
                  <a:pt x="18961200" y="0"/>
                </a:lnTo>
                <a:lnTo>
                  <a:pt x="18961200" y="265906"/>
                </a:lnTo>
                <a:lnTo>
                  <a:pt x="14290984" y="265906"/>
                </a:lnTo>
                <a:lnTo>
                  <a:pt x="14290984" y="7276307"/>
                </a:lnTo>
                <a:lnTo>
                  <a:pt x="0" y="7276307"/>
                </a:lnTo>
                <a:close/>
              </a:path>
            </a:pathLst>
          </a:cu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C11C648-6B75-4DA5-8BD7-1F031025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5073DDAF-0D82-554D-A84D-E7E725274BBF}" type="datetime1">
              <a:t>10.11.2022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4FEBC8-D211-40A1-BEB1-B9EA43D8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780" y="-122624"/>
            <a:ext cx="4114800" cy="20519"/>
          </a:xfrm>
        </p:spPr>
        <p:txBody>
          <a:bodyPr/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038EAC5-513F-4D2F-A2EF-0E038DD2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419" y="-122624"/>
            <a:ext cx="226749" cy="20519"/>
          </a:xfrm>
        </p:spPr>
        <p:txBody>
          <a:bodyPr/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B7107424-58FD-4F79-B78E-06DB8752C2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1089" y="2211343"/>
            <a:ext cx="6149828" cy="23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7" y="479339"/>
            <a:ext cx="11178039" cy="775597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2D27550-46F9-1845-B2BE-058D978A8BC4}" type="datetime1">
              <a:t>10.11.2022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986FE9-895D-44E7-8B0C-A53062596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26" y="1657985"/>
            <a:ext cx="3457125" cy="43513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30E2F7-1E79-49FF-B1F3-FBCC459D6A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8683" y="1657985"/>
            <a:ext cx="3457125" cy="43513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FFA8EC-5381-431A-A353-70E1893665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139" y="1657985"/>
            <a:ext cx="3457125" cy="43513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7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965" y="479339"/>
            <a:ext cx="4795863" cy="775597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963" y="1657985"/>
            <a:ext cx="4795863" cy="4351339"/>
          </a:xfrm>
        </p:spPr>
        <p:txBody>
          <a:bodyPr lIns="0" tIns="0" rIns="0" bIns="0"/>
          <a:lstStyle>
            <a:lvl1pPr marL="0" indent="0" algn="r">
              <a:buNone/>
              <a:defRPr/>
            </a:lvl1pPr>
            <a:lvl2pPr marL="342771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A31B4513-2579-B24B-BFC6-6082766986E9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DAE6DE27-3EBD-4DDC-B23B-4C9991C4A1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114" y="254029"/>
            <a:ext cx="5717221" cy="6350400"/>
          </a:xfrm>
          <a:prstGeom prst="roundRect">
            <a:avLst>
              <a:gd name="adj" fmla="val 2216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1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bilde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965" y="479339"/>
            <a:ext cx="4795863" cy="775597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963" y="1657985"/>
            <a:ext cx="4795863" cy="4351339"/>
          </a:xfrm>
        </p:spPr>
        <p:txBody>
          <a:bodyPr lIns="0" tIns="0" rIns="0" bIns="0"/>
          <a:lstStyle>
            <a:lvl1pPr marL="0" indent="0" algn="r">
              <a:buNone/>
              <a:defRPr/>
            </a:lvl1pPr>
            <a:lvl2pPr marL="342771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E53D9CD0-CF6A-DC40-AE16-33ECFD863B0E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lassholder for bilde 10">
            <a:extLst>
              <a:ext uri="{FF2B5EF4-FFF2-40B4-BE49-F238E27FC236}">
                <a16:creationId xmlns:a16="http://schemas.microsoft.com/office/drawing/2014/main" id="{D4F8CD3F-A2C3-4DD6-92A0-C47DB8B09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4115" y="254029"/>
            <a:ext cx="2795087" cy="6350400"/>
          </a:xfrm>
          <a:prstGeom prst="roundRect">
            <a:avLst>
              <a:gd name="adj" fmla="val 467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859D9760-8ED2-4609-A387-EA80109D6A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76250" y="253800"/>
            <a:ext cx="2795087" cy="6350400"/>
          </a:xfrm>
          <a:prstGeom prst="roundRect">
            <a:avLst>
              <a:gd name="adj" fmla="val 467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4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 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99" y="261708"/>
            <a:ext cx="3710664" cy="6349891"/>
          </a:xfrm>
          <a:prstGeom prst="roundRect">
            <a:avLst>
              <a:gd name="adj" fmla="val 3930"/>
            </a:avLst>
          </a:prstGeom>
          <a:solidFill>
            <a:schemeClr val="tx2"/>
          </a:solidFill>
          <a:ln>
            <a:noFill/>
          </a:ln>
          <a:effectLst/>
        </p:spPr>
        <p:txBody>
          <a:bodyPr lIns="810000" tIns="810000" rIns="810000" bIns="81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2D27550-46F9-1845-B2BE-058D978A8BC4}" type="datetime1">
              <a:t>10.11.2022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30E2F7-1E79-49FF-B1F3-FBCC459D6A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8683" y="869430"/>
            <a:ext cx="7317583" cy="5139895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60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01" y="261708"/>
            <a:ext cx="3710665" cy="6349891"/>
          </a:xfrm>
          <a:prstGeom prst="roundRect">
            <a:avLst>
              <a:gd name="adj" fmla="val 3938"/>
            </a:avLst>
          </a:prstGeom>
          <a:solidFill>
            <a:schemeClr val="bg2"/>
          </a:solidFill>
        </p:spPr>
        <p:txBody>
          <a:bodyPr lIns="810000" tIns="810000" rIns="810000" bIns="81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2D27550-46F9-1845-B2BE-058D978A8BC4}" type="datetime1">
              <a:t>10.11.2022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30E2F7-1E79-49FF-B1F3-FBCC459D6A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8683" y="869430"/>
            <a:ext cx="3457125" cy="513989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FFA8EC-5381-431A-A353-70E1893665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139" y="869430"/>
            <a:ext cx="3457125" cy="513989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09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873912-88E1-8E4D-A15D-7A25F20760E2}"/>
              </a:ext>
            </a:extLst>
          </p:cNvPr>
          <p:cNvSpPr/>
          <p:nvPr userDrawn="1"/>
        </p:nvSpPr>
        <p:spPr>
          <a:xfrm>
            <a:off x="3" y="0"/>
            <a:ext cx="6095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339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2C1A7E-B947-495D-A669-27690D308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7" y="870029"/>
            <a:ext cx="5365711" cy="1104983"/>
          </a:xfrm>
        </p:spPr>
        <p:txBody>
          <a:bodyPr wrap="square" anchor="t">
            <a:normAutofit/>
          </a:bodyPr>
          <a:lstStyle>
            <a:lvl1pPr algn="l">
              <a:defRPr sz="21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CDE6D00-3DD7-419A-8BCF-D34774BD7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27" y="2378062"/>
            <a:ext cx="5365711" cy="3631263"/>
          </a:xfrm>
        </p:spPr>
        <p:txBody>
          <a:bodyPr wrap="square">
            <a:normAutofit/>
          </a:bodyPr>
          <a:lstStyle>
            <a:lvl1pPr marL="0" indent="0" algn="l">
              <a:buNone/>
              <a:defRPr sz="1725" b="0">
                <a:solidFill>
                  <a:schemeClr val="bg2"/>
                </a:solidFill>
              </a:defRPr>
            </a:lvl1pPr>
            <a:lvl2pPr marL="171446" indent="0" algn="ctr">
              <a:buNone/>
              <a:defRPr sz="751"/>
            </a:lvl2pPr>
            <a:lvl3pPr marL="342891" indent="0" algn="ctr">
              <a:buNone/>
              <a:defRPr sz="675"/>
            </a:lvl3pPr>
            <a:lvl4pPr marL="514338" indent="0" algn="ctr">
              <a:buNone/>
              <a:defRPr sz="600"/>
            </a:lvl4pPr>
            <a:lvl5pPr marL="685783" indent="0" algn="ctr">
              <a:buNone/>
              <a:defRPr sz="600"/>
            </a:lvl5pPr>
            <a:lvl6pPr marL="857229" indent="0" algn="ctr">
              <a:buNone/>
              <a:defRPr sz="600"/>
            </a:lvl6pPr>
            <a:lvl7pPr marL="1028674" indent="0" algn="ctr">
              <a:buNone/>
              <a:defRPr sz="600"/>
            </a:lvl7pPr>
            <a:lvl8pPr marL="1200121" indent="0" algn="ctr">
              <a:buNone/>
              <a:defRPr sz="600"/>
            </a:lvl8pPr>
            <a:lvl9pPr marL="1371566" indent="0" algn="ctr">
              <a:buNone/>
              <a:defRPr sz="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8278C5-46EE-42FF-A314-3D68F530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9C6C1255-2D22-3047-905C-F76DBFC2756B}" type="datetime1">
              <a:t>10.11.2022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1DF95-9059-4F80-8961-9E17A1EE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FEBC7-3E7F-4DCB-B8BD-C094F96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AF96A3C-BADD-47E8-80A5-E96544A6C1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EDB38B-0C67-F44A-A6D6-F484BBE3F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8067" y="885102"/>
            <a:ext cx="5365711" cy="5124223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09810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i sirk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1">
            <a:extLst>
              <a:ext uri="{FF2B5EF4-FFF2-40B4-BE49-F238E27FC236}">
                <a16:creationId xmlns:a16="http://schemas.microsoft.com/office/drawing/2014/main" id="{24A9FBBE-2F10-9442-8689-2E10D4BCB610}"/>
              </a:ext>
            </a:extLst>
          </p:cNvPr>
          <p:cNvSpPr/>
          <p:nvPr userDrawn="1"/>
        </p:nvSpPr>
        <p:spPr>
          <a:xfrm>
            <a:off x="6096713" y="5111749"/>
            <a:ext cx="1746819" cy="1746251"/>
          </a:xfrm>
          <a:custGeom>
            <a:avLst/>
            <a:gdLst>
              <a:gd name="connsiteX0" fmla="*/ 3492500 w 3492500"/>
              <a:gd name="connsiteY0" fmla="*/ 3492500 h 3492500"/>
              <a:gd name="connsiteX1" fmla="*/ 0 w 3492500"/>
              <a:gd name="connsiteY1" fmla="*/ 0 h 3492500"/>
              <a:gd name="connsiteX2" fmla="*/ 0 w 3492500"/>
              <a:gd name="connsiteY2" fmla="*/ 349250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0" h="3492500">
                <a:moveTo>
                  <a:pt x="3492500" y="3492500"/>
                </a:moveTo>
                <a:cubicBezTo>
                  <a:pt x="3492500" y="1563624"/>
                  <a:pt x="1928876" y="0"/>
                  <a:pt x="0" y="0"/>
                </a:cubicBezTo>
                <a:lnTo>
                  <a:pt x="0" y="349250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B8B917-DC59-5D48-B991-7E2B9BD4910F}"/>
              </a:ext>
            </a:extLst>
          </p:cNvPr>
          <p:cNvSpPr/>
          <p:nvPr userDrawn="1"/>
        </p:nvSpPr>
        <p:spPr>
          <a:xfrm>
            <a:off x="3" y="0"/>
            <a:ext cx="6095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339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475CFC-B838-B242-95A1-DF46829B7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227" y="2378063"/>
            <a:ext cx="5365711" cy="3631263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2C1A7E-B947-495D-A669-27690D308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7" y="882515"/>
            <a:ext cx="5365711" cy="1092496"/>
          </a:xfrm>
        </p:spPr>
        <p:txBody>
          <a:bodyPr wrap="square" anchor="t">
            <a:normAutofit/>
          </a:bodyPr>
          <a:lstStyle>
            <a:lvl1pPr algn="l">
              <a:defRPr sz="21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8278C5-46EE-42FF-A314-3D68F530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9C6C1255-2D22-3047-905C-F76DBFC2756B}" type="datetime1">
              <a:t>10.11.2022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1DF95-9059-4F80-8961-9E17A1EE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FEBC7-3E7F-4DCB-B8BD-C094F96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AF96A3C-BADD-47E8-80A5-E96544A6C1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8DC9D736-C99A-442F-987A-C1875C8EF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6981" y="1143143"/>
            <a:ext cx="4573489" cy="4572000"/>
          </a:xfrm>
          <a:custGeom>
            <a:avLst/>
            <a:gdLst>
              <a:gd name="connsiteX0" fmla="*/ 4572000 w 9144000"/>
              <a:gd name="connsiteY0" fmla="*/ 0 h 9144000"/>
              <a:gd name="connsiteX1" fmla="*/ 5039460 w 9144000"/>
              <a:gd name="connsiteY1" fmla="*/ 23605 h 9144000"/>
              <a:gd name="connsiteX2" fmla="*/ 5061772 w 9144000"/>
              <a:gd name="connsiteY2" fmla="*/ 26440 h 9144000"/>
              <a:gd name="connsiteX3" fmla="*/ 5204330 w 9144000"/>
              <a:gd name="connsiteY3" fmla="*/ 183293 h 9144000"/>
              <a:gd name="connsiteX4" fmla="*/ 7494182 w 9144000"/>
              <a:gd name="connsiteY4" fmla="*/ 1201670 h 9144000"/>
              <a:gd name="connsiteX5" fmla="*/ 7665276 w 9144000"/>
              <a:gd name="connsiteY5" fmla="*/ 1205996 h 9144000"/>
              <a:gd name="connsiteX6" fmla="*/ 7804892 w 9144000"/>
              <a:gd name="connsiteY6" fmla="*/ 1339108 h 9144000"/>
              <a:gd name="connsiteX7" fmla="*/ 9144000 w 9144000"/>
              <a:gd name="connsiteY7" fmla="*/ 4572000 h 9144000"/>
              <a:gd name="connsiteX8" fmla="*/ 4572000 w 9144000"/>
              <a:gd name="connsiteY8" fmla="*/ 9144000 h 9144000"/>
              <a:gd name="connsiteX9" fmla="*/ 0 w 9144000"/>
              <a:gd name="connsiteY9" fmla="*/ 4572000 h 9144000"/>
              <a:gd name="connsiteX10" fmla="*/ 4572000 w 9144000"/>
              <a:gd name="connsiteY10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9144000">
                <a:moveTo>
                  <a:pt x="4572000" y="0"/>
                </a:moveTo>
                <a:cubicBezTo>
                  <a:pt x="4729816" y="0"/>
                  <a:pt x="4885764" y="7996"/>
                  <a:pt x="5039460" y="23605"/>
                </a:cubicBezTo>
                <a:lnTo>
                  <a:pt x="5061772" y="26440"/>
                </a:lnTo>
                <a:lnTo>
                  <a:pt x="5204330" y="183293"/>
                </a:lnTo>
                <a:cubicBezTo>
                  <a:pt x="5796844" y="775807"/>
                  <a:pt x="6601272" y="1156409"/>
                  <a:pt x="7494182" y="1201670"/>
                </a:cubicBezTo>
                <a:lnTo>
                  <a:pt x="7665276" y="1205996"/>
                </a:lnTo>
                <a:lnTo>
                  <a:pt x="7804892" y="1339108"/>
                </a:lnTo>
                <a:cubicBezTo>
                  <a:pt x="8632262" y="2166477"/>
                  <a:pt x="9144000" y="3309477"/>
                  <a:pt x="9144000" y="4572000"/>
                </a:cubicBezTo>
                <a:cubicBezTo>
                  <a:pt x="9144000" y="7097046"/>
                  <a:pt x="7097046" y="9144000"/>
                  <a:pt x="4572000" y="9144000"/>
                </a:cubicBezTo>
                <a:cubicBezTo>
                  <a:pt x="2046954" y="9144000"/>
                  <a:pt x="0" y="7097046"/>
                  <a:pt x="0" y="4572000"/>
                </a:cubicBezTo>
                <a:cubicBezTo>
                  <a:pt x="0" y="2046954"/>
                  <a:pt x="2046954" y="0"/>
                  <a:pt x="457200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7C7F050-1572-4C45-99BD-7CB7B1EB94B5}"/>
              </a:ext>
            </a:extLst>
          </p:cNvPr>
          <p:cNvSpPr/>
          <p:nvPr/>
        </p:nvSpPr>
        <p:spPr>
          <a:xfrm>
            <a:off x="8698363" y="0"/>
            <a:ext cx="3493637" cy="1746251"/>
          </a:xfrm>
          <a:custGeom>
            <a:avLst/>
            <a:gdLst>
              <a:gd name="connsiteX0" fmla="*/ 0 w 6985000"/>
              <a:gd name="connsiteY0" fmla="*/ 0 h 3492500"/>
              <a:gd name="connsiteX1" fmla="*/ 3492500 w 6985000"/>
              <a:gd name="connsiteY1" fmla="*/ 3492500 h 3492500"/>
              <a:gd name="connsiteX2" fmla="*/ 6985000 w 6985000"/>
              <a:gd name="connsiteY2" fmla="*/ 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00" h="3492500">
                <a:moveTo>
                  <a:pt x="0" y="0"/>
                </a:moveTo>
                <a:cubicBezTo>
                  <a:pt x="0" y="1928876"/>
                  <a:pt x="1563624" y="3492500"/>
                  <a:pt x="3492500" y="3492500"/>
                </a:cubicBezTo>
                <a:cubicBezTo>
                  <a:pt x="5421376" y="3492500"/>
                  <a:pt x="6985000" y="1928876"/>
                  <a:pt x="6985000" y="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</p:spTree>
    <p:extLst>
      <p:ext uri="{BB962C8B-B14F-4D97-AF65-F5344CB8AC3E}">
        <p14:creationId xmlns:p14="http://schemas.microsoft.com/office/powerpoint/2010/main" val="2488662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57E21F2-F8F0-2345-8529-B8D762352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5279" y="768587"/>
            <a:ext cx="5335677" cy="353943"/>
          </a:xfrm>
        </p:spPr>
        <p:txBody>
          <a:bodyPr>
            <a:normAutofit/>
          </a:bodyPr>
          <a:lstStyle>
            <a:lvl1pPr marL="0" indent="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725" b="1">
                <a:latin typeface="+mj-lt"/>
              </a:defRPr>
            </a:lvl1pPr>
            <a:lvl2pPr>
              <a:buClr>
                <a:schemeClr val="bg1"/>
              </a:buClr>
              <a:defRPr sz="1725" b="1">
                <a:latin typeface="+mj-lt"/>
              </a:defRPr>
            </a:lvl2pPr>
            <a:lvl3pPr>
              <a:buClr>
                <a:schemeClr val="bg1"/>
              </a:buClr>
              <a:defRPr sz="1725" b="1">
                <a:latin typeface="+mj-lt"/>
              </a:defRPr>
            </a:lvl3pPr>
            <a:lvl4pPr>
              <a:buClr>
                <a:schemeClr val="bg1"/>
              </a:buClr>
              <a:defRPr sz="1725" b="1">
                <a:latin typeface="+mj-lt"/>
              </a:defRPr>
            </a:lvl4pPr>
            <a:lvl5pPr>
              <a:buClr>
                <a:schemeClr val="bg1"/>
              </a:buClr>
              <a:defRPr sz="1725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52F85C-67B2-224D-9081-363635A497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224" y="4201489"/>
            <a:ext cx="5335677" cy="353943"/>
          </a:xfrm>
        </p:spPr>
        <p:txBody>
          <a:bodyPr>
            <a:normAutofit/>
          </a:bodyPr>
          <a:lstStyle>
            <a:lvl1pPr marL="0" indent="0" algn="r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 sz="1725" b="1">
                <a:latin typeface="+mj-lt"/>
              </a:defRPr>
            </a:lvl1pPr>
            <a:lvl2pPr>
              <a:buClr>
                <a:schemeClr val="bg1"/>
              </a:buClr>
              <a:defRPr sz="1725" b="1">
                <a:latin typeface="+mj-lt"/>
              </a:defRPr>
            </a:lvl2pPr>
            <a:lvl3pPr>
              <a:buClr>
                <a:schemeClr val="bg1"/>
              </a:buClr>
              <a:defRPr sz="1725" b="1">
                <a:latin typeface="+mj-lt"/>
              </a:defRPr>
            </a:lvl3pPr>
            <a:lvl4pPr>
              <a:buClr>
                <a:schemeClr val="bg1"/>
              </a:buClr>
              <a:defRPr sz="1725" b="1">
                <a:latin typeface="+mj-lt"/>
              </a:defRPr>
            </a:lvl4pPr>
            <a:lvl5pPr>
              <a:buClr>
                <a:schemeClr val="bg1"/>
              </a:buClr>
              <a:defRPr sz="1725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DC53AC-A5B2-364D-B382-69E60BCB31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5278" y="1338263"/>
            <a:ext cx="5335677" cy="1290335"/>
          </a:xfrm>
        </p:spPr>
        <p:txBody>
          <a:bodyPr/>
          <a:lstStyle>
            <a:lvl1pPr marL="0" indent="0" algn="l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/>
            </a:lvl1pPr>
            <a:lvl2pPr marL="342771" indent="0" algn="l">
              <a:buClr>
                <a:schemeClr val="bg1"/>
              </a:buClr>
              <a:buNone/>
              <a:defRPr/>
            </a:lvl2pPr>
            <a:lvl3pPr marL="685543" indent="0" algn="l">
              <a:buClr>
                <a:schemeClr val="bg1"/>
              </a:buClr>
              <a:buNone/>
              <a:defRPr/>
            </a:lvl3pPr>
            <a:lvl4pPr marL="1028314" indent="0" algn="l">
              <a:buClr>
                <a:schemeClr val="bg1"/>
              </a:buClr>
              <a:buNone/>
              <a:defRPr/>
            </a:lvl4pPr>
            <a:lvl5pPr marL="1371086" indent="0" algn="l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7293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1B4223F4-0147-F641-84A0-66FD34A81A3E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9" name="Plassholder for bilde 10">
            <a:extLst>
              <a:ext uri="{FF2B5EF4-FFF2-40B4-BE49-F238E27FC236}">
                <a16:creationId xmlns:a16="http://schemas.microsoft.com/office/drawing/2014/main" id="{8210D27B-F0DD-664D-8182-DF2A8671D4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8B80530-3109-4544-B711-A89B0E8D4F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8226" y="4765893"/>
            <a:ext cx="5335677" cy="1290335"/>
          </a:xfrm>
        </p:spPr>
        <p:txBody>
          <a:bodyPr/>
          <a:lstStyle>
            <a:lvl1pPr marL="0" indent="0" algn="r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None/>
              <a:defRPr/>
            </a:lvl1pPr>
            <a:lvl2pPr marL="342771" indent="0" algn="r">
              <a:buClr>
                <a:schemeClr val="bg1"/>
              </a:buClr>
              <a:buNone/>
              <a:defRPr/>
            </a:lvl2pPr>
            <a:lvl3pPr marL="685543" indent="0" algn="r">
              <a:buClr>
                <a:schemeClr val="bg1"/>
              </a:buClr>
              <a:buNone/>
              <a:defRPr/>
            </a:lvl3pPr>
            <a:lvl4pPr marL="1028314" indent="0" algn="r">
              <a:buClr>
                <a:schemeClr val="bg1"/>
              </a:buClr>
              <a:buNone/>
              <a:defRPr/>
            </a:lvl4pPr>
            <a:lvl5pPr marL="1371086" indent="0" algn="r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85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grø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57E21F2-F8F0-2345-8529-B8D7623521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5279" y="768587"/>
            <a:ext cx="5335677" cy="353943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1725" b="1">
                <a:latin typeface="+mj-lt"/>
              </a:defRPr>
            </a:lvl1pPr>
            <a:lvl2pPr>
              <a:buClr>
                <a:schemeClr val="bg1"/>
              </a:buClr>
              <a:defRPr sz="1725" b="1">
                <a:latin typeface="+mj-lt"/>
              </a:defRPr>
            </a:lvl2pPr>
            <a:lvl3pPr>
              <a:buClr>
                <a:schemeClr val="bg1"/>
              </a:buClr>
              <a:defRPr sz="1725" b="1">
                <a:latin typeface="+mj-lt"/>
              </a:defRPr>
            </a:lvl3pPr>
            <a:lvl4pPr>
              <a:buClr>
                <a:schemeClr val="bg1"/>
              </a:buClr>
              <a:defRPr sz="1725" b="1">
                <a:latin typeface="+mj-lt"/>
              </a:defRPr>
            </a:lvl4pPr>
            <a:lvl5pPr>
              <a:buClr>
                <a:schemeClr val="bg1"/>
              </a:buClr>
              <a:defRPr sz="1725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52F85C-67B2-224D-9081-363635A497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224" y="4201489"/>
            <a:ext cx="5335677" cy="353943"/>
          </a:xfrm>
        </p:spPr>
        <p:txBody>
          <a:bodyPr>
            <a:normAutofit/>
          </a:bodyPr>
          <a:lstStyle>
            <a:lvl1pPr marL="0" indent="0" algn="r">
              <a:buClr>
                <a:schemeClr val="bg1"/>
              </a:buClr>
              <a:buFont typeface="Arial" panose="020B0604020202020204" pitchFamily="34" charset="0"/>
              <a:buNone/>
              <a:defRPr sz="1725" b="1">
                <a:latin typeface="+mj-lt"/>
              </a:defRPr>
            </a:lvl1pPr>
            <a:lvl2pPr>
              <a:buClr>
                <a:schemeClr val="bg1"/>
              </a:buClr>
              <a:defRPr sz="1725" b="1">
                <a:latin typeface="+mj-lt"/>
              </a:defRPr>
            </a:lvl2pPr>
            <a:lvl3pPr>
              <a:buClr>
                <a:schemeClr val="bg1"/>
              </a:buClr>
              <a:defRPr sz="1725" b="1">
                <a:latin typeface="+mj-lt"/>
              </a:defRPr>
            </a:lvl3pPr>
            <a:lvl4pPr>
              <a:buClr>
                <a:schemeClr val="bg1"/>
              </a:buClr>
              <a:defRPr sz="1725" b="1">
                <a:latin typeface="+mj-lt"/>
              </a:defRPr>
            </a:lvl4pPr>
            <a:lvl5pPr>
              <a:buClr>
                <a:schemeClr val="bg1"/>
              </a:buClr>
              <a:defRPr sz="1725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DC53AC-A5B2-364D-B382-69E60BCB31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5278" y="1338263"/>
            <a:ext cx="5335677" cy="1290335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/>
            </a:lvl1pPr>
            <a:lvl2pPr marL="342771" indent="0" algn="l">
              <a:buClr>
                <a:schemeClr val="bg1"/>
              </a:buClr>
              <a:buNone/>
              <a:defRPr/>
            </a:lvl2pPr>
            <a:lvl3pPr marL="685543" indent="0" algn="l">
              <a:buClr>
                <a:schemeClr val="bg1"/>
              </a:buClr>
              <a:buNone/>
              <a:defRPr/>
            </a:lvl3pPr>
            <a:lvl4pPr marL="1028314" indent="0" algn="l">
              <a:buClr>
                <a:schemeClr val="bg1"/>
              </a:buClr>
              <a:buNone/>
              <a:defRPr/>
            </a:lvl4pPr>
            <a:lvl5pPr marL="1371086" indent="0" algn="l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7293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1B4223F4-0147-F641-84A0-66FD34A81A3E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9" name="Plassholder for bilde 10">
            <a:extLst>
              <a:ext uri="{FF2B5EF4-FFF2-40B4-BE49-F238E27FC236}">
                <a16:creationId xmlns:a16="http://schemas.microsoft.com/office/drawing/2014/main" id="{8210D27B-F0DD-664D-8182-DF2A8671D4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8B80530-3109-4544-B711-A89B0E8D4F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8226" y="4765893"/>
            <a:ext cx="5335677" cy="1290335"/>
          </a:xfrm>
        </p:spPr>
        <p:txBody>
          <a:bodyPr/>
          <a:lstStyle>
            <a:lvl1pPr marL="0" indent="0" algn="r">
              <a:buClr>
                <a:schemeClr val="bg1"/>
              </a:buClr>
              <a:buFont typeface="Arial" panose="020B0604020202020204" pitchFamily="34" charset="0"/>
              <a:buNone/>
              <a:defRPr/>
            </a:lvl1pPr>
            <a:lvl2pPr marL="342771" indent="0" algn="r">
              <a:buClr>
                <a:schemeClr val="bg1"/>
              </a:buClr>
              <a:buNone/>
              <a:defRPr/>
            </a:lvl2pPr>
            <a:lvl3pPr marL="685543" indent="0" algn="r">
              <a:buClr>
                <a:schemeClr val="bg1"/>
              </a:buClr>
              <a:buNone/>
              <a:defRPr/>
            </a:lvl3pPr>
            <a:lvl4pPr marL="1028314" indent="0" algn="r">
              <a:buClr>
                <a:schemeClr val="bg1"/>
              </a:buClr>
              <a:buNone/>
              <a:defRPr/>
            </a:lvl4pPr>
            <a:lvl5pPr marL="1371086" indent="0" algn="r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89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grø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869430"/>
            <a:ext cx="3454637" cy="5139895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2D27550-46F9-1845-B2BE-058D978A8BC4}" type="datetime1">
              <a:t>10.11.2022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30E2F7-1E79-49FF-B1F3-FBCC459D6A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8683" y="869430"/>
            <a:ext cx="3457125" cy="51398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FFA8EC-5381-431A-A353-70E1893665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139" y="869433"/>
            <a:ext cx="3457125" cy="32238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D063C-B2BB-7644-842B-1A01E67999EE}"/>
              </a:ext>
            </a:extLst>
          </p:cNvPr>
          <p:cNvGrpSpPr/>
          <p:nvPr userDrawn="1"/>
        </p:nvGrpSpPr>
        <p:grpSpPr>
          <a:xfrm>
            <a:off x="8229139" y="4374323"/>
            <a:ext cx="3962863" cy="1614248"/>
            <a:chOff x="7105337" y="1019331"/>
            <a:chExt cx="8019740" cy="32678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B4411A-340A-9448-AAEA-E9FE342861A9}"/>
                </a:ext>
              </a:extLst>
            </p:cNvPr>
            <p:cNvSpPr/>
            <p:nvPr userDrawn="1"/>
          </p:nvSpPr>
          <p:spPr>
            <a:xfrm>
              <a:off x="7105337" y="1019331"/>
              <a:ext cx="3267856" cy="32678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sz="339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BD3DC1-1833-F14C-AE47-8B40F1860C60}"/>
                </a:ext>
              </a:extLst>
            </p:cNvPr>
            <p:cNvSpPr/>
            <p:nvPr userDrawn="1"/>
          </p:nvSpPr>
          <p:spPr>
            <a:xfrm>
              <a:off x="10298243" y="1019331"/>
              <a:ext cx="3267856" cy="32678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sz="339"/>
            </a:p>
          </p:txBody>
        </p:sp>
        <p:sp>
          <p:nvSpPr>
            <p:cNvPr id="14" name="Pie 8">
              <a:extLst>
                <a:ext uri="{FF2B5EF4-FFF2-40B4-BE49-F238E27FC236}">
                  <a16:creationId xmlns:a16="http://schemas.microsoft.com/office/drawing/2014/main" id="{11027ED5-A6AA-A042-A365-37D2C7AE4B51}"/>
                </a:ext>
              </a:extLst>
            </p:cNvPr>
            <p:cNvSpPr/>
            <p:nvPr userDrawn="1"/>
          </p:nvSpPr>
          <p:spPr>
            <a:xfrm>
              <a:off x="13491149" y="1019331"/>
              <a:ext cx="1633928" cy="3267856"/>
            </a:xfrm>
            <a:custGeom>
              <a:avLst/>
              <a:gdLst>
                <a:gd name="connsiteX0" fmla="*/ 3267856 w 3267856"/>
                <a:gd name="connsiteY0" fmla="*/ 1633928 h 3267856"/>
                <a:gd name="connsiteX1" fmla="*/ 1633928 w 3267856"/>
                <a:gd name="connsiteY1" fmla="*/ 3267856 h 3267856"/>
                <a:gd name="connsiteX2" fmla="*/ 0 w 3267856"/>
                <a:gd name="connsiteY2" fmla="*/ 1633928 h 3267856"/>
                <a:gd name="connsiteX3" fmla="*/ 1633928 w 3267856"/>
                <a:gd name="connsiteY3" fmla="*/ 0 h 3267856"/>
                <a:gd name="connsiteX4" fmla="*/ 1633928 w 3267856"/>
                <a:gd name="connsiteY4" fmla="*/ 1633928 h 3267856"/>
                <a:gd name="connsiteX5" fmla="*/ 3267856 w 3267856"/>
                <a:gd name="connsiteY5" fmla="*/ 1633928 h 3267856"/>
                <a:gd name="connsiteX0" fmla="*/ 1633928 w 1633928"/>
                <a:gd name="connsiteY0" fmla="*/ 1633928 h 3267856"/>
                <a:gd name="connsiteX1" fmla="*/ 1633928 w 1633928"/>
                <a:gd name="connsiteY1" fmla="*/ 3267856 h 3267856"/>
                <a:gd name="connsiteX2" fmla="*/ 0 w 1633928"/>
                <a:gd name="connsiteY2" fmla="*/ 1633928 h 3267856"/>
                <a:gd name="connsiteX3" fmla="*/ 1633928 w 1633928"/>
                <a:gd name="connsiteY3" fmla="*/ 0 h 3267856"/>
                <a:gd name="connsiteX4" fmla="*/ 1633928 w 1633928"/>
                <a:gd name="connsiteY4" fmla="*/ 1633928 h 3267856"/>
                <a:gd name="connsiteX0" fmla="*/ 1633928 w 1633928"/>
                <a:gd name="connsiteY0" fmla="*/ 0 h 3267856"/>
                <a:gd name="connsiteX1" fmla="*/ 1633928 w 1633928"/>
                <a:gd name="connsiteY1" fmla="*/ 3267856 h 3267856"/>
                <a:gd name="connsiteX2" fmla="*/ 0 w 1633928"/>
                <a:gd name="connsiteY2" fmla="*/ 1633928 h 3267856"/>
                <a:gd name="connsiteX3" fmla="*/ 1633928 w 1633928"/>
                <a:gd name="connsiteY3" fmla="*/ 0 h 326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928" h="3267856">
                  <a:moveTo>
                    <a:pt x="1633928" y="0"/>
                  </a:moveTo>
                  <a:lnTo>
                    <a:pt x="1633928" y="3267856"/>
                  </a:lnTo>
                  <a:cubicBezTo>
                    <a:pt x="731534" y="3267856"/>
                    <a:pt x="0" y="2536322"/>
                    <a:pt x="0" y="1633928"/>
                  </a:cubicBezTo>
                  <a:cubicBezTo>
                    <a:pt x="0" y="731534"/>
                    <a:pt x="731534" y="0"/>
                    <a:pt x="16339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sz="33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7C36F4-3439-485F-9F85-8CA1656B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248DDA0D-1BEE-7A42-B1EE-FBCD3D3D216C}" type="datetime1">
              <a:t>10.11.2022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C607D-34F9-4335-B0D4-1F778310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2477136"/>
            <a:ext cx="4846568" cy="209708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95000"/>
              </a:lnSpc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8CC84F6-902E-406B-85A0-45091D206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7" y="508060"/>
            <a:ext cx="2052668" cy="76870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6B8EF1F-F258-4684-84D0-56CC41E8500D}"/>
              </a:ext>
            </a:extLst>
          </p:cNvPr>
          <p:cNvSpPr/>
          <p:nvPr userDrawn="1"/>
        </p:nvSpPr>
        <p:spPr>
          <a:xfrm>
            <a:off x="6352867" y="635084"/>
            <a:ext cx="5589019" cy="558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BA61E25B-057D-4011-8A6B-0A208C4F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780" y="-122624"/>
            <a:ext cx="4114800" cy="20519"/>
          </a:xfrm>
        </p:spPr>
        <p:txBody>
          <a:bodyPr/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3E8C21B8-D9B3-4944-8D30-09E82F40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419" y="-122624"/>
            <a:ext cx="226749" cy="20519"/>
          </a:xfrm>
        </p:spPr>
        <p:txBody>
          <a:bodyPr/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66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grøn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869430"/>
            <a:ext cx="3454637" cy="513989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2D27550-46F9-1845-B2BE-058D978A8BC4}" type="datetime1">
              <a:t>10.11.2022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30E2F7-1E79-49FF-B1F3-FBCC459D6A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8683" y="869430"/>
            <a:ext cx="3457125" cy="513989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FFA8EC-5381-431A-A353-70E1893665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139" y="869433"/>
            <a:ext cx="3457125" cy="3223839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9D063C-B2BB-7644-842B-1A01E67999EE}"/>
              </a:ext>
            </a:extLst>
          </p:cNvPr>
          <p:cNvGrpSpPr/>
          <p:nvPr userDrawn="1"/>
        </p:nvGrpSpPr>
        <p:grpSpPr>
          <a:xfrm>
            <a:off x="8229139" y="4374323"/>
            <a:ext cx="3962863" cy="1614248"/>
            <a:chOff x="7105337" y="1019331"/>
            <a:chExt cx="8019740" cy="3267856"/>
          </a:xfrm>
          <a:solidFill>
            <a:schemeClr val="accent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B4411A-340A-9448-AAEA-E9FE342861A9}"/>
                </a:ext>
              </a:extLst>
            </p:cNvPr>
            <p:cNvSpPr/>
            <p:nvPr userDrawn="1"/>
          </p:nvSpPr>
          <p:spPr>
            <a:xfrm>
              <a:off x="7105337" y="1019331"/>
              <a:ext cx="3267856" cy="3267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sz="339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BD3DC1-1833-F14C-AE47-8B40F1860C60}"/>
                </a:ext>
              </a:extLst>
            </p:cNvPr>
            <p:cNvSpPr/>
            <p:nvPr userDrawn="1"/>
          </p:nvSpPr>
          <p:spPr>
            <a:xfrm>
              <a:off x="10298243" y="1019331"/>
              <a:ext cx="3267856" cy="3267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sz="339"/>
            </a:p>
          </p:txBody>
        </p:sp>
        <p:sp>
          <p:nvSpPr>
            <p:cNvPr id="14" name="Pie 8">
              <a:extLst>
                <a:ext uri="{FF2B5EF4-FFF2-40B4-BE49-F238E27FC236}">
                  <a16:creationId xmlns:a16="http://schemas.microsoft.com/office/drawing/2014/main" id="{11027ED5-A6AA-A042-A365-37D2C7AE4B51}"/>
                </a:ext>
              </a:extLst>
            </p:cNvPr>
            <p:cNvSpPr/>
            <p:nvPr userDrawn="1"/>
          </p:nvSpPr>
          <p:spPr>
            <a:xfrm>
              <a:off x="13491149" y="1019331"/>
              <a:ext cx="1633928" cy="3267856"/>
            </a:xfrm>
            <a:custGeom>
              <a:avLst/>
              <a:gdLst>
                <a:gd name="connsiteX0" fmla="*/ 3267856 w 3267856"/>
                <a:gd name="connsiteY0" fmla="*/ 1633928 h 3267856"/>
                <a:gd name="connsiteX1" fmla="*/ 1633928 w 3267856"/>
                <a:gd name="connsiteY1" fmla="*/ 3267856 h 3267856"/>
                <a:gd name="connsiteX2" fmla="*/ 0 w 3267856"/>
                <a:gd name="connsiteY2" fmla="*/ 1633928 h 3267856"/>
                <a:gd name="connsiteX3" fmla="*/ 1633928 w 3267856"/>
                <a:gd name="connsiteY3" fmla="*/ 0 h 3267856"/>
                <a:gd name="connsiteX4" fmla="*/ 1633928 w 3267856"/>
                <a:gd name="connsiteY4" fmla="*/ 1633928 h 3267856"/>
                <a:gd name="connsiteX5" fmla="*/ 3267856 w 3267856"/>
                <a:gd name="connsiteY5" fmla="*/ 1633928 h 3267856"/>
                <a:gd name="connsiteX0" fmla="*/ 1633928 w 1633928"/>
                <a:gd name="connsiteY0" fmla="*/ 1633928 h 3267856"/>
                <a:gd name="connsiteX1" fmla="*/ 1633928 w 1633928"/>
                <a:gd name="connsiteY1" fmla="*/ 3267856 h 3267856"/>
                <a:gd name="connsiteX2" fmla="*/ 0 w 1633928"/>
                <a:gd name="connsiteY2" fmla="*/ 1633928 h 3267856"/>
                <a:gd name="connsiteX3" fmla="*/ 1633928 w 1633928"/>
                <a:gd name="connsiteY3" fmla="*/ 0 h 3267856"/>
                <a:gd name="connsiteX4" fmla="*/ 1633928 w 1633928"/>
                <a:gd name="connsiteY4" fmla="*/ 1633928 h 3267856"/>
                <a:gd name="connsiteX0" fmla="*/ 1633928 w 1633928"/>
                <a:gd name="connsiteY0" fmla="*/ 0 h 3267856"/>
                <a:gd name="connsiteX1" fmla="*/ 1633928 w 1633928"/>
                <a:gd name="connsiteY1" fmla="*/ 3267856 h 3267856"/>
                <a:gd name="connsiteX2" fmla="*/ 0 w 1633928"/>
                <a:gd name="connsiteY2" fmla="*/ 1633928 h 3267856"/>
                <a:gd name="connsiteX3" fmla="*/ 1633928 w 1633928"/>
                <a:gd name="connsiteY3" fmla="*/ 0 h 326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3928" h="3267856">
                  <a:moveTo>
                    <a:pt x="1633928" y="0"/>
                  </a:moveTo>
                  <a:lnTo>
                    <a:pt x="1633928" y="3267856"/>
                  </a:lnTo>
                  <a:cubicBezTo>
                    <a:pt x="731534" y="3267856"/>
                    <a:pt x="0" y="2536322"/>
                    <a:pt x="0" y="1633928"/>
                  </a:cubicBezTo>
                  <a:cubicBezTo>
                    <a:pt x="0" y="731534"/>
                    <a:pt x="731534" y="0"/>
                    <a:pt x="16339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sz="33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72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n med bil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7A18378-200D-4D3B-9C82-3E7F6B38E378}"/>
              </a:ext>
            </a:extLst>
          </p:cNvPr>
          <p:cNvSpPr/>
          <p:nvPr userDrawn="1"/>
        </p:nvSpPr>
        <p:spPr>
          <a:xfrm>
            <a:off x="1" y="1562288"/>
            <a:ext cx="12192000" cy="37342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2E94261-804D-4088-8A9C-3712CE26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18531" cy="6858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541" y="2641131"/>
            <a:ext cx="7690283" cy="387799"/>
          </a:xfrm>
        </p:spPr>
        <p:txBody>
          <a:bodyPr lIns="0" tIns="0" rIns="0" bIns="0" anchor="b"/>
          <a:lstStyle>
            <a:lvl1pPr algn="l"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B6834AEF-F7E7-9D4D-8C28-078D28965FFF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Plassholder for bilde 10">
            <a:extLst>
              <a:ext uri="{FF2B5EF4-FFF2-40B4-BE49-F238E27FC236}">
                <a16:creationId xmlns:a16="http://schemas.microsoft.com/office/drawing/2014/main" id="{E4BA04C0-646F-4FD0-BAA7-EC427C6A83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1986" y="1143143"/>
            <a:ext cx="2134295" cy="4572000"/>
          </a:xfrm>
          <a:prstGeom prst="roundRect">
            <a:avLst>
              <a:gd name="adj" fmla="val 11991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4A6BEA6-98E8-4622-A7D9-799C1E6E8F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2545" y="3238502"/>
            <a:ext cx="7690281" cy="1676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351" b="0" i="0" u="none" cap="none">
                <a:solidFill>
                  <a:schemeClr val="lt1"/>
                </a:solidFill>
                <a:latin typeface="+mn-lt"/>
              </a:defRPr>
            </a:lvl1pPr>
            <a:lvl2pPr algn="l">
              <a:defRPr>
                <a:solidFill>
                  <a:schemeClr val="lt1"/>
                </a:solidFill>
              </a:defRPr>
            </a:lvl2pPr>
            <a:lvl3pPr algn="l">
              <a:defRPr>
                <a:solidFill>
                  <a:schemeClr val="lt1"/>
                </a:solidFill>
              </a:defRPr>
            </a:lvl3pPr>
            <a:lvl4pPr algn="l">
              <a:defRPr>
                <a:solidFill>
                  <a:schemeClr val="lt1"/>
                </a:solidFill>
              </a:defRPr>
            </a:lvl4pPr>
            <a:lvl5pPr algn="l"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11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ed bil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7A18378-200D-4D3B-9C82-3E7F6B38E378}"/>
              </a:ext>
            </a:extLst>
          </p:cNvPr>
          <p:cNvSpPr/>
          <p:nvPr userDrawn="1"/>
        </p:nvSpPr>
        <p:spPr>
          <a:xfrm>
            <a:off x="-1" y="2"/>
            <a:ext cx="12192001" cy="34294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888782"/>
            <a:ext cx="5456824" cy="387799"/>
          </a:xfrm>
        </p:spPr>
        <p:txBody>
          <a:bodyPr lIns="0" tIns="0" rIns="0" bIns="0" anchor="b"/>
          <a:lstStyle>
            <a:lvl1pPr algn="r"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FA8FA816-2B8B-C044-94E9-B36AED5C8B1D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4A6BEA6-98E8-4622-A7D9-799C1E6E8F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3647014"/>
            <a:ext cx="5456824" cy="167639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None/>
              <a:defRPr sz="1351" b="0" i="0" u="none" cap="none">
                <a:solidFill>
                  <a:schemeClr val="dk2"/>
                </a:solidFill>
                <a:latin typeface="+mn-lt"/>
              </a:defRPr>
            </a:lvl1pPr>
            <a:lvl2pPr algn="l">
              <a:defRPr>
                <a:solidFill>
                  <a:schemeClr val="lt1"/>
                </a:solidFill>
              </a:defRPr>
            </a:lvl2pPr>
            <a:lvl3pPr algn="l">
              <a:defRPr>
                <a:solidFill>
                  <a:schemeClr val="lt1"/>
                </a:solidFill>
              </a:defRPr>
            </a:lvl3pPr>
            <a:lvl4pPr algn="l">
              <a:defRPr>
                <a:solidFill>
                  <a:schemeClr val="lt1"/>
                </a:solidFill>
              </a:defRPr>
            </a:lvl4pPr>
            <a:lvl5pPr algn="l"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24CDCE0-F61C-4E3C-8F17-E8927F2AB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4635" cy="6858859"/>
          </a:xfrm>
          <a:prstGeom prst="rect">
            <a:avLst/>
          </a:prstGeom>
        </p:spPr>
      </p:pic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71F7D898-20FD-4355-8038-25DDFFF587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72168"/>
            <a:ext cx="5210896" cy="3640088"/>
          </a:xfrm>
          <a:custGeom>
            <a:avLst/>
            <a:gdLst>
              <a:gd name="connsiteX0" fmla="*/ 0 w 10418400"/>
              <a:gd name="connsiteY0" fmla="*/ 0 h 7280175"/>
              <a:gd name="connsiteX1" fmla="*/ 243231 w 10418400"/>
              <a:gd name="connsiteY1" fmla="*/ 0 h 7280175"/>
              <a:gd name="connsiteX2" fmla="*/ 723900 w 10418400"/>
              <a:gd name="connsiteY2" fmla="*/ 0 h 7280175"/>
              <a:gd name="connsiteX3" fmla="*/ 10175169 w 10418400"/>
              <a:gd name="connsiteY3" fmla="*/ 0 h 7280175"/>
              <a:gd name="connsiteX4" fmla="*/ 10418400 w 10418400"/>
              <a:gd name="connsiteY4" fmla="*/ 243231 h 7280175"/>
              <a:gd name="connsiteX5" fmla="*/ 10418400 w 10418400"/>
              <a:gd name="connsiteY5" fmla="*/ 7036944 h 7280175"/>
              <a:gd name="connsiteX6" fmla="*/ 10175169 w 10418400"/>
              <a:gd name="connsiteY6" fmla="*/ 7280175 h 7280175"/>
              <a:gd name="connsiteX7" fmla="*/ 723900 w 10418400"/>
              <a:gd name="connsiteY7" fmla="*/ 7280175 h 7280175"/>
              <a:gd name="connsiteX8" fmla="*/ 243231 w 10418400"/>
              <a:gd name="connsiteY8" fmla="*/ 7280175 h 7280175"/>
              <a:gd name="connsiteX9" fmla="*/ 0 w 10418400"/>
              <a:gd name="connsiteY9" fmla="*/ 7280175 h 7280175"/>
              <a:gd name="connsiteX10" fmla="*/ 0 w 10418400"/>
              <a:gd name="connsiteY10" fmla="*/ 7036944 h 7280175"/>
              <a:gd name="connsiteX11" fmla="*/ 0 w 10418400"/>
              <a:gd name="connsiteY11" fmla="*/ 243231 h 7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18400" h="7280175">
                <a:moveTo>
                  <a:pt x="0" y="0"/>
                </a:moveTo>
                <a:lnTo>
                  <a:pt x="243231" y="0"/>
                </a:lnTo>
                <a:lnTo>
                  <a:pt x="723900" y="0"/>
                </a:lnTo>
                <a:lnTo>
                  <a:pt x="10175169" y="0"/>
                </a:lnTo>
                <a:cubicBezTo>
                  <a:pt x="10309502" y="0"/>
                  <a:pt x="10418400" y="108898"/>
                  <a:pt x="10418400" y="243231"/>
                </a:cubicBezTo>
                <a:lnTo>
                  <a:pt x="10418400" y="7036944"/>
                </a:lnTo>
                <a:cubicBezTo>
                  <a:pt x="10418400" y="7171277"/>
                  <a:pt x="10309502" y="7280175"/>
                  <a:pt x="10175169" y="7280175"/>
                </a:cubicBezTo>
                <a:lnTo>
                  <a:pt x="723900" y="7280175"/>
                </a:lnTo>
                <a:lnTo>
                  <a:pt x="243231" y="7280175"/>
                </a:lnTo>
                <a:lnTo>
                  <a:pt x="0" y="7280175"/>
                </a:lnTo>
                <a:lnTo>
                  <a:pt x="0" y="7036944"/>
                </a:lnTo>
                <a:lnTo>
                  <a:pt x="0" y="2432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50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s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7AF7F2C-3ABD-4B0E-B01E-F6EC1BD74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201" y="261707"/>
            <a:ext cx="11687604" cy="6349892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BFF2865-48EB-41EE-BA6F-F27FF788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01FAC9E0-EE97-3644-92E7-3181EF6C645A}" type="datetime1">
              <a:t>10.11.2022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5802EF-3313-4DAD-9E50-7758CF0D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16A2F1-3466-4B56-8B68-9F2EB483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819067D-574C-4E99-BFFF-1F39199E0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FA2601-0A65-444B-ADC2-03BAF2DB179B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5E215ED9-1CEB-48EA-B736-43316F5D96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227" y="1575002"/>
            <a:ext cx="1867623" cy="186701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7" name="Plassholder for tekst 20">
            <a:extLst>
              <a:ext uri="{FF2B5EF4-FFF2-40B4-BE49-F238E27FC236}">
                <a16:creationId xmlns:a16="http://schemas.microsoft.com/office/drawing/2014/main" id="{E9A6D60F-4B62-4F8D-8126-077BB6071D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9045" y="1575002"/>
            <a:ext cx="1867623" cy="186701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8" name="Plassholder for tekst 20">
            <a:extLst>
              <a:ext uri="{FF2B5EF4-FFF2-40B4-BE49-F238E27FC236}">
                <a16:creationId xmlns:a16="http://schemas.microsoft.com/office/drawing/2014/main" id="{28B09960-5D12-428F-92E7-C2E535661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9863" y="1575002"/>
            <a:ext cx="1867623" cy="186701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84778EA6-ECA2-4204-BA90-7D966AACB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3635" y="1575002"/>
            <a:ext cx="1867623" cy="1867015"/>
          </a:xfrm>
          <a:prstGeom prst="ellipse">
            <a:avLst/>
          </a:prstGeom>
          <a:solidFill>
            <a:srgbClr val="554CFD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D2ECCBD4-778D-4F64-A78C-6A9C9E8341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454" y="1575002"/>
            <a:ext cx="1867623" cy="1867015"/>
          </a:xfrm>
          <a:prstGeom prst="ellipse">
            <a:avLst/>
          </a:prstGeom>
          <a:solidFill>
            <a:srgbClr val="554CFD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31E3218-16DE-42E2-8BB9-63921C969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802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FD7AA2AE-A2C4-44CB-9250-263CF6397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6816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6" name="Plassholder for tekst 31">
            <a:extLst>
              <a:ext uri="{FF2B5EF4-FFF2-40B4-BE49-F238E27FC236}">
                <a16:creationId xmlns:a16="http://schemas.microsoft.com/office/drawing/2014/main" id="{76BC04BD-7578-4608-84B5-C5D9179F36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7212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D2FA771A-C603-4FA7-8A03-00FA7F0489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2225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321AF35D-517D-445E-AED5-D1AEE37C10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2620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9" name="Plassholder for tekst 31">
            <a:extLst>
              <a:ext uri="{FF2B5EF4-FFF2-40B4-BE49-F238E27FC236}">
                <a16:creationId xmlns:a16="http://schemas.microsoft.com/office/drawing/2014/main" id="{37A76E8F-7181-43D1-9694-465C84772C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7635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0" name="Plassholder for tekst 31">
            <a:extLst>
              <a:ext uri="{FF2B5EF4-FFF2-40B4-BE49-F238E27FC236}">
                <a16:creationId xmlns:a16="http://schemas.microsoft.com/office/drawing/2014/main" id="{8D9C43D1-17D2-4B50-AA94-2FE42352B3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8030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41" name="Plassholder for tekst 31">
            <a:extLst>
              <a:ext uri="{FF2B5EF4-FFF2-40B4-BE49-F238E27FC236}">
                <a16:creationId xmlns:a16="http://schemas.microsoft.com/office/drawing/2014/main" id="{8E9D4B9F-DAE8-41E2-BF81-2EA753E71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3044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2" name="Plassholder for tekst 31">
            <a:extLst>
              <a:ext uri="{FF2B5EF4-FFF2-40B4-BE49-F238E27FC236}">
                <a16:creationId xmlns:a16="http://schemas.microsoft.com/office/drawing/2014/main" id="{E18131B8-5FD7-4DDE-87D4-6140F07C0B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3439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43" name="Plassholder for tekst 31">
            <a:extLst>
              <a:ext uri="{FF2B5EF4-FFF2-40B4-BE49-F238E27FC236}">
                <a16:creationId xmlns:a16="http://schemas.microsoft.com/office/drawing/2014/main" id="{BACB2E64-7F86-45DC-A95F-9D625E30BE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8453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955766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sess grønn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7AF7F2C-3ABD-4B0E-B01E-F6EC1BD74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201" y="261707"/>
            <a:ext cx="11687604" cy="6349892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BFF2865-48EB-41EE-BA6F-F27FF788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01FAC9E0-EE97-3644-92E7-3181EF6C645A}" type="datetime1">
              <a:t>10.11.2022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5802EF-3313-4DAD-9E50-7758CF0D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16A2F1-3466-4B56-8B68-9F2EB483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819067D-574C-4E99-BFFF-1F39199E0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FA2601-0A65-444B-ADC2-03BAF2DB179B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5E215ED9-1CEB-48EA-B736-43316F5D96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227" y="1575002"/>
            <a:ext cx="1867623" cy="1867015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7" name="Plassholder for tekst 20">
            <a:extLst>
              <a:ext uri="{FF2B5EF4-FFF2-40B4-BE49-F238E27FC236}">
                <a16:creationId xmlns:a16="http://schemas.microsoft.com/office/drawing/2014/main" id="{E9A6D60F-4B62-4F8D-8126-077BB6071D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9045" y="1575002"/>
            <a:ext cx="1867623" cy="1867015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8" name="Plassholder for tekst 20">
            <a:extLst>
              <a:ext uri="{FF2B5EF4-FFF2-40B4-BE49-F238E27FC236}">
                <a16:creationId xmlns:a16="http://schemas.microsoft.com/office/drawing/2014/main" id="{28B09960-5D12-428F-92E7-C2E535661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9863" y="1575002"/>
            <a:ext cx="1867623" cy="1867015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84778EA6-ECA2-4204-BA90-7D966AACB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3635" y="1575002"/>
            <a:ext cx="1867623" cy="1867015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D2ECCBD4-778D-4F64-A78C-6A9C9E8341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454" y="1575002"/>
            <a:ext cx="1867623" cy="1867015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31E3218-16DE-42E2-8BB9-63921C969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802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FD7AA2AE-A2C4-44CB-9250-263CF6397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6816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6" name="Plassholder for tekst 31">
            <a:extLst>
              <a:ext uri="{FF2B5EF4-FFF2-40B4-BE49-F238E27FC236}">
                <a16:creationId xmlns:a16="http://schemas.microsoft.com/office/drawing/2014/main" id="{76BC04BD-7578-4608-84B5-C5D9179F36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7212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D2FA771A-C603-4FA7-8A03-00FA7F0489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2225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321AF35D-517D-445E-AED5-D1AEE37C10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2620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9" name="Plassholder for tekst 31">
            <a:extLst>
              <a:ext uri="{FF2B5EF4-FFF2-40B4-BE49-F238E27FC236}">
                <a16:creationId xmlns:a16="http://schemas.microsoft.com/office/drawing/2014/main" id="{37A76E8F-7181-43D1-9694-465C84772C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7635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0" name="Plassholder for tekst 31">
            <a:extLst>
              <a:ext uri="{FF2B5EF4-FFF2-40B4-BE49-F238E27FC236}">
                <a16:creationId xmlns:a16="http://schemas.microsoft.com/office/drawing/2014/main" id="{8D9C43D1-17D2-4B50-AA94-2FE42352B3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8030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41" name="Plassholder for tekst 31">
            <a:extLst>
              <a:ext uri="{FF2B5EF4-FFF2-40B4-BE49-F238E27FC236}">
                <a16:creationId xmlns:a16="http://schemas.microsoft.com/office/drawing/2014/main" id="{8E9D4B9F-DAE8-41E2-BF81-2EA753E71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3044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2" name="Plassholder for tekst 31">
            <a:extLst>
              <a:ext uri="{FF2B5EF4-FFF2-40B4-BE49-F238E27FC236}">
                <a16:creationId xmlns:a16="http://schemas.microsoft.com/office/drawing/2014/main" id="{E18131B8-5FD7-4DDE-87D4-6140F07C0B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3439" y="3838576"/>
            <a:ext cx="1440469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43" name="Plassholder for tekst 31">
            <a:extLst>
              <a:ext uri="{FF2B5EF4-FFF2-40B4-BE49-F238E27FC236}">
                <a16:creationId xmlns:a16="http://schemas.microsoft.com/office/drawing/2014/main" id="{BACB2E64-7F86-45DC-A95F-9D625E30BE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8453" y="4253250"/>
            <a:ext cx="1350440" cy="1843521"/>
          </a:xfrm>
        </p:spPr>
        <p:txBody>
          <a:bodyPr wrap="square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8197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7AF7F2C-3ABD-4B0E-B01E-F6EC1BD74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201" y="261707"/>
            <a:ext cx="11687604" cy="6349892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BFF2865-48EB-41EE-BA6F-F27FF788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7BFC-23E3-9646-9DAB-0FA6BF1B6988}" type="datetime1">
              <a:t>10.11.2022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5802EF-3313-4DAD-9E50-7758CF0D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16A2F1-3466-4B56-8B68-9F2EB483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819067D-574C-4E99-BFFF-1F39199E0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FA2601-0A65-444B-ADC2-03BAF2DB179B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5E215ED9-1CEB-48EA-B736-43316F5D96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227" y="1392119"/>
            <a:ext cx="4354431" cy="4352400"/>
          </a:xfrm>
          <a:prstGeom prst="ellipse">
            <a:avLst/>
          </a:prstGeom>
          <a:solidFill>
            <a:schemeClr val="accent2"/>
          </a:solidFill>
        </p:spPr>
        <p:txBody>
          <a:bodyPr lIns="90000" tIns="90000" rIns="90000" bIns="90000" anchor="ctr">
            <a:normAutofit/>
          </a:bodyPr>
          <a:lstStyle>
            <a:lvl1pPr marL="0" indent="0" algn="ctr">
              <a:buNone/>
              <a:defRPr sz="1351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84778EA6-ECA2-4204-BA90-7D966AACB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2707" y="1392119"/>
            <a:ext cx="4354431" cy="4352400"/>
          </a:xfrm>
          <a:prstGeom prst="ellipse">
            <a:avLst/>
          </a:prstGeom>
          <a:solidFill>
            <a:srgbClr val="554CFD"/>
          </a:solidFill>
        </p:spPr>
        <p:txBody>
          <a:bodyPr lIns="90000" tIns="90000" rIns="90000" bIns="90000" anchor="ctr">
            <a:normAutofit/>
          </a:bodyPr>
          <a:lstStyle>
            <a:lvl1pPr marL="0" indent="0" algn="ctr">
              <a:buNone/>
              <a:defRPr sz="1351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31E3218-16DE-42E2-8BB9-63921C969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73" y="850004"/>
            <a:ext cx="3601172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6" name="Plassholder for tekst 31">
            <a:extLst>
              <a:ext uri="{FF2B5EF4-FFF2-40B4-BE49-F238E27FC236}">
                <a16:creationId xmlns:a16="http://schemas.microsoft.com/office/drawing/2014/main" id="{76BC04BD-7578-4608-84B5-C5D9179F36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9337" y="836483"/>
            <a:ext cx="3601172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21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 grønn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7AF7F2C-3ABD-4B0E-B01E-F6EC1BD74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201" y="261707"/>
            <a:ext cx="11687604" cy="6349892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BFF2865-48EB-41EE-BA6F-F27FF788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7BFC-23E3-9646-9DAB-0FA6BF1B6988}" type="datetime1">
              <a:t>10.11.2022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5802EF-3313-4DAD-9E50-7758CF0D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16A2F1-3466-4B56-8B68-9F2EB483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819067D-574C-4E99-BFFF-1F39199E0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FA2601-0A65-444B-ADC2-03BAF2DB179B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5E215ED9-1CEB-48EA-B736-43316F5D96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227" y="1392119"/>
            <a:ext cx="4354431" cy="4352400"/>
          </a:xfrm>
          <a:prstGeom prst="ellipse">
            <a:avLst/>
          </a:prstGeom>
          <a:solidFill>
            <a:srgbClr val="337A5C"/>
          </a:solidFill>
        </p:spPr>
        <p:txBody>
          <a:bodyPr lIns="90000" tIns="90000" rIns="90000" bIns="90000" anchor="ctr">
            <a:normAutofit/>
          </a:bodyPr>
          <a:lstStyle>
            <a:lvl1pPr marL="0" indent="0" algn="ctr">
              <a:buNone/>
              <a:defRPr sz="1351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84778EA6-ECA2-4204-BA90-7D966AACB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2707" y="1392119"/>
            <a:ext cx="4354431" cy="43524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>
            <a:normAutofit/>
          </a:bodyPr>
          <a:lstStyle>
            <a:lvl1pPr marL="0" indent="0" algn="ctr">
              <a:buNone/>
              <a:defRPr sz="1351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A31E3218-16DE-42E2-8BB9-63921C969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73" y="850004"/>
            <a:ext cx="3601172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  <p:sp>
        <p:nvSpPr>
          <p:cNvPr id="36" name="Plassholder for tekst 31">
            <a:extLst>
              <a:ext uri="{FF2B5EF4-FFF2-40B4-BE49-F238E27FC236}">
                <a16:creationId xmlns:a16="http://schemas.microsoft.com/office/drawing/2014/main" id="{76BC04BD-7578-4608-84B5-C5D9179F36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9337" y="836483"/>
            <a:ext cx="3601172" cy="207749"/>
          </a:xfrm>
        </p:spPr>
        <p:txBody>
          <a:bodyPr wrap="square">
            <a:spAutoFit/>
          </a:bodyPr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Tittel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4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på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3292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1B4223F4-0147-F641-84A0-66FD34A81A3E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3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på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media 5">
            <a:extLst>
              <a:ext uri="{FF2B5EF4-FFF2-40B4-BE49-F238E27FC236}">
                <a16:creationId xmlns:a16="http://schemas.microsoft.com/office/drawing/2014/main" id="{A2B6FA41-C14D-41AA-AB30-6487DB3FA852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-1" y="-1"/>
            <a:ext cx="12193293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lIns="0" tIns="0" rIns="0" bIns="0"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CBB37990-FA76-BA47-B3E5-94432D474684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8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479339"/>
            <a:ext cx="9428775" cy="775597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14DB3EE4-AA3B-F54E-B7B5-120D494115C1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A5A3076C-020C-46B3-9627-40067259DBE0}"/>
              </a:ext>
            </a:extLst>
          </p:cNvPr>
          <p:cNvSpPr/>
          <p:nvPr/>
        </p:nvSpPr>
        <p:spPr>
          <a:xfrm>
            <a:off x="10448826" y="1"/>
            <a:ext cx="1746812" cy="1746244"/>
          </a:xfrm>
          <a:custGeom>
            <a:avLst/>
            <a:gdLst>
              <a:gd name="connsiteX0" fmla="*/ 367 w 3492487"/>
              <a:gd name="connsiteY0" fmla="*/ 0 h 3492488"/>
              <a:gd name="connsiteX1" fmla="*/ 3492855 w 3492487"/>
              <a:gd name="connsiteY1" fmla="*/ 3492488 h 3492488"/>
              <a:gd name="connsiteX2" fmla="*/ 3492855 w 3492487"/>
              <a:gd name="connsiteY2" fmla="*/ 0 h 34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487" h="3492488">
                <a:moveTo>
                  <a:pt x="367" y="0"/>
                </a:moveTo>
                <a:cubicBezTo>
                  <a:pt x="367" y="1928870"/>
                  <a:pt x="1563986" y="3492488"/>
                  <a:pt x="3492855" y="3492488"/>
                </a:cubicBezTo>
                <a:lnTo>
                  <a:pt x="3492855" y="0"/>
                </a:lnTo>
                <a:close/>
              </a:path>
            </a:pathLst>
          </a:custGeom>
          <a:solidFill>
            <a:schemeClr val="lt2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ABC5F55F-5983-487D-A0C6-07FE474F2A87}"/>
              </a:ext>
            </a:extLst>
          </p:cNvPr>
          <p:cNvSpPr/>
          <p:nvPr/>
        </p:nvSpPr>
        <p:spPr>
          <a:xfrm>
            <a:off x="5" y="3219441"/>
            <a:ext cx="7022164" cy="3638561"/>
          </a:xfrm>
          <a:custGeom>
            <a:avLst/>
            <a:gdLst>
              <a:gd name="connsiteX0" fmla="*/ 4819416 w 14039757"/>
              <a:gd name="connsiteY0" fmla="*/ 0 h 7277122"/>
              <a:gd name="connsiteX1" fmla="*/ 14001460 w 14039757"/>
              <a:gd name="connsiteY1" fmla="*/ 7111191 h 7277122"/>
              <a:gd name="connsiteX2" fmla="*/ 14039757 w 14039757"/>
              <a:gd name="connsiteY2" fmla="*/ 7277122 h 7277122"/>
              <a:gd name="connsiteX3" fmla="*/ 0 w 14039757"/>
              <a:gd name="connsiteY3" fmla="*/ 7277122 h 7277122"/>
              <a:gd name="connsiteX4" fmla="*/ 0 w 14039757"/>
              <a:gd name="connsiteY4" fmla="*/ 1316999 h 7277122"/>
              <a:gd name="connsiteX5" fmla="*/ 300442 w 14039757"/>
              <a:gd name="connsiteY5" fmla="*/ 1144249 h 7277122"/>
              <a:gd name="connsiteX6" fmla="*/ 4819416 w 14039757"/>
              <a:gd name="connsiteY6" fmla="*/ 0 h 727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9757" h="7277122">
                <a:moveTo>
                  <a:pt x="4819416" y="0"/>
                </a:moveTo>
                <a:cubicBezTo>
                  <a:pt x="9237239" y="0"/>
                  <a:pt x="12949299" y="3021775"/>
                  <a:pt x="14001460" y="7111191"/>
                </a:cubicBezTo>
                <a:lnTo>
                  <a:pt x="14039757" y="7277122"/>
                </a:lnTo>
                <a:lnTo>
                  <a:pt x="0" y="7277122"/>
                </a:lnTo>
                <a:lnTo>
                  <a:pt x="0" y="1316999"/>
                </a:lnTo>
                <a:lnTo>
                  <a:pt x="300442" y="1144249"/>
                </a:lnTo>
                <a:cubicBezTo>
                  <a:pt x="1643767" y="414510"/>
                  <a:pt x="3183185" y="0"/>
                  <a:pt x="4819416" y="0"/>
                </a:cubicBezTo>
                <a:close/>
              </a:path>
            </a:pathLst>
          </a:custGeom>
          <a:solidFill>
            <a:schemeClr val="lt2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709A46D-5815-4D3F-BA66-48BBFF810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9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1D0A842-8C3B-4CBD-BFD4-6599C0CB1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"/>
            <a:ext cx="12192000" cy="685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0399" y="2800987"/>
            <a:ext cx="7611205" cy="1286507"/>
          </a:xfrm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95000"/>
              </a:lnSpc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00745"/>
            <a:ext cx="2743200" cy="205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33"/>
            </a:lvl1pPr>
          </a:lstStyle>
          <a:p>
            <a:fld id="{2BBD2863-E5EF-7A42-87CA-8080896F8ABA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-100745"/>
            <a:ext cx="4114800" cy="20519"/>
          </a:xfrm>
        </p:spPr>
        <p:txBody>
          <a:bodyPr lIns="0" tIns="0" rIns="0" bIns="0">
            <a:spAutoFit/>
          </a:bodyPr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-100745"/>
            <a:ext cx="2743200" cy="20519"/>
          </a:xfrm>
        </p:spPr>
        <p:txBody>
          <a:bodyPr lIns="0" tIns="0" rIns="0" bIns="0">
            <a:spAutoFit/>
          </a:bodyPr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140CC8D-0496-4406-ABD1-3C8CD45E22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227" y="508060"/>
            <a:ext cx="2052668" cy="7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8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>
            <a:extLst>
              <a:ext uri="{FF2B5EF4-FFF2-40B4-BE49-F238E27FC236}">
                <a16:creationId xmlns:a16="http://schemas.microsoft.com/office/drawing/2014/main" id="{25F115B0-8BEE-4D68-9944-0FC8FFC8078B}"/>
              </a:ext>
            </a:extLst>
          </p:cNvPr>
          <p:cNvSpPr/>
          <p:nvPr userDrawn="1"/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35" name="Plassholder for bilde 34">
            <a:extLst>
              <a:ext uri="{FF2B5EF4-FFF2-40B4-BE49-F238E27FC236}">
                <a16:creationId xmlns:a16="http://schemas.microsoft.com/office/drawing/2014/main" id="{58E12416-0D89-4638-90ED-D533504B3C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4" y="0"/>
            <a:ext cx="12193473" cy="6858000"/>
          </a:xfrm>
          <a:custGeom>
            <a:avLst/>
            <a:gdLst>
              <a:gd name="connsiteX0" fmla="*/ 0 w 24379009"/>
              <a:gd name="connsiteY0" fmla="*/ 0 h 13716000"/>
              <a:gd name="connsiteX1" fmla="*/ 20883941 w 24379009"/>
              <a:gd name="connsiteY1" fmla="*/ 0 h 13716000"/>
              <a:gd name="connsiteX2" fmla="*/ 24376429 w 24379009"/>
              <a:gd name="connsiteY2" fmla="*/ 3492488 h 13716000"/>
              <a:gd name="connsiteX3" fmla="*/ 24379009 w 24379009"/>
              <a:gd name="connsiteY3" fmla="*/ 13716000 h 13716000"/>
              <a:gd name="connsiteX4" fmla="*/ 9290409 w 24379009"/>
              <a:gd name="connsiteY4" fmla="*/ 13716000 h 13716000"/>
              <a:gd name="connsiteX5" fmla="*/ 9308801 w 24379009"/>
              <a:gd name="connsiteY5" fmla="*/ 13665749 h 13716000"/>
              <a:gd name="connsiteX6" fmla="*/ 9437284 w 24379009"/>
              <a:gd name="connsiteY6" fmla="*/ 12815910 h 13716000"/>
              <a:gd name="connsiteX7" fmla="*/ 9308801 w 24379009"/>
              <a:gd name="connsiteY7" fmla="*/ 11966071 h 13716000"/>
              <a:gd name="connsiteX8" fmla="*/ 9224835 w 24379009"/>
              <a:gd name="connsiteY8" fmla="*/ 11736659 h 13716000"/>
              <a:gd name="connsiteX9" fmla="*/ 9240032 w 24379009"/>
              <a:gd name="connsiteY9" fmla="*/ 11748601 h 13716000"/>
              <a:gd name="connsiteX10" fmla="*/ 12193104 w 24379009"/>
              <a:gd name="connsiteY10" fmla="*/ 12729138 h 13716000"/>
              <a:gd name="connsiteX11" fmla="*/ 17128745 w 24379009"/>
              <a:gd name="connsiteY11" fmla="*/ 7793497 h 13716000"/>
              <a:gd name="connsiteX12" fmla="*/ 12193104 w 24379009"/>
              <a:gd name="connsiteY12" fmla="*/ 2857856 h 13716000"/>
              <a:gd name="connsiteX13" fmla="*/ 7257466 w 24379009"/>
              <a:gd name="connsiteY13" fmla="*/ 7793497 h 13716000"/>
              <a:gd name="connsiteX14" fmla="*/ 7853171 w 24379009"/>
              <a:gd name="connsiteY14" fmla="*/ 10146116 h 13716000"/>
              <a:gd name="connsiteX15" fmla="*/ 7952453 w 24379009"/>
              <a:gd name="connsiteY15" fmla="*/ 10309542 h 13716000"/>
              <a:gd name="connsiteX16" fmla="*/ 7941655 w 24379009"/>
              <a:gd name="connsiteY16" fmla="*/ 10302981 h 13716000"/>
              <a:gd name="connsiteX17" fmla="*/ 6579430 w 24379009"/>
              <a:gd name="connsiteY17" fmla="*/ 9958053 h 13716000"/>
              <a:gd name="connsiteX18" fmla="*/ 3721572 w 24379009"/>
              <a:gd name="connsiteY18" fmla="*/ 12815910 h 13716000"/>
              <a:gd name="connsiteX19" fmla="*/ 3850055 w 24379009"/>
              <a:gd name="connsiteY19" fmla="*/ 13665749 h 13716000"/>
              <a:gd name="connsiteX20" fmla="*/ 3868448 w 24379009"/>
              <a:gd name="connsiteY20" fmla="*/ 13716000 h 13716000"/>
              <a:gd name="connsiteX21" fmla="*/ 0 w 24379009"/>
              <a:gd name="connsiteY2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379009" h="13716000">
                <a:moveTo>
                  <a:pt x="0" y="0"/>
                </a:moveTo>
                <a:lnTo>
                  <a:pt x="20883941" y="0"/>
                </a:lnTo>
                <a:cubicBezTo>
                  <a:pt x="20883941" y="1928870"/>
                  <a:pt x="22447561" y="3492488"/>
                  <a:pt x="24376429" y="3492488"/>
                </a:cubicBezTo>
                <a:cubicBezTo>
                  <a:pt x="24377289" y="6900325"/>
                  <a:pt x="24378149" y="10308163"/>
                  <a:pt x="24379009" y="13716000"/>
                </a:cubicBezTo>
                <a:lnTo>
                  <a:pt x="9290409" y="13716000"/>
                </a:lnTo>
                <a:lnTo>
                  <a:pt x="9308801" y="13665749"/>
                </a:lnTo>
                <a:cubicBezTo>
                  <a:pt x="9392302" y="13397285"/>
                  <a:pt x="9437284" y="13111851"/>
                  <a:pt x="9437284" y="12815910"/>
                </a:cubicBezTo>
                <a:cubicBezTo>
                  <a:pt x="9437284" y="12519969"/>
                  <a:pt x="9392302" y="12234535"/>
                  <a:pt x="9308801" y="11966071"/>
                </a:cubicBezTo>
                <a:lnTo>
                  <a:pt x="9224835" y="11736659"/>
                </a:lnTo>
                <a:lnTo>
                  <a:pt x="9240032" y="11748601"/>
                </a:lnTo>
                <a:cubicBezTo>
                  <a:pt x="10063507" y="12364441"/>
                  <a:pt x="11085716" y="12729138"/>
                  <a:pt x="12193104" y="12729138"/>
                </a:cubicBezTo>
                <a:cubicBezTo>
                  <a:pt x="14918983" y="12729138"/>
                  <a:pt x="17128745" y="10519376"/>
                  <a:pt x="17128745" y="7793497"/>
                </a:cubicBezTo>
                <a:cubicBezTo>
                  <a:pt x="17128745" y="5067618"/>
                  <a:pt x="14918983" y="2857856"/>
                  <a:pt x="12193104" y="2857856"/>
                </a:cubicBezTo>
                <a:cubicBezTo>
                  <a:pt x="9467225" y="2857856"/>
                  <a:pt x="7257466" y="5067618"/>
                  <a:pt x="7257466" y="7793497"/>
                </a:cubicBezTo>
                <a:cubicBezTo>
                  <a:pt x="7257466" y="8645334"/>
                  <a:pt x="7473261" y="9446769"/>
                  <a:pt x="7853171" y="10146116"/>
                </a:cubicBezTo>
                <a:lnTo>
                  <a:pt x="7952453" y="10309542"/>
                </a:lnTo>
                <a:lnTo>
                  <a:pt x="7941655" y="10302981"/>
                </a:lnTo>
                <a:cubicBezTo>
                  <a:pt x="7536716" y="10083005"/>
                  <a:pt x="7072664" y="9958053"/>
                  <a:pt x="6579430" y="9958053"/>
                </a:cubicBezTo>
                <a:cubicBezTo>
                  <a:pt x="5001079" y="9958053"/>
                  <a:pt x="3721572" y="11237559"/>
                  <a:pt x="3721572" y="12815910"/>
                </a:cubicBezTo>
                <a:cubicBezTo>
                  <a:pt x="3721572" y="13111851"/>
                  <a:pt x="3766555" y="13397285"/>
                  <a:pt x="3850055" y="13665749"/>
                </a:cubicBezTo>
                <a:lnTo>
                  <a:pt x="38684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r>
              <a:rPr lang="en-GB"/>
              <a:t>Sett inn </a:t>
            </a:r>
            <a:r>
              <a:rPr lang="en-GB" err="1"/>
              <a:t>bilde</a:t>
            </a:r>
            <a:r>
              <a:rPr lang="en-GB"/>
              <a:t> via “Sett inn” -&gt; “Bilde”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77E8280A-A5A8-9E49-8A60-8EB53E097023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54FE5D8A-CDA7-45DD-9B27-02A834C31F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36" name="Plassholder for tekst 29">
            <a:extLst>
              <a:ext uri="{FF2B5EF4-FFF2-40B4-BE49-F238E27FC236}">
                <a16:creationId xmlns:a16="http://schemas.microsoft.com/office/drawing/2014/main" id="{AFA1220D-1696-435F-9FE2-43D4D7829CE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1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lt2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88DF1A1-BDE6-40B9-BC88-1B0F74321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48" y="0"/>
            <a:ext cx="5845752" cy="6858000"/>
          </a:xfrm>
          <a:custGeom>
            <a:avLst/>
            <a:gdLst>
              <a:gd name="connsiteX0" fmla="*/ 4997975 w 11687699"/>
              <a:gd name="connsiteY0" fmla="*/ 0 h 13716000"/>
              <a:gd name="connsiteX1" fmla="*/ 9401699 w 11687699"/>
              <a:gd name="connsiteY1" fmla="*/ 0 h 13716000"/>
              <a:gd name="connsiteX2" fmla="*/ 11687699 w 11687699"/>
              <a:gd name="connsiteY2" fmla="*/ 1226312 h 13716000"/>
              <a:gd name="connsiteX3" fmla="*/ 11687699 w 11687699"/>
              <a:gd name="connsiteY3" fmla="*/ 12489688 h 13716000"/>
              <a:gd name="connsiteX4" fmla="*/ 9401699 w 11687699"/>
              <a:gd name="connsiteY4" fmla="*/ 13716000 h 13716000"/>
              <a:gd name="connsiteX5" fmla="*/ 4997847 w 11687699"/>
              <a:gd name="connsiteY5" fmla="*/ 13716000 h 13716000"/>
              <a:gd name="connsiteX6" fmla="*/ 5110 w 11687699"/>
              <a:gd name="connsiteY6" fmla="*/ 7157360 h 13716000"/>
              <a:gd name="connsiteX7" fmla="*/ 0 w 11687699"/>
              <a:gd name="connsiteY7" fmla="*/ 6906997 h 13716000"/>
              <a:gd name="connsiteX8" fmla="*/ 0 w 11687699"/>
              <a:gd name="connsiteY8" fmla="*/ 6809003 h 13716000"/>
              <a:gd name="connsiteX9" fmla="*/ 5110 w 11687699"/>
              <a:gd name="connsiteY9" fmla="*/ 6558641 h 13716000"/>
              <a:gd name="connsiteX10" fmla="*/ 4997975 w 11687699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87699" h="13716000">
                <a:moveTo>
                  <a:pt x="4997975" y="0"/>
                </a:moveTo>
                <a:lnTo>
                  <a:pt x="9401699" y="0"/>
                </a:lnTo>
                <a:cubicBezTo>
                  <a:pt x="10231771" y="266706"/>
                  <a:pt x="11006345" y="682247"/>
                  <a:pt x="11687699" y="1226312"/>
                </a:cubicBezTo>
                <a:lnTo>
                  <a:pt x="11687699" y="12489688"/>
                </a:lnTo>
                <a:cubicBezTo>
                  <a:pt x="11006345" y="13033756"/>
                  <a:pt x="10231771" y="13449300"/>
                  <a:pt x="9401699" y="13716000"/>
                </a:cubicBezTo>
                <a:lnTo>
                  <a:pt x="4997847" y="13716000"/>
                </a:lnTo>
                <a:cubicBezTo>
                  <a:pt x="2188676" y="12814673"/>
                  <a:pt x="130973" y="10235081"/>
                  <a:pt x="5110" y="7157360"/>
                </a:cubicBezTo>
                <a:lnTo>
                  <a:pt x="0" y="6906997"/>
                </a:lnTo>
                <a:lnTo>
                  <a:pt x="0" y="6809003"/>
                </a:lnTo>
                <a:lnTo>
                  <a:pt x="5110" y="6558641"/>
                </a:lnTo>
                <a:cubicBezTo>
                  <a:pt x="130973" y="3480920"/>
                  <a:pt x="2188680" y="901327"/>
                  <a:pt x="499797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72455B36-4451-5943-B859-125A4728740F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lt2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35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lt2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4042" y="253571"/>
            <a:ext cx="5527799" cy="6351724"/>
          </a:xfrm>
          <a:prstGeom prst="roundRect">
            <a:avLst>
              <a:gd name="adj" fmla="val 2388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21BDA03A-34B4-9549-BBFC-CEFC3708A96A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lt2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0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(Variant 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479339"/>
            <a:ext cx="9428775" cy="7755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11844CD1-7ED1-E045-A256-7EC1B4215E8D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A5A3076C-020C-46B3-9627-40067259DBE0}"/>
              </a:ext>
            </a:extLst>
          </p:cNvPr>
          <p:cNvSpPr/>
          <p:nvPr/>
        </p:nvSpPr>
        <p:spPr>
          <a:xfrm>
            <a:off x="10448826" y="1"/>
            <a:ext cx="1746812" cy="1746244"/>
          </a:xfrm>
          <a:custGeom>
            <a:avLst/>
            <a:gdLst>
              <a:gd name="connsiteX0" fmla="*/ 367 w 3492487"/>
              <a:gd name="connsiteY0" fmla="*/ 0 h 3492488"/>
              <a:gd name="connsiteX1" fmla="*/ 3492855 w 3492487"/>
              <a:gd name="connsiteY1" fmla="*/ 3492488 h 3492488"/>
              <a:gd name="connsiteX2" fmla="*/ 3492855 w 3492487"/>
              <a:gd name="connsiteY2" fmla="*/ 0 h 34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487" h="3492488">
                <a:moveTo>
                  <a:pt x="367" y="0"/>
                </a:moveTo>
                <a:cubicBezTo>
                  <a:pt x="367" y="1928870"/>
                  <a:pt x="1563986" y="3492488"/>
                  <a:pt x="3492855" y="3492488"/>
                </a:cubicBezTo>
                <a:lnTo>
                  <a:pt x="3492855" y="0"/>
                </a:lnTo>
                <a:close/>
              </a:path>
            </a:pathLst>
          </a:custGeom>
          <a:solidFill>
            <a:schemeClr val="accent4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ABC5F55F-5983-487D-A0C6-07FE474F2A87}"/>
              </a:ext>
            </a:extLst>
          </p:cNvPr>
          <p:cNvSpPr/>
          <p:nvPr/>
        </p:nvSpPr>
        <p:spPr>
          <a:xfrm>
            <a:off x="5" y="3219441"/>
            <a:ext cx="7022164" cy="3638561"/>
          </a:xfrm>
          <a:custGeom>
            <a:avLst/>
            <a:gdLst>
              <a:gd name="connsiteX0" fmla="*/ 4819416 w 14039757"/>
              <a:gd name="connsiteY0" fmla="*/ 0 h 7277122"/>
              <a:gd name="connsiteX1" fmla="*/ 14001460 w 14039757"/>
              <a:gd name="connsiteY1" fmla="*/ 7111191 h 7277122"/>
              <a:gd name="connsiteX2" fmla="*/ 14039757 w 14039757"/>
              <a:gd name="connsiteY2" fmla="*/ 7277122 h 7277122"/>
              <a:gd name="connsiteX3" fmla="*/ 0 w 14039757"/>
              <a:gd name="connsiteY3" fmla="*/ 7277122 h 7277122"/>
              <a:gd name="connsiteX4" fmla="*/ 0 w 14039757"/>
              <a:gd name="connsiteY4" fmla="*/ 1316999 h 7277122"/>
              <a:gd name="connsiteX5" fmla="*/ 300442 w 14039757"/>
              <a:gd name="connsiteY5" fmla="*/ 1144249 h 7277122"/>
              <a:gd name="connsiteX6" fmla="*/ 4819416 w 14039757"/>
              <a:gd name="connsiteY6" fmla="*/ 0 h 727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9757" h="7277122">
                <a:moveTo>
                  <a:pt x="4819416" y="0"/>
                </a:moveTo>
                <a:cubicBezTo>
                  <a:pt x="9237239" y="0"/>
                  <a:pt x="12949299" y="3021775"/>
                  <a:pt x="14001460" y="7111191"/>
                </a:cubicBezTo>
                <a:lnTo>
                  <a:pt x="14039757" y="7277122"/>
                </a:lnTo>
                <a:lnTo>
                  <a:pt x="0" y="7277122"/>
                </a:lnTo>
                <a:lnTo>
                  <a:pt x="0" y="1316999"/>
                </a:lnTo>
                <a:lnTo>
                  <a:pt x="300442" y="1144249"/>
                </a:lnTo>
                <a:cubicBezTo>
                  <a:pt x="1643767" y="414510"/>
                  <a:pt x="3183185" y="0"/>
                  <a:pt x="4819416" y="0"/>
                </a:cubicBezTo>
                <a:close/>
              </a:path>
            </a:pathLst>
          </a:custGeom>
          <a:solidFill>
            <a:schemeClr val="accent4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709A46D-5815-4D3F-BA66-48BBFF810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35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  (Variant 2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>
            <a:extLst>
              <a:ext uri="{FF2B5EF4-FFF2-40B4-BE49-F238E27FC236}">
                <a16:creationId xmlns:a16="http://schemas.microsoft.com/office/drawing/2014/main" id="{25F115B0-8BEE-4D68-9944-0FC8FFC8078B}"/>
              </a:ext>
            </a:extLst>
          </p:cNvPr>
          <p:cNvSpPr/>
          <p:nvPr userDrawn="1"/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>
              <a:solidFill>
                <a:schemeClr val="bg1"/>
              </a:solidFill>
            </a:endParaRPr>
          </a:p>
        </p:txBody>
      </p:sp>
      <p:sp>
        <p:nvSpPr>
          <p:cNvPr id="35" name="Plassholder for bilde 34">
            <a:extLst>
              <a:ext uri="{FF2B5EF4-FFF2-40B4-BE49-F238E27FC236}">
                <a16:creationId xmlns:a16="http://schemas.microsoft.com/office/drawing/2014/main" id="{58E12416-0D89-4638-90ED-D533504B3C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4" y="0"/>
            <a:ext cx="12193473" cy="6858000"/>
          </a:xfrm>
          <a:custGeom>
            <a:avLst/>
            <a:gdLst>
              <a:gd name="connsiteX0" fmla="*/ 0 w 24379009"/>
              <a:gd name="connsiteY0" fmla="*/ 0 h 13716000"/>
              <a:gd name="connsiteX1" fmla="*/ 20883941 w 24379009"/>
              <a:gd name="connsiteY1" fmla="*/ 0 h 13716000"/>
              <a:gd name="connsiteX2" fmla="*/ 24376429 w 24379009"/>
              <a:gd name="connsiteY2" fmla="*/ 3492488 h 13716000"/>
              <a:gd name="connsiteX3" fmla="*/ 24379009 w 24379009"/>
              <a:gd name="connsiteY3" fmla="*/ 13716000 h 13716000"/>
              <a:gd name="connsiteX4" fmla="*/ 9290409 w 24379009"/>
              <a:gd name="connsiteY4" fmla="*/ 13716000 h 13716000"/>
              <a:gd name="connsiteX5" fmla="*/ 9308801 w 24379009"/>
              <a:gd name="connsiteY5" fmla="*/ 13665749 h 13716000"/>
              <a:gd name="connsiteX6" fmla="*/ 9437284 w 24379009"/>
              <a:gd name="connsiteY6" fmla="*/ 12815910 h 13716000"/>
              <a:gd name="connsiteX7" fmla="*/ 9308801 w 24379009"/>
              <a:gd name="connsiteY7" fmla="*/ 11966071 h 13716000"/>
              <a:gd name="connsiteX8" fmla="*/ 9224835 w 24379009"/>
              <a:gd name="connsiteY8" fmla="*/ 11736659 h 13716000"/>
              <a:gd name="connsiteX9" fmla="*/ 9240032 w 24379009"/>
              <a:gd name="connsiteY9" fmla="*/ 11748601 h 13716000"/>
              <a:gd name="connsiteX10" fmla="*/ 12193104 w 24379009"/>
              <a:gd name="connsiteY10" fmla="*/ 12729138 h 13716000"/>
              <a:gd name="connsiteX11" fmla="*/ 17128745 w 24379009"/>
              <a:gd name="connsiteY11" fmla="*/ 7793497 h 13716000"/>
              <a:gd name="connsiteX12" fmla="*/ 12193104 w 24379009"/>
              <a:gd name="connsiteY12" fmla="*/ 2857856 h 13716000"/>
              <a:gd name="connsiteX13" fmla="*/ 7257466 w 24379009"/>
              <a:gd name="connsiteY13" fmla="*/ 7793497 h 13716000"/>
              <a:gd name="connsiteX14" fmla="*/ 7853171 w 24379009"/>
              <a:gd name="connsiteY14" fmla="*/ 10146116 h 13716000"/>
              <a:gd name="connsiteX15" fmla="*/ 7952453 w 24379009"/>
              <a:gd name="connsiteY15" fmla="*/ 10309542 h 13716000"/>
              <a:gd name="connsiteX16" fmla="*/ 7941655 w 24379009"/>
              <a:gd name="connsiteY16" fmla="*/ 10302981 h 13716000"/>
              <a:gd name="connsiteX17" fmla="*/ 6579430 w 24379009"/>
              <a:gd name="connsiteY17" fmla="*/ 9958053 h 13716000"/>
              <a:gd name="connsiteX18" fmla="*/ 3721572 w 24379009"/>
              <a:gd name="connsiteY18" fmla="*/ 12815910 h 13716000"/>
              <a:gd name="connsiteX19" fmla="*/ 3850055 w 24379009"/>
              <a:gd name="connsiteY19" fmla="*/ 13665749 h 13716000"/>
              <a:gd name="connsiteX20" fmla="*/ 3868448 w 24379009"/>
              <a:gd name="connsiteY20" fmla="*/ 13716000 h 13716000"/>
              <a:gd name="connsiteX21" fmla="*/ 0 w 24379009"/>
              <a:gd name="connsiteY2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379009" h="13716000">
                <a:moveTo>
                  <a:pt x="0" y="0"/>
                </a:moveTo>
                <a:lnTo>
                  <a:pt x="20883941" y="0"/>
                </a:lnTo>
                <a:cubicBezTo>
                  <a:pt x="20883941" y="1928870"/>
                  <a:pt x="22447561" y="3492488"/>
                  <a:pt x="24376429" y="3492488"/>
                </a:cubicBezTo>
                <a:cubicBezTo>
                  <a:pt x="24377289" y="6900325"/>
                  <a:pt x="24378149" y="10308163"/>
                  <a:pt x="24379009" y="13716000"/>
                </a:cubicBezTo>
                <a:lnTo>
                  <a:pt x="9290409" y="13716000"/>
                </a:lnTo>
                <a:lnTo>
                  <a:pt x="9308801" y="13665749"/>
                </a:lnTo>
                <a:cubicBezTo>
                  <a:pt x="9392302" y="13397285"/>
                  <a:pt x="9437284" y="13111851"/>
                  <a:pt x="9437284" y="12815910"/>
                </a:cubicBezTo>
                <a:cubicBezTo>
                  <a:pt x="9437284" y="12519969"/>
                  <a:pt x="9392302" y="12234535"/>
                  <a:pt x="9308801" y="11966071"/>
                </a:cubicBezTo>
                <a:lnTo>
                  <a:pt x="9224835" y="11736659"/>
                </a:lnTo>
                <a:lnTo>
                  <a:pt x="9240032" y="11748601"/>
                </a:lnTo>
                <a:cubicBezTo>
                  <a:pt x="10063507" y="12364441"/>
                  <a:pt x="11085716" y="12729138"/>
                  <a:pt x="12193104" y="12729138"/>
                </a:cubicBezTo>
                <a:cubicBezTo>
                  <a:pt x="14918983" y="12729138"/>
                  <a:pt x="17128745" y="10519376"/>
                  <a:pt x="17128745" y="7793497"/>
                </a:cubicBezTo>
                <a:cubicBezTo>
                  <a:pt x="17128745" y="5067618"/>
                  <a:pt x="14918983" y="2857856"/>
                  <a:pt x="12193104" y="2857856"/>
                </a:cubicBezTo>
                <a:cubicBezTo>
                  <a:pt x="9467225" y="2857856"/>
                  <a:pt x="7257466" y="5067618"/>
                  <a:pt x="7257466" y="7793497"/>
                </a:cubicBezTo>
                <a:cubicBezTo>
                  <a:pt x="7257466" y="8645334"/>
                  <a:pt x="7473261" y="9446769"/>
                  <a:pt x="7853171" y="10146116"/>
                </a:cubicBezTo>
                <a:lnTo>
                  <a:pt x="7952453" y="10309542"/>
                </a:lnTo>
                <a:lnTo>
                  <a:pt x="7941655" y="10302981"/>
                </a:lnTo>
                <a:cubicBezTo>
                  <a:pt x="7536716" y="10083005"/>
                  <a:pt x="7072664" y="9958053"/>
                  <a:pt x="6579430" y="9958053"/>
                </a:cubicBezTo>
                <a:cubicBezTo>
                  <a:pt x="5001079" y="9958053"/>
                  <a:pt x="3721572" y="11237559"/>
                  <a:pt x="3721572" y="12815910"/>
                </a:cubicBezTo>
                <a:cubicBezTo>
                  <a:pt x="3721572" y="13111851"/>
                  <a:pt x="3766555" y="13397285"/>
                  <a:pt x="3850055" y="13665749"/>
                </a:cubicBezTo>
                <a:lnTo>
                  <a:pt x="38684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r>
              <a:rPr lang="en-GB"/>
              <a:t>Sett inn </a:t>
            </a:r>
            <a:r>
              <a:rPr lang="en-GB" err="1"/>
              <a:t>bilde</a:t>
            </a:r>
            <a:r>
              <a:rPr lang="en-GB"/>
              <a:t> via “Sett inn” -&gt; “Bilde”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758B0C40-38A5-9842-8B0E-A3CF0D40E63B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54FE5D8A-CDA7-45DD-9B27-02A834C31F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36" name="Plassholder for tekst 29">
            <a:extLst>
              <a:ext uri="{FF2B5EF4-FFF2-40B4-BE49-F238E27FC236}">
                <a16:creationId xmlns:a16="http://schemas.microsoft.com/office/drawing/2014/main" id="{AFA1220D-1696-435F-9FE2-43D4D7829CE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33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 (Variant 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accent4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88DF1A1-BDE6-40B9-BC88-1B0F74321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48" y="0"/>
            <a:ext cx="5845752" cy="6858000"/>
          </a:xfrm>
          <a:custGeom>
            <a:avLst/>
            <a:gdLst>
              <a:gd name="connsiteX0" fmla="*/ 4997975 w 11687699"/>
              <a:gd name="connsiteY0" fmla="*/ 0 h 13716000"/>
              <a:gd name="connsiteX1" fmla="*/ 9401699 w 11687699"/>
              <a:gd name="connsiteY1" fmla="*/ 0 h 13716000"/>
              <a:gd name="connsiteX2" fmla="*/ 11687699 w 11687699"/>
              <a:gd name="connsiteY2" fmla="*/ 1226312 h 13716000"/>
              <a:gd name="connsiteX3" fmla="*/ 11687699 w 11687699"/>
              <a:gd name="connsiteY3" fmla="*/ 12489688 h 13716000"/>
              <a:gd name="connsiteX4" fmla="*/ 9401699 w 11687699"/>
              <a:gd name="connsiteY4" fmla="*/ 13716000 h 13716000"/>
              <a:gd name="connsiteX5" fmla="*/ 4997847 w 11687699"/>
              <a:gd name="connsiteY5" fmla="*/ 13716000 h 13716000"/>
              <a:gd name="connsiteX6" fmla="*/ 5110 w 11687699"/>
              <a:gd name="connsiteY6" fmla="*/ 7157360 h 13716000"/>
              <a:gd name="connsiteX7" fmla="*/ 0 w 11687699"/>
              <a:gd name="connsiteY7" fmla="*/ 6906997 h 13716000"/>
              <a:gd name="connsiteX8" fmla="*/ 0 w 11687699"/>
              <a:gd name="connsiteY8" fmla="*/ 6809003 h 13716000"/>
              <a:gd name="connsiteX9" fmla="*/ 5110 w 11687699"/>
              <a:gd name="connsiteY9" fmla="*/ 6558641 h 13716000"/>
              <a:gd name="connsiteX10" fmla="*/ 4997975 w 11687699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87699" h="13716000">
                <a:moveTo>
                  <a:pt x="4997975" y="0"/>
                </a:moveTo>
                <a:lnTo>
                  <a:pt x="9401699" y="0"/>
                </a:lnTo>
                <a:cubicBezTo>
                  <a:pt x="10231771" y="266706"/>
                  <a:pt x="11006345" y="682247"/>
                  <a:pt x="11687699" y="1226312"/>
                </a:cubicBezTo>
                <a:lnTo>
                  <a:pt x="11687699" y="12489688"/>
                </a:lnTo>
                <a:cubicBezTo>
                  <a:pt x="11006345" y="13033756"/>
                  <a:pt x="10231771" y="13449300"/>
                  <a:pt x="9401699" y="13716000"/>
                </a:cubicBezTo>
                <a:lnTo>
                  <a:pt x="4997847" y="13716000"/>
                </a:lnTo>
                <a:cubicBezTo>
                  <a:pt x="2188676" y="12814673"/>
                  <a:pt x="130973" y="10235081"/>
                  <a:pt x="5110" y="7157360"/>
                </a:cubicBezTo>
                <a:lnTo>
                  <a:pt x="0" y="6906997"/>
                </a:lnTo>
                <a:lnTo>
                  <a:pt x="0" y="6809003"/>
                </a:lnTo>
                <a:lnTo>
                  <a:pt x="5110" y="6558641"/>
                </a:lnTo>
                <a:cubicBezTo>
                  <a:pt x="130973" y="3480920"/>
                  <a:pt x="2188680" y="901327"/>
                  <a:pt x="499797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7887D365-67FA-F441-BD59-B87972284E75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accent4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03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#2  (Variant 2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accent4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4042" y="253571"/>
            <a:ext cx="5527799" cy="6351724"/>
          </a:xfrm>
          <a:prstGeom prst="roundRect">
            <a:avLst>
              <a:gd name="adj" fmla="val 2388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A34D37E8-00D7-AF4B-8628-250C8537AF6A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accent4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28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ka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12">
            <a:extLst>
              <a:ext uri="{FF2B5EF4-FFF2-40B4-BE49-F238E27FC236}">
                <a16:creationId xmlns:a16="http://schemas.microsoft.com/office/drawing/2014/main" id="{D3F8853F-5AD2-4741-A009-5E338DFDB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5" y="508060"/>
            <a:ext cx="2052668" cy="770824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7C36F4-3439-485F-9F85-8CA1656B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248DDA0D-1BEE-7A42-B1EE-FBCD3D3D216C}" type="datetime1">
              <a:t>10.11.2022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C607D-34F9-4335-B0D4-1F778310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2477136"/>
            <a:ext cx="4846568" cy="209708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95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6B8EF1F-F258-4684-84D0-56CC41E8500D}"/>
              </a:ext>
            </a:extLst>
          </p:cNvPr>
          <p:cNvSpPr/>
          <p:nvPr userDrawn="1"/>
        </p:nvSpPr>
        <p:spPr>
          <a:xfrm>
            <a:off x="6352867" y="635084"/>
            <a:ext cx="5589019" cy="558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BA61E25B-057D-4011-8A6B-0A208C4F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780" y="-122624"/>
            <a:ext cx="4114800" cy="20519"/>
          </a:xfrm>
        </p:spPr>
        <p:txBody>
          <a:bodyPr/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3E8C21B8-D9B3-4944-8D30-09E82F40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419" y="-122624"/>
            <a:ext cx="226749" cy="20519"/>
          </a:xfrm>
        </p:spPr>
        <p:txBody>
          <a:bodyPr/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47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(Variant 3)">
    <p:bg>
      <p:bgPr>
        <a:solidFill>
          <a:srgbClr val="ED3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479339"/>
            <a:ext cx="9428775" cy="7755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7E88F2D4-D076-DB4A-812C-6832BD151FBB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A5A3076C-020C-46B3-9627-40067259DBE0}"/>
              </a:ext>
            </a:extLst>
          </p:cNvPr>
          <p:cNvSpPr/>
          <p:nvPr/>
        </p:nvSpPr>
        <p:spPr>
          <a:xfrm>
            <a:off x="10448826" y="1"/>
            <a:ext cx="1746812" cy="1746244"/>
          </a:xfrm>
          <a:custGeom>
            <a:avLst/>
            <a:gdLst>
              <a:gd name="connsiteX0" fmla="*/ 367 w 3492487"/>
              <a:gd name="connsiteY0" fmla="*/ 0 h 3492488"/>
              <a:gd name="connsiteX1" fmla="*/ 3492855 w 3492487"/>
              <a:gd name="connsiteY1" fmla="*/ 3492488 h 3492488"/>
              <a:gd name="connsiteX2" fmla="*/ 3492855 w 3492487"/>
              <a:gd name="connsiteY2" fmla="*/ 0 h 34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487" h="3492488">
                <a:moveTo>
                  <a:pt x="367" y="0"/>
                </a:moveTo>
                <a:cubicBezTo>
                  <a:pt x="367" y="1928870"/>
                  <a:pt x="1563986" y="3492488"/>
                  <a:pt x="3492855" y="3492488"/>
                </a:cubicBezTo>
                <a:lnTo>
                  <a:pt x="3492855" y="0"/>
                </a:lnTo>
                <a:close/>
              </a:path>
            </a:pathLst>
          </a:custGeom>
          <a:solidFill>
            <a:schemeClr val="accent3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ABC5F55F-5983-487D-A0C6-07FE474F2A87}"/>
              </a:ext>
            </a:extLst>
          </p:cNvPr>
          <p:cNvSpPr/>
          <p:nvPr/>
        </p:nvSpPr>
        <p:spPr>
          <a:xfrm>
            <a:off x="5" y="3219441"/>
            <a:ext cx="7022164" cy="3638561"/>
          </a:xfrm>
          <a:custGeom>
            <a:avLst/>
            <a:gdLst>
              <a:gd name="connsiteX0" fmla="*/ 4819416 w 14039757"/>
              <a:gd name="connsiteY0" fmla="*/ 0 h 7277122"/>
              <a:gd name="connsiteX1" fmla="*/ 14001460 w 14039757"/>
              <a:gd name="connsiteY1" fmla="*/ 7111191 h 7277122"/>
              <a:gd name="connsiteX2" fmla="*/ 14039757 w 14039757"/>
              <a:gd name="connsiteY2" fmla="*/ 7277122 h 7277122"/>
              <a:gd name="connsiteX3" fmla="*/ 0 w 14039757"/>
              <a:gd name="connsiteY3" fmla="*/ 7277122 h 7277122"/>
              <a:gd name="connsiteX4" fmla="*/ 0 w 14039757"/>
              <a:gd name="connsiteY4" fmla="*/ 1316999 h 7277122"/>
              <a:gd name="connsiteX5" fmla="*/ 300442 w 14039757"/>
              <a:gd name="connsiteY5" fmla="*/ 1144249 h 7277122"/>
              <a:gd name="connsiteX6" fmla="*/ 4819416 w 14039757"/>
              <a:gd name="connsiteY6" fmla="*/ 0 h 727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9757" h="7277122">
                <a:moveTo>
                  <a:pt x="4819416" y="0"/>
                </a:moveTo>
                <a:cubicBezTo>
                  <a:pt x="9237239" y="0"/>
                  <a:pt x="12949299" y="3021775"/>
                  <a:pt x="14001460" y="7111191"/>
                </a:cubicBezTo>
                <a:lnTo>
                  <a:pt x="14039757" y="7277122"/>
                </a:lnTo>
                <a:lnTo>
                  <a:pt x="0" y="7277122"/>
                </a:lnTo>
                <a:lnTo>
                  <a:pt x="0" y="1316999"/>
                </a:lnTo>
                <a:lnTo>
                  <a:pt x="300442" y="1144249"/>
                </a:lnTo>
                <a:cubicBezTo>
                  <a:pt x="1643767" y="414510"/>
                  <a:pt x="3183185" y="0"/>
                  <a:pt x="4819416" y="0"/>
                </a:cubicBezTo>
                <a:close/>
              </a:path>
            </a:pathLst>
          </a:custGeom>
          <a:solidFill>
            <a:schemeClr val="accent3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709A46D-5815-4D3F-BA66-48BBFF810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51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  (Variant 3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>
            <a:extLst>
              <a:ext uri="{FF2B5EF4-FFF2-40B4-BE49-F238E27FC236}">
                <a16:creationId xmlns:a16="http://schemas.microsoft.com/office/drawing/2014/main" id="{25F115B0-8BEE-4D68-9944-0FC8FFC8078B}"/>
              </a:ext>
            </a:extLst>
          </p:cNvPr>
          <p:cNvSpPr/>
          <p:nvPr userDrawn="1"/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rgbClr val="ED3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>
              <a:solidFill>
                <a:schemeClr val="bg1"/>
              </a:solidFill>
            </a:endParaRPr>
          </a:p>
        </p:txBody>
      </p:sp>
      <p:sp>
        <p:nvSpPr>
          <p:cNvPr id="35" name="Plassholder for bilde 34">
            <a:extLst>
              <a:ext uri="{FF2B5EF4-FFF2-40B4-BE49-F238E27FC236}">
                <a16:creationId xmlns:a16="http://schemas.microsoft.com/office/drawing/2014/main" id="{58E12416-0D89-4638-90ED-D533504B3C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4" y="0"/>
            <a:ext cx="12193473" cy="6858000"/>
          </a:xfrm>
          <a:custGeom>
            <a:avLst/>
            <a:gdLst>
              <a:gd name="connsiteX0" fmla="*/ 0 w 24379009"/>
              <a:gd name="connsiteY0" fmla="*/ 0 h 13716000"/>
              <a:gd name="connsiteX1" fmla="*/ 20883941 w 24379009"/>
              <a:gd name="connsiteY1" fmla="*/ 0 h 13716000"/>
              <a:gd name="connsiteX2" fmla="*/ 24376429 w 24379009"/>
              <a:gd name="connsiteY2" fmla="*/ 3492488 h 13716000"/>
              <a:gd name="connsiteX3" fmla="*/ 24379009 w 24379009"/>
              <a:gd name="connsiteY3" fmla="*/ 13716000 h 13716000"/>
              <a:gd name="connsiteX4" fmla="*/ 9290409 w 24379009"/>
              <a:gd name="connsiteY4" fmla="*/ 13716000 h 13716000"/>
              <a:gd name="connsiteX5" fmla="*/ 9308801 w 24379009"/>
              <a:gd name="connsiteY5" fmla="*/ 13665749 h 13716000"/>
              <a:gd name="connsiteX6" fmla="*/ 9437284 w 24379009"/>
              <a:gd name="connsiteY6" fmla="*/ 12815910 h 13716000"/>
              <a:gd name="connsiteX7" fmla="*/ 9308801 w 24379009"/>
              <a:gd name="connsiteY7" fmla="*/ 11966071 h 13716000"/>
              <a:gd name="connsiteX8" fmla="*/ 9224835 w 24379009"/>
              <a:gd name="connsiteY8" fmla="*/ 11736659 h 13716000"/>
              <a:gd name="connsiteX9" fmla="*/ 9240032 w 24379009"/>
              <a:gd name="connsiteY9" fmla="*/ 11748601 h 13716000"/>
              <a:gd name="connsiteX10" fmla="*/ 12193104 w 24379009"/>
              <a:gd name="connsiteY10" fmla="*/ 12729138 h 13716000"/>
              <a:gd name="connsiteX11" fmla="*/ 17128745 w 24379009"/>
              <a:gd name="connsiteY11" fmla="*/ 7793497 h 13716000"/>
              <a:gd name="connsiteX12" fmla="*/ 12193104 w 24379009"/>
              <a:gd name="connsiteY12" fmla="*/ 2857856 h 13716000"/>
              <a:gd name="connsiteX13" fmla="*/ 7257466 w 24379009"/>
              <a:gd name="connsiteY13" fmla="*/ 7793497 h 13716000"/>
              <a:gd name="connsiteX14" fmla="*/ 7853171 w 24379009"/>
              <a:gd name="connsiteY14" fmla="*/ 10146116 h 13716000"/>
              <a:gd name="connsiteX15" fmla="*/ 7952453 w 24379009"/>
              <a:gd name="connsiteY15" fmla="*/ 10309542 h 13716000"/>
              <a:gd name="connsiteX16" fmla="*/ 7941655 w 24379009"/>
              <a:gd name="connsiteY16" fmla="*/ 10302981 h 13716000"/>
              <a:gd name="connsiteX17" fmla="*/ 6579430 w 24379009"/>
              <a:gd name="connsiteY17" fmla="*/ 9958053 h 13716000"/>
              <a:gd name="connsiteX18" fmla="*/ 3721572 w 24379009"/>
              <a:gd name="connsiteY18" fmla="*/ 12815910 h 13716000"/>
              <a:gd name="connsiteX19" fmla="*/ 3850055 w 24379009"/>
              <a:gd name="connsiteY19" fmla="*/ 13665749 h 13716000"/>
              <a:gd name="connsiteX20" fmla="*/ 3868448 w 24379009"/>
              <a:gd name="connsiteY20" fmla="*/ 13716000 h 13716000"/>
              <a:gd name="connsiteX21" fmla="*/ 0 w 24379009"/>
              <a:gd name="connsiteY2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379009" h="13716000">
                <a:moveTo>
                  <a:pt x="0" y="0"/>
                </a:moveTo>
                <a:lnTo>
                  <a:pt x="20883941" y="0"/>
                </a:lnTo>
                <a:cubicBezTo>
                  <a:pt x="20883941" y="1928870"/>
                  <a:pt x="22447561" y="3492488"/>
                  <a:pt x="24376429" y="3492488"/>
                </a:cubicBezTo>
                <a:cubicBezTo>
                  <a:pt x="24377289" y="6900325"/>
                  <a:pt x="24378149" y="10308163"/>
                  <a:pt x="24379009" y="13716000"/>
                </a:cubicBezTo>
                <a:lnTo>
                  <a:pt x="9290409" y="13716000"/>
                </a:lnTo>
                <a:lnTo>
                  <a:pt x="9308801" y="13665749"/>
                </a:lnTo>
                <a:cubicBezTo>
                  <a:pt x="9392302" y="13397285"/>
                  <a:pt x="9437284" y="13111851"/>
                  <a:pt x="9437284" y="12815910"/>
                </a:cubicBezTo>
                <a:cubicBezTo>
                  <a:pt x="9437284" y="12519969"/>
                  <a:pt x="9392302" y="12234535"/>
                  <a:pt x="9308801" y="11966071"/>
                </a:cubicBezTo>
                <a:lnTo>
                  <a:pt x="9224835" y="11736659"/>
                </a:lnTo>
                <a:lnTo>
                  <a:pt x="9240032" y="11748601"/>
                </a:lnTo>
                <a:cubicBezTo>
                  <a:pt x="10063507" y="12364441"/>
                  <a:pt x="11085716" y="12729138"/>
                  <a:pt x="12193104" y="12729138"/>
                </a:cubicBezTo>
                <a:cubicBezTo>
                  <a:pt x="14918983" y="12729138"/>
                  <a:pt x="17128745" y="10519376"/>
                  <a:pt x="17128745" y="7793497"/>
                </a:cubicBezTo>
                <a:cubicBezTo>
                  <a:pt x="17128745" y="5067618"/>
                  <a:pt x="14918983" y="2857856"/>
                  <a:pt x="12193104" y="2857856"/>
                </a:cubicBezTo>
                <a:cubicBezTo>
                  <a:pt x="9467225" y="2857856"/>
                  <a:pt x="7257466" y="5067618"/>
                  <a:pt x="7257466" y="7793497"/>
                </a:cubicBezTo>
                <a:cubicBezTo>
                  <a:pt x="7257466" y="8645334"/>
                  <a:pt x="7473261" y="9446769"/>
                  <a:pt x="7853171" y="10146116"/>
                </a:cubicBezTo>
                <a:lnTo>
                  <a:pt x="7952453" y="10309542"/>
                </a:lnTo>
                <a:lnTo>
                  <a:pt x="7941655" y="10302981"/>
                </a:lnTo>
                <a:cubicBezTo>
                  <a:pt x="7536716" y="10083005"/>
                  <a:pt x="7072664" y="9958053"/>
                  <a:pt x="6579430" y="9958053"/>
                </a:cubicBezTo>
                <a:cubicBezTo>
                  <a:pt x="5001079" y="9958053"/>
                  <a:pt x="3721572" y="11237559"/>
                  <a:pt x="3721572" y="12815910"/>
                </a:cubicBezTo>
                <a:cubicBezTo>
                  <a:pt x="3721572" y="13111851"/>
                  <a:pt x="3766555" y="13397285"/>
                  <a:pt x="3850055" y="13665749"/>
                </a:cubicBezTo>
                <a:lnTo>
                  <a:pt x="38684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r>
              <a:rPr lang="en-GB"/>
              <a:t>Sett inn </a:t>
            </a:r>
            <a:r>
              <a:rPr lang="en-GB" err="1"/>
              <a:t>bilde</a:t>
            </a:r>
            <a:r>
              <a:rPr lang="en-GB"/>
              <a:t> via “Sett inn” -&gt; “Bilde”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89A155B8-F0DC-5D4C-90B2-801A724D501C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54FE5D8A-CDA7-45DD-9B27-02A834C31F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36" name="Plassholder for tekst 29">
            <a:extLst>
              <a:ext uri="{FF2B5EF4-FFF2-40B4-BE49-F238E27FC236}">
                <a16:creationId xmlns:a16="http://schemas.microsoft.com/office/drawing/2014/main" id="{AFA1220D-1696-435F-9FE2-43D4D7829CE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54A2B1E-151C-4753-81F8-5E4611CDC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"/>
            <a:ext cx="12192000" cy="685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0399" y="2800987"/>
            <a:ext cx="7611205" cy="1286507"/>
          </a:xfrm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95000"/>
              </a:lnSpc>
              <a:defRPr sz="3300" b="1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00745"/>
            <a:ext cx="2743200" cy="205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33"/>
            </a:lvl1pPr>
          </a:lstStyle>
          <a:p>
            <a:fld id="{86A4D468-3970-6C49-A942-A2BBBB8CCA6B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-100745"/>
            <a:ext cx="4114800" cy="20519"/>
          </a:xfrm>
        </p:spPr>
        <p:txBody>
          <a:bodyPr lIns="0" tIns="0" rIns="0" bIns="0">
            <a:spAutoFit/>
          </a:bodyPr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-100745"/>
            <a:ext cx="2743200" cy="20519"/>
          </a:xfrm>
        </p:spPr>
        <p:txBody>
          <a:bodyPr lIns="0" tIns="0" rIns="0" bIns="0">
            <a:spAutoFit/>
          </a:bodyPr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0B80A904-3AB0-425B-9015-553223FC9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226" y="508060"/>
            <a:ext cx="2047029" cy="7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0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 (Variant 3)">
    <p:bg>
      <p:bgPr>
        <a:solidFill>
          <a:srgbClr val="ED3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accent3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88DF1A1-BDE6-40B9-BC88-1B0F74321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48" y="0"/>
            <a:ext cx="5845752" cy="6858000"/>
          </a:xfrm>
          <a:custGeom>
            <a:avLst/>
            <a:gdLst>
              <a:gd name="connsiteX0" fmla="*/ 4997975 w 11687699"/>
              <a:gd name="connsiteY0" fmla="*/ 0 h 13716000"/>
              <a:gd name="connsiteX1" fmla="*/ 9401699 w 11687699"/>
              <a:gd name="connsiteY1" fmla="*/ 0 h 13716000"/>
              <a:gd name="connsiteX2" fmla="*/ 11687699 w 11687699"/>
              <a:gd name="connsiteY2" fmla="*/ 1226312 h 13716000"/>
              <a:gd name="connsiteX3" fmla="*/ 11687699 w 11687699"/>
              <a:gd name="connsiteY3" fmla="*/ 12489688 h 13716000"/>
              <a:gd name="connsiteX4" fmla="*/ 9401699 w 11687699"/>
              <a:gd name="connsiteY4" fmla="*/ 13716000 h 13716000"/>
              <a:gd name="connsiteX5" fmla="*/ 4997847 w 11687699"/>
              <a:gd name="connsiteY5" fmla="*/ 13716000 h 13716000"/>
              <a:gd name="connsiteX6" fmla="*/ 5110 w 11687699"/>
              <a:gd name="connsiteY6" fmla="*/ 7157360 h 13716000"/>
              <a:gd name="connsiteX7" fmla="*/ 0 w 11687699"/>
              <a:gd name="connsiteY7" fmla="*/ 6906997 h 13716000"/>
              <a:gd name="connsiteX8" fmla="*/ 0 w 11687699"/>
              <a:gd name="connsiteY8" fmla="*/ 6809003 h 13716000"/>
              <a:gd name="connsiteX9" fmla="*/ 5110 w 11687699"/>
              <a:gd name="connsiteY9" fmla="*/ 6558641 h 13716000"/>
              <a:gd name="connsiteX10" fmla="*/ 4997975 w 11687699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87699" h="13716000">
                <a:moveTo>
                  <a:pt x="4997975" y="0"/>
                </a:moveTo>
                <a:lnTo>
                  <a:pt x="9401699" y="0"/>
                </a:lnTo>
                <a:cubicBezTo>
                  <a:pt x="10231771" y="266706"/>
                  <a:pt x="11006345" y="682247"/>
                  <a:pt x="11687699" y="1226312"/>
                </a:cubicBezTo>
                <a:lnTo>
                  <a:pt x="11687699" y="12489688"/>
                </a:lnTo>
                <a:cubicBezTo>
                  <a:pt x="11006345" y="13033756"/>
                  <a:pt x="10231771" y="13449300"/>
                  <a:pt x="9401699" y="13716000"/>
                </a:cubicBezTo>
                <a:lnTo>
                  <a:pt x="4997847" y="13716000"/>
                </a:lnTo>
                <a:cubicBezTo>
                  <a:pt x="2188676" y="12814673"/>
                  <a:pt x="130973" y="10235081"/>
                  <a:pt x="5110" y="7157360"/>
                </a:cubicBezTo>
                <a:lnTo>
                  <a:pt x="0" y="6906997"/>
                </a:lnTo>
                <a:lnTo>
                  <a:pt x="0" y="6809003"/>
                </a:lnTo>
                <a:lnTo>
                  <a:pt x="5110" y="6558641"/>
                </a:lnTo>
                <a:cubicBezTo>
                  <a:pt x="130973" y="3480920"/>
                  <a:pt x="2188680" y="901327"/>
                  <a:pt x="499797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D68BA00-0BAE-284F-9191-B14A69B605A9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accent3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6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#2  (Variant 3)">
    <p:bg>
      <p:bgPr>
        <a:solidFill>
          <a:srgbClr val="ED3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accent3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4042" y="253571"/>
            <a:ext cx="5527799" cy="6351724"/>
          </a:xfrm>
          <a:prstGeom prst="roundRect">
            <a:avLst>
              <a:gd name="adj" fmla="val 2388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3646E787-39CF-534A-8234-36635AEE6642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accent3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47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kat 2">
    <p:bg>
      <p:bgPr>
        <a:solidFill>
          <a:srgbClr val="ED3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12">
            <a:extLst>
              <a:ext uri="{FF2B5EF4-FFF2-40B4-BE49-F238E27FC236}">
                <a16:creationId xmlns:a16="http://schemas.microsoft.com/office/drawing/2014/main" id="{D3F8853F-5AD2-4741-A009-5E338DFDB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5" y="508060"/>
            <a:ext cx="2052668" cy="770824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7C36F4-3439-485F-9F85-8CA1656B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248DDA0D-1BEE-7A42-B1EE-FBCD3D3D216C}" type="datetime1">
              <a:t>10.11.2022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C607D-34F9-4335-B0D4-1F778310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2477136"/>
            <a:ext cx="4846568" cy="209708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95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6B8EF1F-F258-4684-84D0-56CC41E8500D}"/>
              </a:ext>
            </a:extLst>
          </p:cNvPr>
          <p:cNvSpPr/>
          <p:nvPr userDrawn="1"/>
        </p:nvSpPr>
        <p:spPr>
          <a:xfrm>
            <a:off x="6352867" y="635084"/>
            <a:ext cx="5589019" cy="558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BA61E25B-057D-4011-8A6B-0A208C4F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780" y="-122624"/>
            <a:ext cx="4114800" cy="20519"/>
          </a:xfrm>
        </p:spPr>
        <p:txBody>
          <a:bodyPr/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3E8C21B8-D9B3-4944-8D30-09E82F40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419" y="-122624"/>
            <a:ext cx="226749" cy="20519"/>
          </a:xfrm>
        </p:spPr>
        <p:txBody>
          <a:bodyPr/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964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(Variant 4)">
    <p:bg>
      <p:bgPr>
        <a:solidFill>
          <a:srgbClr val="554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479339"/>
            <a:ext cx="9428775" cy="7755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187EDDC1-E6A6-EE43-B828-2E381EA83ACD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A5A3076C-020C-46B3-9627-40067259DBE0}"/>
              </a:ext>
            </a:extLst>
          </p:cNvPr>
          <p:cNvSpPr/>
          <p:nvPr/>
        </p:nvSpPr>
        <p:spPr>
          <a:xfrm>
            <a:off x="10448826" y="1"/>
            <a:ext cx="1746812" cy="1746244"/>
          </a:xfrm>
          <a:custGeom>
            <a:avLst/>
            <a:gdLst>
              <a:gd name="connsiteX0" fmla="*/ 367 w 3492487"/>
              <a:gd name="connsiteY0" fmla="*/ 0 h 3492488"/>
              <a:gd name="connsiteX1" fmla="*/ 3492855 w 3492487"/>
              <a:gd name="connsiteY1" fmla="*/ 3492488 h 3492488"/>
              <a:gd name="connsiteX2" fmla="*/ 3492855 w 3492487"/>
              <a:gd name="connsiteY2" fmla="*/ 0 h 34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487" h="3492488">
                <a:moveTo>
                  <a:pt x="367" y="0"/>
                </a:moveTo>
                <a:cubicBezTo>
                  <a:pt x="367" y="1928870"/>
                  <a:pt x="1563986" y="3492488"/>
                  <a:pt x="3492855" y="3492488"/>
                </a:cubicBezTo>
                <a:lnTo>
                  <a:pt x="3492855" y="0"/>
                </a:lnTo>
                <a:close/>
              </a:path>
            </a:pathLst>
          </a:custGeom>
          <a:solidFill>
            <a:schemeClr val="accent6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ABC5F55F-5983-487D-A0C6-07FE474F2A87}"/>
              </a:ext>
            </a:extLst>
          </p:cNvPr>
          <p:cNvSpPr/>
          <p:nvPr/>
        </p:nvSpPr>
        <p:spPr>
          <a:xfrm>
            <a:off x="5" y="3219441"/>
            <a:ext cx="7022164" cy="3638561"/>
          </a:xfrm>
          <a:custGeom>
            <a:avLst/>
            <a:gdLst>
              <a:gd name="connsiteX0" fmla="*/ 4819416 w 14039757"/>
              <a:gd name="connsiteY0" fmla="*/ 0 h 7277122"/>
              <a:gd name="connsiteX1" fmla="*/ 14001460 w 14039757"/>
              <a:gd name="connsiteY1" fmla="*/ 7111191 h 7277122"/>
              <a:gd name="connsiteX2" fmla="*/ 14039757 w 14039757"/>
              <a:gd name="connsiteY2" fmla="*/ 7277122 h 7277122"/>
              <a:gd name="connsiteX3" fmla="*/ 0 w 14039757"/>
              <a:gd name="connsiteY3" fmla="*/ 7277122 h 7277122"/>
              <a:gd name="connsiteX4" fmla="*/ 0 w 14039757"/>
              <a:gd name="connsiteY4" fmla="*/ 1316999 h 7277122"/>
              <a:gd name="connsiteX5" fmla="*/ 300442 w 14039757"/>
              <a:gd name="connsiteY5" fmla="*/ 1144249 h 7277122"/>
              <a:gd name="connsiteX6" fmla="*/ 4819416 w 14039757"/>
              <a:gd name="connsiteY6" fmla="*/ 0 h 727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9757" h="7277122">
                <a:moveTo>
                  <a:pt x="4819416" y="0"/>
                </a:moveTo>
                <a:cubicBezTo>
                  <a:pt x="9237239" y="0"/>
                  <a:pt x="12949299" y="3021775"/>
                  <a:pt x="14001460" y="7111191"/>
                </a:cubicBezTo>
                <a:lnTo>
                  <a:pt x="14039757" y="7277122"/>
                </a:lnTo>
                <a:lnTo>
                  <a:pt x="0" y="7277122"/>
                </a:lnTo>
                <a:lnTo>
                  <a:pt x="0" y="1316999"/>
                </a:lnTo>
                <a:lnTo>
                  <a:pt x="300442" y="1144249"/>
                </a:lnTo>
                <a:cubicBezTo>
                  <a:pt x="1643767" y="414510"/>
                  <a:pt x="3183185" y="0"/>
                  <a:pt x="4819416" y="0"/>
                </a:cubicBezTo>
                <a:close/>
              </a:path>
            </a:pathLst>
          </a:custGeom>
          <a:solidFill>
            <a:schemeClr val="accent6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709A46D-5815-4D3F-BA66-48BBFF810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05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  (Variant 4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>
            <a:extLst>
              <a:ext uri="{FF2B5EF4-FFF2-40B4-BE49-F238E27FC236}">
                <a16:creationId xmlns:a16="http://schemas.microsoft.com/office/drawing/2014/main" id="{25F115B0-8BEE-4D68-9944-0FC8FFC8078B}"/>
              </a:ext>
            </a:extLst>
          </p:cNvPr>
          <p:cNvSpPr/>
          <p:nvPr userDrawn="1"/>
        </p:nvSpPr>
        <p:spPr>
          <a:xfrm>
            <a:off x="3629913" y="1428930"/>
            <a:ext cx="4937248" cy="4935641"/>
          </a:xfrm>
          <a:prstGeom prst="ellipse">
            <a:avLst/>
          </a:prstGeom>
          <a:solidFill>
            <a:srgbClr val="554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35" name="Plassholder for bilde 34">
            <a:extLst>
              <a:ext uri="{FF2B5EF4-FFF2-40B4-BE49-F238E27FC236}">
                <a16:creationId xmlns:a16="http://schemas.microsoft.com/office/drawing/2014/main" id="{58E12416-0D89-4638-90ED-D533504B3C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4" y="0"/>
            <a:ext cx="12193473" cy="6858000"/>
          </a:xfrm>
          <a:custGeom>
            <a:avLst/>
            <a:gdLst>
              <a:gd name="connsiteX0" fmla="*/ 0 w 24379009"/>
              <a:gd name="connsiteY0" fmla="*/ 0 h 13716000"/>
              <a:gd name="connsiteX1" fmla="*/ 20883941 w 24379009"/>
              <a:gd name="connsiteY1" fmla="*/ 0 h 13716000"/>
              <a:gd name="connsiteX2" fmla="*/ 24376429 w 24379009"/>
              <a:gd name="connsiteY2" fmla="*/ 3492488 h 13716000"/>
              <a:gd name="connsiteX3" fmla="*/ 24379009 w 24379009"/>
              <a:gd name="connsiteY3" fmla="*/ 13716000 h 13716000"/>
              <a:gd name="connsiteX4" fmla="*/ 9290409 w 24379009"/>
              <a:gd name="connsiteY4" fmla="*/ 13716000 h 13716000"/>
              <a:gd name="connsiteX5" fmla="*/ 9308801 w 24379009"/>
              <a:gd name="connsiteY5" fmla="*/ 13665749 h 13716000"/>
              <a:gd name="connsiteX6" fmla="*/ 9437284 w 24379009"/>
              <a:gd name="connsiteY6" fmla="*/ 12815910 h 13716000"/>
              <a:gd name="connsiteX7" fmla="*/ 9308801 w 24379009"/>
              <a:gd name="connsiteY7" fmla="*/ 11966071 h 13716000"/>
              <a:gd name="connsiteX8" fmla="*/ 9224835 w 24379009"/>
              <a:gd name="connsiteY8" fmla="*/ 11736659 h 13716000"/>
              <a:gd name="connsiteX9" fmla="*/ 9240032 w 24379009"/>
              <a:gd name="connsiteY9" fmla="*/ 11748601 h 13716000"/>
              <a:gd name="connsiteX10" fmla="*/ 12193104 w 24379009"/>
              <a:gd name="connsiteY10" fmla="*/ 12729138 h 13716000"/>
              <a:gd name="connsiteX11" fmla="*/ 17128745 w 24379009"/>
              <a:gd name="connsiteY11" fmla="*/ 7793497 h 13716000"/>
              <a:gd name="connsiteX12" fmla="*/ 12193104 w 24379009"/>
              <a:gd name="connsiteY12" fmla="*/ 2857856 h 13716000"/>
              <a:gd name="connsiteX13" fmla="*/ 7257466 w 24379009"/>
              <a:gd name="connsiteY13" fmla="*/ 7793497 h 13716000"/>
              <a:gd name="connsiteX14" fmla="*/ 7853171 w 24379009"/>
              <a:gd name="connsiteY14" fmla="*/ 10146116 h 13716000"/>
              <a:gd name="connsiteX15" fmla="*/ 7952453 w 24379009"/>
              <a:gd name="connsiteY15" fmla="*/ 10309542 h 13716000"/>
              <a:gd name="connsiteX16" fmla="*/ 7941655 w 24379009"/>
              <a:gd name="connsiteY16" fmla="*/ 10302981 h 13716000"/>
              <a:gd name="connsiteX17" fmla="*/ 6579430 w 24379009"/>
              <a:gd name="connsiteY17" fmla="*/ 9958053 h 13716000"/>
              <a:gd name="connsiteX18" fmla="*/ 3721572 w 24379009"/>
              <a:gd name="connsiteY18" fmla="*/ 12815910 h 13716000"/>
              <a:gd name="connsiteX19" fmla="*/ 3850055 w 24379009"/>
              <a:gd name="connsiteY19" fmla="*/ 13665749 h 13716000"/>
              <a:gd name="connsiteX20" fmla="*/ 3868448 w 24379009"/>
              <a:gd name="connsiteY20" fmla="*/ 13716000 h 13716000"/>
              <a:gd name="connsiteX21" fmla="*/ 0 w 24379009"/>
              <a:gd name="connsiteY2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379009" h="13716000">
                <a:moveTo>
                  <a:pt x="0" y="0"/>
                </a:moveTo>
                <a:lnTo>
                  <a:pt x="20883941" y="0"/>
                </a:lnTo>
                <a:cubicBezTo>
                  <a:pt x="20883941" y="1928870"/>
                  <a:pt x="22447561" y="3492488"/>
                  <a:pt x="24376429" y="3492488"/>
                </a:cubicBezTo>
                <a:cubicBezTo>
                  <a:pt x="24377289" y="6900325"/>
                  <a:pt x="24378149" y="10308163"/>
                  <a:pt x="24379009" y="13716000"/>
                </a:cubicBezTo>
                <a:lnTo>
                  <a:pt x="9290409" y="13716000"/>
                </a:lnTo>
                <a:lnTo>
                  <a:pt x="9308801" y="13665749"/>
                </a:lnTo>
                <a:cubicBezTo>
                  <a:pt x="9392302" y="13397285"/>
                  <a:pt x="9437284" y="13111851"/>
                  <a:pt x="9437284" y="12815910"/>
                </a:cubicBezTo>
                <a:cubicBezTo>
                  <a:pt x="9437284" y="12519969"/>
                  <a:pt x="9392302" y="12234535"/>
                  <a:pt x="9308801" y="11966071"/>
                </a:cubicBezTo>
                <a:lnTo>
                  <a:pt x="9224835" y="11736659"/>
                </a:lnTo>
                <a:lnTo>
                  <a:pt x="9240032" y="11748601"/>
                </a:lnTo>
                <a:cubicBezTo>
                  <a:pt x="10063507" y="12364441"/>
                  <a:pt x="11085716" y="12729138"/>
                  <a:pt x="12193104" y="12729138"/>
                </a:cubicBezTo>
                <a:cubicBezTo>
                  <a:pt x="14918983" y="12729138"/>
                  <a:pt x="17128745" y="10519376"/>
                  <a:pt x="17128745" y="7793497"/>
                </a:cubicBezTo>
                <a:cubicBezTo>
                  <a:pt x="17128745" y="5067618"/>
                  <a:pt x="14918983" y="2857856"/>
                  <a:pt x="12193104" y="2857856"/>
                </a:cubicBezTo>
                <a:cubicBezTo>
                  <a:pt x="9467225" y="2857856"/>
                  <a:pt x="7257466" y="5067618"/>
                  <a:pt x="7257466" y="7793497"/>
                </a:cubicBezTo>
                <a:cubicBezTo>
                  <a:pt x="7257466" y="8645334"/>
                  <a:pt x="7473261" y="9446769"/>
                  <a:pt x="7853171" y="10146116"/>
                </a:cubicBezTo>
                <a:lnTo>
                  <a:pt x="7952453" y="10309542"/>
                </a:lnTo>
                <a:lnTo>
                  <a:pt x="7941655" y="10302981"/>
                </a:lnTo>
                <a:cubicBezTo>
                  <a:pt x="7536716" y="10083005"/>
                  <a:pt x="7072664" y="9958053"/>
                  <a:pt x="6579430" y="9958053"/>
                </a:cubicBezTo>
                <a:cubicBezTo>
                  <a:pt x="5001079" y="9958053"/>
                  <a:pt x="3721572" y="11237559"/>
                  <a:pt x="3721572" y="12815910"/>
                </a:cubicBezTo>
                <a:cubicBezTo>
                  <a:pt x="3721572" y="13111851"/>
                  <a:pt x="3766555" y="13397285"/>
                  <a:pt x="3850055" y="13665749"/>
                </a:cubicBezTo>
                <a:lnTo>
                  <a:pt x="38684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r>
              <a:rPr lang="en-GB"/>
              <a:t>Sett inn </a:t>
            </a:r>
            <a:r>
              <a:rPr lang="en-GB" err="1"/>
              <a:t>bilde</a:t>
            </a:r>
            <a:r>
              <a:rPr lang="en-GB"/>
              <a:t> via “Sett inn” -&gt; “Bilde”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913" y="1428930"/>
            <a:ext cx="4937248" cy="4935641"/>
          </a:xfrm>
          <a:prstGeom prst="ellipse">
            <a:avLst/>
          </a:prstGeom>
          <a:noFill/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83DACA20-8D62-5B48-A09A-3DAFEED18C78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54FE5D8A-CDA7-45DD-9B27-02A834C31F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36" name="Plassholder for tekst 29">
            <a:extLst>
              <a:ext uri="{FF2B5EF4-FFF2-40B4-BE49-F238E27FC236}">
                <a16:creationId xmlns:a16="http://schemas.microsoft.com/office/drawing/2014/main" id="{AFA1220D-1696-435F-9FE2-43D4D7829CE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03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 (Variant 4)">
    <p:bg>
      <p:bgPr>
        <a:solidFill>
          <a:srgbClr val="554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accent6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C88DF1A1-BDE6-40B9-BC88-1B0F74321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48" y="0"/>
            <a:ext cx="5845752" cy="6858000"/>
          </a:xfrm>
          <a:custGeom>
            <a:avLst/>
            <a:gdLst>
              <a:gd name="connsiteX0" fmla="*/ 4997975 w 11687699"/>
              <a:gd name="connsiteY0" fmla="*/ 0 h 13716000"/>
              <a:gd name="connsiteX1" fmla="*/ 9401699 w 11687699"/>
              <a:gd name="connsiteY1" fmla="*/ 0 h 13716000"/>
              <a:gd name="connsiteX2" fmla="*/ 11687699 w 11687699"/>
              <a:gd name="connsiteY2" fmla="*/ 1226312 h 13716000"/>
              <a:gd name="connsiteX3" fmla="*/ 11687699 w 11687699"/>
              <a:gd name="connsiteY3" fmla="*/ 12489688 h 13716000"/>
              <a:gd name="connsiteX4" fmla="*/ 9401699 w 11687699"/>
              <a:gd name="connsiteY4" fmla="*/ 13716000 h 13716000"/>
              <a:gd name="connsiteX5" fmla="*/ 4997847 w 11687699"/>
              <a:gd name="connsiteY5" fmla="*/ 13716000 h 13716000"/>
              <a:gd name="connsiteX6" fmla="*/ 5110 w 11687699"/>
              <a:gd name="connsiteY6" fmla="*/ 7157360 h 13716000"/>
              <a:gd name="connsiteX7" fmla="*/ 0 w 11687699"/>
              <a:gd name="connsiteY7" fmla="*/ 6906997 h 13716000"/>
              <a:gd name="connsiteX8" fmla="*/ 0 w 11687699"/>
              <a:gd name="connsiteY8" fmla="*/ 6809003 h 13716000"/>
              <a:gd name="connsiteX9" fmla="*/ 5110 w 11687699"/>
              <a:gd name="connsiteY9" fmla="*/ 6558641 h 13716000"/>
              <a:gd name="connsiteX10" fmla="*/ 4997975 w 11687699"/>
              <a:gd name="connsiteY10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87699" h="13716000">
                <a:moveTo>
                  <a:pt x="4997975" y="0"/>
                </a:moveTo>
                <a:lnTo>
                  <a:pt x="9401699" y="0"/>
                </a:lnTo>
                <a:cubicBezTo>
                  <a:pt x="10231771" y="266706"/>
                  <a:pt x="11006345" y="682247"/>
                  <a:pt x="11687699" y="1226312"/>
                </a:cubicBezTo>
                <a:lnTo>
                  <a:pt x="11687699" y="12489688"/>
                </a:lnTo>
                <a:cubicBezTo>
                  <a:pt x="11006345" y="13033756"/>
                  <a:pt x="10231771" y="13449300"/>
                  <a:pt x="9401699" y="13716000"/>
                </a:cubicBezTo>
                <a:lnTo>
                  <a:pt x="4997847" y="13716000"/>
                </a:lnTo>
                <a:cubicBezTo>
                  <a:pt x="2188676" y="12814673"/>
                  <a:pt x="130973" y="10235081"/>
                  <a:pt x="5110" y="7157360"/>
                </a:cubicBezTo>
                <a:lnTo>
                  <a:pt x="0" y="6906997"/>
                </a:lnTo>
                <a:lnTo>
                  <a:pt x="0" y="6809003"/>
                </a:lnTo>
                <a:lnTo>
                  <a:pt x="5110" y="6558641"/>
                </a:lnTo>
                <a:cubicBezTo>
                  <a:pt x="130973" y="3480920"/>
                  <a:pt x="2188680" y="901327"/>
                  <a:pt x="499797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60983705-EC4B-264F-A0E8-2230E7B1E400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accent6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80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høyre #2  (Variant 4)">
    <p:bg>
      <p:bgPr>
        <a:solidFill>
          <a:srgbClr val="554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BB19A6C7-78C4-450C-8F12-BC74CFD6DFBE}"/>
              </a:ext>
            </a:extLst>
          </p:cNvPr>
          <p:cNvSpPr/>
          <p:nvPr/>
        </p:nvSpPr>
        <p:spPr>
          <a:xfrm>
            <a:off x="5173986" y="3"/>
            <a:ext cx="7018017" cy="3638869"/>
          </a:xfrm>
          <a:custGeom>
            <a:avLst/>
            <a:gdLst>
              <a:gd name="connsiteX0" fmla="*/ 0 w 14031465"/>
              <a:gd name="connsiteY0" fmla="*/ 0 h 7277737"/>
              <a:gd name="connsiteX1" fmla="*/ 14031465 w 14031465"/>
              <a:gd name="connsiteY1" fmla="*/ 0 h 7277737"/>
              <a:gd name="connsiteX2" fmla="*/ 14031465 w 14031465"/>
              <a:gd name="connsiteY2" fmla="*/ 5966641 h 7277737"/>
              <a:gd name="connsiteX3" fmla="*/ 13790543 w 14031465"/>
              <a:gd name="connsiteY3" fmla="*/ 6105898 h 7277737"/>
              <a:gd name="connsiteX4" fmla="*/ 9220983 w 14031465"/>
              <a:gd name="connsiteY4" fmla="*/ 7277737 h 7277737"/>
              <a:gd name="connsiteX5" fmla="*/ 38329 w 14031465"/>
              <a:gd name="connsiteY5" fmla="*/ 166074 h 727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31465" h="7277737">
                <a:moveTo>
                  <a:pt x="0" y="0"/>
                </a:moveTo>
                <a:lnTo>
                  <a:pt x="14031465" y="0"/>
                </a:lnTo>
                <a:lnTo>
                  <a:pt x="14031465" y="5966641"/>
                </a:lnTo>
                <a:lnTo>
                  <a:pt x="13790543" y="6105898"/>
                </a:lnTo>
                <a:cubicBezTo>
                  <a:pt x="12435315" y="6852772"/>
                  <a:pt x="10877777" y="7277737"/>
                  <a:pt x="9220983" y="7277737"/>
                </a:cubicBezTo>
                <a:cubicBezTo>
                  <a:pt x="4802867" y="7277737"/>
                  <a:pt x="1090560" y="4255761"/>
                  <a:pt x="38329" y="166074"/>
                </a:cubicBezTo>
                <a:close/>
              </a:path>
            </a:pathLst>
          </a:custGeom>
          <a:solidFill>
            <a:schemeClr val="accent6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4" name="Plassholder for bilde 10">
            <a:extLst>
              <a:ext uri="{FF2B5EF4-FFF2-40B4-BE49-F238E27FC236}">
                <a16:creationId xmlns:a16="http://schemas.microsoft.com/office/drawing/2014/main" id="{3F7E708B-D066-4A8C-A430-D0A7FD91CC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4042" y="253571"/>
            <a:ext cx="5527799" cy="6351724"/>
          </a:xfrm>
          <a:prstGeom prst="roundRect">
            <a:avLst>
              <a:gd name="adj" fmla="val 2388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6" y="2377417"/>
            <a:ext cx="5335677" cy="1828193"/>
          </a:xfrm>
        </p:spPr>
        <p:txBody>
          <a:bodyPr wrap="square" lIns="0" tIns="0" rIns="0" bIns="0">
            <a:noAutofit/>
          </a:bodyPr>
          <a:lstStyle>
            <a:lvl1pPr>
              <a:defRPr sz="33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BDADE9F0-137C-3E45-BA4F-2D8AE242CD3C}" type="datetime1">
              <a:t>10.11.2022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9D0BA09F-1AB7-4820-AAF4-357B04379CF2}"/>
              </a:ext>
            </a:extLst>
          </p:cNvPr>
          <p:cNvSpPr/>
          <p:nvPr/>
        </p:nvSpPr>
        <p:spPr>
          <a:xfrm>
            <a:off x="2" y="5111640"/>
            <a:ext cx="1746929" cy="1746360"/>
          </a:xfrm>
          <a:custGeom>
            <a:avLst/>
            <a:gdLst>
              <a:gd name="connsiteX0" fmla="*/ 3492720 w 3492720"/>
              <a:gd name="connsiteY0" fmla="*/ 3493640 h 3492720"/>
              <a:gd name="connsiteX1" fmla="*/ 0 w 3492720"/>
              <a:gd name="connsiteY1" fmla="*/ 920 h 3492720"/>
              <a:gd name="connsiteX2" fmla="*/ 0 w 3492720"/>
              <a:gd name="connsiteY2" fmla="*/ 3493640 h 34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720" h="3492720">
                <a:moveTo>
                  <a:pt x="3492720" y="3493640"/>
                </a:moveTo>
                <a:cubicBezTo>
                  <a:pt x="3492720" y="1564642"/>
                  <a:pt x="1928998" y="920"/>
                  <a:pt x="0" y="920"/>
                </a:cubicBezTo>
                <a:lnTo>
                  <a:pt x="0" y="3493640"/>
                </a:lnTo>
                <a:close/>
              </a:path>
            </a:pathLst>
          </a:custGeom>
          <a:solidFill>
            <a:schemeClr val="accent6"/>
          </a:solidFill>
          <a:ln w="1269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22" name="Plassholder for tekst 29">
            <a:extLst>
              <a:ext uri="{FF2B5EF4-FFF2-40B4-BE49-F238E27FC236}">
                <a16:creationId xmlns:a16="http://schemas.microsoft.com/office/drawing/2014/main" id="{467C46CA-B925-4F9D-9892-3BE03A88CE0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682250" y="6096769"/>
            <a:ext cx="509753" cy="50958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6" name="Plassholder for tekst 29">
            <a:extLst>
              <a:ext uri="{FF2B5EF4-FFF2-40B4-BE49-F238E27FC236}">
                <a16:creationId xmlns:a16="http://schemas.microsoft.com/office/drawing/2014/main" id="{9C07BABA-FE02-49A3-8612-5A4D1589C4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1320413" y="6230098"/>
            <a:ext cx="12607" cy="241231"/>
          </a:xfrm>
          <a:solidFill>
            <a:srgbClr val="76E691"/>
          </a:solid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chemeClr val="lt2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01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kat 3">
    <p:bg>
      <p:bgPr>
        <a:solidFill>
          <a:srgbClr val="554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12">
            <a:extLst>
              <a:ext uri="{FF2B5EF4-FFF2-40B4-BE49-F238E27FC236}">
                <a16:creationId xmlns:a16="http://schemas.microsoft.com/office/drawing/2014/main" id="{D3F8853F-5AD2-4741-A009-5E338DFDB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225" y="508060"/>
            <a:ext cx="2052668" cy="770824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37C36F4-3439-485F-9F85-8CA1656B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248DDA0D-1BEE-7A42-B1EE-FBCD3D3D216C}" type="datetime1">
              <a:t>10.11.2022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C607D-34F9-4335-B0D4-1F778310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2477136"/>
            <a:ext cx="4846568" cy="209708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95000"/>
              </a:lnSpc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6B8EF1F-F258-4684-84D0-56CC41E8500D}"/>
              </a:ext>
            </a:extLst>
          </p:cNvPr>
          <p:cNvSpPr/>
          <p:nvPr userDrawn="1"/>
        </p:nvSpPr>
        <p:spPr>
          <a:xfrm>
            <a:off x="6352867" y="635084"/>
            <a:ext cx="5589019" cy="558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BA61E25B-057D-4011-8A6B-0A208C4F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780" y="-122624"/>
            <a:ext cx="4114800" cy="20519"/>
          </a:xfrm>
        </p:spPr>
        <p:txBody>
          <a:bodyPr/>
          <a:lstStyle>
            <a:lvl1pPr>
              <a:defRPr sz="133"/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3E8C21B8-D9B3-4944-8D30-09E82F40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419" y="-122624"/>
            <a:ext cx="226749" cy="20519"/>
          </a:xfrm>
        </p:spPr>
        <p:txBody>
          <a:bodyPr/>
          <a:lstStyle>
            <a:lvl1pPr>
              <a:defRPr sz="133"/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51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ndard: Tittel og tekst">
  <p:cSld name="1_Standard: Tittel og teks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72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35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40256" algn="l">
              <a:lnSpc>
                <a:spcPct val="125000"/>
              </a:lnSpc>
              <a:spcBef>
                <a:spcPts val="427"/>
              </a:spcBef>
              <a:spcAft>
                <a:spcPts val="0"/>
              </a:spcAft>
              <a:buClr>
                <a:srgbClr val="BBA600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40256" algn="l">
              <a:lnSpc>
                <a:spcPct val="125000"/>
              </a:lnSpc>
              <a:spcBef>
                <a:spcPts val="427"/>
              </a:spcBef>
              <a:spcAft>
                <a:spcPts val="0"/>
              </a:spcAft>
              <a:buClr>
                <a:srgbClr val="BBA600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40256" algn="l">
              <a:lnSpc>
                <a:spcPct val="125000"/>
              </a:lnSpc>
              <a:spcBef>
                <a:spcPts val="427"/>
              </a:spcBef>
              <a:spcAft>
                <a:spcPts val="0"/>
              </a:spcAft>
              <a:buClr>
                <a:srgbClr val="BBA600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40256" algn="l">
              <a:lnSpc>
                <a:spcPct val="125000"/>
              </a:lnSpc>
              <a:spcBef>
                <a:spcPts val="427"/>
              </a:spcBef>
              <a:spcAft>
                <a:spcPts val="0"/>
              </a:spcAft>
              <a:buClr>
                <a:srgbClr val="BBA600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40256" algn="l">
              <a:lnSpc>
                <a:spcPct val="125000"/>
              </a:lnSpc>
              <a:spcBef>
                <a:spcPts val="427"/>
              </a:spcBef>
              <a:spcAft>
                <a:spcPts val="0"/>
              </a:spcAft>
              <a:buClr>
                <a:srgbClr val="BBA600"/>
              </a:buClr>
              <a:buSzPts val="1600"/>
              <a:buFont typeface="Noto Sans Symbols"/>
              <a:buChar char="▪"/>
              <a:defRPr sz="2133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23395" y="6237314"/>
            <a:ext cx="997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56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5302F-F9D2-4744-B18C-BBCB0BC127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0" y="6266101"/>
            <a:ext cx="298381" cy="2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E78CD-6199-4BE4-871B-22649046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81542" y="6322151"/>
            <a:ext cx="68448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j-lt"/>
              </a:rPr>
              <a:t>Microsoft </a:t>
            </a:r>
            <a:br>
              <a:rPr lang="en-US" sz="70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j-lt"/>
              </a:rPr>
            </a:br>
            <a:r>
              <a:rPr lang="en-US" sz="70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+mj-lt"/>
              </a:rPr>
              <a:t>Power Automate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6615A2-F46D-4485-8070-33A755F54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6073" y="6296652"/>
            <a:ext cx="0" cy="2448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566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2C1A7E-B947-495D-A669-27690D3086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27" y="2961475"/>
            <a:ext cx="5587775" cy="457048"/>
          </a:xfrm>
        </p:spPr>
        <p:txBody>
          <a:bodyPr wrap="square" anchor="b">
            <a:spAutoFit/>
          </a:bodyPr>
          <a:lstStyle>
            <a:lvl1pPr algn="l">
              <a:defRPr sz="3300" b="1">
                <a:solidFill>
                  <a:schemeClr val="lt1"/>
                </a:solidFill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CDE6D00-3DD7-419A-8BCF-D34774BD7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27" y="3632520"/>
            <a:ext cx="5587775" cy="32316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 b="0">
                <a:solidFill>
                  <a:schemeClr val="lt1"/>
                </a:solidFill>
              </a:defRPr>
            </a:lvl1pPr>
            <a:lvl2pPr marL="171446" indent="0" algn="ctr">
              <a:buNone/>
              <a:defRPr sz="751"/>
            </a:lvl2pPr>
            <a:lvl3pPr marL="342891" indent="0" algn="ctr">
              <a:buNone/>
              <a:defRPr sz="675"/>
            </a:lvl3pPr>
            <a:lvl4pPr marL="514338" indent="0" algn="ctr">
              <a:buNone/>
              <a:defRPr sz="600"/>
            </a:lvl4pPr>
            <a:lvl5pPr marL="685783" indent="0" algn="ctr">
              <a:buNone/>
              <a:defRPr sz="600"/>
            </a:lvl5pPr>
            <a:lvl6pPr marL="857229" indent="0" algn="ctr">
              <a:buNone/>
              <a:defRPr sz="600"/>
            </a:lvl6pPr>
            <a:lvl7pPr marL="1028674" indent="0" algn="ctr">
              <a:buNone/>
              <a:defRPr sz="600"/>
            </a:lvl7pPr>
            <a:lvl8pPr marL="1200121" indent="0" algn="ctr">
              <a:buNone/>
              <a:defRPr sz="600"/>
            </a:lvl8pPr>
            <a:lvl9pPr marL="1371566" indent="0" algn="ctr">
              <a:buNone/>
              <a:defRPr sz="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8278C5-46EE-42FF-A314-3D68F530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9C6C1255-2D22-3047-905C-F76DBFC2756B}" type="datetime1">
              <a:t>10.11.2022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1DF95-9059-4F80-8961-9E17A1EE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FEBC7-3E7F-4DCB-B8BD-C094F96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AF96A3C-BADD-47E8-80A5-E96544A6C1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8DC9D736-C99A-442F-987A-C1875C8EF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6981" y="1143143"/>
            <a:ext cx="4573489" cy="4572000"/>
          </a:xfrm>
          <a:custGeom>
            <a:avLst/>
            <a:gdLst>
              <a:gd name="connsiteX0" fmla="*/ 4572000 w 9144000"/>
              <a:gd name="connsiteY0" fmla="*/ 0 h 9144000"/>
              <a:gd name="connsiteX1" fmla="*/ 5039460 w 9144000"/>
              <a:gd name="connsiteY1" fmla="*/ 23605 h 9144000"/>
              <a:gd name="connsiteX2" fmla="*/ 5061772 w 9144000"/>
              <a:gd name="connsiteY2" fmla="*/ 26440 h 9144000"/>
              <a:gd name="connsiteX3" fmla="*/ 5204330 w 9144000"/>
              <a:gd name="connsiteY3" fmla="*/ 183293 h 9144000"/>
              <a:gd name="connsiteX4" fmla="*/ 7494182 w 9144000"/>
              <a:gd name="connsiteY4" fmla="*/ 1201670 h 9144000"/>
              <a:gd name="connsiteX5" fmla="*/ 7665276 w 9144000"/>
              <a:gd name="connsiteY5" fmla="*/ 1205996 h 9144000"/>
              <a:gd name="connsiteX6" fmla="*/ 7804892 w 9144000"/>
              <a:gd name="connsiteY6" fmla="*/ 1339108 h 9144000"/>
              <a:gd name="connsiteX7" fmla="*/ 9144000 w 9144000"/>
              <a:gd name="connsiteY7" fmla="*/ 4572000 h 9144000"/>
              <a:gd name="connsiteX8" fmla="*/ 4572000 w 9144000"/>
              <a:gd name="connsiteY8" fmla="*/ 9144000 h 9144000"/>
              <a:gd name="connsiteX9" fmla="*/ 0 w 9144000"/>
              <a:gd name="connsiteY9" fmla="*/ 4572000 h 9144000"/>
              <a:gd name="connsiteX10" fmla="*/ 4572000 w 9144000"/>
              <a:gd name="connsiteY10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9144000">
                <a:moveTo>
                  <a:pt x="4572000" y="0"/>
                </a:moveTo>
                <a:cubicBezTo>
                  <a:pt x="4729816" y="0"/>
                  <a:pt x="4885764" y="7996"/>
                  <a:pt x="5039460" y="23605"/>
                </a:cubicBezTo>
                <a:lnTo>
                  <a:pt x="5061772" y="26440"/>
                </a:lnTo>
                <a:lnTo>
                  <a:pt x="5204330" y="183293"/>
                </a:lnTo>
                <a:cubicBezTo>
                  <a:pt x="5796844" y="775807"/>
                  <a:pt x="6601272" y="1156409"/>
                  <a:pt x="7494182" y="1201670"/>
                </a:cubicBezTo>
                <a:lnTo>
                  <a:pt x="7665276" y="1205996"/>
                </a:lnTo>
                <a:lnTo>
                  <a:pt x="7804892" y="1339108"/>
                </a:lnTo>
                <a:cubicBezTo>
                  <a:pt x="8632262" y="2166477"/>
                  <a:pt x="9144000" y="3309477"/>
                  <a:pt x="9144000" y="4572000"/>
                </a:cubicBezTo>
                <a:cubicBezTo>
                  <a:pt x="9144000" y="7097046"/>
                  <a:pt x="7097046" y="9144000"/>
                  <a:pt x="4572000" y="9144000"/>
                </a:cubicBezTo>
                <a:cubicBezTo>
                  <a:pt x="2046954" y="9144000"/>
                  <a:pt x="0" y="7097046"/>
                  <a:pt x="0" y="4572000"/>
                </a:cubicBezTo>
                <a:cubicBezTo>
                  <a:pt x="0" y="2046954"/>
                  <a:pt x="2046954" y="0"/>
                  <a:pt x="4572000" y="0"/>
                </a:cubicBez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B7C7F050-1572-4C45-99BD-7CB7B1EB94B5}"/>
              </a:ext>
            </a:extLst>
          </p:cNvPr>
          <p:cNvSpPr/>
          <p:nvPr/>
        </p:nvSpPr>
        <p:spPr>
          <a:xfrm>
            <a:off x="8698363" y="0"/>
            <a:ext cx="3493637" cy="1746251"/>
          </a:xfrm>
          <a:custGeom>
            <a:avLst/>
            <a:gdLst>
              <a:gd name="connsiteX0" fmla="*/ 0 w 6985000"/>
              <a:gd name="connsiteY0" fmla="*/ 0 h 3492500"/>
              <a:gd name="connsiteX1" fmla="*/ 3492500 w 6985000"/>
              <a:gd name="connsiteY1" fmla="*/ 3492500 h 3492500"/>
              <a:gd name="connsiteX2" fmla="*/ 6985000 w 6985000"/>
              <a:gd name="connsiteY2" fmla="*/ 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00" h="3492500">
                <a:moveTo>
                  <a:pt x="0" y="0"/>
                </a:moveTo>
                <a:cubicBezTo>
                  <a:pt x="0" y="1928876"/>
                  <a:pt x="1563624" y="3492500"/>
                  <a:pt x="3492500" y="3492500"/>
                </a:cubicBezTo>
                <a:cubicBezTo>
                  <a:pt x="5421376" y="3492500"/>
                  <a:pt x="6985000" y="1928876"/>
                  <a:pt x="6985000" y="0"/>
                </a:cubicBezTo>
                <a:close/>
              </a:path>
            </a:pathLst>
          </a:custGeom>
          <a:solidFill>
            <a:srgbClr val="FCD3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6F4E354F-6224-450E-9D3D-4C5D0BCF0EDD}"/>
              </a:ext>
            </a:extLst>
          </p:cNvPr>
          <p:cNvSpPr/>
          <p:nvPr/>
        </p:nvSpPr>
        <p:spPr>
          <a:xfrm>
            <a:off x="-3970" y="5111749"/>
            <a:ext cx="1746819" cy="1746251"/>
          </a:xfrm>
          <a:custGeom>
            <a:avLst/>
            <a:gdLst>
              <a:gd name="connsiteX0" fmla="*/ 3492500 w 3492500"/>
              <a:gd name="connsiteY0" fmla="*/ 3492500 h 3492500"/>
              <a:gd name="connsiteX1" fmla="*/ 0 w 3492500"/>
              <a:gd name="connsiteY1" fmla="*/ 0 h 3492500"/>
              <a:gd name="connsiteX2" fmla="*/ 0 w 3492500"/>
              <a:gd name="connsiteY2" fmla="*/ 349250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0" h="3492500">
                <a:moveTo>
                  <a:pt x="3492500" y="3492500"/>
                </a:moveTo>
                <a:cubicBezTo>
                  <a:pt x="3492500" y="1563624"/>
                  <a:pt x="1928876" y="0"/>
                  <a:pt x="0" y="0"/>
                </a:cubicBezTo>
                <a:lnTo>
                  <a:pt x="0" y="3492500"/>
                </a:lnTo>
                <a:close/>
              </a:path>
            </a:pathLst>
          </a:custGeom>
          <a:solidFill>
            <a:srgbClr val="FCD3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339"/>
          </a:p>
        </p:txBody>
      </p:sp>
    </p:spTree>
    <p:extLst>
      <p:ext uri="{BB962C8B-B14F-4D97-AF65-F5344CB8AC3E}">
        <p14:creationId xmlns:p14="http://schemas.microsoft.com/office/powerpoint/2010/main" val="55961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834477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90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6">
            <a:extLst>
              <a:ext uri="{FF2B5EF4-FFF2-40B4-BE49-F238E27FC236}">
                <a16:creationId xmlns:a16="http://schemas.microsoft.com/office/drawing/2014/main" id="{3FBB1238-B46C-C445-9134-79556603E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"/>
            <a:ext cx="12192000" cy="685576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22C1A7E-B947-495D-A669-27690D308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2504428"/>
            <a:ext cx="4601795" cy="914096"/>
          </a:xfrm>
        </p:spPr>
        <p:txBody>
          <a:bodyPr wrap="square" anchor="b">
            <a:spAutoFit/>
          </a:bodyPr>
          <a:lstStyle>
            <a:lvl1pPr algn="l">
              <a:defRPr sz="33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8278C5-46EE-42FF-A314-3D68F530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6A70DDC1-8FFC-624B-BFC5-76C01CD29671}" type="datetime1">
              <a:t>10.11.2022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1DF95-9059-4F80-8961-9E17A1EE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FEBC7-3E7F-4DCB-B8BD-C094F96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AF96A3C-BADD-47E8-80A5-E96544A6C1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FC744FD0-7D08-408B-A97D-A4C4406E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748" y="2428392"/>
            <a:ext cx="4861689" cy="3002757"/>
          </a:xfrm>
        </p:spPr>
        <p:txBody>
          <a:bodyPr>
            <a:normAutofit/>
          </a:bodyPr>
          <a:lstStyle>
            <a:lvl1pPr marL="271456" indent="-271456">
              <a:lnSpc>
                <a:spcPct val="100000"/>
              </a:lnSpc>
              <a:spcBef>
                <a:spcPts val="563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●"/>
              <a:defRPr sz="2100" b="1">
                <a:solidFill>
                  <a:schemeClr val="bg2"/>
                </a:solidFill>
              </a:defRPr>
            </a:lvl1pPr>
            <a:lvl2pPr marL="34277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31E833D-6CEF-47AF-A842-08013A61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35C25F5-BB3E-4579-BA5A-D3E2FDFADE03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0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E715267-34AF-4B74-AAD1-72409E09D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"/>
            <a:ext cx="12192000" cy="685576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22C1A7E-B947-495D-A669-27690D308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2504428"/>
            <a:ext cx="4601795" cy="914096"/>
          </a:xfrm>
        </p:spPr>
        <p:txBody>
          <a:bodyPr wrap="square" anchor="b">
            <a:spAutoFit/>
          </a:bodyPr>
          <a:lstStyle>
            <a:lvl1pPr algn="l">
              <a:defRPr sz="3300" b="1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8278C5-46EE-42FF-A314-3D68F530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/>
          <a:lstStyle/>
          <a:p>
            <a:fld id="{6A70DDC1-8FFC-624B-BFC5-76C01CD29671}" type="datetime1">
              <a:t>10.11.2022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1DF95-9059-4F80-8961-9E17A1EE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0FEBC7-3E7F-4DCB-B8BD-C094F96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AF96A3C-BADD-47E8-80A5-E96544A6C1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FC744FD0-7D08-408B-A97D-A4C4406E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748" y="2428392"/>
            <a:ext cx="4861689" cy="3002757"/>
          </a:xfrm>
        </p:spPr>
        <p:txBody>
          <a:bodyPr>
            <a:normAutofit/>
          </a:bodyPr>
          <a:lstStyle>
            <a:lvl1pPr marL="271456" indent="-271456">
              <a:lnSpc>
                <a:spcPct val="100000"/>
              </a:lnSpc>
              <a:spcBef>
                <a:spcPts val="563"/>
              </a:spcBef>
              <a:buClr>
                <a:schemeClr val="accent6"/>
              </a:buClr>
              <a:buFont typeface="Arial" panose="020B0604020202020204" pitchFamily="34" charset="0"/>
              <a:buChar char="●"/>
              <a:defRPr sz="2100" b="1">
                <a:solidFill>
                  <a:schemeClr val="lt1"/>
                </a:solidFill>
              </a:defRPr>
            </a:lvl1pPr>
            <a:lvl2pPr marL="342771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31E833D-6CEF-47AF-A842-08013A61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635C25F5-BB3E-4579-BA5A-D3E2FDFADE03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2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7" y="479339"/>
            <a:ext cx="11178039" cy="775597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26" y="1657985"/>
            <a:ext cx="11178039" cy="43513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lIns="0" tIns="0" rIns="0" bIns="0"/>
          <a:lstStyle/>
          <a:p>
            <a:fld id="{42F2B383-5B5F-564B-9152-AA680F350106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1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25" y="479339"/>
            <a:ext cx="11175587" cy="775597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A036AB-89AC-A141-94C9-164CA1F0E8F3}" type="datetime1">
              <a:t>10.11.2022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GB"/>
              <a:t>Presentasjonens eller kapittelets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C6A6BCC-FF39-42D9-ACE8-4D7C3119893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986FE9-895D-44E7-8B0C-A53062596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25" y="1657985"/>
            <a:ext cx="5365747" cy="43513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30E2F7-1E79-49FF-B1F3-FBCC459D6A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8065" y="1657985"/>
            <a:ext cx="5365747" cy="435133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0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225" y="479339"/>
            <a:ext cx="11175587" cy="7755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226" y="1657985"/>
            <a:ext cx="11178039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130317"/>
            <a:ext cx="2743200" cy="205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3">
                <a:solidFill>
                  <a:schemeClr val="dk2"/>
                </a:solidFill>
              </a:defRPr>
            </a:lvl1pPr>
          </a:lstStyle>
          <a:p>
            <a:fld id="{9BCC9B7C-6325-C943-870B-84A761BC3ECA}" type="datetime1">
              <a:t>10.11.2022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437" y="6290785"/>
            <a:ext cx="4114800" cy="1269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25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Presentasjonens eller kapittelets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6076" y="6290785"/>
            <a:ext cx="226749" cy="1269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25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C6A6BCC-FF39-42D9-ACE8-4D7C311989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0EAC6C73-B4DF-4FEB-8973-D7236D2768E7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1682250" y="6096769"/>
            <a:ext cx="509753" cy="509588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54C5998-017C-49F3-BC1E-F9B340CB2B20}"/>
              </a:ext>
            </a:extLst>
          </p:cNvPr>
          <p:cNvCxnSpPr/>
          <p:nvPr userDrawn="1"/>
        </p:nvCxnSpPr>
        <p:spPr>
          <a:xfrm>
            <a:off x="11326075" y="6230128"/>
            <a:ext cx="0" cy="241200"/>
          </a:xfrm>
          <a:prstGeom prst="line">
            <a:avLst/>
          </a:prstGeom>
          <a:ln w="12700">
            <a:solidFill>
              <a:schemeClr val="l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</p:sldLayoutIdLst>
  <p:hf hdr="0" ftr="0" dt="0"/>
  <p:txStyles>
    <p:titleStyle>
      <a:lvl1pPr algn="l" defTabSz="68554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43" rtl="0" eaLnBrk="1" latinLnBrk="0" hangingPunct="1">
        <a:lnSpc>
          <a:spcPct val="100000"/>
        </a:lnSpc>
        <a:spcBef>
          <a:spcPts val="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351" kern="1200">
          <a:solidFill>
            <a:schemeClr val="dk2"/>
          </a:solidFill>
          <a:latin typeface="+mn-lt"/>
          <a:ea typeface="+mn-ea"/>
          <a:cs typeface="+mn-cs"/>
        </a:defRPr>
      </a:lvl1pPr>
      <a:lvl2pPr marL="514158" indent="-171386" algn="l" defTabSz="685543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dk2"/>
          </a:solidFill>
          <a:latin typeface="+mn-lt"/>
          <a:ea typeface="+mn-ea"/>
          <a:cs typeface="+mn-cs"/>
        </a:defRPr>
      </a:lvl2pPr>
      <a:lvl3pPr marL="856929" indent="-171386" algn="l" defTabSz="685543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051" kern="1200">
          <a:solidFill>
            <a:schemeClr val="dk2"/>
          </a:solidFill>
          <a:latin typeface="+mn-lt"/>
          <a:ea typeface="+mn-ea"/>
          <a:cs typeface="+mn-cs"/>
        </a:defRPr>
      </a:lvl3pPr>
      <a:lvl4pPr marL="1199701" indent="-171386" algn="l" defTabSz="685543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051" kern="1200">
          <a:solidFill>
            <a:schemeClr val="dk2"/>
          </a:solidFill>
          <a:latin typeface="+mn-lt"/>
          <a:ea typeface="+mn-ea"/>
          <a:cs typeface="+mn-cs"/>
        </a:defRPr>
      </a:lvl4pPr>
      <a:lvl5pPr marL="1542472" indent="-171386" algn="l" defTabSz="685543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051" kern="1200">
          <a:solidFill>
            <a:schemeClr val="dk2"/>
          </a:solidFill>
          <a:latin typeface="+mn-lt"/>
          <a:ea typeface="+mn-ea"/>
          <a:cs typeface="+mn-cs"/>
        </a:defRPr>
      </a:lvl5pPr>
      <a:lvl6pPr marL="1885244" indent="-171386" algn="l" defTabSz="6855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5" indent="-171386" algn="l" defTabSz="6855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0786" indent="-171386" algn="l" defTabSz="6855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3558" indent="-171386" algn="l" defTabSz="68554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771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543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4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086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3857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6629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171" algn="l" defTabSz="6855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7.xml"/><Relationship Id="rId1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4" Type="http://schemas.openxmlformats.org/officeDocument/2006/relationships/image" Target="../media/image19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viny.no/vare-tjeneste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bkkas.sharepoint.com/sites/Hverdagsutvikling/" TargetMode="Externa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333E9-4737-5D7E-7FCC-F372599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A6BCC-FF39-42D9-ACE8-4D7C31198930}" type="slidenum">
              <a:rPr kumimoji="0" lang="en-GB" sz="133" b="0" i="0" u="none" strike="noStrike" kern="1200" cap="none" spc="0" normalizeH="0" baseline="0" noProof="0" smtClean="0">
                <a:ln>
                  <a:noFill/>
                </a:ln>
                <a:solidFill>
                  <a:srgbClr val="76E691">
                    <a:lumMod val="75000"/>
                  </a:srgbClr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3" b="0" i="0" u="none" strike="noStrike" kern="1200" cap="none" spc="0" normalizeH="0" baseline="0" noProof="0">
              <a:ln>
                <a:noFill/>
              </a:ln>
              <a:solidFill>
                <a:srgbClr val="76E691">
                  <a:lumMod val="75000"/>
                </a:srgb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A1B8C6-64CC-028D-3F04-8C2A3B6713B5}"/>
              </a:ext>
            </a:extLst>
          </p:cNvPr>
          <p:cNvSpPr txBox="1">
            <a:spLocks/>
          </p:cNvSpPr>
          <p:nvPr/>
        </p:nvSpPr>
        <p:spPr>
          <a:xfrm>
            <a:off x="10663516" y="6298856"/>
            <a:ext cx="1528484" cy="55914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ctr" defTabSz="6855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300" b="1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543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erstadt"/>
                <a:ea typeface="+mj-ea"/>
                <a:cs typeface="+mj-cs"/>
              </a:rPr>
              <a:t>Team FLYT</a:t>
            </a:r>
          </a:p>
        </p:txBody>
      </p:sp>
    </p:spTree>
    <p:extLst>
      <p:ext uri="{BB962C8B-B14F-4D97-AF65-F5344CB8AC3E}">
        <p14:creationId xmlns:p14="http://schemas.microsoft.com/office/powerpoint/2010/main" val="258833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A0C8-0F90-749E-ACF4-50C716E0F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83" y="1255877"/>
            <a:ext cx="5587775" cy="626325"/>
          </a:xfrm>
        </p:spPr>
        <p:txBody>
          <a:bodyPr/>
          <a:lstStyle/>
          <a:p>
            <a:r>
              <a:rPr lang="nb-NO"/>
              <a:t>Preben F. Jakobsen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34D23-AEDA-7024-938C-DA2FE5101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83" y="1882202"/>
            <a:ext cx="5587775" cy="323165"/>
          </a:xfrm>
        </p:spPr>
        <p:txBody>
          <a:bodyPr/>
          <a:lstStyle/>
          <a:p>
            <a:r>
              <a:rPr lang="nb-NO" dirty="0"/>
              <a:t>Tech Lead hos Team Flyt 2.0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978E-996E-F1D4-D25C-97B2E65A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A3C-BADD-47E8-80A5-E96544A6C10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Placeholder 6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17767CF-E3C5-D8C3-C2D1-8B5DB378F0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8" b="16678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E9C9F9-4BBA-A62B-89AC-D99C28E28441}"/>
              </a:ext>
            </a:extLst>
          </p:cNvPr>
          <p:cNvSpPr txBox="1"/>
          <p:nvPr/>
        </p:nvSpPr>
        <p:spPr>
          <a:xfrm>
            <a:off x="421139" y="2831692"/>
            <a:ext cx="5674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</a:rPr>
              <a:t>Startet som kundekonsulent og hverdagsutvikler (</a:t>
            </a:r>
            <a:r>
              <a:rPr lang="nb-NO" sz="1800" dirty="0" err="1">
                <a:effectLst/>
                <a:latin typeface="+mj-lt"/>
              </a:rPr>
              <a:t>citizen</a:t>
            </a:r>
            <a:r>
              <a:rPr lang="nb-NO" dirty="0">
                <a:effectLst/>
                <a:latin typeface="+mj-lt"/>
              </a:rPr>
              <a:t> </a:t>
            </a:r>
            <a:r>
              <a:rPr lang="nb-NO" sz="1800" dirty="0" err="1">
                <a:effectLst/>
                <a:latin typeface="+mj-lt"/>
              </a:rPr>
              <a:t>developer</a:t>
            </a:r>
            <a:r>
              <a:rPr lang="nb-NO" sz="1800" dirty="0">
                <a:effectLst/>
                <a:latin typeface="+mj-lt"/>
              </a:rPr>
              <a:t>)</a:t>
            </a:r>
            <a:r>
              <a:rPr lang="nb-NO" dirty="0">
                <a:effectLst/>
                <a:latin typeface="+mj-lt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</a:rPr>
              <a:t>Drevet av interesse for design og teknologi</a:t>
            </a:r>
            <a:r>
              <a:rPr lang="nb-NO" dirty="0">
                <a:effectLst/>
                <a:latin typeface="+mj-lt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</a:rPr>
              <a:t>Sertifisert</a:t>
            </a:r>
            <a:r>
              <a:rPr lang="nb-NO" dirty="0">
                <a:effectLst/>
                <a:latin typeface="+mj-lt"/>
              </a:rPr>
              <a:t> </a:t>
            </a:r>
            <a:r>
              <a:rPr lang="nb-NO" sz="1800" dirty="0">
                <a:effectLst/>
                <a:latin typeface="+mj-lt"/>
              </a:rPr>
              <a:t>RPA-utvikler hos </a:t>
            </a:r>
            <a:r>
              <a:rPr lang="nb-NO" sz="1800" dirty="0" err="1">
                <a:effectLst/>
                <a:latin typeface="+mj-lt"/>
              </a:rPr>
              <a:t>UiPath</a:t>
            </a:r>
            <a:r>
              <a:rPr lang="nb-NO" dirty="0">
                <a:effectLst/>
                <a:latin typeface="+mj-lt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</a:rPr>
              <a:t>Sertifisert i grunnleggende Power Platform</a:t>
            </a:r>
            <a:r>
              <a:rPr lang="nb-NO" dirty="0">
                <a:effectLst/>
                <a:latin typeface="+mj-lt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b-NO" sz="1800" dirty="0">
                <a:effectLst/>
                <a:latin typeface="+mj-lt"/>
              </a:rPr>
              <a:t>Pågående sertifisering som Scrum Master</a:t>
            </a:r>
            <a:endParaRPr lang="nb-NO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64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A0C8-0F90-749E-ACF4-50C716E0F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25" y="1581461"/>
            <a:ext cx="5587775" cy="626325"/>
          </a:xfrm>
        </p:spPr>
        <p:txBody>
          <a:bodyPr/>
          <a:lstStyle/>
          <a:p>
            <a:r>
              <a:rPr lang="nb-NO"/>
              <a:t>Christopher Ramsdal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34D23-AEDA-7024-938C-DA2FE5101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25" y="2207786"/>
            <a:ext cx="5587775" cy="323165"/>
          </a:xfrm>
        </p:spPr>
        <p:txBody>
          <a:bodyPr/>
          <a:lstStyle/>
          <a:p>
            <a:r>
              <a:rPr lang="nb-NO" dirty="0"/>
              <a:t>Leder for Team Flyt 2.0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3978E-996E-F1D4-D25C-97B2E65A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A3C-BADD-47E8-80A5-E96544A6C10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7767CF-E3C5-D8C3-C2D1-8B5DB378F0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r="2267"/>
          <a:stretch/>
        </p:blipFill>
        <p:spPr>
          <a:xfrm>
            <a:off x="6606978" y="1143143"/>
            <a:ext cx="4573489" cy="4572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E9C9F9-4BBA-A62B-89AC-D99C28E28441}"/>
              </a:ext>
            </a:extLst>
          </p:cNvPr>
          <p:cNvSpPr txBox="1"/>
          <p:nvPr/>
        </p:nvSpPr>
        <p:spPr>
          <a:xfrm>
            <a:off x="563880" y="2854601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Siviløkonom med IT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Microsoft </a:t>
            </a:r>
            <a:r>
              <a:rPr lang="nb-NO" dirty="0" err="1"/>
              <a:t>University</a:t>
            </a:r>
            <a:r>
              <a:rPr lang="nb-NO" dirty="0"/>
              <a:t> i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13 år i konsulentbransjen </a:t>
            </a:r>
            <a:r>
              <a:rPr lang="nb-NO" dirty="0">
                <a:sym typeface="Wingdings" panose="05000000000000000000" pitchFamily="2" charset="2"/>
              </a:rPr>
              <a:t> 2 år i Eviny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Spesialisering innen informasjonsarkitektur, samhandling og automatisering av 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970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848DB70-96EA-BA59-45F5-2A247E0C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BCC-FF39-42D9-ACE8-4D7C31198930}" type="slidenum">
              <a:rPr lang="en-GB" smtClean="0"/>
              <a:t>4</a:t>
            </a:fld>
            <a:endParaRPr lang="en-GB"/>
          </a:p>
        </p:txBody>
      </p:sp>
      <p:sp>
        <p:nvSpPr>
          <p:cNvPr id="5" name="Plassholder for lysbildenummer 2">
            <a:extLst>
              <a:ext uri="{FF2B5EF4-FFF2-40B4-BE49-F238E27FC236}">
                <a16:creationId xmlns:a16="http://schemas.microsoft.com/office/drawing/2014/main" id="{5774B360-333D-2838-6CBF-0F2D546B70D9}"/>
              </a:ext>
            </a:extLst>
          </p:cNvPr>
          <p:cNvSpPr txBox="1">
            <a:spLocks/>
          </p:cNvSpPr>
          <p:nvPr/>
        </p:nvSpPr>
        <p:spPr>
          <a:xfrm>
            <a:off x="11326076" y="6290785"/>
            <a:ext cx="226749" cy="1269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25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6A6BCC-FF39-42D9-ACE8-4D7C3119893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086F580E-6CF8-B925-213B-DF62AA01B2B2}"/>
              </a:ext>
            </a:extLst>
          </p:cNvPr>
          <p:cNvSpPr/>
          <p:nvPr/>
        </p:nvSpPr>
        <p:spPr>
          <a:xfrm>
            <a:off x="2987914" y="2610629"/>
            <a:ext cx="19922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Hvorfor hverdags-digitalisering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51BDBE90-D593-E120-5250-3B3E8B01ED9D}"/>
              </a:ext>
            </a:extLst>
          </p:cNvPr>
          <p:cNvSpPr/>
          <p:nvPr/>
        </p:nvSpPr>
        <p:spPr>
          <a:xfrm>
            <a:off x="7079030" y="5138937"/>
            <a:ext cx="19922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Om Team flyt som CoE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8C4D5323-8147-D60A-89D1-89E5FB4851E4}"/>
                  </a:ext>
                </a:extLst>
              </p14:cNvPr>
              <p14:cNvContentPartPr/>
              <p14:nvPr/>
            </p14:nvContentPartPr>
            <p14:xfrm>
              <a:off x="4669047" y="5639314"/>
              <a:ext cx="2194382" cy="414023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8C4D5323-8147-D60A-89D1-89E5FB4851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4727" y="5634994"/>
                <a:ext cx="2203021" cy="42266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4A5D582D-CD06-3E50-616F-7A45D25BE5B0}"/>
              </a:ext>
            </a:extLst>
          </p:cNvPr>
          <p:cNvSpPr/>
          <p:nvPr/>
        </p:nvSpPr>
        <p:spPr>
          <a:xfrm>
            <a:off x="2388999" y="5376385"/>
            <a:ext cx="19922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Q’n A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C2EDA514-DA3C-2E71-34CA-FDBEF46B9960}"/>
              </a:ext>
            </a:extLst>
          </p:cNvPr>
          <p:cNvSpPr/>
          <p:nvPr/>
        </p:nvSpPr>
        <p:spPr>
          <a:xfrm>
            <a:off x="4737316" y="1069257"/>
            <a:ext cx="1313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Om Eviny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FDC2A78D-61AB-D60A-BAC5-0C96D152A88B}"/>
                  </a:ext>
                </a:extLst>
              </p14:cNvPr>
              <p14:cNvContentPartPr/>
              <p14:nvPr/>
            </p14:nvContentPartPr>
            <p14:xfrm>
              <a:off x="2496321" y="3095510"/>
              <a:ext cx="3599280" cy="129348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FDC2A78D-61AB-D60A-BAC5-0C96D152A8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2001" y="3091190"/>
                <a:ext cx="3607920" cy="130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e 12">
            <a:extLst>
              <a:ext uri="{FF2B5EF4-FFF2-40B4-BE49-F238E27FC236}">
                <a16:creationId xmlns:a16="http://schemas.microsoft.com/office/drawing/2014/main" id="{13DEB1BF-6E76-A3D3-DF3C-61B9B29C3F35}"/>
              </a:ext>
            </a:extLst>
          </p:cNvPr>
          <p:cNvGrpSpPr/>
          <p:nvPr/>
        </p:nvGrpSpPr>
        <p:grpSpPr>
          <a:xfrm>
            <a:off x="6867024" y="3512651"/>
            <a:ext cx="91800" cy="3600"/>
            <a:chOff x="5062287" y="3512651"/>
            <a:chExt cx="91800" cy="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5B507E1D-DE69-2D7E-230C-EC5FA6D88B6A}"/>
                    </a:ext>
                  </a:extLst>
                </p14:cNvPr>
                <p14:cNvContentPartPr/>
                <p14:nvPr/>
              </p14:nvContentPartPr>
              <p14:xfrm>
                <a:off x="5153727" y="3515891"/>
                <a:ext cx="360" cy="36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5B507E1D-DE69-2D7E-230C-EC5FA6D88B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49407" y="3511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DB2E20D5-DB9C-57E1-48EA-DDC55ECB28A5}"/>
                    </a:ext>
                  </a:extLst>
                </p14:cNvPr>
                <p14:cNvContentPartPr/>
                <p14:nvPr/>
              </p14:nvContentPartPr>
              <p14:xfrm>
                <a:off x="5062287" y="3515891"/>
                <a:ext cx="360" cy="36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DB2E20D5-DB9C-57E1-48EA-DDC55ECB28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7967" y="3511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1A0BEA39-E0C6-0D7E-AFEF-3D1AF132E28F}"/>
                    </a:ext>
                  </a:extLst>
                </p14:cNvPr>
                <p14:cNvContentPartPr/>
                <p14:nvPr/>
              </p14:nvContentPartPr>
              <p14:xfrm>
                <a:off x="5062287" y="3512651"/>
                <a:ext cx="360" cy="36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1A0BEA39-E0C6-0D7E-AFEF-3D1AF132E2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57967" y="3508331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517E1623-543C-26A0-B5D8-E61D0829078B}"/>
              </a:ext>
            </a:extLst>
          </p:cNvPr>
          <p:cNvSpPr/>
          <p:nvPr/>
        </p:nvSpPr>
        <p:spPr>
          <a:xfrm>
            <a:off x="2388999" y="1236350"/>
            <a:ext cx="131341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Om Oss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6F69B3C6-59DE-4ED4-867D-F766BA7CE69D}"/>
              </a:ext>
            </a:extLst>
          </p:cNvPr>
          <p:cNvGrpSpPr/>
          <p:nvPr/>
        </p:nvGrpSpPr>
        <p:grpSpPr>
          <a:xfrm>
            <a:off x="3854926" y="1402389"/>
            <a:ext cx="716040" cy="322920"/>
            <a:chOff x="2050189" y="1402389"/>
            <a:chExt cx="716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96CD9BAA-6D71-4670-7978-E0C2689AA973}"/>
                    </a:ext>
                  </a:extLst>
                </p14:cNvPr>
                <p14:cNvContentPartPr/>
                <p14:nvPr/>
              </p14:nvContentPartPr>
              <p14:xfrm>
                <a:off x="2161069" y="1634589"/>
                <a:ext cx="360" cy="36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96CD9BAA-6D71-4670-7978-E0C2689AA9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56749" y="163026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C1F10A1F-7C19-466C-EF22-F5C136238EB8}"/>
                    </a:ext>
                  </a:extLst>
                </p14:cNvPr>
                <p14:cNvContentPartPr/>
                <p14:nvPr/>
              </p14:nvContentPartPr>
              <p14:xfrm>
                <a:off x="2050189" y="1402389"/>
                <a:ext cx="716040" cy="32292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C1F10A1F-7C19-466C-EF22-F5C136238E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5869" y="1398069"/>
                  <a:ext cx="724680" cy="3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DFC5F404-BB74-EF39-00BD-03E23C23B6A2}"/>
                  </a:ext>
                </a:extLst>
              </p14:cNvPr>
              <p14:cNvContentPartPr/>
              <p14:nvPr/>
            </p14:nvContentPartPr>
            <p14:xfrm>
              <a:off x="9428086" y="3323709"/>
              <a:ext cx="1459440" cy="215208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DFC5F404-BB74-EF39-00BD-03E23C23B6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23766" y="3319389"/>
                <a:ext cx="1468080" cy="21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Håndskrift 21">
                <a:extLst>
                  <a:ext uri="{FF2B5EF4-FFF2-40B4-BE49-F238E27FC236}">
                    <a16:creationId xmlns:a16="http://schemas.microsoft.com/office/drawing/2014/main" id="{5719C193-DE35-63D3-7B0C-4477CC59815F}"/>
                  </a:ext>
                </a:extLst>
              </p14:cNvPr>
              <p14:cNvContentPartPr/>
              <p14:nvPr/>
            </p14:nvContentPartPr>
            <p14:xfrm>
              <a:off x="5542550" y="1339850"/>
              <a:ext cx="1536480" cy="1621800"/>
            </p14:xfrm>
          </p:contentPart>
        </mc:Choice>
        <mc:Fallback xmlns="">
          <p:pic>
            <p:nvPicPr>
              <p:cNvPr id="22" name="Håndskrift 21">
                <a:extLst>
                  <a:ext uri="{FF2B5EF4-FFF2-40B4-BE49-F238E27FC236}">
                    <a16:creationId xmlns:a16="http://schemas.microsoft.com/office/drawing/2014/main" id="{5719C193-DE35-63D3-7B0C-4477CC5981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38230" y="1335530"/>
                <a:ext cx="1545120" cy="163044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1CBB84C1-9551-6331-6ADA-64C41FA511E1}"/>
              </a:ext>
            </a:extLst>
          </p:cNvPr>
          <p:cNvSpPr/>
          <p:nvPr/>
        </p:nvSpPr>
        <p:spPr>
          <a:xfrm>
            <a:off x="906561" y="3931790"/>
            <a:ext cx="19922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Hvordan støtter vi hverdags-utviklerne</a:t>
            </a:r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DD41A0FA-E91A-064C-B943-6C9A76D6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87" y="303306"/>
            <a:ext cx="5335677" cy="1828193"/>
          </a:xfrm>
        </p:spPr>
        <p:txBody>
          <a:bodyPr/>
          <a:lstStyle/>
          <a:p>
            <a:r>
              <a:rPr lang="nb-NO" dirty="0"/>
              <a:t>Hva skal vi prate om i dag?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9526D4C3-FEA1-ECF1-79A3-94B21D4B5C0B}"/>
              </a:ext>
            </a:extLst>
          </p:cNvPr>
          <p:cNvSpPr/>
          <p:nvPr/>
        </p:nvSpPr>
        <p:spPr>
          <a:xfrm>
            <a:off x="6233868" y="3132741"/>
            <a:ext cx="351688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Fra RPA til hverdagsutvikling</a:t>
            </a:r>
          </a:p>
        </p:txBody>
      </p:sp>
    </p:spTree>
    <p:extLst>
      <p:ext uri="{BB962C8B-B14F-4D97-AF65-F5344CB8AC3E}">
        <p14:creationId xmlns:p14="http://schemas.microsoft.com/office/powerpoint/2010/main" val="8372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7" grpId="0" animBg="1"/>
      <p:bldP spid="2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95A37A-22E6-1D95-0E97-AD8DDA42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BCC-FF39-42D9-ACE8-4D7C31198930}" type="slidenum">
              <a:rPr lang="en-GB" smtClean="0"/>
              <a:t>5</a:t>
            </a:fld>
            <a:endParaRPr lang="en-GB"/>
          </a:p>
        </p:txBody>
      </p:sp>
      <p:pic>
        <p:nvPicPr>
          <p:cNvPr id="8" name="Bilde 7">
            <a:hlinkClick r:id="rId2"/>
            <a:extLst>
              <a:ext uri="{FF2B5EF4-FFF2-40B4-BE49-F238E27FC236}">
                <a16:creationId xmlns:a16="http://schemas.microsoft.com/office/drawing/2014/main" id="{DB242160-FA1E-9871-CDE2-2643875C6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3431">
            <a:off x="9173183" y="3786894"/>
            <a:ext cx="2292619" cy="27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668EBDAB-728C-F2B5-ADFD-1433BD26E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9" y="0"/>
            <a:ext cx="12182791" cy="793102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60CA1F9-D15F-37B1-1F3B-CAB636DE7D7D}"/>
              </a:ext>
            </a:extLst>
          </p:cNvPr>
          <p:cNvSpPr/>
          <p:nvPr/>
        </p:nvSpPr>
        <p:spPr>
          <a:xfrm>
            <a:off x="1086857" y="1359566"/>
            <a:ext cx="4363448" cy="3176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8947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 descr="Et bilde som inneholder person, innendørs, sitter, vindu&#10;&#10;Automatisk generert beskrivelse">
            <a:extLst>
              <a:ext uri="{FF2B5EF4-FFF2-40B4-BE49-F238E27FC236}">
                <a16:creationId xmlns:a16="http://schemas.microsoft.com/office/drawing/2014/main" id="{0B0803F2-FEDF-6393-8844-9D7F8C0C1C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r="21554"/>
          <a:stretch>
            <a:fillRect/>
          </a:stretch>
        </p:blipFill>
        <p:spPr/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24E1CD8-980B-70CC-2EEB-A25D4D4E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058" y="2335974"/>
            <a:ext cx="5335677" cy="1828193"/>
          </a:xfrm>
        </p:spPr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0EEB9D-E75C-D446-1193-5762653D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27C7C8-2323-F744-EAFF-2D34C7532AB8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fontScale="25000" lnSpcReduction="20000"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Åpen arbeidsstue i 4.etg hver torsdag 12-14 (sitt ut dagen om du vil)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Faste hverdagsutviklerdager i FEM - Onsdager i prosjektsonen?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 err="1">
                <a:effectLst/>
                <a:latin typeface="Calibri" panose="020F0502020204030204" pitchFamily="34" charset="0"/>
              </a:rPr>
              <a:t>Hverdagsdigitaliseringprisen</a:t>
            </a:r>
            <a:r>
              <a:rPr lang="nb-NO" sz="1800">
                <a:effectLst/>
                <a:latin typeface="Calibri" panose="020F0502020204030204" pitchFamily="34" charset="0"/>
              </a:rPr>
              <a:t> 2022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FEM </a:t>
            </a:r>
            <a:r>
              <a:rPr lang="nb-NO" sz="1800" err="1">
                <a:effectLst/>
                <a:latin typeface="Calibri" panose="020F0502020204030204" pitchFamily="34" charset="0"/>
              </a:rPr>
              <a:t>Ideaton</a:t>
            </a:r>
            <a:endParaRPr lang="nb-NO" sz="18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Lowcode </a:t>
            </a:r>
            <a:r>
              <a:rPr lang="nb-NO" sz="1800" err="1">
                <a:effectLst/>
                <a:latin typeface="Calibri" panose="020F0502020204030204" pitchFamily="34" charset="0"/>
              </a:rPr>
              <a:t>hackaton</a:t>
            </a:r>
            <a:r>
              <a:rPr lang="nb-NO" sz="1800">
                <a:effectLst/>
                <a:latin typeface="Calibri" panose="020F0502020204030204" pitchFamily="34" charset="0"/>
              </a:rPr>
              <a:t> 2022 i desember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Hjemmelekse: Grunnkurs E-læring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Neste gang: Jobbe med idéer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1800">
                <a:effectLst/>
                <a:latin typeface="Calibri" panose="020F0502020204030204" pitchFamily="34" charset="0"/>
              </a:rPr>
              <a:t>Mål på sikt: PL-900 sertifisering - </a:t>
            </a:r>
            <a:r>
              <a:rPr lang="nb-NO" sz="1800">
                <a:latin typeface="Calibri" panose="020F0502020204030204" pitchFamily="34" charset="0"/>
              </a:rPr>
              <a:t>Power Platform </a:t>
            </a:r>
            <a:r>
              <a:rPr lang="nb-NO" sz="1800" err="1">
                <a:latin typeface="Calibri" panose="020F0502020204030204" pitchFamily="34" charset="0"/>
              </a:rPr>
              <a:t>Fundamantals</a:t>
            </a:r>
            <a:endParaRPr lang="nb-NO" sz="1800">
              <a:effectLst/>
              <a:latin typeface="Calibri" panose="020F0502020204030204" pitchFamily="34" charset="0"/>
            </a:endParaRPr>
          </a:p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26F4959-8234-4EF6-1A4E-1B85C05AACEC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909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rgbClr val="FAFDFA"/>
      </a:lt1>
      <a:dk2>
        <a:srgbClr val="1B5B59"/>
      </a:dk2>
      <a:lt2>
        <a:srgbClr val="76E691"/>
      </a:lt2>
      <a:accent1>
        <a:srgbClr val="55B077"/>
      </a:accent1>
      <a:accent2>
        <a:srgbClr val="2519FF"/>
      </a:accent2>
      <a:accent3>
        <a:srgbClr val="E1C3FF"/>
      </a:accent3>
      <a:accent4>
        <a:srgbClr val="FCD300"/>
      </a:accent4>
      <a:accent5>
        <a:srgbClr val="FCA50D"/>
      </a:accent5>
      <a:accent6>
        <a:srgbClr val="FC6D19"/>
      </a:accent6>
      <a:hlink>
        <a:srgbClr val="0563C1"/>
      </a:hlink>
      <a:folHlink>
        <a:srgbClr val="954F72"/>
      </a:folHlink>
    </a:clrScheme>
    <a:fontScheme name="Egendefinert 48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iny_Presentasjonsmal_v1-1.potx" id="{F42F44FA-0485-4D65-8DE9-257CF0EA0E4B}" vid="{0617F8FE-B2B5-4E9D-BFF2-D27599AC2FB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5E258BD6660418E947DD880AC4688" ma:contentTypeVersion="25" ma:contentTypeDescription="Create a new document." ma:contentTypeScope="" ma:versionID="c5934f3cc450a44b9df6608c9070a567">
  <xsd:schema xmlns:xsd="http://www.w3.org/2001/XMLSchema" xmlns:xs="http://www.w3.org/2001/XMLSchema" xmlns:p="http://schemas.microsoft.com/office/2006/metadata/properties" xmlns:ns2="4c5b7380-60dd-4505-ae05-c500d6f35342" xmlns:ns3="cfdadf94-0094-4053-9024-4858ce893abb" targetNamespace="http://schemas.microsoft.com/office/2006/metadata/properties" ma:root="true" ma:fieldsID="e132fbf99442dc23714b07f3b121cfd8" ns2:_="" ns3:_="">
    <xsd:import namespace="4c5b7380-60dd-4505-ae05-c500d6f35342"/>
    <xsd:import namespace="cfdadf94-0094-4053-9024-4858ce893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3:TaxKeywordTaxHTField" minOccurs="0"/>
                <xsd:element ref="ns2:db12df5ee8554384b5ddde5cfce44292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7380-60dd-4505-ae05-c500d6f35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b12df5ee8554384b5ddde5cfce44292" ma:index="18" nillable="true" ma:taxonomy="true" ma:internalName="db12df5ee8554384b5ddde5cfce44292" ma:taxonomyFieldName="PowerPlatform_x0020_Tag" ma:displayName="PowerPlatform Tag" ma:default="" ma:fieldId="{db12df5e-e855-4384-b5dd-de5cfce44292}" ma:taxonomyMulti="true" ma:sspId="0bd0674a-f7ae-4b8b-b0c6-67ceef0215a8" ma:termSetId="0dbdad5a-9b62-4b13-94bd-e7f9c38724a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d0674a-f7ae-4b8b-b0c6-67ceef021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internalName="MediaServiceDateTake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adf94-0094-4053-9024-4858ce893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c02d389-3efd-4c6a-a1f2-d72db155bb07}" ma:internalName="TaxCatchAll" ma:showField="CatchAllData" ma:web="cfdadf94-0094-4053-9024-4858ce893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bd0674a-f7ae-4b8b-b0c6-67ceef0215a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75E258BD6660418E947DD880AC4688" ma:contentTypeVersion="25" ma:contentTypeDescription="Opprett et nytt dokument." ma:contentTypeScope="" ma:versionID="941d7bcb209232887ab3aa3b525219a6">
  <xsd:schema xmlns:xsd="http://www.w3.org/2001/XMLSchema" xmlns:xs="http://www.w3.org/2001/XMLSchema" xmlns:p="http://schemas.microsoft.com/office/2006/metadata/properties" xmlns:ns2="4c5b7380-60dd-4505-ae05-c500d6f35342" xmlns:ns3="cfdadf94-0094-4053-9024-4858ce893abb" targetNamespace="http://schemas.microsoft.com/office/2006/metadata/properties" ma:root="true" ma:fieldsID="45aaefd46613b2f9869924bd519b0b13" ns2:_="" ns3:_="">
    <xsd:import namespace="4c5b7380-60dd-4505-ae05-c500d6f35342"/>
    <xsd:import namespace="cfdadf94-0094-4053-9024-4858ce893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3:TaxKeywordTaxHTField" minOccurs="0"/>
                <xsd:element ref="ns2:db12df5ee8554384b5ddde5cfce44292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7380-60dd-4505-ae05-c500d6f35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b12df5ee8554384b5ddde5cfce44292" ma:index="18" nillable="true" ma:taxonomy="true" ma:internalName="db12df5ee8554384b5ddde5cfce44292" ma:taxonomyFieldName="PowerPlatform_x0020_Tag" ma:displayName="PowerPlatform Tag" ma:default="" ma:fieldId="{db12df5e-e855-4384-b5dd-de5cfce44292}" ma:taxonomyMulti="true" ma:sspId="0bd0674a-f7ae-4b8b-b0c6-67ceef0215a8" ma:termSetId="0dbdad5a-9b62-4b13-94bd-e7f9c38724a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0bd0674a-f7ae-4b8b-b0c6-67ceef021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internalName="MediaServiceDateTake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adf94-0094-4053-9024-4858ce893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c02d389-3efd-4c6a-a1f2-d72db155bb07}" ma:internalName="TaxCatchAll" ma:showField="CatchAllData" ma:web="cfdadf94-0094-4053-9024-4858ce893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Organisasjonsnøkkelord" ma:fieldId="{23f27201-bee3-471e-b2e7-b64fd8b7ca38}" ma:taxonomyMulti="true" ma:sspId="0bd0674a-f7ae-4b8b-b0c6-67ceef0215a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dadf94-0094-4053-9024-4858ce893abb" xsi:nil="true"/>
    <TaxKeywordTaxHTField xmlns="cfdadf94-0094-4053-9024-4858ce893abb">
      <Terms xmlns="http://schemas.microsoft.com/office/infopath/2007/PartnerControls"/>
    </TaxKeywordTaxHTField>
    <db12df5ee8554384b5ddde5cfce44292 xmlns="4c5b7380-60dd-4505-ae05-c500d6f35342">
      <Terms xmlns="http://schemas.microsoft.com/office/infopath/2007/PartnerControls"/>
    </db12df5ee8554384b5ddde5cfce44292>
    <lcf76f155ced4ddcb4097134ff3c332f xmlns="4c5b7380-60dd-4505-ae05-c500d6f353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BC0E87-33D7-4439-8DF9-3A163D80DD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b7380-60dd-4505-ae05-c500d6f35342"/>
    <ds:schemaRef ds:uri="cfdadf94-0094-4053-9024-4858ce893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A88915-4529-426A-B36E-98410E56B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b7380-60dd-4505-ae05-c500d6f35342"/>
    <ds:schemaRef ds:uri="cfdadf94-0094-4053-9024-4858ce893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F7AA6-7E4D-4902-A907-89676004ED4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B9C74C-6048-4DF1-A99F-0AA41B81E8B4}">
  <ds:schemaRefs>
    <ds:schemaRef ds:uri="4c5b7380-60dd-4505-ae05-c500d6f35342"/>
    <ds:schemaRef ds:uri="cfdadf94-0094-4053-9024-4858ce893abb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12f1bdca-9eec-45f6-a63e-2061b957e8ee}" enabled="0" method="" siteId="{12f1bdca-9eec-45f6-a63e-2061b957e8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502</Words>
  <Application>Microsoft Office PowerPoint</Application>
  <PresentationFormat>Widescreen</PresentationFormat>
  <Paragraphs>87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Bierstadt</vt:lpstr>
      <vt:lpstr>Calibri</vt:lpstr>
      <vt:lpstr>Courier New</vt:lpstr>
      <vt:lpstr>Noto Sans Symbols</vt:lpstr>
      <vt:lpstr>1_Office-tema</vt:lpstr>
      <vt:lpstr>PowerPoint-presentasjon</vt:lpstr>
      <vt:lpstr>Preben F. Jakobsen</vt:lpstr>
      <vt:lpstr>Christopher Ramsdal</vt:lpstr>
      <vt:lpstr>Hva skal vi prate om i dag?</vt:lpstr>
      <vt:lpstr>PowerPoint-presentasjon</vt:lpstr>
      <vt:lpstr>PowerPoint-presentasjon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Ramsdal</dc:creator>
  <cp:lastModifiedBy>Christopher Ramsdal</cp:lastModifiedBy>
  <cp:revision>5</cp:revision>
  <dcterms:created xsi:type="dcterms:W3CDTF">2013-07-15T20:26:40Z</dcterms:created>
  <dcterms:modified xsi:type="dcterms:W3CDTF">2022-11-10T09:46:21Z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0x0101002A75E258BD6660418E947DD880AC4688</vt:lpwstr>
  </property>
  <property fmtid="{D5CDD505-2E9C-101B-9397-08002B2CF9AE}" pid="4" name="MediaServiceImageTags">
    <vt:lpwstr/>
  </property>
  <property fmtid="{D5CDD505-2E9C-101B-9397-08002B2CF9AE}" pid="5" name="PowerPlatform Tag">
    <vt:lpwstr/>
  </property>
</Properties>
</file>