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40" r:id="rId4"/>
  </p:sldMasterIdLst>
  <p:notesMasterIdLst>
    <p:notesMasterId r:id="rId11"/>
  </p:notesMasterIdLst>
  <p:handoutMasterIdLst>
    <p:handoutMasterId r:id="rId12"/>
  </p:handoutMasterIdLst>
  <p:sldIdLst>
    <p:sldId id="2147477857" r:id="rId5"/>
    <p:sldId id="2147477858" r:id="rId6"/>
    <p:sldId id="2076137376" r:id="rId7"/>
    <p:sldId id="2147477842" r:id="rId8"/>
    <p:sldId id="2147477859" r:id="rId9"/>
    <p:sldId id="214747786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70" userDrawn="1">
          <p15:clr>
            <a:srgbClr val="A4A3A4"/>
          </p15:clr>
        </p15:guide>
        <p15:guide id="3" orient="horz" pos="459" userDrawn="1">
          <p15:clr>
            <a:srgbClr val="A4A3A4"/>
          </p15:clr>
        </p15:guide>
        <p15:guide id="4" orient="horz" pos="3861" userDrawn="1">
          <p15:clr>
            <a:srgbClr val="A4A3A4"/>
          </p15:clr>
        </p15:guide>
        <p15:guide id="8" pos="7446" userDrawn="1">
          <p15:clr>
            <a:srgbClr val="A4A3A4"/>
          </p15:clr>
        </p15:guide>
        <p15:guide id="10" orient="horz" pos="202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9630D044-17A3-33E7-53D7-7D513C727B80}" name="Sam Zand Niapour" initials="SZN" userId="S::sam.zand.niapour@avanade.com::aad8b449-0b3e-4d40-b0b9-9da7d63cdb3d" providerId="AD"/>
  <p188:author id="{17584B70-02D6-CE5C-32FE-DC479557F765}" name="Brian Jacobsen" initials="BJ" userId="S::brian.jacobsen@avanade.com::7f8836cc-e686-44e5-b4fa-9482cfca24d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6" name="Author" initials="A" lastIdx="2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EC6"/>
    <a:srgbClr val="21AB45"/>
    <a:srgbClr val="000000"/>
    <a:srgbClr val="FF5800"/>
    <a:srgbClr val="E6A61C"/>
    <a:srgbClr val="BF4200"/>
    <a:srgbClr val="767676"/>
    <a:srgbClr val="C80000"/>
    <a:srgbClr val="CC4600"/>
    <a:srgbClr val="FF64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28" y="108"/>
      </p:cViewPr>
      <p:guideLst>
        <p:guide pos="370"/>
        <p:guide orient="horz" pos="459"/>
        <p:guide orient="horz" pos="3861"/>
        <p:guide pos="7446"/>
        <p:guide orient="horz" pos="20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commentAuthors" Target="commentAuthors.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E34523-825F-93C1-D531-2C8EB4699E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K"/>
          </a:p>
        </p:txBody>
      </p:sp>
      <p:sp>
        <p:nvSpPr>
          <p:cNvPr id="3" name="Date Placeholder 2">
            <a:extLst>
              <a:ext uri="{FF2B5EF4-FFF2-40B4-BE49-F238E27FC236}">
                <a16:creationId xmlns:a16="http://schemas.microsoft.com/office/drawing/2014/main" id="{7B038741-E9EA-6C70-CA0A-9A598808286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DA610FF-3ED6-4F2F-90D0-144D872E98ED}" type="datetimeFigureOut">
              <a:rPr lang="en-DK" smtClean="0"/>
              <a:t>11/10/2022</a:t>
            </a:fld>
            <a:endParaRPr lang="en-DK"/>
          </a:p>
        </p:txBody>
      </p:sp>
      <p:sp>
        <p:nvSpPr>
          <p:cNvPr id="4" name="Footer Placeholder 3">
            <a:extLst>
              <a:ext uri="{FF2B5EF4-FFF2-40B4-BE49-F238E27FC236}">
                <a16:creationId xmlns:a16="http://schemas.microsoft.com/office/drawing/2014/main" id="{4D5BA1C7-0568-2270-9B7A-FDD60AABE3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DK"/>
          </a:p>
        </p:txBody>
      </p:sp>
      <p:sp>
        <p:nvSpPr>
          <p:cNvPr id="5" name="Slide Number Placeholder 4">
            <a:extLst>
              <a:ext uri="{FF2B5EF4-FFF2-40B4-BE49-F238E27FC236}">
                <a16:creationId xmlns:a16="http://schemas.microsoft.com/office/drawing/2014/main" id="{3181F26E-1958-B2E9-D082-D25B67B46C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190814-4EF0-4B5E-B8FC-4A660F6D96E1}" type="slidenum">
              <a:rPr lang="en-DK" smtClean="0"/>
              <a:t>‹#›</a:t>
            </a:fld>
            <a:endParaRPr lang="en-DK"/>
          </a:p>
        </p:txBody>
      </p:sp>
    </p:spTree>
    <p:extLst>
      <p:ext uri="{BB962C8B-B14F-4D97-AF65-F5344CB8AC3E}">
        <p14:creationId xmlns:p14="http://schemas.microsoft.com/office/powerpoint/2010/main" val="26606996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323134-CEB1-9C43-B6DE-74B10BFB1C0A}" type="datetimeFigureOut">
              <a:rPr lang="en-US" smtClean="0"/>
              <a:t>11/10/2022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F17A60-5211-564C-AE51-C5EE6D827C53}" type="slidenum">
              <a:rPr lang="en-US" smtClean="0"/>
              <a:t>‹#›</a:t>
            </a:fld>
            <a:endParaRPr lang="en-US"/>
          </a:p>
        </p:txBody>
      </p:sp>
    </p:spTree>
    <p:extLst>
      <p:ext uri="{BB962C8B-B14F-4D97-AF65-F5344CB8AC3E}">
        <p14:creationId xmlns:p14="http://schemas.microsoft.com/office/powerpoint/2010/main" val="1852717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a:p>
        </p:txBody>
      </p:sp>
      <p:sp>
        <p:nvSpPr>
          <p:cNvPr id="4" name="Slide Number Placeholder 3"/>
          <p:cNvSpPr>
            <a:spLocks noGrp="1"/>
          </p:cNvSpPr>
          <p:nvPr>
            <p:ph type="sldNum" sz="quarter" idx="5"/>
          </p:nvPr>
        </p:nvSpPr>
        <p:spPr/>
        <p:txBody>
          <a:bodyPr/>
          <a:lstStyle/>
          <a:p>
            <a:fld id="{83F17A60-5211-564C-AE51-C5EE6D827C53}" type="slidenum">
              <a:rPr lang="en-US" smtClean="0"/>
              <a:t>4</a:t>
            </a:fld>
            <a:endParaRPr lang="en-US"/>
          </a:p>
        </p:txBody>
      </p:sp>
    </p:spTree>
    <p:extLst>
      <p:ext uri="{BB962C8B-B14F-4D97-AF65-F5344CB8AC3E}">
        <p14:creationId xmlns:p14="http://schemas.microsoft.com/office/powerpoint/2010/main" val="1437592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83F17A60-5211-564C-AE51-C5EE6D827C53}" type="slidenum">
              <a:rPr lang="en-US" smtClean="0"/>
              <a:t>5</a:t>
            </a:fld>
            <a:endParaRPr lang="en-US"/>
          </a:p>
        </p:txBody>
      </p:sp>
    </p:spTree>
    <p:extLst>
      <p:ext uri="{BB962C8B-B14F-4D97-AF65-F5344CB8AC3E}">
        <p14:creationId xmlns:p14="http://schemas.microsoft.com/office/powerpoint/2010/main" val="1095597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83F17A60-5211-564C-AE51-C5EE6D827C53}" type="slidenum">
              <a:rPr lang="en-US" smtClean="0"/>
              <a:t>6</a:t>
            </a:fld>
            <a:endParaRPr lang="en-US"/>
          </a:p>
        </p:txBody>
      </p:sp>
    </p:spTree>
    <p:extLst>
      <p:ext uri="{BB962C8B-B14F-4D97-AF65-F5344CB8AC3E}">
        <p14:creationId xmlns:p14="http://schemas.microsoft.com/office/powerpoint/2010/main" val="789811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Only">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11153103" y="6217538"/>
            <a:ext cx="438831" cy="365125"/>
          </a:xfrm>
          <a:prstGeom prst="rect">
            <a:avLst/>
          </a:prstGeom>
        </p:spPr>
        <p:txBody>
          <a:bodyPr/>
          <a:lstStyle>
            <a:lvl1pPr>
              <a:defRPr>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847DB54-D037-B84F-B6F1-2E8DA40D09AD}" type="slidenum">
              <a:rPr kumimoji="0" lang="en-US" sz="700" b="0" i="0" u="none" strike="noStrike" kern="1200" cap="none" spc="0" normalizeH="0" baseline="0" noProof="0" smtClean="0">
                <a:ln>
                  <a:noFill/>
                </a:ln>
                <a:solidFill>
                  <a:srgbClr val="595959"/>
                </a:solidFill>
                <a:effectLst/>
                <a:uLnTx/>
                <a:uFillTx/>
                <a:latin typeface="Segoe UI Semibold" panose="020B0702040204020203" pitchFamily="34" charset="0"/>
                <a:ea typeface="+mn-ea"/>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solidFill>
                <a:srgbClr val="595959"/>
              </a:solidFill>
              <a:effectLst/>
              <a:uLnTx/>
              <a:uFillTx/>
              <a:latin typeface="Segoe UI Semibold" panose="020B0702040204020203" pitchFamily="34" charset="0"/>
              <a:ea typeface="+mn-ea"/>
              <a:cs typeface="Segoe UI Semibold" panose="020B0702040204020203" pitchFamily="34" charset="0"/>
            </a:endParaRPr>
          </a:p>
        </p:txBody>
      </p:sp>
    </p:spTree>
    <p:extLst>
      <p:ext uri="{BB962C8B-B14F-4D97-AF65-F5344CB8AC3E}">
        <p14:creationId xmlns:p14="http://schemas.microsoft.com/office/powerpoint/2010/main" val="298679827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597">
          <p15:clr>
            <a:srgbClr val="FBAE40"/>
          </p15:clr>
        </p15:guide>
        <p15:guide id="4" pos="7083">
          <p15:clr>
            <a:srgbClr val="FBAE40"/>
          </p15:clr>
        </p15:guide>
        <p15:guide id="5" orient="horz" pos="119">
          <p15:clr>
            <a:srgbClr val="FBAE40"/>
          </p15:clr>
        </p15:guide>
        <p15:guide id="6" orient="horz" pos="392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6" name="Picture 5" descr="Two people standing in an office&#10;&#10;Description automatically generated with medium confidence">
            <a:extLst>
              <a:ext uri="{FF2B5EF4-FFF2-40B4-BE49-F238E27FC236}">
                <a16:creationId xmlns:a16="http://schemas.microsoft.com/office/drawing/2014/main" id="{FE17E3BF-8D91-4892-9EF2-E156E0749A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4" name="Rectangle 3">
            <a:extLst>
              <a:ext uri="{FF2B5EF4-FFF2-40B4-BE49-F238E27FC236}">
                <a16:creationId xmlns:a16="http://schemas.microsoft.com/office/drawing/2014/main" id="{F9448DA8-F686-45D9-8534-4F526DB85BA8}"/>
              </a:ext>
            </a:extLst>
          </p:cNvPr>
          <p:cNvSpPr/>
          <p:nvPr userDrawn="1"/>
        </p:nvSpPr>
        <p:spPr>
          <a:xfrm>
            <a:off x="-1" y="0"/>
            <a:ext cx="8580121" cy="6858000"/>
          </a:xfrm>
          <a:prstGeom prst="rect">
            <a:avLst/>
          </a:prstGeom>
          <a:gradFill>
            <a:gsLst>
              <a:gs pos="3600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8" name="Title 2">
            <a:extLst>
              <a:ext uri="{FF2B5EF4-FFF2-40B4-BE49-F238E27FC236}">
                <a16:creationId xmlns:a16="http://schemas.microsoft.com/office/drawing/2014/main" id="{3BB4DDD0-8D7B-4671-95E4-ACA7BC72D5E7}"/>
              </a:ext>
            </a:extLst>
          </p:cNvPr>
          <p:cNvSpPr>
            <a:spLocks noGrp="1"/>
          </p:cNvSpPr>
          <p:nvPr>
            <p:ph type="title" hasCustomPrompt="1"/>
          </p:nvPr>
        </p:nvSpPr>
        <p:spPr>
          <a:xfrm>
            <a:off x="690405" y="2123441"/>
            <a:ext cx="5405595" cy="1031239"/>
          </a:xfrm>
        </p:spPr>
        <p:txBody>
          <a:bodyPr lIns="0"/>
          <a:lstStyle>
            <a:lvl1pPr>
              <a:defRPr sz="3400">
                <a:solidFill>
                  <a:schemeClr val="tx1"/>
                </a:solidFill>
                <a:latin typeface="Segoe UI Semibold" panose="020B0702040204020203" pitchFamily="34" charset="0"/>
                <a:cs typeface="Segoe UI Semibold" panose="020B0702040204020203" pitchFamily="34" charset="0"/>
              </a:defRPr>
            </a:lvl1pPr>
          </a:lstStyle>
          <a:p>
            <a:r>
              <a:rPr lang="en-US" dirty="0"/>
              <a:t>Title Text</a:t>
            </a:r>
          </a:p>
        </p:txBody>
      </p:sp>
      <p:sp>
        <p:nvSpPr>
          <p:cNvPr id="19" name="Text Placeholder 18">
            <a:extLst>
              <a:ext uri="{FF2B5EF4-FFF2-40B4-BE49-F238E27FC236}">
                <a16:creationId xmlns:a16="http://schemas.microsoft.com/office/drawing/2014/main" id="{0F4B1195-55B7-44CD-B533-E7B414B6F401}"/>
              </a:ext>
            </a:extLst>
          </p:cNvPr>
          <p:cNvSpPr>
            <a:spLocks noGrp="1"/>
          </p:cNvSpPr>
          <p:nvPr>
            <p:ph type="body" sz="quarter" idx="10" hasCustomPrompt="1"/>
          </p:nvPr>
        </p:nvSpPr>
        <p:spPr>
          <a:xfrm>
            <a:off x="689991" y="3245355"/>
            <a:ext cx="5215509" cy="457966"/>
          </a:xfrm>
        </p:spPr>
        <p:txBody>
          <a:bodyPr lIns="0" rIns="0"/>
          <a:lstStyle>
            <a:lvl1pPr>
              <a:defRPr sz="2200">
                <a:solidFill>
                  <a:schemeClr val="tx2"/>
                </a:solidFill>
                <a:latin typeface="Segoe UI Semilight" panose="020B0402040204020203" pitchFamily="34" charset="0"/>
                <a:cs typeface="Segoe UI Semilight" panose="020B0402040204020203" pitchFamily="34" charset="0"/>
              </a:defRPr>
            </a:lvl1pPr>
          </a:lstStyle>
          <a:p>
            <a:pPr lvl="0"/>
            <a:r>
              <a:rPr lang="en-US" dirty="0"/>
              <a:t>Sub title</a:t>
            </a:r>
          </a:p>
        </p:txBody>
      </p:sp>
      <p:sp>
        <p:nvSpPr>
          <p:cNvPr id="11" name="Text Placeholder 20">
            <a:extLst>
              <a:ext uri="{FF2B5EF4-FFF2-40B4-BE49-F238E27FC236}">
                <a16:creationId xmlns:a16="http://schemas.microsoft.com/office/drawing/2014/main" id="{78B3D205-1830-4B52-B24F-A95F96455BB8}"/>
              </a:ext>
            </a:extLst>
          </p:cNvPr>
          <p:cNvSpPr>
            <a:spLocks noGrp="1"/>
          </p:cNvSpPr>
          <p:nvPr>
            <p:ph type="body" sz="quarter" idx="11" hasCustomPrompt="1"/>
          </p:nvPr>
        </p:nvSpPr>
        <p:spPr>
          <a:xfrm>
            <a:off x="689991" y="4147693"/>
            <a:ext cx="4298950" cy="517525"/>
          </a:xfrm>
        </p:spPr>
        <p:txBody>
          <a:bodyPr lIns="0" rIns="0"/>
          <a:lstStyle>
            <a:lvl1pPr>
              <a:defRPr sz="1600">
                <a:solidFill>
                  <a:schemeClr val="tx1"/>
                </a:solidFill>
                <a:latin typeface="Segoe UI Light" panose="020B0502040204020203" pitchFamily="34" charset="0"/>
                <a:cs typeface="Segoe UI Light" panose="020B0502040204020203" pitchFamily="34" charset="0"/>
              </a:defRPr>
            </a:lvl1pPr>
          </a:lstStyle>
          <a:p>
            <a:pPr lvl="0"/>
            <a:r>
              <a:rPr lang="en-US" dirty="0"/>
              <a:t>Name &amp; Date</a:t>
            </a:r>
          </a:p>
        </p:txBody>
      </p:sp>
      <p:pic>
        <p:nvPicPr>
          <p:cNvPr id="21" name="Picture 20">
            <a:extLst>
              <a:ext uri="{FF2B5EF4-FFF2-40B4-BE49-F238E27FC236}">
                <a16:creationId xmlns:a16="http://schemas.microsoft.com/office/drawing/2014/main" id="{2C965D17-2BBF-4EAB-B8F0-5ED1F55F0B88}"/>
              </a:ext>
            </a:extLst>
          </p:cNvPr>
          <p:cNvPicPr>
            <a:picLocks noChangeAspect="1"/>
          </p:cNvPicPr>
          <p:nvPr userDrawn="1"/>
        </p:nvPicPr>
        <p:blipFill>
          <a:blip r:embed="rId3">
            <a:alphaModFix/>
          </a:blip>
          <a:srcRect/>
          <a:stretch>
            <a:fillRect/>
          </a:stretch>
        </p:blipFill>
        <p:spPr>
          <a:xfrm>
            <a:off x="4719145" y="294343"/>
            <a:ext cx="7472855" cy="6563658"/>
          </a:xfrm>
          <a:custGeom>
            <a:avLst/>
            <a:gdLst>
              <a:gd name="connsiteX0" fmla="*/ 5649135 w 7472855"/>
              <a:gd name="connsiteY0" fmla="*/ 1427777 h 6563658"/>
              <a:gd name="connsiteX1" fmla="*/ 5715175 w 7472855"/>
              <a:gd name="connsiteY1" fmla="*/ 1580177 h 6563658"/>
              <a:gd name="connsiteX2" fmla="*/ 5892975 w 7472855"/>
              <a:gd name="connsiteY2" fmla="*/ 1935777 h 6563658"/>
              <a:gd name="connsiteX3" fmla="*/ 6314615 w 7472855"/>
              <a:gd name="connsiteY3" fmla="*/ 2626657 h 6563658"/>
              <a:gd name="connsiteX4" fmla="*/ 6324775 w 7472855"/>
              <a:gd name="connsiteY4" fmla="*/ 2575857 h 6563658"/>
              <a:gd name="connsiteX5" fmla="*/ 6355255 w 7472855"/>
              <a:gd name="connsiteY5" fmla="*/ 2392977 h 6563658"/>
              <a:gd name="connsiteX6" fmla="*/ 6365415 w 7472855"/>
              <a:gd name="connsiteY6" fmla="*/ 2240577 h 6563658"/>
              <a:gd name="connsiteX7" fmla="*/ 6329855 w 7472855"/>
              <a:gd name="connsiteY7" fmla="*/ 2042457 h 6563658"/>
              <a:gd name="connsiteX8" fmla="*/ 6284135 w 7472855"/>
              <a:gd name="connsiteY8" fmla="*/ 1905297 h 6563658"/>
              <a:gd name="connsiteX9" fmla="*/ 6243495 w 7472855"/>
              <a:gd name="connsiteY9" fmla="*/ 1798617 h 6563658"/>
              <a:gd name="connsiteX10" fmla="*/ 6172375 w 7472855"/>
              <a:gd name="connsiteY10" fmla="*/ 1763057 h 6563658"/>
              <a:gd name="connsiteX11" fmla="*/ 6152055 w 7472855"/>
              <a:gd name="connsiteY11" fmla="*/ 1737657 h 6563658"/>
              <a:gd name="connsiteX12" fmla="*/ 6086015 w 7472855"/>
              <a:gd name="connsiteY12" fmla="*/ 1666537 h 6563658"/>
              <a:gd name="connsiteX13" fmla="*/ 5994575 w 7472855"/>
              <a:gd name="connsiteY13" fmla="*/ 1580177 h 6563658"/>
              <a:gd name="connsiteX14" fmla="*/ 5872655 w 7472855"/>
              <a:gd name="connsiteY14" fmla="*/ 1498897 h 6563658"/>
              <a:gd name="connsiteX15" fmla="*/ 5826935 w 7472855"/>
              <a:gd name="connsiteY15" fmla="*/ 1453177 h 6563658"/>
              <a:gd name="connsiteX16" fmla="*/ 3230039 w 7472855"/>
              <a:gd name="connsiteY16" fmla="*/ 772457 h 6563658"/>
              <a:gd name="connsiteX17" fmla="*/ 2998391 w 7472855"/>
              <a:gd name="connsiteY17" fmla="*/ 930953 h 6563658"/>
              <a:gd name="connsiteX18" fmla="*/ 2583863 w 7472855"/>
              <a:gd name="connsiteY18" fmla="*/ 1461305 h 6563658"/>
              <a:gd name="connsiteX19" fmla="*/ 2266871 w 7472855"/>
              <a:gd name="connsiteY19" fmla="*/ 2144057 h 6563658"/>
              <a:gd name="connsiteX20" fmla="*/ 2023031 w 7472855"/>
              <a:gd name="connsiteY20" fmla="*/ 2643929 h 6563658"/>
              <a:gd name="connsiteX21" fmla="*/ 1718231 w 7472855"/>
              <a:gd name="connsiteY21" fmla="*/ 3326681 h 6563658"/>
              <a:gd name="connsiteX22" fmla="*/ 1242743 w 7472855"/>
              <a:gd name="connsiteY22" fmla="*/ 4046009 h 6563658"/>
              <a:gd name="connsiteX23" fmla="*/ 1157399 w 7472855"/>
              <a:gd name="connsiteY23" fmla="*/ 4411769 h 6563658"/>
              <a:gd name="connsiteX24" fmla="*/ 1163495 w 7472855"/>
              <a:gd name="connsiteY24" fmla="*/ 4509305 h 6563658"/>
              <a:gd name="connsiteX25" fmla="*/ 1206167 w 7472855"/>
              <a:gd name="connsiteY25" fmla="*/ 4710473 h 6563658"/>
              <a:gd name="connsiteX26" fmla="*/ 1285415 w 7472855"/>
              <a:gd name="connsiteY26" fmla="*/ 4868969 h 6563658"/>
              <a:gd name="connsiteX27" fmla="*/ 1389047 w 7472855"/>
              <a:gd name="connsiteY27" fmla="*/ 4911641 h 6563658"/>
              <a:gd name="connsiteX28" fmla="*/ 1407335 w 7472855"/>
              <a:gd name="connsiteY28" fmla="*/ 4881161 h 6563658"/>
              <a:gd name="connsiteX29" fmla="*/ 1456103 w 7472855"/>
              <a:gd name="connsiteY29" fmla="*/ 4826297 h 6563658"/>
              <a:gd name="connsiteX30" fmla="*/ 1535351 w 7472855"/>
              <a:gd name="connsiteY30" fmla="*/ 4753145 h 6563658"/>
              <a:gd name="connsiteX31" fmla="*/ 1834055 w 7472855"/>
              <a:gd name="connsiteY31" fmla="*/ 4363001 h 6563658"/>
              <a:gd name="connsiteX32" fmla="*/ 1968167 w 7472855"/>
              <a:gd name="connsiteY32" fmla="*/ 4113065 h 6563658"/>
              <a:gd name="connsiteX33" fmla="*/ 2212007 w 7472855"/>
              <a:gd name="connsiteY33" fmla="*/ 3637577 h 6563658"/>
              <a:gd name="connsiteX34" fmla="*/ 2425367 w 7472855"/>
              <a:gd name="connsiteY34" fmla="*/ 3192569 h 6563658"/>
              <a:gd name="connsiteX35" fmla="*/ 2730167 w 7472855"/>
              <a:gd name="connsiteY35" fmla="*/ 2753657 h 6563658"/>
              <a:gd name="connsiteX36" fmla="*/ 2955719 w 7472855"/>
              <a:gd name="connsiteY36" fmla="*/ 2375705 h 6563658"/>
              <a:gd name="connsiteX37" fmla="*/ 3193463 w 7472855"/>
              <a:gd name="connsiteY37" fmla="*/ 1894121 h 6563658"/>
              <a:gd name="connsiteX38" fmla="*/ 3370247 w 7472855"/>
              <a:gd name="connsiteY38" fmla="*/ 1491785 h 6563658"/>
              <a:gd name="connsiteX39" fmla="*/ 3498263 w 7472855"/>
              <a:gd name="connsiteY39" fmla="*/ 1168697 h 6563658"/>
              <a:gd name="connsiteX40" fmla="*/ 3449495 w 7472855"/>
              <a:gd name="connsiteY40" fmla="*/ 1028489 h 6563658"/>
              <a:gd name="connsiteX41" fmla="*/ 3431207 w 7472855"/>
              <a:gd name="connsiteY41" fmla="*/ 949241 h 6563658"/>
              <a:gd name="connsiteX42" fmla="*/ 3382439 w 7472855"/>
              <a:gd name="connsiteY42" fmla="*/ 900473 h 6563658"/>
              <a:gd name="connsiteX43" fmla="*/ 3351959 w 7472855"/>
              <a:gd name="connsiteY43" fmla="*/ 845609 h 6563658"/>
              <a:gd name="connsiteX44" fmla="*/ 0 w 7472855"/>
              <a:gd name="connsiteY44" fmla="*/ 0 h 6563658"/>
              <a:gd name="connsiteX45" fmla="*/ 7472855 w 7472855"/>
              <a:gd name="connsiteY45" fmla="*/ 0 h 6563658"/>
              <a:gd name="connsiteX46" fmla="*/ 7472855 w 7472855"/>
              <a:gd name="connsiteY46" fmla="*/ 6563658 h 6563658"/>
              <a:gd name="connsiteX47" fmla="*/ 0 w 7472855"/>
              <a:gd name="connsiteY47" fmla="*/ 6563658 h 6563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472855" h="6563658">
                <a:moveTo>
                  <a:pt x="5649135" y="1427777"/>
                </a:moveTo>
                <a:lnTo>
                  <a:pt x="5715175" y="1580177"/>
                </a:lnTo>
                <a:lnTo>
                  <a:pt x="5892975" y="1935777"/>
                </a:lnTo>
                <a:lnTo>
                  <a:pt x="6314615" y="2626657"/>
                </a:lnTo>
                <a:lnTo>
                  <a:pt x="6324775" y="2575857"/>
                </a:lnTo>
                <a:lnTo>
                  <a:pt x="6355255" y="2392977"/>
                </a:lnTo>
                <a:lnTo>
                  <a:pt x="6365415" y="2240577"/>
                </a:lnTo>
                <a:lnTo>
                  <a:pt x="6329855" y="2042457"/>
                </a:lnTo>
                <a:lnTo>
                  <a:pt x="6284135" y="1905297"/>
                </a:lnTo>
                <a:lnTo>
                  <a:pt x="6243495" y="1798617"/>
                </a:lnTo>
                <a:lnTo>
                  <a:pt x="6172375" y="1763057"/>
                </a:lnTo>
                <a:lnTo>
                  <a:pt x="6152055" y="1737657"/>
                </a:lnTo>
                <a:lnTo>
                  <a:pt x="6086015" y="1666537"/>
                </a:lnTo>
                <a:lnTo>
                  <a:pt x="5994575" y="1580177"/>
                </a:lnTo>
                <a:lnTo>
                  <a:pt x="5872655" y="1498897"/>
                </a:lnTo>
                <a:lnTo>
                  <a:pt x="5826935" y="1453177"/>
                </a:lnTo>
                <a:close/>
                <a:moveTo>
                  <a:pt x="3230039" y="772457"/>
                </a:moveTo>
                <a:lnTo>
                  <a:pt x="2998391" y="930953"/>
                </a:lnTo>
                <a:lnTo>
                  <a:pt x="2583863" y="1461305"/>
                </a:lnTo>
                <a:lnTo>
                  <a:pt x="2266871" y="2144057"/>
                </a:lnTo>
                <a:lnTo>
                  <a:pt x="2023031" y="2643929"/>
                </a:lnTo>
                <a:lnTo>
                  <a:pt x="1718231" y="3326681"/>
                </a:lnTo>
                <a:lnTo>
                  <a:pt x="1242743" y="4046009"/>
                </a:lnTo>
                <a:lnTo>
                  <a:pt x="1157399" y="4411769"/>
                </a:lnTo>
                <a:lnTo>
                  <a:pt x="1163495" y="4509305"/>
                </a:lnTo>
                <a:lnTo>
                  <a:pt x="1206167" y="4710473"/>
                </a:lnTo>
                <a:lnTo>
                  <a:pt x="1285415" y="4868969"/>
                </a:lnTo>
                <a:lnTo>
                  <a:pt x="1389047" y="4911641"/>
                </a:lnTo>
                <a:lnTo>
                  <a:pt x="1407335" y="4881161"/>
                </a:lnTo>
                <a:lnTo>
                  <a:pt x="1456103" y="4826297"/>
                </a:lnTo>
                <a:lnTo>
                  <a:pt x="1535351" y="4753145"/>
                </a:lnTo>
                <a:lnTo>
                  <a:pt x="1834055" y="4363001"/>
                </a:lnTo>
                <a:lnTo>
                  <a:pt x="1968167" y="4113065"/>
                </a:lnTo>
                <a:lnTo>
                  <a:pt x="2212007" y="3637577"/>
                </a:lnTo>
                <a:lnTo>
                  <a:pt x="2425367" y="3192569"/>
                </a:lnTo>
                <a:lnTo>
                  <a:pt x="2730167" y="2753657"/>
                </a:lnTo>
                <a:lnTo>
                  <a:pt x="2955719" y="2375705"/>
                </a:lnTo>
                <a:lnTo>
                  <a:pt x="3193463" y="1894121"/>
                </a:lnTo>
                <a:lnTo>
                  <a:pt x="3370247" y="1491785"/>
                </a:lnTo>
                <a:lnTo>
                  <a:pt x="3498263" y="1168697"/>
                </a:lnTo>
                <a:lnTo>
                  <a:pt x="3449495" y="1028489"/>
                </a:lnTo>
                <a:lnTo>
                  <a:pt x="3431207" y="949241"/>
                </a:lnTo>
                <a:lnTo>
                  <a:pt x="3382439" y="900473"/>
                </a:lnTo>
                <a:lnTo>
                  <a:pt x="3351959" y="845609"/>
                </a:lnTo>
                <a:close/>
                <a:moveTo>
                  <a:pt x="0" y="0"/>
                </a:moveTo>
                <a:lnTo>
                  <a:pt x="7472855" y="0"/>
                </a:lnTo>
                <a:lnTo>
                  <a:pt x="7472855" y="6563658"/>
                </a:lnTo>
                <a:lnTo>
                  <a:pt x="0" y="6563658"/>
                </a:lnTo>
                <a:close/>
              </a:path>
            </a:pathLst>
          </a:custGeom>
        </p:spPr>
      </p:pic>
      <p:pic>
        <p:nvPicPr>
          <p:cNvPr id="28" name="Picture 27" descr="AvanadeLogoNoTM_AWColor_RGB.png">
            <a:extLst>
              <a:ext uri="{FF2B5EF4-FFF2-40B4-BE49-F238E27FC236}">
                <a16:creationId xmlns:a16="http://schemas.microsoft.com/office/drawing/2014/main" id="{C3F4198F-2FD7-433F-B736-089540BC943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00066" y="5931018"/>
            <a:ext cx="2005974" cy="736191"/>
          </a:xfrm>
          <a:prstGeom prst="rect">
            <a:avLst/>
          </a:prstGeom>
        </p:spPr>
      </p:pic>
      <p:sp>
        <p:nvSpPr>
          <p:cNvPr id="13" name="Footer Placeholder 4">
            <a:extLst>
              <a:ext uri="{FF2B5EF4-FFF2-40B4-BE49-F238E27FC236}">
                <a16:creationId xmlns:a16="http://schemas.microsoft.com/office/drawing/2014/main" id="{3058EF60-F877-489D-B47A-F4AD433800AA}"/>
              </a:ext>
            </a:extLst>
          </p:cNvPr>
          <p:cNvSpPr txBox="1">
            <a:spLocks/>
          </p:cNvSpPr>
          <p:nvPr userDrawn="1"/>
        </p:nvSpPr>
        <p:spPr>
          <a:xfrm>
            <a:off x="7116407" y="6420740"/>
            <a:ext cx="4114800" cy="365125"/>
          </a:xfr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chemeClr val="bg1"/>
                </a:solidFill>
                <a:effectLst/>
                <a:uLnTx/>
                <a:uFillTx/>
                <a:latin typeface="Segoe UI Semibold 8" panose="020B0502040204020203" pitchFamily="34" charset="0"/>
                <a:ea typeface="+mn-ea"/>
                <a:cs typeface="Segoe UI Semibold 8" panose="020B0502040204020203" pitchFamily="34" charset="0"/>
              </a:rPr>
              <a:t>©2022 Avanade Inc. All Rights Reserved. &lt;Highly Confidential&gt;</a:t>
            </a:r>
          </a:p>
        </p:txBody>
      </p:sp>
    </p:spTree>
    <p:extLst>
      <p:ext uri="{BB962C8B-B14F-4D97-AF65-F5344CB8AC3E}">
        <p14:creationId xmlns:p14="http://schemas.microsoft.com/office/powerpoint/2010/main" val="422514337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7" pos="432">
          <p15:clr>
            <a:srgbClr val="FBAE40"/>
          </p15:clr>
        </p15:guide>
        <p15:guide id="8" pos="7224">
          <p15:clr>
            <a:srgbClr val="FBAE40"/>
          </p15:clr>
        </p15:guide>
        <p15:guide id="9" orient="horz" pos="119">
          <p15:clr>
            <a:srgbClr val="FBAE40"/>
          </p15:clr>
        </p15:guide>
        <p15:guide id="10" orient="horz" pos="383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4_Right Wave Slide 3">
    <p:spTree>
      <p:nvGrpSpPr>
        <p:cNvPr id="1" name=""/>
        <p:cNvGrpSpPr/>
        <p:nvPr/>
      </p:nvGrpSpPr>
      <p:grpSpPr>
        <a:xfrm>
          <a:off x="0" y="0"/>
          <a:ext cx="0" cy="0"/>
          <a:chOff x="0" y="0"/>
          <a:chExt cx="0" cy="0"/>
        </a:xfrm>
      </p:grpSpPr>
      <p:pic>
        <p:nvPicPr>
          <p:cNvPr id="11" name="Picture 10" descr="Sunlight in the forest">
            <a:extLst>
              <a:ext uri="{FF2B5EF4-FFF2-40B4-BE49-F238E27FC236}">
                <a16:creationId xmlns:a16="http://schemas.microsoft.com/office/drawing/2014/main" id="{1D39BED9-C057-4C5D-96A8-3C24335871E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4164"/>
          <a:stretch/>
        </p:blipFill>
        <p:spPr>
          <a:xfrm>
            <a:off x="6450993" y="0"/>
            <a:ext cx="5741007" cy="6858000"/>
          </a:xfrm>
          <a:prstGeom prst="rect">
            <a:avLst/>
          </a:prstGeom>
        </p:spPr>
      </p:pic>
      <p:sp>
        <p:nvSpPr>
          <p:cNvPr id="15" name="Rectangle 14">
            <a:extLst>
              <a:ext uri="{FF2B5EF4-FFF2-40B4-BE49-F238E27FC236}">
                <a16:creationId xmlns:a16="http://schemas.microsoft.com/office/drawing/2014/main" id="{8B8C449F-A323-461A-BFD3-DBAD27F78900}"/>
              </a:ext>
            </a:extLst>
          </p:cNvPr>
          <p:cNvSpPr/>
          <p:nvPr userDrawn="1"/>
        </p:nvSpPr>
        <p:spPr>
          <a:xfrm>
            <a:off x="3796496" y="-5"/>
            <a:ext cx="3441414" cy="6858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13B4E78E-CF31-41A4-B8AE-50F1188BA9EC}"/>
              </a:ext>
            </a:extLst>
          </p:cNvPr>
          <p:cNvPicPr>
            <a:picLocks noChangeAspect="1"/>
          </p:cNvPicPr>
          <p:nvPr userDrawn="1"/>
        </p:nvPicPr>
        <p:blipFill rotWithShape="1">
          <a:blip r:embed="rId3"/>
          <a:srcRect l="14211" t="72192" r="13208"/>
          <a:stretch/>
        </p:blipFill>
        <p:spPr>
          <a:xfrm rot="5400000">
            <a:off x="4316250" y="2757659"/>
            <a:ext cx="6858006" cy="1342678"/>
          </a:xfrm>
          <a:prstGeom prst="rect">
            <a:avLst/>
          </a:prstGeom>
        </p:spPr>
      </p:pic>
      <p:sp>
        <p:nvSpPr>
          <p:cNvPr id="13" name="Title 2">
            <a:extLst>
              <a:ext uri="{FF2B5EF4-FFF2-40B4-BE49-F238E27FC236}">
                <a16:creationId xmlns:a16="http://schemas.microsoft.com/office/drawing/2014/main" id="{709CCEA0-EACC-4B44-96F2-0360C52182A4}"/>
              </a:ext>
            </a:extLst>
          </p:cNvPr>
          <p:cNvSpPr>
            <a:spLocks noGrp="1"/>
          </p:cNvSpPr>
          <p:nvPr>
            <p:ph type="title"/>
          </p:nvPr>
        </p:nvSpPr>
        <p:spPr>
          <a:xfrm>
            <a:off x="691200" y="161562"/>
            <a:ext cx="6751322" cy="550146"/>
          </a:xfrm>
        </p:spPr>
        <p:txBody>
          <a:bodyPr lIns="0"/>
          <a:lstStyle>
            <a:lvl1pPr>
              <a:defRPr sz="3199">
                <a:solidFill>
                  <a:schemeClr val="tx1"/>
                </a:solidFill>
                <a:latin typeface="Segoe UI Semibold" panose="020B0702040204020203" pitchFamily="34" charset="0"/>
                <a:cs typeface="Segoe UI Semibold" panose="020B0702040204020203" pitchFamily="34" charset="0"/>
              </a:defRPr>
            </a:lvl1pPr>
          </a:lstStyle>
          <a:p>
            <a:r>
              <a:rPr lang="en-GB" dirty="0"/>
              <a:t>Click to edit Master title style</a:t>
            </a:r>
            <a:endParaRPr lang="en-US" dirty="0"/>
          </a:p>
        </p:txBody>
      </p:sp>
      <p:sp>
        <p:nvSpPr>
          <p:cNvPr id="14" name="Text Placeholder 3">
            <a:extLst>
              <a:ext uri="{FF2B5EF4-FFF2-40B4-BE49-F238E27FC236}">
                <a16:creationId xmlns:a16="http://schemas.microsoft.com/office/drawing/2014/main" id="{4C658320-57AE-4DA2-8FF7-D09F68574B13}"/>
              </a:ext>
            </a:extLst>
          </p:cNvPr>
          <p:cNvSpPr>
            <a:spLocks noGrp="1"/>
          </p:cNvSpPr>
          <p:nvPr>
            <p:ph type="body" sz="quarter" idx="10" hasCustomPrompt="1"/>
          </p:nvPr>
        </p:nvSpPr>
        <p:spPr>
          <a:xfrm>
            <a:off x="690562" y="723900"/>
            <a:ext cx="6751323" cy="324612"/>
          </a:xfrm>
        </p:spPr>
        <p:txBody>
          <a:bodyPr lIns="0"/>
          <a:lstStyle>
            <a:lvl1pPr>
              <a:defRPr sz="1600">
                <a:solidFill>
                  <a:schemeClr val="tx2"/>
                </a:solidFill>
                <a:latin typeface="Segoe UI Light" panose="020B0502040204020203" pitchFamily="34" charset="0"/>
                <a:cs typeface="Segoe UI Light" panose="020B0502040204020203" pitchFamily="34" charset="0"/>
              </a:defRPr>
            </a:lvl1pPr>
          </a:lstStyle>
          <a:p>
            <a:pPr lvl="0"/>
            <a:r>
              <a:rPr lang="en-US"/>
              <a:t>Second Tittle</a:t>
            </a:r>
          </a:p>
        </p:txBody>
      </p:sp>
      <p:sp>
        <p:nvSpPr>
          <p:cNvPr id="17" name="Footer Placeholder 4">
            <a:extLst>
              <a:ext uri="{FF2B5EF4-FFF2-40B4-BE49-F238E27FC236}">
                <a16:creationId xmlns:a16="http://schemas.microsoft.com/office/drawing/2014/main" id="{7CD08364-1A4F-4661-B09C-850B18B4E151}"/>
              </a:ext>
            </a:extLst>
          </p:cNvPr>
          <p:cNvSpPr txBox="1">
            <a:spLocks/>
          </p:cNvSpPr>
          <p:nvPr userDrawn="1"/>
        </p:nvSpPr>
        <p:spPr>
          <a:xfrm>
            <a:off x="7116407" y="6420740"/>
            <a:ext cx="4114800" cy="365125"/>
          </a:xfr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700" b="0" dirty="0">
                <a:solidFill>
                  <a:schemeClr val="bg1"/>
                </a:solidFill>
                <a:latin typeface="Segoe UI Semibold 8" panose="020B0502040204020203" pitchFamily="34" charset="0"/>
                <a:cs typeface="Segoe UI Semibold 8" panose="020B0502040204020203" pitchFamily="34" charset="0"/>
              </a:rPr>
              <a:t>©2022 Avanade Inc. All Rights Reserved. &lt;Highly Confidential&gt;</a:t>
            </a:r>
          </a:p>
        </p:txBody>
      </p:sp>
      <p:sp>
        <p:nvSpPr>
          <p:cNvPr id="18" name="Slide Number Placeholder 3">
            <a:extLst>
              <a:ext uri="{FF2B5EF4-FFF2-40B4-BE49-F238E27FC236}">
                <a16:creationId xmlns:a16="http://schemas.microsoft.com/office/drawing/2014/main" id="{EBC06B71-B081-48CD-B58F-AC92ECBE9E23}"/>
              </a:ext>
            </a:extLst>
          </p:cNvPr>
          <p:cNvSpPr txBox="1">
            <a:spLocks/>
          </p:cNvSpPr>
          <p:nvPr userDrawn="1"/>
        </p:nvSpPr>
        <p:spPr>
          <a:xfrm>
            <a:off x="11153103" y="6420739"/>
            <a:ext cx="438831"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847DB54-D037-B84F-B6F1-2E8DA40D09AD}" type="slidenum">
              <a:rPr lang="en-US" sz="700" b="1" smtClean="0">
                <a:solidFill>
                  <a:schemeClr val="bg1"/>
                </a:solidFill>
                <a:latin typeface="Segoe UI Semibold 8" panose="020B0502040204020203" pitchFamily="34" charset="0"/>
                <a:cs typeface="Segoe UI Semibold 8" panose="020B0502040204020203" pitchFamily="34" charset="0"/>
              </a:rPr>
              <a:pPr algn="r"/>
              <a:t>‹#›</a:t>
            </a:fld>
            <a:endParaRPr lang="en-US" sz="700" b="1">
              <a:solidFill>
                <a:schemeClr val="bg1"/>
              </a:solidFill>
              <a:latin typeface="Segoe UI Semibold 8" panose="020B0502040204020203" pitchFamily="34" charset="0"/>
              <a:cs typeface="Segoe UI Semibold 8" panose="020B0502040204020203" pitchFamily="34" charset="0"/>
            </a:endParaRPr>
          </a:p>
        </p:txBody>
      </p:sp>
    </p:spTree>
    <p:extLst>
      <p:ext uri="{BB962C8B-B14F-4D97-AF65-F5344CB8AC3E}">
        <p14:creationId xmlns:p14="http://schemas.microsoft.com/office/powerpoint/2010/main" val="289811988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7" pos="432">
          <p15:clr>
            <a:srgbClr val="FBAE40"/>
          </p15:clr>
        </p15:guide>
        <p15:guide id="8" pos="7224">
          <p15:clr>
            <a:srgbClr val="FBAE40"/>
          </p15:clr>
        </p15:guide>
        <p15:guide id="9" orient="horz" pos="119">
          <p15:clr>
            <a:srgbClr val="FBAE40"/>
          </p15:clr>
        </p15:guide>
        <p15:guide id="10" orient="horz" pos="3929">
          <p15:clr>
            <a:srgbClr val="FBAE40"/>
          </p15:clr>
        </p15:guide>
        <p15:guide id="11" orient="horz" pos="4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Only Slide">
    <p:spTree>
      <p:nvGrpSpPr>
        <p:cNvPr id="1" name=""/>
        <p:cNvGrpSpPr/>
        <p:nvPr/>
      </p:nvGrpSpPr>
      <p:grpSpPr>
        <a:xfrm>
          <a:off x="0" y="0"/>
          <a:ext cx="0" cy="0"/>
          <a:chOff x="0" y="0"/>
          <a:chExt cx="0" cy="0"/>
        </a:xfrm>
      </p:grpSpPr>
      <p:sp>
        <p:nvSpPr>
          <p:cNvPr id="3" name="Title 2"/>
          <p:cNvSpPr>
            <a:spLocks noGrp="1"/>
          </p:cNvSpPr>
          <p:nvPr>
            <p:ph type="title"/>
          </p:nvPr>
        </p:nvSpPr>
        <p:spPr>
          <a:xfrm>
            <a:off x="691200" y="161562"/>
            <a:ext cx="10782000" cy="550146"/>
          </a:xfrm>
        </p:spPr>
        <p:txBody>
          <a:bodyPr lIns="0"/>
          <a:lstStyle>
            <a:lvl1pPr>
              <a:defRPr sz="3199">
                <a:solidFill>
                  <a:schemeClr val="tx1"/>
                </a:solidFill>
                <a:latin typeface="Segoe UI Semibold" panose="020B0702040204020203" pitchFamily="34" charset="0"/>
                <a:cs typeface="Segoe UI Semibold" panose="020B0702040204020203" pitchFamily="34" charset="0"/>
              </a:defRPr>
            </a:lvl1pPr>
          </a:lstStyle>
          <a:p>
            <a:r>
              <a:rPr lang="en-GB"/>
              <a:t>Click to edit Master title style</a:t>
            </a:r>
            <a:endParaRPr lang="en-US"/>
          </a:p>
        </p:txBody>
      </p:sp>
      <p:sp>
        <p:nvSpPr>
          <p:cNvPr id="5" name="Rectangle 4">
            <a:extLst>
              <a:ext uri="{FF2B5EF4-FFF2-40B4-BE49-F238E27FC236}">
                <a16:creationId xmlns:a16="http://schemas.microsoft.com/office/drawing/2014/main" id="{F02A9E7F-2236-46A7-B03B-F0755F10D23C}"/>
              </a:ext>
            </a:extLst>
          </p:cNvPr>
          <p:cNvSpPr/>
          <p:nvPr userDrawn="1"/>
        </p:nvSpPr>
        <p:spPr>
          <a:xfrm>
            <a:off x="694944" y="2"/>
            <a:ext cx="10789920" cy="45719"/>
          </a:xfrm>
          <a:prstGeom prst="rect">
            <a:avLst/>
          </a:prstGeom>
          <a:gradFill>
            <a:gsLst>
              <a:gs pos="10000">
                <a:srgbClr val="FF5800"/>
              </a:gs>
              <a:gs pos="90000">
                <a:srgbClr val="890078"/>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94634706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7" pos="432">
          <p15:clr>
            <a:srgbClr val="FBAE40"/>
          </p15:clr>
        </p15:guide>
        <p15:guide id="8" pos="7224">
          <p15:clr>
            <a:srgbClr val="FBAE40"/>
          </p15:clr>
        </p15:guide>
        <p15:guide id="9" orient="horz" pos="119">
          <p15:clr>
            <a:srgbClr val="FBAE40"/>
          </p15:clr>
        </p15:guide>
        <p15:guide id="10" orient="horz" pos="3929">
          <p15:clr>
            <a:srgbClr val="FBAE40"/>
          </p15:clr>
        </p15:guide>
        <p15:guide id="11" orient="horz" pos="45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11153103" y="6217538"/>
            <a:ext cx="438831" cy="365125"/>
          </a:xfrm>
          <a:prstGeom prst="rect">
            <a:avLst/>
          </a:prstGeom>
        </p:spPr>
        <p:txBody>
          <a:bodyPr/>
          <a:lstStyle>
            <a:lvl1pPr>
              <a:defRPr>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847DB54-D037-B84F-B6F1-2E8DA40D09AD}" type="slidenum">
              <a:rPr kumimoji="0" lang="en-US" sz="700" b="0" i="0" u="none" strike="noStrike" kern="1200" cap="none" spc="0" normalizeH="0" baseline="0" noProof="0" smtClean="0">
                <a:ln>
                  <a:noFill/>
                </a:ln>
                <a:solidFill>
                  <a:srgbClr val="595959"/>
                </a:solidFill>
                <a:effectLst/>
                <a:uLnTx/>
                <a:uFillTx/>
                <a:latin typeface="Segoe UI Semibold" panose="020B0702040204020203" pitchFamily="34" charset="0"/>
                <a:ea typeface="+mn-ea"/>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a:ln>
                <a:noFill/>
              </a:ln>
              <a:solidFill>
                <a:srgbClr val="595959"/>
              </a:solidFill>
              <a:effectLst/>
              <a:uLnTx/>
              <a:uFillTx/>
              <a:latin typeface="Segoe UI Semibold" panose="020B0702040204020203" pitchFamily="34" charset="0"/>
              <a:ea typeface="+mn-ea"/>
              <a:cs typeface="Segoe UI Semibold" panose="020B0702040204020203" pitchFamily="34" charset="0"/>
            </a:endParaRPr>
          </a:p>
        </p:txBody>
      </p:sp>
      <p:sp>
        <p:nvSpPr>
          <p:cNvPr id="3" name="Title 2"/>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572610891"/>
      </p:ext>
    </p:extLst>
  </p:cSld>
  <p:clrMapOvr>
    <a:masterClrMapping/>
  </p:clrMapOvr>
  <p:transition>
    <p:fade/>
  </p:transition>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8" name="Title Placeholder 1">
            <a:extLst>
              <a:ext uri="{FF2B5EF4-FFF2-40B4-BE49-F238E27FC236}">
                <a16:creationId xmlns:a16="http://schemas.microsoft.com/office/drawing/2014/main" id="{658DE76C-BE08-874D-89E5-86F2CB5A1662}"/>
              </a:ext>
            </a:extLst>
          </p:cNvPr>
          <p:cNvSpPr>
            <a:spLocks noGrp="1"/>
          </p:cNvSpPr>
          <p:nvPr>
            <p:ph type="title"/>
          </p:nvPr>
        </p:nvSpPr>
        <p:spPr>
          <a:xfrm>
            <a:off x="694944" y="390719"/>
            <a:ext cx="10789921" cy="998344"/>
          </a:xfrm>
          <a:prstGeom prst="rect">
            <a:avLst/>
          </a:prstGeom>
        </p:spPr>
        <p:txBody>
          <a:bodyPr vert="horz" lIns="91440" tIns="45720" rIns="91440" bIns="45720" rtlCol="0" anchor="t">
            <a:noAutofit/>
          </a:bodyPr>
          <a:lstStyle/>
          <a:p>
            <a:r>
              <a:rPr lang="en-US"/>
              <a:t>Click to edit Master title style</a:t>
            </a:r>
          </a:p>
        </p:txBody>
      </p:sp>
      <p:sp>
        <p:nvSpPr>
          <p:cNvPr id="31" name="Text Placeholder 2">
            <a:extLst>
              <a:ext uri="{FF2B5EF4-FFF2-40B4-BE49-F238E27FC236}">
                <a16:creationId xmlns:a16="http://schemas.microsoft.com/office/drawing/2014/main" id="{503EF9A9-1084-A048-BA5E-600BDC189274}"/>
              </a:ext>
            </a:extLst>
          </p:cNvPr>
          <p:cNvSpPr>
            <a:spLocks noGrp="1"/>
          </p:cNvSpPr>
          <p:nvPr>
            <p:ph type="body" idx="1"/>
          </p:nvPr>
        </p:nvSpPr>
        <p:spPr>
          <a:xfrm>
            <a:off x="694945" y="1524000"/>
            <a:ext cx="1078992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Rectangle 29"/>
          <p:cNvSpPr/>
          <p:nvPr userDrawn="1"/>
        </p:nvSpPr>
        <p:spPr>
          <a:xfrm>
            <a:off x="12218648" y="576694"/>
            <a:ext cx="155791" cy="527538"/>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33" name="Rectangle 32"/>
          <p:cNvSpPr/>
          <p:nvPr userDrawn="1"/>
        </p:nvSpPr>
        <p:spPr>
          <a:xfrm>
            <a:off x="12218648" y="1153388"/>
            <a:ext cx="155791" cy="527538"/>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34" name="Rectangle 33"/>
          <p:cNvSpPr/>
          <p:nvPr userDrawn="1"/>
        </p:nvSpPr>
        <p:spPr>
          <a:xfrm>
            <a:off x="12215747" y="2306776"/>
            <a:ext cx="155791" cy="527538"/>
          </a:xfrm>
          <a:prstGeom prst="rect">
            <a:avLst/>
          </a:prstGeom>
          <a:solidFill>
            <a:schemeClr val="accent4"/>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38" name="Rectangle 37"/>
          <p:cNvSpPr/>
          <p:nvPr userDrawn="1"/>
        </p:nvSpPr>
        <p:spPr>
          <a:xfrm>
            <a:off x="12215747" y="4036858"/>
            <a:ext cx="155791" cy="527538"/>
          </a:xfrm>
          <a:prstGeom prst="rect">
            <a:avLst/>
          </a:prstGeom>
          <a:solidFill>
            <a:srgbClr val="006EC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39" name="Rectangle 38"/>
          <p:cNvSpPr/>
          <p:nvPr userDrawn="1"/>
        </p:nvSpPr>
        <p:spPr>
          <a:xfrm>
            <a:off x="12215747" y="1730082"/>
            <a:ext cx="155791" cy="527538"/>
          </a:xfrm>
          <a:prstGeom prst="rect">
            <a:avLst/>
          </a:prstGeom>
          <a:solidFill>
            <a:srgbClr val="890078"/>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40" name="Rectangle 39"/>
          <p:cNvSpPr/>
          <p:nvPr userDrawn="1"/>
        </p:nvSpPr>
        <p:spPr>
          <a:xfrm>
            <a:off x="12382950" y="576694"/>
            <a:ext cx="155791" cy="527538"/>
          </a:xfrm>
          <a:prstGeom prst="rect">
            <a:avLst/>
          </a:prstGeom>
          <a:solidFill>
            <a:srgbClr val="A5064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41" name="Rectangle 40"/>
          <p:cNvSpPr/>
          <p:nvPr userDrawn="1"/>
        </p:nvSpPr>
        <p:spPr>
          <a:xfrm>
            <a:off x="12382950" y="1153388"/>
            <a:ext cx="155791" cy="527538"/>
          </a:xfrm>
          <a:prstGeom prst="rect">
            <a:avLst/>
          </a:prstGeom>
          <a:solidFill>
            <a:srgbClr val="9E120E"/>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42" name="Rectangle 41"/>
          <p:cNvSpPr/>
          <p:nvPr userDrawn="1"/>
        </p:nvSpPr>
        <p:spPr>
          <a:xfrm>
            <a:off x="12380049" y="2306776"/>
            <a:ext cx="155791" cy="527538"/>
          </a:xfrm>
          <a:prstGeom prst="rect">
            <a:avLst/>
          </a:prstGeom>
          <a:solidFill>
            <a:srgbClr val="E6A61C"/>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43" name="Rectangle 42"/>
          <p:cNvSpPr/>
          <p:nvPr userDrawn="1"/>
        </p:nvSpPr>
        <p:spPr>
          <a:xfrm>
            <a:off x="12380049" y="2883470"/>
            <a:ext cx="155791" cy="527538"/>
          </a:xfrm>
          <a:prstGeom prst="rect">
            <a:avLst/>
          </a:prstGeom>
          <a:solidFill>
            <a:srgbClr val="05732A"/>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44" name="Rectangle 43"/>
          <p:cNvSpPr/>
          <p:nvPr userDrawn="1"/>
        </p:nvSpPr>
        <p:spPr>
          <a:xfrm>
            <a:off x="12380049" y="3460164"/>
            <a:ext cx="155791" cy="527538"/>
          </a:xfrm>
          <a:prstGeom prst="rect">
            <a:avLst/>
          </a:prstGeom>
          <a:solidFill>
            <a:srgbClr val="005F6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45" name="Rectangle 44"/>
          <p:cNvSpPr/>
          <p:nvPr userDrawn="1"/>
        </p:nvSpPr>
        <p:spPr>
          <a:xfrm>
            <a:off x="12380049" y="4036858"/>
            <a:ext cx="155791" cy="527538"/>
          </a:xfrm>
          <a:prstGeom prst="rect">
            <a:avLst/>
          </a:prstGeom>
          <a:solidFill>
            <a:srgbClr val="05508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46" name="Rectangle 45"/>
          <p:cNvSpPr/>
          <p:nvPr userDrawn="1"/>
        </p:nvSpPr>
        <p:spPr>
          <a:xfrm>
            <a:off x="12380049" y="1730082"/>
            <a:ext cx="155791" cy="527538"/>
          </a:xfrm>
          <a:prstGeom prst="rect">
            <a:avLst/>
          </a:prstGeom>
          <a:solidFill>
            <a:srgbClr val="5A145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47" name="Rectangle 46"/>
          <p:cNvSpPr/>
          <p:nvPr userDrawn="1"/>
        </p:nvSpPr>
        <p:spPr>
          <a:xfrm>
            <a:off x="12218648" y="0"/>
            <a:ext cx="155791" cy="527538"/>
          </a:xfrm>
          <a:prstGeom prst="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48" name="Rectangle 47"/>
          <p:cNvSpPr/>
          <p:nvPr userDrawn="1"/>
        </p:nvSpPr>
        <p:spPr>
          <a:xfrm>
            <a:off x="12382950" y="0"/>
            <a:ext cx="155791" cy="527538"/>
          </a:xfrm>
          <a:prstGeom prst="rect">
            <a:avLst/>
          </a:prstGeom>
          <a:solidFill>
            <a:srgbClr val="CC46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24" name="Rectangle 23"/>
          <p:cNvSpPr/>
          <p:nvPr userDrawn="1"/>
        </p:nvSpPr>
        <p:spPr>
          <a:xfrm>
            <a:off x="12215747" y="2883470"/>
            <a:ext cx="155791" cy="527538"/>
          </a:xfrm>
          <a:prstGeom prst="rect">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sp>
        <p:nvSpPr>
          <p:cNvPr id="25" name="Rectangle 24"/>
          <p:cNvSpPr/>
          <p:nvPr userDrawn="1"/>
        </p:nvSpPr>
        <p:spPr>
          <a:xfrm>
            <a:off x="12215747" y="3460164"/>
            <a:ext cx="155791" cy="527538"/>
          </a:xfrm>
          <a:prstGeom prst="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goe UI"/>
              <a:ea typeface="+mn-ea"/>
              <a:cs typeface="+mn-cs"/>
            </a:endParaRPr>
          </a:p>
        </p:txBody>
      </p:sp>
      <p:pic>
        <p:nvPicPr>
          <p:cNvPr id="29" name="Picture 28" descr="AvanadeLogoNoTM_AWColor_RGB.png">
            <a:extLst>
              <a:ext uri="{FF2B5EF4-FFF2-40B4-BE49-F238E27FC236}">
                <a16:creationId xmlns:a16="http://schemas.microsoft.com/office/drawing/2014/main" id="{B4818FB0-CB5A-47DF-A636-5E808698592D}"/>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68704" y="6092354"/>
            <a:ext cx="1494933" cy="548639"/>
          </a:xfrm>
          <a:prstGeom prst="rect">
            <a:avLst/>
          </a:prstGeom>
        </p:spPr>
      </p:pic>
      <p:sp>
        <p:nvSpPr>
          <p:cNvPr id="35" name="Footer Placeholder 4">
            <a:extLst>
              <a:ext uri="{FF2B5EF4-FFF2-40B4-BE49-F238E27FC236}">
                <a16:creationId xmlns:a16="http://schemas.microsoft.com/office/drawing/2014/main" id="{ABC21A88-4EFD-4612-8E0C-E71DFC0DC9BF}"/>
              </a:ext>
            </a:extLst>
          </p:cNvPr>
          <p:cNvSpPr txBox="1">
            <a:spLocks/>
          </p:cNvSpPr>
          <p:nvPr userDrawn="1"/>
        </p:nvSpPr>
        <p:spPr>
          <a:xfrm>
            <a:off x="7116407" y="6217538"/>
            <a:ext cx="4114800" cy="365125"/>
          </a:xfr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AU" sz="700" b="0">
                <a:latin typeface="Segoe UI Semibold" panose="020B0502040204020203" pitchFamily="34" charset="0"/>
                <a:cs typeface="Segoe UI Semibold" panose="020B0502040204020203" pitchFamily="34" charset="0"/>
              </a:rPr>
              <a:t>©2022 Avanade Inc. All Rights Reserved. &lt;Highly Confidential&gt;</a:t>
            </a:r>
          </a:p>
        </p:txBody>
      </p:sp>
      <p:sp>
        <p:nvSpPr>
          <p:cNvPr id="49" name="Slide Number Placeholder 2">
            <a:extLst>
              <a:ext uri="{FF2B5EF4-FFF2-40B4-BE49-F238E27FC236}">
                <a16:creationId xmlns:a16="http://schemas.microsoft.com/office/drawing/2014/main" id="{88064882-888E-4F9E-9317-07B8E2D22656}"/>
              </a:ext>
            </a:extLst>
          </p:cNvPr>
          <p:cNvSpPr>
            <a:spLocks noGrp="1"/>
          </p:cNvSpPr>
          <p:nvPr>
            <p:ph type="sldNum" sz="quarter" idx="4"/>
          </p:nvPr>
        </p:nvSpPr>
        <p:spPr>
          <a:xfrm>
            <a:off x="11153102" y="6217537"/>
            <a:ext cx="438831" cy="365125"/>
          </a:xfrm>
          <a:prstGeom prst="rect">
            <a:avLst/>
          </a:prstGeom>
        </p:spPr>
        <p:txBody>
          <a:bodyPr vert="horz" lIns="91440" tIns="45720" rIns="91440" bIns="45720" rtlCol="0" anchor="ctr"/>
          <a:lstStyle>
            <a:lvl1pPr algn="r">
              <a:defRPr sz="700">
                <a:solidFill>
                  <a:schemeClr val="tx1"/>
                </a:solidFill>
                <a:latin typeface="Segoe UI Semibold" panose="020B0702040204020203" pitchFamily="34" charset="0"/>
                <a:cs typeface="Segoe UI Semibold" panose="020B0702040204020203" pitchFamily="34" charset="0"/>
              </a:defRPr>
            </a:lvl1pPr>
          </a:lstStyle>
          <a:p>
            <a:fld id="{0EE23A24-5E29-4F5A-B780-9568AE9A51DD}" type="slidenum">
              <a:rPr lang="en-US" smtClean="0"/>
              <a:pPr/>
              <a:t>‹#›</a:t>
            </a:fld>
            <a:endParaRPr lang="en-US"/>
          </a:p>
        </p:txBody>
      </p:sp>
    </p:spTree>
    <p:extLst>
      <p:ext uri="{BB962C8B-B14F-4D97-AF65-F5344CB8AC3E}">
        <p14:creationId xmlns:p14="http://schemas.microsoft.com/office/powerpoint/2010/main" val="2806769128"/>
      </p:ext>
    </p:extLst>
  </p:cSld>
  <p:clrMap bg1="lt1" tx1="dk1" bg2="lt2" tx2="dk2" accent1="accent1" accent2="accent2" accent3="accent3" accent4="accent4" accent5="accent5" accent6="accent6" hlink="hlink" folHlink="folHlink"/>
  <p:sldLayoutIdLst>
    <p:sldLayoutId id="2147484447" r:id="rId1"/>
    <p:sldLayoutId id="2147484793" r:id="rId2"/>
    <p:sldLayoutId id="2147484794" r:id="rId3"/>
    <p:sldLayoutId id="2147484795" r:id="rId4"/>
    <p:sldLayoutId id="2147484796" r:id="rId5"/>
  </p:sldLayoutIdLst>
  <p:transition>
    <p:fade/>
  </p:transition>
  <p:hf hdr="0" dt="0"/>
  <p:txStyles>
    <p:titleStyle>
      <a:lvl1pPr algn="l" defTabSz="914400" rtl="0" eaLnBrk="1" latinLnBrk="0" hangingPunct="1">
        <a:lnSpc>
          <a:spcPct val="90000"/>
        </a:lnSpc>
        <a:spcBef>
          <a:spcPct val="0"/>
        </a:spcBef>
        <a:buNone/>
        <a:defRPr sz="3600" b="1" i="0" kern="1200">
          <a:solidFill>
            <a:schemeClr val="tx1"/>
          </a:solidFill>
          <a:latin typeface="Segoe UI Semibold" panose="020B0502040204020203" pitchFamily="34" charset="0"/>
          <a:ea typeface="Segoe UI Semibold" panose="020B0502040204020203" pitchFamily="34" charset="0"/>
          <a:cs typeface="Segoe UI Semibold" panose="020B0502040204020203" pitchFamily="34" charset="0"/>
        </a:defRPr>
      </a:lvl1pPr>
    </p:titleStyle>
    <p:bodyStyle>
      <a:lvl1pPr marL="0" indent="0" algn="l" defTabSz="914400" rtl="0" eaLnBrk="1" latinLnBrk="0" hangingPunct="1">
        <a:lnSpc>
          <a:spcPct val="90000"/>
        </a:lnSpc>
        <a:spcBef>
          <a:spcPts val="1000"/>
        </a:spcBef>
        <a:buFont typeface="Arial"/>
        <a:buNone/>
        <a:defRPr sz="2000" b="0" i="0" kern="1200">
          <a:solidFill>
            <a:schemeClr val="tx1"/>
          </a:solidFill>
          <a:latin typeface="Segoe UI Light" charset="0"/>
          <a:ea typeface="Segoe UI Light" charset="0"/>
          <a:cs typeface="Segoe UI Light"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Segoe UI Light" charset="0"/>
          <a:ea typeface="Segoe UI Light" charset="0"/>
          <a:cs typeface="Segoe UI Light"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Segoe UI Light" charset="0"/>
          <a:ea typeface="Segoe UI Light" charset="0"/>
          <a:cs typeface="Segoe UI Light"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Segoe UI Light" charset="0"/>
          <a:ea typeface="Segoe UI Light" charset="0"/>
          <a:cs typeface="Segoe UI Light"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jpeg"/><Relationship Id="rId2" Type="http://schemas.openxmlformats.org/officeDocument/2006/relationships/image" Target="../media/image6.png"/><Relationship Id="rId16" Type="http://schemas.openxmlformats.org/officeDocument/2006/relationships/image" Target="../media/image20.jpeg"/><Relationship Id="rId20"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jpeg"/><Relationship Id="rId10" Type="http://schemas.openxmlformats.org/officeDocument/2006/relationships/image" Target="../media/image14.png"/><Relationship Id="rId19" Type="http://schemas.openxmlformats.org/officeDocument/2006/relationships/image" Target="../media/image23.jpe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1B62E-D43C-2B70-B642-837FA064D6A6}"/>
              </a:ext>
            </a:extLst>
          </p:cNvPr>
          <p:cNvSpPr>
            <a:spLocks noGrp="1"/>
          </p:cNvSpPr>
          <p:nvPr>
            <p:ph type="title"/>
          </p:nvPr>
        </p:nvSpPr>
        <p:spPr>
          <a:xfrm>
            <a:off x="690405" y="2123441"/>
            <a:ext cx="6134344" cy="1031239"/>
          </a:xfrm>
        </p:spPr>
        <p:txBody>
          <a:bodyPr/>
          <a:lstStyle/>
          <a:p>
            <a:r>
              <a:rPr lang="en-US" b="0" dirty="0">
                <a:latin typeface="Segoe UI Semibold"/>
                <a:cs typeface="Segoe UI Semibold"/>
              </a:rPr>
              <a:t>Power Apps Visual – Power BI</a:t>
            </a:r>
            <a:br>
              <a:rPr lang="en-US" b="0" dirty="0">
                <a:latin typeface="Segoe UI Semibold"/>
                <a:cs typeface="Segoe UI Semibold"/>
              </a:rPr>
            </a:br>
            <a:endParaRPr lang="en-US" dirty="0"/>
          </a:p>
        </p:txBody>
      </p:sp>
      <p:sp>
        <p:nvSpPr>
          <p:cNvPr id="6" name="Text Placeholder 5">
            <a:extLst>
              <a:ext uri="{FF2B5EF4-FFF2-40B4-BE49-F238E27FC236}">
                <a16:creationId xmlns:a16="http://schemas.microsoft.com/office/drawing/2014/main" id="{049EE332-62D6-1CDA-03D0-F80BE91822EA}"/>
              </a:ext>
            </a:extLst>
          </p:cNvPr>
          <p:cNvSpPr>
            <a:spLocks noGrp="1"/>
          </p:cNvSpPr>
          <p:nvPr>
            <p:ph type="body" sz="quarter" idx="10"/>
          </p:nvPr>
        </p:nvSpPr>
        <p:spPr/>
        <p:txBody>
          <a:bodyPr/>
          <a:lstStyle/>
          <a:p>
            <a:r>
              <a:rPr lang="en-US" dirty="0"/>
              <a:t>Knut Stie von Krogh</a:t>
            </a:r>
          </a:p>
        </p:txBody>
      </p:sp>
      <p:sp>
        <p:nvSpPr>
          <p:cNvPr id="4" name="Text Placeholder 3">
            <a:extLst>
              <a:ext uri="{FF2B5EF4-FFF2-40B4-BE49-F238E27FC236}">
                <a16:creationId xmlns:a16="http://schemas.microsoft.com/office/drawing/2014/main" id="{0A7E21C4-1CE4-8CA1-B9C8-338EB74306BC}"/>
              </a:ext>
            </a:extLst>
          </p:cNvPr>
          <p:cNvSpPr>
            <a:spLocks noGrp="1"/>
          </p:cNvSpPr>
          <p:nvPr>
            <p:ph type="body" sz="quarter" idx="11"/>
          </p:nvPr>
        </p:nvSpPr>
        <p:spPr/>
        <p:txBody>
          <a:bodyPr/>
          <a:lstStyle/>
          <a:p>
            <a:r>
              <a:rPr lang="en-US" dirty="0"/>
              <a:t>10/11-2022</a:t>
            </a:r>
          </a:p>
        </p:txBody>
      </p:sp>
    </p:spTree>
    <p:extLst>
      <p:ext uri="{BB962C8B-B14F-4D97-AF65-F5344CB8AC3E}">
        <p14:creationId xmlns:p14="http://schemas.microsoft.com/office/powerpoint/2010/main" val="116439301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DA579-5790-DDA8-840F-CD5E6AB2EA67}"/>
              </a:ext>
            </a:extLst>
          </p:cNvPr>
          <p:cNvSpPr>
            <a:spLocks noGrp="1"/>
          </p:cNvSpPr>
          <p:nvPr>
            <p:ph type="title"/>
          </p:nvPr>
        </p:nvSpPr>
        <p:spPr/>
        <p:txBody>
          <a:bodyPr/>
          <a:lstStyle/>
          <a:p>
            <a:r>
              <a:rPr lang="en-US" dirty="0"/>
              <a:t>Table of content</a:t>
            </a:r>
          </a:p>
        </p:txBody>
      </p:sp>
      <p:graphicFrame>
        <p:nvGraphicFramePr>
          <p:cNvPr id="4" name="Table 3">
            <a:extLst>
              <a:ext uri="{FF2B5EF4-FFF2-40B4-BE49-F238E27FC236}">
                <a16:creationId xmlns:a16="http://schemas.microsoft.com/office/drawing/2014/main" id="{7DF93C13-5219-3B1D-7745-8D67933B0228}"/>
              </a:ext>
            </a:extLst>
          </p:cNvPr>
          <p:cNvGraphicFramePr>
            <a:graphicFrameLocks noGrp="1"/>
          </p:cNvGraphicFramePr>
          <p:nvPr>
            <p:extLst>
              <p:ext uri="{D42A27DB-BD31-4B8C-83A1-F6EECF244321}">
                <p14:modId xmlns:p14="http://schemas.microsoft.com/office/powerpoint/2010/main" val="2375847208"/>
              </p:ext>
            </p:extLst>
          </p:nvPr>
        </p:nvGraphicFramePr>
        <p:xfrm>
          <a:off x="718799" y="711708"/>
          <a:ext cx="5222389" cy="3291840"/>
        </p:xfrm>
        <a:graphic>
          <a:graphicData uri="http://schemas.openxmlformats.org/drawingml/2006/table">
            <a:tbl>
              <a:tblPr firstRow="1" bandRow="1">
                <a:tableStyleId>{5C22544A-7EE6-4342-B048-85BDC9FD1C3A}</a:tableStyleId>
              </a:tblPr>
              <a:tblGrid>
                <a:gridCol w="686087">
                  <a:extLst>
                    <a:ext uri="{9D8B030D-6E8A-4147-A177-3AD203B41FA5}">
                      <a16:colId xmlns:a16="http://schemas.microsoft.com/office/drawing/2014/main" val="2892650885"/>
                    </a:ext>
                  </a:extLst>
                </a:gridCol>
                <a:gridCol w="4536302">
                  <a:extLst>
                    <a:ext uri="{9D8B030D-6E8A-4147-A177-3AD203B41FA5}">
                      <a16:colId xmlns:a16="http://schemas.microsoft.com/office/drawing/2014/main" val="3289691461"/>
                    </a:ext>
                  </a:extLst>
                </a:gridCol>
              </a:tblGrid>
              <a:tr h="548640">
                <a:tc>
                  <a:txBody>
                    <a:bodyPr/>
                    <a:lstStyle/>
                    <a:p>
                      <a:pPr marL="0" lvl="0" indent="0" algn="l" defTabSz="914400">
                        <a:lnSpc>
                          <a:spcPct val="90000"/>
                        </a:lnSpc>
                        <a:spcBef>
                          <a:spcPct val="0"/>
                        </a:spcBef>
                        <a:spcAft>
                          <a:spcPts val="0"/>
                        </a:spcAft>
                        <a:buNone/>
                        <a:tabLst/>
                        <a:defRPr/>
                      </a:pPr>
                      <a:r>
                        <a:rPr lang="en-US" sz="2400" b="1" i="0" u="none" strike="noStrike" kern="1200" cap="none" spc="0" normalizeH="0" baseline="0" dirty="0">
                          <a:ln>
                            <a:noFill/>
                          </a:ln>
                          <a:solidFill>
                            <a:schemeClr val="tx2"/>
                          </a:solidFill>
                          <a:effectLst/>
                          <a:uLnTx/>
                          <a:uFillTx/>
                          <a:latin typeface="Segoe UI Semilight"/>
                          <a:cs typeface="Segoe UI Semibold"/>
                        </a:rPr>
                        <a:t>01</a:t>
                      </a:r>
                      <a:endParaRPr kumimoji="0" lang="en-US" sz="2400" b="1" i="0" u="none" strike="noStrike" kern="1200" cap="none" spc="0" normalizeH="0" baseline="0" dirty="0">
                        <a:ln>
                          <a:noFill/>
                        </a:ln>
                        <a:solidFill>
                          <a:schemeClr val="tx2"/>
                        </a:solidFill>
                        <a:effectLst/>
                        <a:uLnTx/>
                        <a:uFillTx/>
                        <a:latin typeface="Segoe UI Semilight"/>
                        <a:cs typeface="Segoe UI Semibold"/>
                      </a:endParaRPr>
                    </a:p>
                  </a:txBody>
                  <a:tcPr marT="91440" marB="91440" anchor="ctr">
                    <a:lnL w="0">
                      <a:noFill/>
                    </a:lnL>
                    <a:lnR w="0">
                      <a:noFill/>
                    </a:lnR>
                    <a:lnT w="0">
                      <a:noFill/>
                    </a:lnT>
                    <a:lnB w="9524">
                      <a:solidFill>
                        <a:schemeClr val="bg1">
                          <a:lumMod val="95000"/>
                        </a:schemeClr>
                      </a:solidFill>
                    </a:lnB>
                    <a:lnTlToBr w="0">
                      <a:noFill/>
                    </a:lnTlToBr>
                    <a:lnBlToTr w="0">
                      <a:noFill/>
                    </a:lnBlToTr>
                    <a:noFill/>
                  </a:tcPr>
                </a:tc>
                <a:tc>
                  <a:txBody>
                    <a:bodyPr/>
                    <a:lstStyle/>
                    <a:p>
                      <a:pPr lvl="0">
                        <a:buNone/>
                      </a:pPr>
                      <a:r>
                        <a:rPr lang="en-GB" sz="1800" b="0" dirty="0">
                          <a:solidFill>
                            <a:schemeClr val="tx1"/>
                          </a:solidFill>
                          <a:latin typeface="Segoe UI Light"/>
                          <a:cs typeface="Segoe UI Light"/>
                        </a:rPr>
                        <a:t>Executive summary</a:t>
                      </a:r>
                    </a:p>
                  </a:txBody>
                  <a:tcPr marT="91440" marB="91440" anchor="ctr">
                    <a:lnL w="0">
                      <a:noFill/>
                    </a:lnL>
                    <a:lnR w="0">
                      <a:noFill/>
                    </a:lnR>
                    <a:lnT w="0">
                      <a:noFill/>
                    </a:lnT>
                    <a:lnB w="9524">
                      <a:solidFill>
                        <a:schemeClr val="bg1">
                          <a:lumMod val="95000"/>
                        </a:schemeClr>
                      </a:solidFill>
                    </a:lnB>
                    <a:lnTlToBr w="0">
                      <a:noFill/>
                    </a:lnTlToBr>
                    <a:lnBlToTr w="0">
                      <a:noFill/>
                    </a:lnBlToTr>
                    <a:noFill/>
                  </a:tcPr>
                </a:tc>
                <a:extLst>
                  <a:ext uri="{0D108BD9-81ED-4DB2-BD59-A6C34878D82A}">
                    <a16:rowId xmlns:a16="http://schemas.microsoft.com/office/drawing/2014/main" val="2748298085"/>
                  </a:ext>
                </a:extLst>
              </a:tr>
              <a:tr h="548640">
                <a:tc>
                  <a: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400" b="1" i="0" u="none" strike="noStrike" kern="1200" cap="none" spc="0" normalizeH="0" baseline="0" dirty="0">
                          <a:ln>
                            <a:noFill/>
                          </a:ln>
                          <a:solidFill>
                            <a:schemeClr val="tx2"/>
                          </a:solidFill>
                          <a:effectLst/>
                          <a:uLnTx/>
                          <a:uFillTx/>
                          <a:latin typeface="Segoe UI Semilight"/>
                          <a:cs typeface="Segoe UI Semibold"/>
                        </a:rPr>
                        <a:t>02</a:t>
                      </a:r>
                      <a:endParaRPr kumimoji="0" lang="en-GB" sz="2400" b="1" i="0" u="none" strike="noStrike" kern="1200" cap="none" spc="0" normalizeH="0" baseline="0" dirty="0">
                        <a:ln>
                          <a:noFill/>
                        </a:ln>
                        <a:solidFill>
                          <a:schemeClr val="tx2"/>
                        </a:solidFill>
                        <a:effectLst/>
                        <a:uLnTx/>
                        <a:uFillTx/>
                        <a:latin typeface="Segoe UI Semilight"/>
                        <a:cs typeface="Segoe UI Semibold"/>
                      </a:endParaRPr>
                    </a:p>
                  </a:txBody>
                  <a:tcPr marT="91440" marB="9144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9524"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800" b="0" dirty="0">
                          <a:solidFill>
                            <a:schemeClr val="tx1"/>
                          </a:solidFill>
                          <a:latin typeface="Segoe UI Light"/>
                          <a:cs typeface="Segoe UI Light"/>
                        </a:rPr>
                        <a:t>About Avanade</a:t>
                      </a:r>
                      <a:endParaRPr lang="en-US" dirty="0"/>
                    </a:p>
                  </a:txBody>
                  <a:tcPr marT="91440" marB="9144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9524"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87940607"/>
                  </a:ext>
                </a:extLst>
              </a:tr>
              <a:tr h="548640">
                <a:tc>
                  <a: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400" b="1" i="0" u="none" strike="noStrike" kern="1200" cap="none" spc="0" normalizeH="0" baseline="0" dirty="0">
                          <a:ln>
                            <a:noFill/>
                          </a:ln>
                          <a:solidFill>
                            <a:schemeClr val="tx2"/>
                          </a:solidFill>
                          <a:effectLst/>
                          <a:uLnTx/>
                          <a:uFillTx/>
                          <a:latin typeface="Segoe UI Semilight"/>
                          <a:cs typeface="Segoe UI Semibold"/>
                        </a:rPr>
                        <a:t>03</a:t>
                      </a:r>
                      <a:endParaRPr kumimoji="0" lang="en-GB" sz="2400" b="1" i="0" u="none" strike="noStrike" kern="1200" cap="none" spc="0" normalizeH="0" baseline="0" dirty="0">
                        <a:ln>
                          <a:noFill/>
                        </a:ln>
                        <a:solidFill>
                          <a:schemeClr val="tx2"/>
                        </a:solidFill>
                        <a:effectLst/>
                        <a:uLnTx/>
                        <a:uFillTx/>
                        <a:latin typeface="Segoe UI Semilight"/>
                        <a:cs typeface="Segoe UI Semibold"/>
                      </a:endParaRPr>
                    </a:p>
                  </a:txBody>
                  <a:tcPr marT="91440" marB="9144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tx1"/>
                          </a:solidFill>
                          <a:latin typeface="Segoe UI Light" panose="020B0502040204020203" pitchFamily="34" charset="0"/>
                          <a:cs typeface="Segoe UI Light" panose="020B0502040204020203" pitchFamily="34" charset="0"/>
                        </a:rPr>
                        <a:t>Solution Approach &amp; Scope</a:t>
                      </a:r>
                    </a:p>
                  </a:txBody>
                  <a:tcPr marT="91440" marB="9144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4363538"/>
                  </a:ext>
                </a:extLst>
              </a:tr>
              <a:tr h="548640">
                <a:tc>
                  <a: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400" b="1" i="0" u="none" strike="noStrike" kern="1200" cap="none" spc="0" normalizeH="0" baseline="0" dirty="0">
                          <a:ln>
                            <a:noFill/>
                          </a:ln>
                          <a:solidFill>
                            <a:schemeClr val="tx2"/>
                          </a:solidFill>
                          <a:effectLst/>
                          <a:uLnTx/>
                          <a:uFillTx/>
                          <a:latin typeface="Segoe UI Semilight"/>
                          <a:cs typeface="Segoe UI Semibold"/>
                        </a:rPr>
                        <a:t>04</a:t>
                      </a:r>
                      <a:endParaRPr kumimoji="0" lang="en-GB" sz="2400" b="1" i="0" u="none" strike="noStrike" kern="1200" cap="none" spc="0" normalizeH="0" baseline="0" dirty="0">
                        <a:ln>
                          <a:noFill/>
                        </a:ln>
                        <a:solidFill>
                          <a:schemeClr val="tx2"/>
                        </a:solidFill>
                        <a:effectLst/>
                        <a:uLnTx/>
                        <a:uFillTx/>
                        <a:latin typeface="Segoe UI Semilight"/>
                        <a:cs typeface="Segoe UI Semibold"/>
                      </a:endParaRPr>
                    </a:p>
                  </a:txBody>
                  <a:tcPr marT="91440" marB="9144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dirty="0">
                          <a:solidFill>
                            <a:schemeClr val="tx1"/>
                          </a:solidFill>
                          <a:latin typeface="Segoe UI Light" panose="020B0502040204020203" pitchFamily="34" charset="0"/>
                          <a:cs typeface="Segoe UI Light" panose="020B0502040204020203" pitchFamily="34" charset="0"/>
                        </a:rPr>
                        <a:t>Delivery Methodology &amp; Project Timeline</a:t>
                      </a:r>
                    </a:p>
                  </a:txBody>
                  <a:tcPr marT="91440" marB="9144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98670161"/>
                  </a:ext>
                </a:extLst>
              </a:tr>
              <a:tr h="548640">
                <a:tc>
                  <a: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400" b="1" i="0" u="none" strike="noStrike" kern="1200" cap="none" spc="0" normalizeH="0" baseline="0" dirty="0">
                          <a:ln>
                            <a:noFill/>
                          </a:ln>
                          <a:solidFill>
                            <a:schemeClr val="tx2"/>
                          </a:solidFill>
                          <a:effectLst/>
                          <a:uLnTx/>
                          <a:uFillTx/>
                          <a:latin typeface="Segoe UI Semilight"/>
                          <a:cs typeface="Segoe UI Semibold"/>
                        </a:rPr>
                        <a:t>05</a:t>
                      </a:r>
                      <a:endParaRPr kumimoji="0" lang="en-GB" sz="2400" b="1" i="0" u="none" strike="noStrike" kern="1200" cap="none" spc="0" normalizeH="0" baseline="0" dirty="0">
                        <a:ln>
                          <a:noFill/>
                        </a:ln>
                        <a:solidFill>
                          <a:schemeClr val="tx2"/>
                        </a:solidFill>
                        <a:effectLst/>
                        <a:uLnTx/>
                        <a:uFillTx/>
                        <a:latin typeface="Segoe UI Semilight"/>
                        <a:cs typeface="Segoe UI Semibold"/>
                      </a:endParaRPr>
                    </a:p>
                  </a:txBody>
                  <a:tcPr marT="91440" marB="9144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dirty="0">
                          <a:solidFill>
                            <a:schemeClr val="tx1"/>
                          </a:solidFill>
                          <a:latin typeface="Segoe UI Light" panose="020B0502040204020203" pitchFamily="34" charset="0"/>
                          <a:cs typeface="Segoe UI Light" panose="020B0502040204020203" pitchFamily="34" charset="0"/>
                        </a:rPr>
                        <a:t>Project Team</a:t>
                      </a:r>
                    </a:p>
                  </a:txBody>
                  <a:tcPr marT="91440" marB="9144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27229673"/>
                  </a:ext>
                </a:extLst>
              </a:tr>
              <a:tr h="548640">
                <a:tc>
                  <a: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400" b="1" i="0" u="none" strike="noStrike" kern="1200" cap="none" spc="0" normalizeH="0" baseline="0" dirty="0">
                          <a:ln>
                            <a:noFill/>
                          </a:ln>
                          <a:solidFill>
                            <a:schemeClr val="tx2"/>
                          </a:solidFill>
                          <a:effectLst/>
                          <a:uLnTx/>
                          <a:uFillTx/>
                          <a:latin typeface="Segoe UI Semilight"/>
                          <a:cs typeface="Segoe UI Semibold"/>
                        </a:rPr>
                        <a:t>06</a:t>
                      </a:r>
                      <a:endParaRPr kumimoji="0" lang="en-GB" sz="2400" b="1" i="0" u="none" strike="noStrike" kern="1200" cap="none" spc="0" normalizeH="0" baseline="0" dirty="0">
                        <a:ln>
                          <a:noFill/>
                        </a:ln>
                        <a:solidFill>
                          <a:schemeClr val="tx2"/>
                        </a:solidFill>
                        <a:effectLst/>
                        <a:uLnTx/>
                        <a:uFillTx/>
                        <a:latin typeface="Segoe UI Semilight"/>
                        <a:cs typeface="Segoe UI Semibold"/>
                      </a:endParaRPr>
                    </a:p>
                  </a:txBody>
                  <a:tcPr marT="91440" marB="9144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b="0" dirty="0">
                          <a:solidFill>
                            <a:schemeClr val="tx1"/>
                          </a:solidFill>
                          <a:latin typeface="Segoe UI Light" panose="020B0502040204020203" pitchFamily="34" charset="0"/>
                          <a:cs typeface="Segoe UI Light" panose="020B0502040204020203" pitchFamily="34" charset="0"/>
                        </a:rPr>
                        <a:t>Commercials</a:t>
                      </a:r>
                    </a:p>
                  </a:txBody>
                  <a:tcPr marT="91440" marB="9144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496392"/>
                  </a:ext>
                </a:extLst>
              </a:tr>
            </a:tbl>
          </a:graphicData>
        </a:graphic>
      </p:graphicFrame>
    </p:spTree>
    <p:extLst>
      <p:ext uri="{BB962C8B-B14F-4D97-AF65-F5344CB8AC3E}">
        <p14:creationId xmlns:p14="http://schemas.microsoft.com/office/powerpoint/2010/main" val="377374792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711C1-D40C-410B-9325-3BC061B6DA84}"/>
              </a:ext>
            </a:extLst>
          </p:cNvPr>
          <p:cNvSpPr>
            <a:spLocks noGrp="1"/>
          </p:cNvSpPr>
          <p:nvPr>
            <p:ph type="title"/>
          </p:nvPr>
        </p:nvSpPr>
        <p:spPr/>
        <p:txBody>
          <a:bodyPr/>
          <a:lstStyle/>
          <a:p>
            <a:r>
              <a:rPr lang="en-US" sz="2400" dirty="0"/>
              <a:t>We are Avanade</a:t>
            </a:r>
            <a:endParaRPr lang="en-GB" sz="2400" dirty="0"/>
          </a:p>
        </p:txBody>
      </p:sp>
      <p:grpSp>
        <p:nvGrpSpPr>
          <p:cNvPr id="5" name="Group 4">
            <a:extLst>
              <a:ext uri="{FF2B5EF4-FFF2-40B4-BE49-F238E27FC236}">
                <a16:creationId xmlns:a16="http://schemas.microsoft.com/office/drawing/2014/main" id="{8DFBA57B-7524-4FB9-B76D-320C379A9FAD}"/>
              </a:ext>
            </a:extLst>
          </p:cNvPr>
          <p:cNvGrpSpPr/>
          <p:nvPr/>
        </p:nvGrpSpPr>
        <p:grpSpPr>
          <a:xfrm>
            <a:off x="6379043" y="3587793"/>
            <a:ext cx="4493215" cy="422175"/>
            <a:chOff x="6379043" y="3603986"/>
            <a:chExt cx="4493215" cy="422175"/>
          </a:xfrm>
        </p:grpSpPr>
        <p:pic>
          <p:nvPicPr>
            <p:cNvPr id="11" name="Picture 2" descr="Image result for accenture logo">
              <a:extLst>
                <a:ext uri="{FF2B5EF4-FFF2-40B4-BE49-F238E27FC236}">
                  <a16:creationId xmlns:a16="http://schemas.microsoft.com/office/drawing/2014/main" id="{FE7579EB-2C6C-4EC8-9A10-343DA4CBD6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2222"/>
            <a:stretch/>
          </p:blipFill>
          <p:spPr bwMode="auto">
            <a:xfrm>
              <a:off x="6379043" y="3603986"/>
              <a:ext cx="1224358" cy="4221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avanade logo">
              <a:extLst>
                <a:ext uri="{FF2B5EF4-FFF2-40B4-BE49-F238E27FC236}">
                  <a16:creationId xmlns:a16="http://schemas.microsoft.com/office/drawing/2014/main" id="{677FE9C9-EFD9-465E-BD7B-7C35EE01E3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568" b="17568"/>
            <a:stretch/>
          </p:blipFill>
          <p:spPr bwMode="auto">
            <a:xfrm>
              <a:off x="8001754" y="3676071"/>
              <a:ext cx="1192694" cy="3426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Image result for microsoft logo">
              <a:extLst>
                <a:ext uri="{FF2B5EF4-FFF2-40B4-BE49-F238E27FC236}">
                  <a16:creationId xmlns:a16="http://schemas.microsoft.com/office/drawing/2014/main" id="{3C0B4901-C11E-43C7-B603-DD32F7ECFE0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84" t="32616" r="2102" b="7974"/>
            <a:stretch/>
          </p:blipFill>
          <p:spPr bwMode="auto">
            <a:xfrm>
              <a:off x="9592801" y="3719715"/>
              <a:ext cx="1279457" cy="297561"/>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Box 6">
            <a:extLst>
              <a:ext uri="{FF2B5EF4-FFF2-40B4-BE49-F238E27FC236}">
                <a16:creationId xmlns:a16="http://schemas.microsoft.com/office/drawing/2014/main" id="{7ACE3ACB-9683-46B5-9F86-08A01972013B}"/>
              </a:ext>
            </a:extLst>
          </p:cNvPr>
          <p:cNvSpPr txBox="1"/>
          <p:nvPr/>
        </p:nvSpPr>
        <p:spPr>
          <a:xfrm>
            <a:off x="6379043" y="3082731"/>
            <a:ext cx="4750110" cy="307777"/>
          </a:xfrm>
          <a:prstGeom prst="rect">
            <a:avLst/>
          </a:prstGeom>
          <a:noFill/>
          <a:ln>
            <a:noFill/>
            <a:miter lim="800000"/>
          </a:ln>
        </p:spPr>
        <p:txBody>
          <a:bodyPr wrap="square" lIns="0" tIns="0" rIns="0" bIns="0" rtlCol="0">
            <a:spAutoFit/>
          </a:bodyPr>
          <a:lstStyle/>
          <a:p>
            <a:pPr marL="0" marR="0" lvl="0" indent="0" algn="l" defTabSz="91442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Segoe UI"/>
                <a:ea typeface="+mn-ea"/>
                <a:cs typeface="Segoe UI Light" panose="020B0502040204020203" pitchFamily="34" charset="0"/>
              </a:rPr>
              <a:t>The Power of Three </a:t>
            </a:r>
          </a:p>
        </p:txBody>
      </p:sp>
      <p:grpSp>
        <p:nvGrpSpPr>
          <p:cNvPr id="15" name="Group 14">
            <a:extLst>
              <a:ext uri="{FF2B5EF4-FFF2-40B4-BE49-F238E27FC236}">
                <a16:creationId xmlns:a16="http://schemas.microsoft.com/office/drawing/2014/main" id="{64A36101-4137-4792-B9BD-330F0E366101}"/>
              </a:ext>
            </a:extLst>
          </p:cNvPr>
          <p:cNvGrpSpPr/>
          <p:nvPr/>
        </p:nvGrpSpPr>
        <p:grpSpPr>
          <a:xfrm>
            <a:off x="6463190" y="5159678"/>
            <a:ext cx="4581814" cy="758753"/>
            <a:chOff x="5969507" y="4275199"/>
            <a:chExt cx="5253105" cy="943225"/>
          </a:xfrm>
        </p:grpSpPr>
        <p:sp>
          <p:nvSpPr>
            <p:cNvPr id="21" name="Pentagon 257">
              <a:extLst>
                <a:ext uri="{FF2B5EF4-FFF2-40B4-BE49-F238E27FC236}">
                  <a16:creationId xmlns:a16="http://schemas.microsoft.com/office/drawing/2014/main" id="{E3347DE0-AEE0-4DCD-B574-F58387A85EF2}"/>
                </a:ext>
              </a:extLst>
            </p:cNvPr>
            <p:cNvSpPr/>
            <p:nvPr/>
          </p:nvSpPr>
          <p:spPr>
            <a:xfrm>
              <a:off x="8183304" y="4723717"/>
              <a:ext cx="882477" cy="494707"/>
            </a:xfrm>
            <a:prstGeom prst="rect">
              <a:avLst/>
            </a:prstGeom>
            <a:noFill/>
            <a:ln w="19050" cap="flat" cmpd="sng" algn="ctr">
              <a:noFill/>
              <a:prstDash val="solid"/>
            </a:ln>
            <a:effectLst/>
          </p:spPr>
          <p:txBody>
            <a:bodyPr rtlCol="0" anchor="ctr"/>
            <a:lstStyle/>
            <a:p>
              <a:pPr algn="ctr" defTabSz="607556">
                <a:defRPr/>
              </a:pPr>
              <a:r>
                <a:rPr lang="en-US" sz="1100" kern="0" dirty="0">
                  <a:solidFill>
                    <a:srgbClr val="E7E6E6">
                      <a:lumMod val="10000"/>
                    </a:srgbClr>
                  </a:solidFill>
                  <a:latin typeface="Segoe UI Semibold" panose="020B0702040204020203" pitchFamily="34" charset="0"/>
                  <a:cs typeface="Segoe UI Semibold" panose="020B0702040204020203" pitchFamily="34" charset="0"/>
                </a:rPr>
                <a:t>Advisory </a:t>
              </a:r>
            </a:p>
            <a:p>
              <a:pPr algn="ctr" defTabSz="607556">
                <a:defRPr/>
              </a:pPr>
              <a:r>
                <a:rPr lang="en-US" sz="1100" kern="0" dirty="0">
                  <a:solidFill>
                    <a:srgbClr val="E7E6E6">
                      <a:lumMod val="10000"/>
                    </a:srgbClr>
                  </a:solidFill>
                  <a:latin typeface="Segoe UI Semibold" panose="020B0702040204020203" pitchFamily="34" charset="0"/>
                  <a:cs typeface="Segoe UI Semibold" panose="020B0702040204020203" pitchFamily="34" charset="0"/>
                </a:rPr>
                <a:t>Services </a:t>
              </a:r>
            </a:p>
          </p:txBody>
        </p:sp>
        <p:sp>
          <p:nvSpPr>
            <p:cNvPr id="22" name="Pentagon 257">
              <a:extLst>
                <a:ext uri="{FF2B5EF4-FFF2-40B4-BE49-F238E27FC236}">
                  <a16:creationId xmlns:a16="http://schemas.microsoft.com/office/drawing/2014/main" id="{24CCCE5E-8A02-47FD-B52B-03CA4368385B}"/>
                </a:ext>
              </a:extLst>
            </p:cNvPr>
            <p:cNvSpPr/>
            <p:nvPr/>
          </p:nvSpPr>
          <p:spPr>
            <a:xfrm>
              <a:off x="7059047" y="4723717"/>
              <a:ext cx="999734" cy="494707"/>
            </a:xfrm>
            <a:prstGeom prst="rect">
              <a:avLst/>
            </a:prstGeom>
            <a:noFill/>
            <a:ln w="19050" cap="flat" cmpd="sng" algn="ctr">
              <a:noFill/>
              <a:prstDash val="solid"/>
            </a:ln>
            <a:effectLst/>
          </p:spPr>
          <p:txBody>
            <a:bodyPr rtlCol="0" anchor="ctr"/>
            <a:lstStyle/>
            <a:p>
              <a:pPr algn="ctr" defTabSz="607556">
                <a:defRPr/>
              </a:pPr>
              <a:r>
                <a:rPr lang="en-US" sz="1100" kern="0" dirty="0">
                  <a:solidFill>
                    <a:srgbClr val="E7E6E6">
                      <a:lumMod val="10000"/>
                    </a:srgbClr>
                  </a:solidFill>
                  <a:latin typeface="Segoe UI Semibold" panose="020B0702040204020203" pitchFamily="34" charset="0"/>
                  <a:cs typeface="Segoe UI Semibold" panose="020B0702040204020203" pitchFamily="34" charset="0"/>
                </a:rPr>
                <a:t>Innovation Studios</a:t>
              </a:r>
            </a:p>
          </p:txBody>
        </p:sp>
        <p:sp>
          <p:nvSpPr>
            <p:cNvPr id="23" name="Pentagon 257">
              <a:extLst>
                <a:ext uri="{FF2B5EF4-FFF2-40B4-BE49-F238E27FC236}">
                  <a16:creationId xmlns:a16="http://schemas.microsoft.com/office/drawing/2014/main" id="{96008C61-71C9-4FC1-BCEC-D30766489E8C}"/>
                </a:ext>
              </a:extLst>
            </p:cNvPr>
            <p:cNvSpPr/>
            <p:nvPr/>
          </p:nvSpPr>
          <p:spPr>
            <a:xfrm>
              <a:off x="10291748" y="4723717"/>
              <a:ext cx="930864" cy="494707"/>
            </a:xfrm>
            <a:prstGeom prst="rect">
              <a:avLst/>
            </a:prstGeom>
            <a:noFill/>
            <a:ln w="19050" cap="flat" cmpd="sng" algn="ctr">
              <a:noFill/>
              <a:prstDash val="solid"/>
            </a:ln>
            <a:effectLst/>
          </p:spPr>
          <p:txBody>
            <a:bodyPr rtlCol="0" anchor="ctr"/>
            <a:lstStyle/>
            <a:p>
              <a:pPr algn="ctr" defTabSz="607556">
                <a:defRPr/>
              </a:pPr>
              <a:r>
                <a:rPr lang="en-US" sz="1100" kern="0" dirty="0">
                  <a:solidFill>
                    <a:srgbClr val="E7E6E6">
                      <a:lumMod val="10000"/>
                    </a:srgbClr>
                  </a:solidFill>
                  <a:latin typeface="Segoe UI Semibold" panose="020B0702040204020203" pitchFamily="34" charset="0"/>
                  <a:cs typeface="Segoe UI Semibold" panose="020B0702040204020203" pitchFamily="34" charset="0"/>
                </a:rPr>
                <a:t>Managed Services </a:t>
              </a:r>
            </a:p>
          </p:txBody>
        </p:sp>
        <p:sp>
          <p:nvSpPr>
            <p:cNvPr id="24" name="Pentagon 257">
              <a:extLst>
                <a:ext uri="{FF2B5EF4-FFF2-40B4-BE49-F238E27FC236}">
                  <a16:creationId xmlns:a16="http://schemas.microsoft.com/office/drawing/2014/main" id="{55636C6D-4446-4551-95C2-3BA53569341A}"/>
                </a:ext>
              </a:extLst>
            </p:cNvPr>
            <p:cNvSpPr/>
            <p:nvPr/>
          </p:nvSpPr>
          <p:spPr>
            <a:xfrm>
              <a:off x="5969507" y="4723717"/>
              <a:ext cx="1067798" cy="494707"/>
            </a:xfrm>
            <a:prstGeom prst="rect">
              <a:avLst/>
            </a:prstGeom>
            <a:noFill/>
            <a:ln w="19050" cap="flat" cmpd="sng" algn="ctr">
              <a:noFill/>
              <a:prstDash val="solid"/>
            </a:ln>
            <a:effectLst/>
          </p:spPr>
          <p:txBody>
            <a:bodyPr rtlCol="0" anchor="ctr"/>
            <a:lstStyle/>
            <a:p>
              <a:pPr marL="0" marR="0" lvl="0" indent="0" algn="ctr" defTabSz="607556"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E7E6E6">
                      <a:lumMod val="10000"/>
                    </a:srgbClr>
                  </a:solidFill>
                  <a:effectLst/>
                  <a:uLnTx/>
                  <a:uFillTx/>
                  <a:latin typeface="Segoe UI Semibold" panose="020B0702040204020203" pitchFamily="34" charset="0"/>
                  <a:cs typeface="Segoe UI Semibold" panose="020B0702040204020203" pitchFamily="34" charset="0"/>
                </a:rPr>
                <a:t>Emerging Technology</a:t>
              </a:r>
            </a:p>
          </p:txBody>
        </p:sp>
        <p:sp>
          <p:nvSpPr>
            <p:cNvPr id="25" name="Pentagon 257">
              <a:extLst>
                <a:ext uri="{FF2B5EF4-FFF2-40B4-BE49-F238E27FC236}">
                  <a16:creationId xmlns:a16="http://schemas.microsoft.com/office/drawing/2014/main" id="{A969B87A-BEA2-478A-A030-81409EFF110E}"/>
                </a:ext>
              </a:extLst>
            </p:cNvPr>
            <p:cNvSpPr/>
            <p:nvPr/>
          </p:nvSpPr>
          <p:spPr>
            <a:xfrm>
              <a:off x="9231171" y="4723717"/>
              <a:ext cx="882477" cy="494707"/>
            </a:xfrm>
            <a:prstGeom prst="rect">
              <a:avLst/>
            </a:prstGeom>
            <a:noFill/>
            <a:ln w="19050" cap="flat" cmpd="sng" algn="ctr">
              <a:noFill/>
              <a:prstDash val="solid"/>
            </a:ln>
            <a:effectLst/>
          </p:spPr>
          <p:txBody>
            <a:bodyPr rtlCol="0" anchor="ctr"/>
            <a:lstStyle/>
            <a:p>
              <a:pPr algn="ctr" defTabSz="607556">
                <a:defRPr/>
              </a:pPr>
              <a:r>
                <a:rPr lang="en-US" sz="1100" kern="0" dirty="0">
                  <a:solidFill>
                    <a:srgbClr val="E7E6E6">
                      <a:lumMod val="10000"/>
                    </a:srgbClr>
                  </a:solidFill>
                  <a:latin typeface="Segoe UI Semibold" panose="020B0702040204020203" pitchFamily="34" charset="0"/>
                  <a:cs typeface="Segoe UI Semibold" panose="020B0702040204020203" pitchFamily="34" charset="0"/>
                </a:rPr>
                <a:t>Solution Delivery </a:t>
              </a:r>
            </a:p>
          </p:txBody>
        </p:sp>
        <p:pic>
          <p:nvPicPr>
            <p:cNvPr id="26" name="Picture 25">
              <a:extLst>
                <a:ext uri="{FF2B5EF4-FFF2-40B4-BE49-F238E27FC236}">
                  <a16:creationId xmlns:a16="http://schemas.microsoft.com/office/drawing/2014/main" id="{1F38D3DB-BE0B-40F3-8325-9691C5C82C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93433" y="4279259"/>
              <a:ext cx="406445" cy="406445"/>
            </a:xfrm>
            <a:prstGeom prst="rect">
              <a:avLst/>
            </a:prstGeom>
          </p:spPr>
        </p:pic>
        <p:pic>
          <p:nvPicPr>
            <p:cNvPr id="27" name="Picture 26">
              <a:extLst>
                <a:ext uri="{FF2B5EF4-FFF2-40B4-BE49-F238E27FC236}">
                  <a16:creationId xmlns:a16="http://schemas.microsoft.com/office/drawing/2014/main" id="{5E60A7C0-8CD8-424A-B9CA-214780208A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19620" y="4279259"/>
              <a:ext cx="406445" cy="406445"/>
            </a:xfrm>
            <a:prstGeom prst="rect">
              <a:avLst/>
            </a:prstGeom>
          </p:spPr>
        </p:pic>
        <p:pic>
          <p:nvPicPr>
            <p:cNvPr id="28" name="Picture 27">
              <a:extLst>
                <a:ext uri="{FF2B5EF4-FFF2-40B4-BE49-F238E27FC236}">
                  <a16:creationId xmlns:a16="http://schemas.microsoft.com/office/drawing/2014/main" id="{40CEDA36-43BC-4716-9A87-DF95E29B09F9}"/>
                </a:ext>
              </a:extLst>
            </p:cNvPr>
            <p:cNvPicPr>
              <a:picLocks noChangeAspect="1"/>
            </p:cNvPicPr>
            <p:nvPr/>
          </p:nvPicPr>
          <p:blipFill>
            <a:blip r:embed="rId7"/>
            <a:stretch>
              <a:fillRect/>
            </a:stretch>
          </p:blipFill>
          <p:spPr>
            <a:xfrm>
              <a:off x="9455516" y="4275199"/>
              <a:ext cx="408467" cy="414564"/>
            </a:xfrm>
            <a:prstGeom prst="rect">
              <a:avLst/>
            </a:prstGeom>
          </p:spPr>
        </p:pic>
        <p:pic>
          <p:nvPicPr>
            <p:cNvPr id="29" name="Picture 28">
              <a:extLst>
                <a:ext uri="{FF2B5EF4-FFF2-40B4-BE49-F238E27FC236}">
                  <a16:creationId xmlns:a16="http://schemas.microsoft.com/office/drawing/2014/main" id="{1F7B02D8-3887-4C11-9BD0-8B7084ADD68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31350" y="4279259"/>
              <a:ext cx="406445" cy="406445"/>
            </a:xfrm>
            <a:prstGeom prst="rect">
              <a:avLst/>
            </a:prstGeom>
          </p:spPr>
        </p:pic>
        <p:pic>
          <p:nvPicPr>
            <p:cNvPr id="30" name="Picture 29">
              <a:extLst>
                <a:ext uri="{FF2B5EF4-FFF2-40B4-BE49-F238E27FC236}">
                  <a16:creationId xmlns:a16="http://schemas.microsoft.com/office/drawing/2014/main" id="{28A77A04-0D8F-4939-955F-0914A63E1644}"/>
                </a:ext>
              </a:extLst>
            </p:cNvPr>
            <p:cNvPicPr>
              <a:picLocks noChangeAspect="1"/>
            </p:cNvPicPr>
            <p:nvPr/>
          </p:nvPicPr>
          <p:blipFill>
            <a:blip r:embed="rId9"/>
            <a:stretch>
              <a:fillRect/>
            </a:stretch>
          </p:blipFill>
          <p:spPr>
            <a:xfrm>
              <a:off x="6267245" y="4275199"/>
              <a:ext cx="408467" cy="414564"/>
            </a:xfrm>
            <a:prstGeom prst="rect">
              <a:avLst/>
            </a:prstGeom>
          </p:spPr>
        </p:pic>
        <p:sp>
          <p:nvSpPr>
            <p:cNvPr id="31" name="Arrow: Chevron 30">
              <a:extLst>
                <a:ext uri="{FF2B5EF4-FFF2-40B4-BE49-F238E27FC236}">
                  <a16:creationId xmlns:a16="http://schemas.microsoft.com/office/drawing/2014/main" id="{9D8E8487-D8DA-4D2D-9915-6F4E94BBC637}"/>
                </a:ext>
              </a:extLst>
            </p:cNvPr>
            <p:cNvSpPr/>
            <p:nvPr/>
          </p:nvSpPr>
          <p:spPr>
            <a:xfrm>
              <a:off x="7009157" y="4391041"/>
              <a:ext cx="118872" cy="182880"/>
            </a:xfrm>
            <a:prstGeom prst="chevron">
              <a:avLst>
                <a:gd name="adj" fmla="val 68937"/>
              </a:avLst>
            </a:prstGeom>
            <a:solidFill>
              <a:schemeClr val="tx2">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595959"/>
                </a:solidFill>
                <a:effectLst/>
                <a:uLnTx/>
                <a:uFillTx/>
                <a:latin typeface="Segoe UI"/>
                <a:ea typeface="+mn-ea"/>
                <a:cs typeface="+mn-cs"/>
              </a:endParaRPr>
            </a:p>
          </p:txBody>
        </p:sp>
        <p:sp>
          <p:nvSpPr>
            <p:cNvPr id="32" name="Arrow: Chevron 31">
              <a:extLst>
                <a:ext uri="{FF2B5EF4-FFF2-40B4-BE49-F238E27FC236}">
                  <a16:creationId xmlns:a16="http://schemas.microsoft.com/office/drawing/2014/main" id="{EB9CD8D2-37F0-4993-A912-0BEB97EA8F47}"/>
                </a:ext>
              </a:extLst>
            </p:cNvPr>
            <p:cNvSpPr/>
            <p:nvPr/>
          </p:nvSpPr>
          <p:spPr>
            <a:xfrm>
              <a:off x="8042074" y="4391041"/>
              <a:ext cx="118872" cy="182880"/>
            </a:xfrm>
            <a:prstGeom prst="chevron">
              <a:avLst>
                <a:gd name="adj" fmla="val 68937"/>
              </a:avLst>
            </a:prstGeom>
            <a:solidFill>
              <a:schemeClr val="tx2">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595959"/>
                </a:solidFill>
                <a:effectLst/>
                <a:uLnTx/>
                <a:uFillTx/>
                <a:latin typeface="Segoe UI"/>
                <a:ea typeface="+mn-ea"/>
                <a:cs typeface="+mn-cs"/>
              </a:endParaRPr>
            </a:p>
          </p:txBody>
        </p:sp>
        <p:sp>
          <p:nvSpPr>
            <p:cNvPr id="33" name="Arrow: Chevron 32">
              <a:extLst>
                <a:ext uri="{FF2B5EF4-FFF2-40B4-BE49-F238E27FC236}">
                  <a16:creationId xmlns:a16="http://schemas.microsoft.com/office/drawing/2014/main" id="{806C6F60-E3BE-460F-BF21-D69D20F4B172}"/>
                </a:ext>
              </a:extLst>
            </p:cNvPr>
            <p:cNvSpPr/>
            <p:nvPr/>
          </p:nvSpPr>
          <p:spPr>
            <a:xfrm>
              <a:off x="9074991" y="4391041"/>
              <a:ext cx="118872" cy="182880"/>
            </a:xfrm>
            <a:prstGeom prst="chevron">
              <a:avLst>
                <a:gd name="adj" fmla="val 68937"/>
              </a:avLst>
            </a:prstGeom>
            <a:solidFill>
              <a:schemeClr val="tx2">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595959"/>
                </a:solidFill>
                <a:effectLst/>
                <a:uLnTx/>
                <a:uFillTx/>
                <a:latin typeface="Segoe UI"/>
                <a:ea typeface="+mn-ea"/>
                <a:cs typeface="+mn-cs"/>
              </a:endParaRPr>
            </a:p>
          </p:txBody>
        </p:sp>
        <p:sp>
          <p:nvSpPr>
            <p:cNvPr id="34" name="Arrow: Chevron 33">
              <a:extLst>
                <a:ext uri="{FF2B5EF4-FFF2-40B4-BE49-F238E27FC236}">
                  <a16:creationId xmlns:a16="http://schemas.microsoft.com/office/drawing/2014/main" id="{44D6D488-3FE2-45F0-AF36-F52BEEB5FA0F}"/>
                </a:ext>
              </a:extLst>
            </p:cNvPr>
            <p:cNvSpPr/>
            <p:nvPr/>
          </p:nvSpPr>
          <p:spPr>
            <a:xfrm>
              <a:off x="10107908" y="4391041"/>
              <a:ext cx="118872" cy="182880"/>
            </a:xfrm>
            <a:prstGeom prst="chevron">
              <a:avLst>
                <a:gd name="adj" fmla="val 68937"/>
              </a:avLst>
            </a:prstGeom>
            <a:solidFill>
              <a:schemeClr val="tx2">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595959"/>
                </a:solidFill>
                <a:effectLst/>
                <a:uLnTx/>
                <a:uFillTx/>
                <a:latin typeface="Segoe UI"/>
                <a:ea typeface="+mn-ea"/>
                <a:cs typeface="+mn-cs"/>
              </a:endParaRPr>
            </a:p>
          </p:txBody>
        </p:sp>
      </p:grpSp>
      <p:sp>
        <p:nvSpPr>
          <p:cNvPr id="17" name="TextBox 16">
            <a:extLst>
              <a:ext uri="{FF2B5EF4-FFF2-40B4-BE49-F238E27FC236}">
                <a16:creationId xmlns:a16="http://schemas.microsoft.com/office/drawing/2014/main" id="{8D092094-1405-42BB-AD10-19E510498605}"/>
              </a:ext>
            </a:extLst>
          </p:cNvPr>
          <p:cNvSpPr txBox="1"/>
          <p:nvPr/>
        </p:nvSpPr>
        <p:spPr>
          <a:xfrm>
            <a:off x="6379043" y="4637435"/>
            <a:ext cx="4750110" cy="307777"/>
          </a:xfrm>
          <a:prstGeom prst="rect">
            <a:avLst/>
          </a:prstGeom>
          <a:noFill/>
          <a:ln>
            <a:noFill/>
            <a:miter lim="800000"/>
          </a:ln>
        </p:spPr>
        <p:txBody>
          <a:bodyPr wrap="square" lIns="0" tIns="0" rIns="0" bIns="0" rtlCol="0">
            <a:spAutoFit/>
          </a:bodyPr>
          <a:lstStyle/>
          <a:p>
            <a:pPr marL="0" marR="0" lvl="0" indent="0" algn="l" defTabSz="91442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Segoe UI"/>
                <a:ea typeface="+mn-ea"/>
                <a:cs typeface="Segoe UI Light" panose="020B0502040204020203" pitchFamily="34" charset="0"/>
              </a:rPr>
              <a:t>End-to-End Services</a:t>
            </a:r>
          </a:p>
        </p:txBody>
      </p:sp>
      <p:sp>
        <p:nvSpPr>
          <p:cNvPr id="35" name="Text Placeholder 2">
            <a:extLst>
              <a:ext uri="{FF2B5EF4-FFF2-40B4-BE49-F238E27FC236}">
                <a16:creationId xmlns:a16="http://schemas.microsoft.com/office/drawing/2014/main" id="{FE7AC30A-2A52-4E7A-9B9A-8B2F8F6AD5E1}"/>
              </a:ext>
            </a:extLst>
          </p:cNvPr>
          <p:cNvSpPr txBox="1">
            <a:spLocks/>
          </p:cNvSpPr>
          <p:nvPr/>
        </p:nvSpPr>
        <p:spPr>
          <a:xfrm>
            <a:off x="691201" y="723900"/>
            <a:ext cx="5404800" cy="1531183"/>
          </a:xfrm>
          <a:prstGeom prst="rect">
            <a:avLst/>
          </a:prstGeom>
        </p:spPr>
        <p:txBody>
          <a:bodyPr vert="horz" lIns="0" tIns="45720" rIns="91440" bIns="45720" rtlCol="0">
            <a:noAutofit/>
          </a:bodyPr>
          <a:lstStyle>
            <a:lvl1pPr marL="0" indent="0" algn="l" defTabSz="914400" rtl="0" eaLnBrk="1" latinLnBrk="0" hangingPunct="1">
              <a:lnSpc>
                <a:spcPct val="90000"/>
              </a:lnSpc>
              <a:spcBef>
                <a:spcPts val="1000"/>
              </a:spcBef>
              <a:buFont typeface="Arial"/>
              <a:buNone/>
              <a:defRPr sz="2000" b="0" i="0" kern="1200">
                <a:solidFill>
                  <a:schemeClr val="tx1"/>
                </a:solidFill>
                <a:latin typeface="Segoe UI Light" charset="0"/>
                <a:ea typeface="Segoe UI Light" charset="0"/>
                <a:cs typeface="Segoe UI Light"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Segoe UI Light" charset="0"/>
                <a:ea typeface="Segoe UI Light" charset="0"/>
                <a:cs typeface="Segoe UI Light"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Segoe UI Light" charset="0"/>
                <a:ea typeface="Segoe UI Light" charset="0"/>
                <a:cs typeface="Segoe UI Light"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Segoe UI Light" charset="0"/>
                <a:ea typeface="Segoe UI Light" charset="0"/>
                <a:cs typeface="Segoe UI Light" charset="0"/>
              </a:defRPr>
            </a:lvl4pPr>
            <a:lvl5pPr marL="2057400" indent="-228600" algn="l" defTabSz="914400" rtl="0" eaLnBrk="1" latinLnBrk="0" hangingPunct="1">
              <a:lnSpc>
                <a:spcPct val="90000"/>
              </a:lnSpc>
              <a:spcBef>
                <a:spcPts val="500"/>
              </a:spcBef>
              <a:buFont typeface="Arial"/>
              <a:buChar char="•"/>
              <a:defRPr sz="1400" b="0" i="0" kern="1200">
                <a:solidFill>
                  <a:schemeClr val="tx1"/>
                </a:solidFill>
                <a:latin typeface="Segoe UI Light" charset="0"/>
                <a:ea typeface="Segoe UI Light" charset="0"/>
                <a:cs typeface="Segoe UI 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2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Segoe UI Light" panose="020B0502040204020203" pitchFamily="34" charset="0"/>
                <a:ea typeface="+mn-ea"/>
                <a:cs typeface="Segoe UI Light" panose="020B0502040204020203" pitchFamily="34" charset="0"/>
              </a:rPr>
              <a:t>Created in 2000 by Microsoft and Accenture, Avanade is the leading provider of innovative digital and cloud services, business solutions, and design-led experiences delivered through the power of people and the Microsoft ecosystem. Avanade is the delivery engine for Microsoft related services within Accenture. </a:t>
            </a:r>
          </a:p>
        </p:txBody>
      </p:sp>
      <p:grpSp>
        <p:nvGrpSpPr>
          <p:cNvPr id="74" name="Group 73">
            <a:extLst>
              <a:ext uri="{FF2B5EF4-FFF2-40B4-BE49-F238E27FC236}">
                <a16:creationId xmlns:a16="http://schemas.microsoft.com/office/drawing/2014/main" id="{5983611A-D9E9-431B-8AA9-DE4101E7210C}"/>
              </a:ext>
            </a:extLst>
          </p:cNvPr>
          <p:cNvGrpSpPr/>
          <p:nvPr/>
        </p:nvGrpSpPr>
        <p:grpSpPr>
          <a:xfrm>
            <a:off x="670744" y="2373424"/>
            <a:ext cx="5435330" cy="1071062"/>
            <a:chOff x="670744" y="2373424"/>
            <a:chExt cx="5435330" cy="1071062"/>
          </a:xfrm>
        </p:grpSpPr>
        <p:grpSp>
          <p:nvGrpSpPr>
            <p:cNvPr id="69" name="Group 68">
              <a:extLst>
                <a:ext uri="{FF2B5EF4-FFF2-40B4-BE49-F238E27FC236}">
                  <a16:creationId xmlns:a16="http://schemas.microsoft.com/office/drawing/2014/main" id="{E66883A0-A15B-44B4-B760-935C37DF1FD9}"/>
                </a:ext>
              </a:extLst>
            </p:cNvPr>
            <p:cNvGrpSpPr/>
            <p:nvPr/>
          </p:nvGrpSpPr>
          <p:grpSpPr>
            <a:xfrm>
              <a:off x="2598533" y="2373424"/>
              <a:ext cx="1688339" cy="904863"/>
              <a:chOff x="2598533" y="2373424"/>
              <a:chExt cx="1688339" cy="904863"/>
            </a:xfrm>
          </p:grpSpPr>
          <p:sp>
            <p:nvSpPr>
              <p:cNvPr id="52" name="Rectangle 22">
                <a:extLst>
                  <a:ext uri="{FF2B5EF4-FFF2-40B4-BE49-F238E27FC236}">
                    <a16:creationId xmlns:a16="http://schemas.microsoft.com/office/drawing/2014/main" id="{84B64251-7207-440C-9574-83160D2B3D65}"/>
                  </a:ext>
                </a:extLst>
              </p:cNvPr>
              <p:cNvSpPr>
                <a:spLocks noChangeArrowheads="1"/>
              </p:cNvSpPr>
              <p:nvPr/>
            </p:nvSpPr>
            <p:spPr bwMode="auto">
              <a:xfrm>
                <a:off x="3041914" y="2373424"/>
                <a:ext cx="1244958" cy="904863"/>
              </a:xfrm>
              <a:prstGeom prst="rect">
                <a:avLst/>
              </a:prstGeom>
              <a:noFill/>
              <a:ln>
                <a:noFill/>
              </a:ln>
            </p:spPr>
            <p:txBody>
              <a:bodyPr wrap="square" lIns="91440" tIns="91440" rIns="91440" bIns="91440">
                <a:spAutoFit/>
              </a:bodyPr>
              <a:lstStyle>
                <a:lvl1pPr>
                  <a:lnSpc>
                    <a:spcPct val="90000"/>
                  </a:lnSpc>
                  <a:spcBef>
                    <a:spcPts val="1000"/>
                  </a:spcBef>
                  <a:buFont typeface="Arial" panose="020B0604020202020204" pitchFamily="34" charset="0"/>
                  <a:defRPr sz="2000">
                    <a:solidFill>
                      <a:schemeClr val="tx1"/>
                    </a:solidFill>
                    <a:latin typeface="Segoe UI Light" panose="020B0502040204020203" pitchFamily="34" charset="0"/>
                    <a:cs typeface="Segoe UI Light" panose="020B0502040204020203" pitchFamily="34" charset="0"/>
                  </a:defRPr>
                </a:lvl1pPr>
                <a:lvl2pPr marL="742950" indent="-285750">
                  <a:lnSpc>
                    <a:spcPct val="90000"/>
                  </a:lnSpc>
                  <a:spcBef>
                    <a:spcPts val="500"/>
                  </a:spcBef>
                  <a:buFont typeface="Arial" panose="020B0604020202020204" pitchFamily="34" charset="0"/>
                  <a:buChar char="•"/>
                  <a:defRPr>
                    <a:solidFill>
                      <a:schemeClr val="tx1"/>
                    </a:solidFill>
                    <a:latin typeface="Segoe UI Light" panose="020B0502040204020203" pitchFamily="34" charset="0"/>
                    <a:cs typeface="Segoe UI Light" panose="020B0502040204020203"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Segoe UI Light" panose="020B0502040204020203" pitchFamily="34" charset="0"/>
                    <a:cs typeface="Segoe UI Light" panose="020B0502040204020203"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Segoe UI Light" panose="020B0502040204020203" pitchFamily="34" charset="0"/>
                    <a:cs typeface="Segoe UI Light" panose="020B0502040204020203"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Segoe UI Light" panose="020B0502040204020203" pitchFamily="34" charset="0"/>
                    <a:cs typeface="Segoe UI Light" panose="020B0502040204020203"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Segoe UI Light" panose="020B0502040204020203" pitchFamily="34" charset="0"/>
                    <a:cs typeface="Segoe UI Light" panose="020B0502040204020203"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Segoe UI Light" panose="020B0502040204020203" pitchFamily="34" charset="0"/>
                    <a:cs typeface="Segoe UI Light" panose="020B0502040204020203"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Segoe UI Light" panose="020B0502040204020203" pitchFamily="34" charset="0"/>
                    <a:cs typeface="Segoe UI Light" panose="020B0502040204020203"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Segoe UI Light" panose="020B0502040204020203" pitchFamily="34" charset="0"/>
                    <a:cs typeface="Segoe UI Light" panose="020B0502040204020203" pitchFamily="34" charset="0"/>
                  </a:defRPr>
                </a:lvl9pPr>
              </a:lstStyle>
              <a:p>
                <a:pPr marL="0" marR="0" lvl="0" indent="0" algn="l" defTabSz="914422" rtl="0" eaLnBrk="1" fontAlgn="auto" latinLnBrk="0" hangingPunct="1">
                  <a:lnSpc>
                    <a:spcPct val="90000"/>
                  </a:lnSpc>
                  <a:spcBef>
                    <a:spcPts val="0"/>
                  </a:spcBef>
                  <a:spcAft>
                    <a:spcPts val="0"/>
                  </a:spcAft>
                  <a:buClrTx/>
                  <a:buSzTx/>
                  <a:buFont typeface="Arial" panose="020B0604020202020204" pitchFamily="34" charset="0"/>
                  <a:buNone/>
                  <a:tabLst/>
                  <a:defRPr/>
                </a:pPr>
                <a:r>
                  <a:rPr lang="en-US" altLang="en-US" sz="2800" dirty="0">
                    <a:solidFill>
                      <a:schemeClr val="tx2"/>
                    </a:solidFill>
                    <a:latin typeface="Segoe UI Semibold" panose="020B0702040204020203" pitchFamily="34" charset="0"/>
                    <a:cs typeface="Segoe UI Semibold" panose="020B0702040204020203" pitchFamily="34" charset="0"/>
                  </a:rPr>
                  <a:t>80</a:t>
                </a:r>
                <a:br>
                  <a:rPr lang="en-US" altLang="en-US" sz="3200" b="1" dirty="0">
                    <a:gradFill>
                      <a:gsLst>
                        <a:gs pos="0">
                          <a:srgbClr val="CE056A"/>
                        </a:gs>
                        <a:gs pos="79000">
                          <a:srgbClr val="FF5800"/>
                        </a:gs>
                        <a:gs pos="34000">
                          <a:srgbClr val="C80000"/>
                        </a:gs>
                      </a:gsLst>
                      <a:lin ang="12600000" scaled="0"/>
                    </a:gradFill>
                    <a:latin typeface="Segoe UI" panose="020B0502040204020203" pitchFamily="34" charset="0"/>
                    <a:ea typeface="Segoe UI Black" panose="020B0A02040204020203" pitchFamily="34" charset="0"/>
                    <a:cs typeface="Segoe UI" panose="020B0502040204020203" pitchFamily="34" charset="0"/>
                  </a:rPr>
                </a:br>
                <a:r>
                  <a:rPr kumimoji="0" lang="en-US" altLang="en-US" sz="12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locations across</a:t>
                </a:r>
                <a:br>
                  <a:rPr kumimoji="0" lang="en-US" altLang="en-US" sz="12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br>
                <a:r>
                  <a:rPr kumimoji="0" lang="en-US" altLang="en-US" sz="12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24 countries</a:t>
                </a:r>
                <a:endParaRPr kumimoji="0" lang="en-US" altLang="en-US" sz="11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endParaRPr>
              </a:p>
            </p:txBody>
          </p:sp>
          <p:pic>
            <p:nvPicPr>
              <p:cNvPr id="53" name="Picture 52">
                <a:extLst>
                  <a:ext uri="{FF2B5EF4-FFF2-40B4-BE49-F238E27FC236}">
                    <a16:creationId xmlns:a16="http://schemas.microsoft.com/office/drawing/2014/main" id="{0BBF7857-61EC-42B9-A0C7-50B35AF8981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98533" y="2373424"/>
                <a:ext cx="504298" cy="496034"/>
              </a:xfrm>
              <a:prstGeom prst="rect">
                <a:avLst/>
              </a:prstGeom>
            </p:spPr>
          </p:pic>
        </p:grpSp>
        <p:grpSp>
          <p:nvGrpSpPr>
            <p:cNvPr id="68" name="Group 67">
              <a:extLst>
                <a:ext uri="{FF2B5EF4-FFF2-40B4-BE49-F238E27FC236}">
                  <a16:creationId xmlns:a16="http://schemas.microsoft.com/office/drawing/2014/main" id="{D0CE50F5-21D0-4807-A60A-3ED7E761197A}"/>
                </a:ext>
              </a:extLst>
            </p:cNvPr>
            <p:cNvGrpSpPr/>
            <p:nvPr/>
          </p:nvGrpSpPr>
          <p:grpSpPr>
            <a:xfrm>
              <a:off x="670744" y="2373424"/>
              <a:ext cx="1928609" cy="766364"/>
              <a:chOff x="670744" y="2373424"/>
              <a:chExt cx="1928609" cy="766364"/>
            </a:xfrm>
          </p:grpSpPr>
          <p:sp>
            <p:nvSpPr>
              <p:cNvPr id="50" name="Rectangle 19">
                <a:extLst>
                  <a:ext uri="{FF2B5EF4-FFF2-40B4-BE49-F238E27FC236}">
                    <a16:creationId xmlns:a16="http://schemas.microsoft.com/office/drawing/2014/main" id="{36D635FC-0DA4-4CD5-86E3-45B42318A831}"/>
                  </a:ext>
                </a:extLst>
              </p:cNvPr>
              <p:cNvSpPr>
                <a:spLocks noChangeArrowheads="1"/>
              </p:cNvSpPr>
              <p:nvPr/>
            </p:nvSpPr>
            <p:spPr bwMode="auto">
              <a:xfrm>
                <a:off x="1053024" y="2373424"/>
                <a:ext cx="1546329" cy="766364"/>
              </a:xfrm>
              <a:prstGeom prst="rect">
                <a:avLst/>
              </a:prstGeom>
              <a:noFill/>
              <a:ln>
                <a:noFill/>
              </a:ln>
            </p:spPr>
            <p:txBody>
              <a:bodyPr wrap="square" lIns="91440" tIns="91440" rIns="91440" bIns="91440">
                <a:spAutoFit/>
              </a:bodyPr>
              <a:lstStyle>
                <a:lvl1pPr>
                  <a:lnSpc>
                    <a:spcPct val="90000"/>
                  </a:lnSpc>
                  <a:spcBef>
                    <a:spcPts val="1000"/>
                  </a:spcBef>
                  <a:buFont typeface="Arial" panose="020B0604020202020204" pitchFamily="34" charset="0"/>
                  <a:defRPr sz="2000">
                    <a:solidFill>
                      <a:schemeClr val="tx1"/>
                    </a:solidFill>
                    <a:latin typeface="Segoe UI Light" panose="020B0502040204020203" pitchFamily="34" charset="0"/>
                    <a:cs typeface="Segoe UI Light" panose="020B0502040204020203" pitchFamily="34" charset="0"/>
                  </a:defRPr>
                </a:lvl1pPr>
                <a:lvl2pPr marL="742950" indent="-285750">
                  <a:lnSpc>
                    <a:spcPct val="90000"/>
                  </a:lnSpc>
                  <a:spcBef>
                    <a:spcPts val="500"/>
                  </a:spcBef>
                  <a:buFont typeface="Arial" panose="020B0604020202020204" pitchFamily="34" charset="0"/>
                  <a:buChar char="•"/>
                  <a:defRPr>
                    <a:solidFill>
                      <a:schemeClr val="tx1"/>
                    </a:solidFill>
                    <a:latin typeface="Segoe UI Light" panose="020B0502040204020203" pitchFamily="34" charset="0"/>
                    <a:cs typeface="Segoe UI Light" panose="020B0502040204020203"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Segoe UI Light" panose="020B0502040204020203" pitchFamily="34" charset="0"/>
                    <a:cs typeface="Segoe UI Light" panose="020B0502040204020203"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Segoe UI Light" panose="020B0502040204020203" pitchFamily="34" charset="0"/>
                    <a:cs typeface="Segoe UI Light" panose="020B0502040204020203"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Segoe UI Light" panose="020B0502040204020203" pitchFamily="34" charset="0"/>
                    <a:cs typeface="Segoe UI Light" panose="020B0502040204020203"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Segoe UI Light" panose="020B0502040204020203" pitchFamily="34" charset="0"/>
                    <a:cs typeface="Segoe UI Light" panose="020B0502040204020203"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Segoe UI Light" panose="020B0502040204020203" pitchFamily="34" charset="0"/>
                    <a:cs typeface="Segoe UI Light" panose="020B0502040204020203"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Segoe UI Light" panose="020B0502040204020203" pitchFamily="34" charset="0"/>
                    <a:cs typeface="Segoe UI Light" panose="020B0502040204020203"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Segoe UI Light" panose="020B0502040204020203" pitchFamily="34" charset="0"/>
                    <a:cs typeface="Segoe UI Light" panose="020B0502040204020203" pitchFamily="34" charset="0"/>
                  </a:defRPr>
                </a:lvl9pPr>
              </a:lstStyle>
              <a:p>
                <a:pPr marR="0" lvl="0" indent="0" defTabSz="914377" fontAlgn="auto">
                  <a:spcBef>
                    <a:spcPts val="0"/>
                  </a:spcBef>
                  <a:spcAft>
                    <a:spcPts val="0"/>
                  </a:spcAft>
                  <a:buClrTx/>
                  <a:buSzTx/>
                  <a:buFont typeface="Arial" panose="020B0604020202020204" pitchFamily="34" charset="0"/>
                  <a:buNone/>
                  <a:tabLst/>
                  <a:defRPr/>
                </a:pPr>
                <a:r>
                  <a:rPr lang="en-US" altLang="en-US" sz="2800" dirty="0">
                    <a:solidFill>
                      <a:schemeClr val="tx2"/>
                    </a:solidFill>
                    <a:latin typeface="Segoe UI Semibold" panose="020B0702040204020203" pitchFamily="34" charset="0"/>
                    <a:cs typeface="Segoe UI Semibold" panose="020B0702040204020203" pitchFamily="34" charset="0"/>
                  </a:rPr>
                  <a:t>55,000+</a:t>
                </a:r>
              </a:p>
              <a:p>
                <a:pPr marL="0" marR="0" lvl="0" indent="0" algn="l" defTabSz="914422"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altLang="en-US" sz="1400" b="0" i="0" u="none" strike="noStrike" kern="1200" cap="none" spc="0" normalizeH="0" baseline="0" noProof="0" dirty="0">
                    <a:ln>
                      <a:noFill/>
                    </a:ln>
                    <a:solidFill>
                      <a:schemeClr val="tx2"/>
                    </a:solidFill>
                    <a:effectLst/>
                    <a:uLnTx/>
                    <a:uFillTx/>
                    <a:latin typeface="+mj-lt"/>
                    <a:ea typeface="+mn-ea"/>
                    <a:cs typeface="Segoe UI" panose="020B0502040204020203" pitchFamily="34" charset="0"/>
                  </a:rPr>
                  <a:t>Professionals</a:t>
                </a:r>
              </a:p>
            </p:txBody>
          </p:sp>
          <p:pic>
            <p:nvPicPr>
              <p:cNvPr id="51" name="Picture 50">
                <a:extLst>
                  <a:ext uri="{FF2B5EF4-FFF2-40B4-BE49-F238E27FC236}">
                    <a16:creationId xmlns:a16="http://schemas.microsoft.com/office/drawing/2014/main" id="{6138C9B0-A067-4922-BADC-D6C45A81B4E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70744" y="2390300"/>
                <a:ext cx="462281" cy="462281"/>
              </a:xfrm>
              <a:prstGeom prst="rect">
                <a:avLst/>
              </a:prstGeom>
            </p:spPr>
          </p:pic>
        </p:grpSp>
        <p:grpSp>
          <p:nvGrpSpPr>
            <p:cNvPr id="70" name="Group 69">
              <a:extLst>
                <a:ext uri="{FF2B5EF4-FFF2-40B4-BE49-F238E27FC236}">
                  <a16:creationId xmlns:a16="http://schemas.microsoft.com/office/drawing/2014/main" id="{D815E7AC-243A-465F-BC2C-40F2F4F468E5}"/>
                </a:ext>
              </a:extLst>
            </p:cNvPr>
            <p:cNvGrpSpPr/>
            <p:nvPr/>
          </p:nvGrpSpPr>
          <p:grpSpPr>
            <a:xfrm>
              <a:off x="4286052" y="2373424"/>
              <a:ext cx="1820022" cy="1071062"/>
              <a:chOff x="4286052" y="2373424"/>
              <a:chExt cx="1820022" cy="1071062"/>
            </a:xfrm>
          </p:grpSpPr>
          <p:sp>
            <p:nvSpPr>
              <p:cNvPr id="48" name="Rectangle 19">
                <a:extLst>
                  <a:ext uri="{FF2B5EF4-FFF2-40B4-BE49-F238E27FC236}">
                    <a16:creationId xmlns:a16="http://schemas.microsoft.com/office/drawing/2014/main" id="{94DA1C41-D933-4D3A-8A70-E2B957651C6D}"/>
                  </a:ext>
                </a:extLst>
              </p:cNvPr>
              <p:cNvSpPr>
                <a:spLocks noChangeArrowheads="1"/>
              </p:cNvSpPr>
              <p:nvPr/>
            </p:nvSpPr>
            <p:spPr bwMode="auto">
              <a:xfrm>
                <a:off x="4670627" y="2373424"/>
                <a:ext cx="1435447" cy="1071062"/>
              </a:xfrm>
              <a:prstGeom prst="rect">
                <a:avLst/>
              </a:prstGeom>
              <a:noFill/>
              <a:ln>
                <a:noFill/>
              </a:ln>
            </p:spPr>
            <p:txBody>
              <a:bodyPr wrap="square" lIns="91440" tIns="91440" rIns="91440" bIns="91440">
                <a:spAutoFit/>
              </a:bodyPr>
              <a:lstStyle>
                <a:lvl1pPr>
                  <a:lnSpc>
                    <a:spcPct val="90000"/>
                  </a:lnSpc>
                  <a:spcBef>
                    <a:spcPts val="1000"/>
                  </a:spcBef>
                  <a:buFont typeface="Arial" panose="020B0604020202020204" pitchFamily="34" charset="0"/>
                  <a:defRPr sz="2000">
                    <a:solidFill>
                      <a:schemeClr val="tx1"/>
                    </a:solidFill>
                    <a:latin typeface="Segoe UI Light" panose="020B0502040204020203" pitchFamily="34" charset="0"/>
                    <a:cs typeface="Segoe UI Light" panose="020B0502040204020203" pitchFamily="34" charset="0"/>
                  </a:defRPr>
                </a:lvl1pPr>
                <a:lvl2pPr marL="742950" indent="-285750">
                  <a:lnSpc>
                    <a:spcPct val="90000"/>
                  </a:lnSpc>
                  <a:spcBef>
                    <a:spcPts val="500"/>
                  </a:spcBef>
                  <a:buFont typeface="Arial" panose="020B0604020202020204" pitchFamily="34" charset="0"/>
                  <a:buChar char="•"/>
                  <a:defRPr>
                    <a:solidFill>
                      <a:schemeClr val="tx1"/>
                    </a:solidFill>
                    <a:latin typeface="Segoe UI Light" panose="020B0502040204020203" pitchFamily="34" charset="0"/>
                    <a:cs typeface="Segoe UI Light" panose="020B0502040204020203" pitchFamily="34" charset="0"/>
                  </a:defRPr>
                </a:lvl2pPr>
                <a:lvl3pPr marL="1143000" indent="-228600">
                  <a:lnSpc>
                    <a:spcPct val="90000"/>
                  </a:lnSpc>
                  <a:spcBef>
                    <a:spcPts val="500"/>
                  </a:spcBef>
                  <a:buFont typeface="Arial" panose="020B0604020202020204" pitchFamily="34" charset="0"/>
                  <a:buChar char="•"/>
                  <a:defRPr sz="1600">
                    <a:solidFill>
                      <a:schemeClr val="tx1"/>
                    </a:solidFill>
                    <a:latin typeface="Segoe UI Light" panose="020B0502040204020203" pitchFamily="34" charset="0"/>
                    <a:cs typeface="Segoe UI Light" panose="020B0502040204020203" pitchFamily="34" charset="0"/>
                  </a:defRPr>
                </a:lvl3pPr>
                <a:lvl4pPr marL="1600200" indent="-228600">
                  <a:lnSpc>
                    <a:spcPct val="90000"/>
                  </a:lnSpc>
                  <a:spcBef>
                    <a:spcPts val="500"/>
                  </a:spcBef>
                  <a:buFont typeface="Arial" panose="020B0604020202020204" pitchFamily="34" charset="0"/>
                  <a:buChar char="•"/>
                  <a:defRPr sz="1400">
                    <a:solidFill>
                      <a:schemeClr val="tx1"/>
                    </a:solidFill>
                    <a:latin typeface="Segoe UI Light" panose="020B0502040204020203" pitchFamily="34" charset="0"/>
                    <a:cs typeface="Segoe UI Light" panose="020B0502040204020203" pitchFamily="34" charset="0"/>
                  </a:defRPr>
                </a:lvl4pPr>
                <a:lvl5pPr marL="2057400" indent="-228600">
                  <a:lnSpc>
                    <a:spcPct val="90000"/>
                  </a:lnSpc>
                  <a:spcBef>
                    <a:spcPts val="500"/>
                  </a:spcBef>
                  <a:buFont typeface="Arial" panose="020B0604020202020204" pitchFamily="34" charset="0"/>
                  <a:buChar char="•"/>
                  <a:defRPr sz="1400">
                    <a:solidFill>
                      <a:schemeClr val="tx1"/>
                    </a:solidFill>
                    <a:latin typeface="Segoe UI Light" panose="020B0502040204020203" pitchFamily="34" charset="0"/>
                    <a:cs typeface="Segoe UI Light" panose="020B0502040204020203"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Segoe UI Light" panose="020B0502040204020203" pitchFamily="34" charset="0"/>
                    <a:cs typeface="Segoe UI Light" panose="020B0502040204020203"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Segoe UI Light" panose="020B0502040204020203" pitchFamily="34" charset="0"/>
                    <a:cs typeface="Segoe UI Light" panose="020B0502040204020203"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Segoe UI Light" panose="020B0502040204020203" pitchFamily="34" charset="0"/>
                    <a:cs typeface="Segoe UI Light" panose="020B0502040204020203"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chemeClr val="tx1"/>
                    </a:solidFill>
                    <a:latin typeface="Segoe UI Light" panose="020B0502040204020203" pitchFamily="34" charset="0"/>
                    <a:cs typeface="Segoe UI Light" panose="020B0502040204020203" pitchFamily="34" charset="0"/>
                  </a:defRPr>
                </a:lvl9pPr>
              </a:lstStyle>
              <a:p>
                <a:pPr marL="0" marR="0" lvl="0" indent="0" algn="l" defTabSz="914422" rtl="0" eaLnBrk="1" fontAlgn="auto" latinLnBrk="0" hangingPunct="1">
                  <a:lnSpc>
                    <a:spcPct val="90000"/>
                  </a:lnSpc>
                  <a:spcBef>
                    <a:spcPts val="0"/>
                  </a:spcBef>
                  <a:spcAft>
                    <a:spcPts val="0"/>
                  </a:spcAft>
                  <a:buClrTx/>
                  <a:buSzTx/>
                  <a:buFont typeface="Arial" panose="020B0604020202020204" pitchFamily="34" charset="0"/>
                  <a:buNone/>
                  <a:tabLst/>
                  <a:defRPr/>
                </a:pPr>
                <a:r>
                  <a:rPr lang="en-US" altLang="en-US" sz="2800" dirty="0">
                    <a:solidFill>
                      <a:schemeClr val="tx2"/>
                    </a:solidFill>
                    <a:latin typeface="Segoe UI Semibold" panose="020B0702040204020203" pitchFamily="34" charset="0"/>
                    <a:cs typeface="Segoe UI Semibold" panose="020B0702040204020203" pitchFamily="34" charset="0"/>
                  </a:rPr>
                  <a:t>16</a:t>
                </a:r>
                <a:r>
                  <a:rPr lang="en-US" altLang="en-US" sz="2800" b="1" dirty="0">
                    <a:solidFill>
                      <a:schemeClr val="tx2"/>
                    </a:solidFill>
                    <a:latin typeface="Segoe UI" panose="020B0502040204020203" pitchFamily="34" charset="0"/>
                    <a:ea typeface="Segoe UI Black" panose="020B0A02040204020203" pitchFamily="34" charset="0"/>
                    <a:cs typeface="Segoe UI" panose="020B0502040204020203" pitchFamily="34" charset="0"/>
                  </a:rPr>
                  <a:t> </a:t>
                </a:r>
                <a:r>
                  <a:rPr kumimoji="0" lang="en-US" altLang="en-US" sz="1400" b="0" i="0" u="none" strike="noStrike" kern="1200" cap="none" spc="0" normalizeH="0" baseline="0" noProof="0" dirty="0">
                    <a:ln>
                      <a:noFill/>
                    </a:ln>
                    <a:solidFill>
                      <a:schemeClr val="tx2"/>
                    </a:solidFill>
                    <a:effectLst/>
                    <a:uLnTx/>
                    <a:uFillTx/>
                    <a:latin typeface="Segoe UI" panose="020B0502040204020203" pitchFamily="34" charset="0"/>
                    <a:ea typeface="+mn-ea"/>
                    <a:cs typeface="Segoe UI" panose="020B0502040204020203" pitchFamily="34" charset="0"/>
                  </a:rPr>
                  <a:t>times</a:t>
                </a:r>
                <a:endParaRPr kumimoji="0" lang="en-US" altLang="en-US" sz="1200" b="0" i="0" u="none" strike="noStrike" kern="1200" cap="none" spc="0" normalizeH="0" baseline="0" noProof="0" dirty="0">
                  <a:ln>
                    <a:noFill/>
                  </a:ln>
                  <a:solidFill>
                    <a:schemeClr val="tx2"/>
                  </a:solidFill>
                  <a:effectLst/>
                  <a:uLnTx/>
                  <a:uFillTx/>
                  <a:latin typeface="Segoe UI" panose="020B0502040204020203" pitchFamily="34" charset="0"/>
                  <a:ea typeface="+mn-ea"/>
                  <a:cs typeface="Segoe UI" panose="020B0502040204020203" pitchFamily="34" charset="0"/>
                </a:endParaRPr>
              </a:p>
              <a:p>
                <a:pPr marL="0" marR="0" lvl="0" indent="0" algn="l" defTabSz="806867"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rPr>
                  <a:t>Microsoft Global Alliance SI Partner of the Year</a:t>
                </a:r>
                <a:endParaRPr kumimoji="0" lang="en-US" altLang="en-US" sz="1100" b="0" i="0" u="none" strike="noStrike" kern="1200" cap="none" spc="0" normalizeH="0" baseline="0" noProof="0" dirty="0">
                  <a:ln>
                    <a:noFill/>
                  </a:ln>
                  <a:effectLst/>
                  <a:uLnTx/>
                  <a:uFillTx/>
                  <a:latin typeface="Segoe UI" panose="020B0502040204020203" pitchFamily="34" charset="0"/>
                  <a:ea typeface="+mn-ea"/>
                  <a:cs typeface="Segoe UI" panose="020B0502040204020203" pitchFamily="34" charset="0"/>
                </a:endParaRPr>
              </a:p>
            </p:txBody>
          </p:sp>
          <p:pic>
            <p:nvPicPr>
              <p:cNvPr id="49" name="Picture 48">
                <a:extLst>
                  <a:ext uri="{FF2B5EF4-FFF2-40B4-BE49-F238E27FC236}">
                    <a16:creationId xmlns:a16="http://schemas.microsoft.com/office/drawing/2014/main" id="{89C161A3-3695-45E1-AF60-FDAA91E28B4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286052" y="2383382"/>
                <a:ext cx="491800" cy="476118"/>
              </a:xfrm>
              <a:prstGeom prst="rect">
                <a:avLst/>
              </a:prstGeom>
            </p:spPr>
          </p:pic>
        </p:grpSp>
      </p:grpSp>
      <p:grpSp>
        <p:nvGrpSpPr>
          <p:cNvPr id="73" name="Group 72">
            <a:extLst>
              <a:ext uri="{FF2B5EF4-FFF2-40B4-BE49-F238E27FC236}">
                <a16:creationId xmlns:a16="http://schemas.microsoft.com/office/drawing/2014/main" id="{43CC76BB-7E17-4A3D-9EFB-114140083CF7}"/>
              </a:ext>
            </a:extLst>
          </p:cNvPr>
          <p:cNvGrpSpPr/>
          <p:nvPr/>
        </p:nvGrpSpPr>
        <p:grpSpPr>
          <a:xfrm>
            <a:off x="670744" y="3415681"/>
            <a:ext cx="4882570" cy="822960"/>
            <a:chOff x="706329" y="3385201"/>
            <a:chExt cx="4882570" cy="822960"/>
          </a:xfrm>
        </p:grpSpPr>
        <p:grpSp>
          <p:nvGrpSpPr>
            <p:cNvPr id="72" name="Group 71">
              <a:extLst>
                <a:ext uri="{FF2B5EF4-FFF2-40B4-BE49-F238E27FC236}">
                  <a16:creationId xmlns:a16="http://schemas.microsoft.com/office/drawing/2014/main" id="{ED332012-B0B8-40F8-85AC-857167D4DE69}"/>
                </a:ext>
              </a:extLst>
            </p:cNvPr>
            <p:cNvGrpSpPr/>
            <p:nvPr/>
          </p:nvGrpSpPr>
          <p:grpSpPr>
            <a:xfrm>
              <a:off x="706329" y="3385201"/>
              <a:ext cx="2654633" cy="822960"/>
              <a:chOff x="706329" y="3385201"/>
              <a:chExt cx="2654633" cy="822960"/>
            </a:xfrm>
          </p:grpSpPr>
          <p:sp>
            <p:nvSpPr>
              <p:cNvPr id="54" name="TextBox 53">
                <a:extLst>
                  <a:ext uri="{FF2B5EF4-FFF2-40B4-BE49-F238E27FC236}">
                    <a16:creationId xmlns:a16="http://schemas.microsoft.com/office/drawing/2014/main" id="{C934D080-512A-4F0F-9772-59FA3F451FBB}"/>
                  </a:ext>
                </a:extLst>
              </p:cNvPr>
              <p:cNvSpPr txBox="1"/>
              <p:nvPr/>
            </p:nvSpPr>
            <p:spPr>
              <a:xfrm>
                <a:off x="1133025" y="3385201"/>
                <a:ext cx="2227937" cy="822960"/>
              </a:xfrm>
              <a:prstGeom prst="rect">
                <a:avLst/>
              </a:prstGeom>
              <a:noFill/>
              <a:ln>
                <a:noFill/>
                <a:miter lim="800000"/>
              </a:ln>
            </p:spPr>
            <p:txBody>
              <a:bodyPr wrap="square" lIns="91440" tIns="91440" rIns="91440" bIns="0" rtlCol="0">
                <a:noAutofit/>
              </a:bodyPr>
              <a:lstStyle/>
              <a:p>
                <a:pPr marL="0" marR="0" lvl="0" indent="0" algn="l" defTabSz="914422" rtl="0" eaLnBrk="1" fontAlgn="auto" latinLnBrk="0" hangingPunct="1">
                  <a:lnSpc>
                    <a:spcPct val="90000"/>
                  </a:lnSpc>
                  <a:spcBef>
                    <a:spcPts val="0"/>
                  </a:spcBef>
                  <a:spcAft>
                    <a:spcPts val="0"/>
                  </a:spcAft>
                  <a:buClrTx/>
                  <a:buSzTx/>
                  <a:buFontTx/>
                  <a:buNone/>
                  <a:tabLst/>
                  <a:defRPr/>
                </a:pPr>
                <a:r>
                  <a:rPr lang="en-AU" sz="2800" dirty="0">
                    <a:solidFill>
                      <a:schemeClr val="tx2"/>
                    </a:solidFill>
                    <a:latin typeface="Segoe UI Semibold" panose="020B0702040204020203" pitchFamily="34" charset="0"/>
                    <a:cs typeface="Segoe UI Semibold" panose="020B0702040204020203" pitchFamily="34" charset="0"/>
                  </a:rPr>
                  <a:t>46%</a:t>
                </a:r>
                <a:r>
                  <a:rPr lang="en-AU" sz="3200" b="1" dirty="0">
                    <a:solidFill>
                      <a:schemeClr val="tx2"/>
                    </a:solidFill>
                    <a:latin typeface="Segoe UI" panose="020B0502040204020203" pitchFamily="34" charset="0"/>
                    <a:ea typeface="Segoe UI Black" panose="020B0A02040204020203" pitchFamily="34" charset="0"/>
                    <a:cs typeface="Segoe UI" panose="020B0502040204020203" pitchFamily="34" charset="0"/>
                  </a:rPr>
                  <a:t> </a:t>
                </a:r>
                <a:r>
                  <a:rPr kumimoji="0" lang="en-AU" sz="1400" b="0" i="0" u="none" strike="noStrike" kern="1200" cap="none" spc="0" normalizeH="0" baseline="0" noProof="0" dirty="0">
                    <a:ln>
                      <a:noFill/>
                    </a:ln>
                    <a:effectLst/>
                    <a:uLnTx/>
                    <a:uFillTx/>
                    <a:latin typeface="+mj-lt"/>
                    <a:ea typeface="+mn-ea"/>
                    <a:cs typeface="Segoe UI" panose="020B0502040204020203" pitchFamily="34" charset="0"/>
                  </a:rPr>
                  <a:t>of our clients are Global 500 companies</a:t>
                </a:r>
              </a:p>
            </p:txBody>
          </p:sp>
          <p:pic>
            <p:nvPicPr>
              <p:cNvPr id="55" name="Picture 54">
                <a:extLst>
                  <a:ext uri="{FF2B5EF4-FFF2-40B4-BE49-F238E27FC236}">
                    <a16:creationId xmlns:a16="http://schemas.microsoft.com/office/drawing/2014/main" id="{7120297C-5881-438D-A490-253D546E891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06329" y="3486571"/>
                <a:ext cx="462282" cy="461790"/>
              </a:xfrm>
              <a:prstGeom prst="rect">
                <a:avLst/>
              </a:prstGeom>
            </p:spPr>
          </p:pic>
        </p:grpSp>
        <p:grpSp>
          <p:nvGrpSpPr>
            <p:cNvPr id="71" name="Group 70">
              <a:extLst>
                <a:ext uri="{FF2B5EF4-FFF2-40B4-BE49-F238E27FC236}">
                  <a16:creationId xmlns:a16="http://schemas.microsoft.com/office/drawing/2014/main" id="{DF24FBD8-9131-4474-B07C-ACEA6D429D21}"/>
                </a:ext>
              </a:extLst>
            </p:cNvPr>
            <p:cNvGrpSpPr/>
            <p:nvPr/>
          </p:nvGrpSpPr>
          <p:grpSpPr>
            <a:xfrm>
              <a:off x="3399062" y="3385201"/>
              <a:ext cx="2189837" cy="822960"/>
              <a:chOff x="3399062" y="3385201"/>
              <a:chExt cx="2189837" cy="822960"/>
            </a:xfrm>
          </p:grpSpPr>
          <p:sp>
            <p:nvSpPr>
              <p:cNvPr id="46" name="TextBox 45">
                <a:extLst>
                  <a:ext uri="{FF2B5EF4-FFF2-40B4-BE49-F238E27FC236}">
                    <a16:creationId xmlns:a16="http://schemas.microsoft.com/office/drawing/2014/main" id="{7F7CDAF4-D5BE-48C0-9D77-1CD666CB6736}"/>
                  </a:ext>
                </a:extLst>
              </p:cNvPr>
              <p:cNvSpPr txBox="1"/>
              <p:nvPr/>
            </p:nvSpPr>
            <p:spPr>
              <a:xfrm>
                <a:off x="3852762" y="3385201"/>
                <a:ext cx="1736137" cy="822960"/>
              </a:xfrm>
              <a:prstGeom prst="rect">
                <a:avLst/>
              </a:prstGeom>
              <a:noFill/>
            </p:spPr>
            <p:txBody>
              <a:bodyPr wrap="square" tIns="91440" bIns="0" rtlCol="0">
                <a:noAutofit/>
              </a:bodyPr>
              <a:lstStyle/>
              <a:p>
                <a:pPr marL="0" marR="0" lvl="0" indent="0" algn="l" defTabSz="914422" rtl="0" eaLnBrk="1" fontAlgn="auto" latinLnBrk="0" hangingPunct="1">
                  <a:lnSpc>
                    <a:spcPct val="90000"/>
                  </a:lnSpc>
                  <a:spcBef>
                    <a:spcPts val="0"/>
                  </a:spcBef>
                  <a:spcAft>
                    <a:spcPts val="0"/>
                  </a:spcAft>
                  <a:buClrTx/>
                  <a:buSzTx/>
                  <a:buFont typeface="Arial" panose="020B0604020202020204" pitchFamily="34" charset="0"/>
                  <a:buNone/>
                  <a:tabLst/>
                  <a:defRPr/>
                </a:pPr>
                <a:r>
                  <a:rPr lang="en-GB" sz="2800" dirty="0">
                    <a:solidFill>
                      <a:schemeClr val="tx2"/>
                    </a:solidFill>
                    <a:latin typeface="Segoe UI Semibold" panose="020B0702040204020203" pitchFamily="34" charset="0"/>
                    <a:cs typeface="Segoe UI Semibold" panose="020B0702040204020203" pitchFamily="34" charset="0"/>
                  </a:rPr>
                  <a:t>18</a:t>
                </a:r>
                <a:r>
                  <a:rPr lang="en-GB" sz="3200" b="1" dirty="0">
                    <a:gradFill>
                      <a:gsLst>
                        <a:gs pos="0">
                          <a:srgbClr val="CE056A"/>
                        </a:gs>
                        <a:gs pos="79000">
                          <a:srgbClr val="FF5800"/>
                        </a:gs>
                        <a:gs pos="34000">
                          <a:srgbClr val="C80000"/>
                        </a:gs>
                      </a:gsLst>
                      <a:lin ang="12600000" scaled="0"/>
                    </a:gradFill>
                    <a:latin typeface="Segoe UI" panose="020B0502040204020203" pitchFamily="34" charset="0"/>
                    <a:ea typeface="Segoe UI Black" panose="020B0A02040204020203" pitchFamily="34" charset="0"/>
                    <a:cs typeface="Segoe UI" panose="020B0502040204020203" pitchFamily="34" charset="0"/>
                  </a:rPr>
                  <a:t> </a:t>
                </a:r>
                <a:r>
                  <a:rPr kumimoji="0" lang="en-GB" sz="1400" b="0" i="0" u="none" strike="noStrike" kern="1200" cap="none" spc="0" normalizeH="0" baseline="0" noProof="0" dirty="0">
                    <a:ln>
                      <a:noFill/>
                    </a:ln>
                    <a:effectLst/>
                    <a:uLnTx/>
                    <a:uFillTx/>
                    <a:latin typeface="+mj-lt"/>
                    <a:ea typeface="+mn-ea"/>
                    <a:cs typeface="Segoe UI" panose="020B0502040204020203" pitchFamily="34" charset="0"/>
                  </a:rPr>
                  <a:t>Microsoft </a:t>
                </a:r>
              </a:p>
              <a:p>
                <a:pPr marL="0" marR="0" lvl="0" indent="0" algn="l" defTabSz="914422"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effectLst/>
                    <a:uLnTx/>
                    <a:uFillTx/>
                    <a:latin typeface="+mj-lt"/>
                    <a:ea typeface="+mn-ea"/>
                    <a:cs typeface="Segoe UI" panose="020B0502040204020203" pitchFamily="34" charset="0"/>
                  </a:rPr>
                  <a:t>Gold Competencies</a:t>
                </a:r>
              </a:p>
            </p:txBody>
          </p:sp>
          <p:pic>
            <p:nvPicPr>
              <p:cNvPr id="47" name="Picture 46">
                <a:hlinkClick r:id="" action="ppaction://noaction"/>
                <a:extLst>
                  <a:ext uri="{FF2B5EF4-FFF2-40B4-BE49-F238E27FC236}">
                    <a16:creationId xmlns:a16="http://schemas.microsoft.com/office/drawing/2014/main" id="{172B94DC-E33B-4240-8E32-DC7EC1668571}"/>
                  </a:ext>
                </a:extLst>
              </p:cNvPr>
              <p:cNvPicPr>
                <a:picLocks noChangeAspect="1"/>
              </p:cNvPicPr>
              <p:nvPr/>
            </p:nvPicPr>
            <p:blipFill>
              <a:blip r:embed="rId14" cstate="screen">
                <a:biLevel thresh="50000"/>
                <a:extLst>
                  <a:ext uri="{28A0092B-C50C-407E-A947-70E740481C1C}">
                    <a14:useLocalDpi xmlns:a14="http://schemas.microsoft.com/office/drawing/2010/main"/>
                  </a:ext>
                </a:extLst>
              </a:blip>
              <a:stretch>
                <a:fillRect/>
              </a:stretch>
            </p:blipFill>
            <p:spPr>
              <a:xfrm>
                <a:off x="3399062" y="3514243"/>
                <a:ext cx="491800" cy="406446"/>
              </a:xfrm>
              <a:prstGeom prst="rect">
                <a:avLst/>
              </a:prstGeom>
            </p:spPr>
          </p:pic>
        </p:grpSp>
      </p:grpSp>
      <p:grpSp>
        <p:nvGrpSpPr>
          <p:cNvPr id="42" name="Group 41">
            <a:extLst>
              <a:ext uri="{FF2B5EF4-FFF2-40B4-BE49-F238E27FC236}">
                <a16:creationId xmlns:a16="http://schemas.microsoft.com/office/drawing/2014/main" id="{A3AFBB02-FA41-4BEF-8CA2-F6B018A43BEB}"/>
              </a:ext>
            </a:extLst>
          </p:cNvPr>
          <p:cNvGrpSpPr/>
          <p:nvPr/>
        </p:nvGrpSpPr>
        <p:grpSpPr>
          <a:xfrm>
            <a:off x="1380185" y="4438833"/>
            <a:ext cx="4016448" cy="1705706"/>
            <a:chOff x="1439355" y="4542063"/>
            <a:chExt cx="3950621" cy="1677751"/>
          </a:xfrm>
        </p:grpSpPr>
        <p:pic>
          <p:nvPicPr>
            <p:cNvPr id="43" name="Picture 42">
              <a:extLst>
                <a:ext uri="{FF2B5EF4-FFF2-40B4-BE49-F238E27FC236}">
                  <a16:creationId xmlns:a16="http://schemas.microsoft.com/office/drawing/2014/main" id="{93E51E2C-1BD8-4743-B896-DBA5F3372A1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39355" y="4542063"/>
              <a:ext cx="873870" cy="1677751"/>
            </a:xfrm>
            <a:prstGeom prst="rect">
              <a:avLst/>
            </a:prstGeom>
          </p:spPr>
        </p:pic>
        <p:pic>
          <p:nvPicPr>
            <p:cNvPr id="44" name="Picture 43">
              <a:extLst>
                <a:ext uri="{FF2B5EF4-FFF2-40B4-BE49-F238E27FC236}">
                  <a16:creationId xmlns:a16="http://schemas.microsoft.com/office/drawing/2014/main" id="{6D480C21-4186-4C35-A98A-08C37A609D5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77731" y="4542063"/>
              <a:ext cx="873870" cy="1677751"/>
            </a:xfrm>
            <a:prstGeom prst="rect">
              <a:avLst/>
            </a:prstGeom>
          </p:spPr>
        </p:pic>
        <p:pic>
          <p:nvPicPr>
            <p:cNvPr id="45" name="Picture 44">
              <a:extLst>
                <a:ext uri="{FF2B5EF4-FFF2-40B4-BE49-F238E27FC236}">
                  <a16:creationId xmlns:a16="http://schemas.microsoft.com/office/drawing/2014/main" id="{DD1C1320-75BB-4579-99F4-D72249142A1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16106" y="4542063"/>
              <a:ext cx="873870" cy="1677751"/>
            </a:xfrm>
            <a:prstGeom prst="rect">
              <a:avLst/>
            </a:prstGeom>
          </p:spPr>
        </p:pic>
      </p:grpSp>
      <p:grpSp>
        <p:nvGrpSpPr>
          <p:cNvPr id="56" name="Group 55">
            <a:extLst>
              <a:ext uri="{FF2B5EF4-FFF2-40B4-BE49-F238E27FC236}">
                <a16:creationId xmlns:a16="http://schemas.microsoft.com/office/drawing/2014/main" id="{D2484DA6-FD91-45B9-8E80-C7EE31689DBC}"/>
              </a:ext>
            </a:extLst>
          </p:cNvPr>
          <p:cNvGrpSpPr/>
          <p:nvPr/>
        </p:nvGrpSpPr>
        <p:grpSpPr>
          <a:xfrm>
            <a:off x="6379043" y="1965960"/>
            <a:ext cx="4538064" cy="489304"/>
            <a:chOff x="6504508" y="1965960"/>
            <a:chExt cx="4538064" cy="489304"/>
          </a:xfrm>
        </p:grpSpPr>
        <p:pic>
          <p:nvPicPr>
            <p:cNvPr id="57" name="Picture 2" descr="microsoft-azure-logo | Orbital Technology">
              <a:extLst>
                <a:ext uri="{FF2B5EF4-FFF2-40B4-BE49-F238E27FC236}">
                  <a16:creationId xmlns:a16="http://schemas.microsoft.com/office/drawing/2014/main" id="{991D18BB-9E83-418D-B1E4-B314BE94F74B}"/>
                </a:ext>
              </a:extLst>
            </p:cNvPr>
            <p:cNvPicPr>
              <a:picLocks noChangeAspect="1" noChangeArrowheads="1"/>
            </p:cNvPicPr>
            <p:nvPr/>
          </p:nvPicPr>
          <p:blipFill rotWithShape="1">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t="15745" b="17518"/>
            <a:stretch/>
          </p:blipFill>
          <p:spPr bwMode="auto">
            <a:xfrm>
              <a:off x="6504508" y="1990848"/>
              <a:ext cx="1185474" cy="43952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Microsoft Dynamics">
              <a:extLst>
                <a:ext uri="{FF2B5EF4-FFF2-40B4-BE49-F238E27FC236}">
                  <a16:creationId xmlns:a16="http://schemas.microsoft.com/office/drawing/2014/main" id="{CC5824CF-6091-4197-BBB8-A37B77E99008}"/>
                </a:ext>
              </a:extLst>
            </p:cNvPr>
            <p:cNvPicPr>
              <a:picLocks noChangeAspect="1" noChangeArrowheads="1"/>
            </p:cNvPicPr>
            <p:nvPr/>
          </p:nvPicPr>
          <p:blipFill rotWithShape="1">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l="9180" t="21042" r="10960" b="26088"/>
            <a:stretch/>
          </p:blipFill>
          <p:spPr bwMode="auto">
            <a:xfrm>
              <a:off x="7966888" y="1965960"/>
              <a:ext cx="1329754" cy="4893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6" descr="Microsoft Office 365 Logo, PNG, Symbol, History, Meaning">
              <a:extLst>
                <a:ext uri="{FF2B5EF4-FFF2-40B4-BE49-F238E27FC236}">
                  <a16:creationId xmlns:a16="http://schemas.microsoft.com/office/drawing/2014/main" id="{72475535-5FC2-4F1D-B156-0A6A2A9B2062}"/>
                </a:ext>
              </a:extLst>
            </p:cNvPr>
            <p:cNvPicPr>
              <a:picLocks noChangeAspect="1" noChangeArrowheads="1"/>
            </p:cNvPicPr>
            <p:nvPr/>
          </p:nvPicPr>
          <p:blipFill rotWithShape="1">
            <a:blip r:embed="rId20" cstate="screen">
              <a:extLst>
                <a:ext uri="{28A0092B-C50C-407E-A947-70E740481C1C}">
                  <a14:useLocalDpi xmlns:a14="http://schemas.microsoft.com/office/drawing/2010/main"/>
                </a:ext>
              </a:extLst>
            </a:blip>
            <a:srcRect t="30745" b="25162"/>
            <a:stretch/>
          </p:blipFill>
          <p:spPr bwMode="auto">
            <a:xfrm>
              <a:off x="9712817" y="2045708"/>
              <a:ext cx="1329755" cy="329808"/>
            </a:xfrm>
            <a:prstGeom prst="rect">
              <a:avLst/>
            </a:prstGeom>
            <a:noFill/>
            <a:extLst>
              <a:ext uri="{909E8E84-426E-40DD-AFC4-6F175D3DCCD1}">
                <a14:hiddenFill xmlns:a14="http://schemas.microsoft.com/office/drawing/2010/main">
                  <a:solidFill>
                    <a:srgbClr val="FFFFFF"/>
                  </a:solidFill>
                </a14:hiddenFill>
              </a:ext>
            </a:extLst>
          </p:spPr>
        </p:pic>
      </p:grpSp>
      <p:sp>
        <p:nvSpPr>
          <p:cNvPr id="63" name="TextBox 62">
            <a:extLst>
              <a:ext uri="{FF2B5EF4-FFF2-40B4-BE49-F238E27FC236}">
                <a16:creationId xmlns:a16="http://schemas.microsoft.com/office/drawing/2014/main" id="{B6FE5E3F-9401-4E03-A2E8-2A35BD3E4FBD}"/>
              </a:ext>
            </a:extLst>
          </p:cNvPr>
          <p:cNvSpPr txBox="1"/>
          <p:nvPr/>
        </p:nvSpPr>
        <p:spPr>
          <a:xfrm>
            <a:off x="6379043" y="1050179"/>
            <a:ext cx="2662708" cy="615553"/>
          </a:xfrm>
          <a:prstGeom prst="rect">
            <a:avLst/>
          </a:prstGeom>
          <a:noFill/>
          <a:ln>
            <a:noFill/>
            <a:miter lim="800000"/>
          </a:ln>
        </p:spPr>
        <p:txBody>
          <a:bodyPr wrap="square" lIns="0" tIns="0" rIns="0" bIns="0" rtlCol="0">
            <a:spAutoFit/>
          </a:bodyPr>
          <a:lstStyle/>
          <a:p>
            <a:pPr marL="0" marR="0" lvl="0" indent="0" algn="l" defTabSz="914422"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effectLst/>
                <a:uLnTx/>
                <a:uFillTx/>
                <a:latin typeface="Segoe UI"/>
                <a:ea typeface="+mn-ea"/>
                <a:cs typeface="Segoe UI Light" panose="020B0502040204020203" pitchFamily="34" charset="0"/>
              </a:rPr>
              <a:t>The Leading </a:t>
            </a:r>
            <a:br>
              <a:rPr kumimoji="0" lang="en-US" sz="2000" b="1" i="0" u="none" strike="noStrike" kern="1200" cap="none" spc="0" normalizeH="0" baseline="0" noProof="0" dirty="0">
                <a:ln>
                  <a:noFill/>
                </a:ln>
                <a:effectLst/>
                <a:uLnTx/>
                <a:uFillTx/>
                <a:latin typeface="Segoe UI"/>
                <a:ea typeface="+mn-ea"/>
                <a:cs typeface="Segoe UI Light" panose="020B0502040204020203" pitchFamily="34" charset="0"/>
              </a:rPr>
            </a:br>
            <a:r>
              <a:rPr kumimoji="0" lang="en-US" sz="2000" b="1" i="0" u="none" strike="noStrike" kern="1200" cap="none" spc="0" normalizeH="0" baseline="0" noProof="0" dirty="0">
                <a:ln>
                  <a:noFill/>
                </a:ln>
                <a:effectLst/>
                <a:uLnTx/>
                <a:uFillTx/>
                <a:latin typeface="Segoe UI"/>
                <a:ea typeface="+mn-ea"/>
                <a:cs typeface="Segoe UI Light" panose="020B0502040204020203" pitchFamily="34" charset="0"/>
              </a:rPr>
              <a:t>Microsoft Experts</a:t>
            </a:r>
          </a:p>
        </p:txBody>
      </p:sp>
      <p:pic>
        <p:nvPicPr>
          <p:cNvPr id="64" name="Picture 63">
            <a:extLst>
              <a:ext uri="{FF2B5EF4-FFF2-40B4-BE49-F238E27FC236}">
                <a16:creationId xmlns:a16="http://schemas.microsoft.com/office/drawing/2014/main" id="{416B0E72-10AC-49B3-8870-49DCC137AE66}"/>
              </a:ext>
            </a:extLst>
          </p:cNvPr>
          <p:cNvPicPr>
            <a:picLocks noChangeAspect="1"/>
          </p:cNvPicPr>
          <p:nvPr/>
        </p:nvPicPr>
        <p:blipFill>
          <a:blip r:embed="rId21"/>
          <a:stretch>
            <a:fillRect/>
          </a:stretch>
        </p:blipFill>
        <p:spPr>
          <a:xfrm>
            <a:off x="8645045" y="549990"/>
            <a:ext cx="2674451" cy="1111460"/>
          </a:xfrm>
          <a:prstGeom prst="roundRect">
            <a:avLst>
              <a:gd name="adj" fmla="val 9334"/>
            </a:avLst>
          </a:prstGeom>
        </p:spPr>
      </p:pic>
      <p:cxnSp>
        <p:nvCxnSpPr>
          <p:cNvPr id="65" name="Straight Arrow Connector 64">
            <a:extLst>
              <a:ext uri="{FF2B5EF4-FFF2-40B4-BE49-F238E27FC236}">
                <a16:creationId xmlns:a16="http://schemas.microsoft.com/office/drawing/2014/main" id="{34BB880A-BDC8-4C19-96CB-C73988B4292A}"/>
              </a:ext>
            </a:extLst>
          </p:cNvPr>
          <p:cNvCxnSpPr>
            <a:cxnSpLocks/>
          </p:cNvCxnSpPr>
          <p:nvPr/>
        </p:nvCxnSpPr>
        <p:spPr>
          <a:xfrm flipH="1" flipV="1">
            <a:off x="6096000" y="723900"/>
            <a:ext cx="0" cy="5527173"/>
          </a:xfrm>
          <a:prstGeom prst="straightConnector1">
            <a:avLst/>
          </a:prstGeom>
          <a:noFill/>
          <a:ln w="25400">
            <a:solidFill>
              <a:schemeClr val="bg1">
                <a:lumMod val="75000"/>
              </a:schemeClr>
            </a:solidFill>
            <a:prstDash val="sysDot"/>
            <a:headEnd type="oval"/>
            <a:tailEnd type="oval"/>
          </a:ln>
        </p:spPr>
        <p:style>
          <a:lnRef idx="2">
            <a:schemeClr val="accent1">
              <a:shade val="50000"/>
            </a:schemeClr>
          </a:lnRef>
          <a:fillRef idx="1">
            <a:schemeClr val="accent1"/>
          </a:fillRef>
          <a:effectRef idx="0">
            <a:schemeClr val="accent1"/>
          </a:effectRef>
          <a:fontRef idx="minor">
            <a:schemeClr val="lt1"/>
          </a:fontRef>
        </p:style>
      </p:cxnSp>
      <p:grpSp>
        <p:nvGrpSpPr>
          <p:cNvPr id="76" name="Group 75">
            <a:extLst>
              <a:ext uri="{FF2B5EF4-FFF2-40B4-BE49-F238E27FC236}">
                <a16:creationId xmlns:a16="http://schemas.microsoft.com/office/drawing/2014/main" id="{C2A1CEDE-463F-452B-B71D-86053B0A7321}"/>
              </a:ext>
            </a:extLst>
          </p:cNvPr>
          <p:cNvGrpSpPr/>
          <p:nvPr/>
        </p:nvGrpSpPr>
        <p:grpSpPr>
          <a:xfrm>
            <a:off x="6379043" y="3453310"/>
            <a:ext cx="4466277" cy="0"/>
            <a:chOff x="6379043" y="3453310"/>
            <a:chExt cx="4466277" cy="0"/>
          </a:xfrm>
        </p:grpSpPr>
        <p:cxnSp>
          <p:nvCxnSpPr>
            <p:cNvPr id="10" name="Straight Connector 9">
              <a:extLst>
                <a:ext uri="{FF2B5EF4-FFF2-40B4-BE49-F238E27FC236}">
                  <a16:creationId xmlns:a16="http://schemas.microsoft.com/office/drawing/2014/main" id="{45178F8A-6511-4C64-9090-6401EEE8B1DC}"/>
                </a:ext>
              </a:extLst>
            </p:cNvPr>
            <p:cNvCxnSpPr>
              <a:cxnSpLocks/>
            </p:cNvCxnSpPr>
            <p:nvPr/>
          </p:nvCxnSpPr>
          <p:spPr>
            <a:xfrm>
              <a:off x="7547005" y="3453310"/>
              <a:ext cx="3298315" cy="0"/>
            </a:xfrm>
            <a:prstGeom prst="line">
              <a:avLst/>
            </a:prstGeom>
            <a:ln w="15875">
              <a:solidFill>
                <a:schemeClr val="bg1">
                  <a:lumMod val="50000"/>
                </a:schemeClr>
              </a:solidFill>
              <a:prstDash val="sysDot"/>
              <a:headEnd type="none"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DD83450-8BAF-45EE-904E-BEC6825F52E5}"/>
                </a:ext>
              </a:extLst>
            </p:cNvPr>
            <p:cNvCxnSpPr>
              <a:cxnSpLocks/>
            </p:cNvCxnSpPr>
            <p:nvPr/>
          </p:nvCxnSpPr>
          <p:spPr>
            <a:xfrm>
              <a:off x="6379043" y="3453310"/>
              <a:ext cx="1209823" cy="0"/>
            </a:xfrm>
            <a:prstGeom prst="line">
              <a:avLst/>
            </a:prstGeom>
            <a:noFill/>
            <a:ln w="44450">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77" name="Group 76">
            <a:extLst>
              <a:ext uri="{FF2B5EF4-FFF2-40B4-BE49-F238E27FC236}">
                <a16:creationId xmlns:a16="http://schemas.microsoft.com/office/drawing/2014/main" id="{D44C8C15-6A18-49EF-887A-4C1734A952CF}"/>
              </a:ext>
            </a:extLst>
          </p:cNvPr>
          <p:cNvGrpSpPr/>
          <p:nvPr/>
        </p:nvGrpSpPr>
        <p:grpSpPr>
          <a:xfrm>
            <a:off x="6379043" y="5020287"/>
            <a:ext cx="4466277" cy="0"/>
            <a:chOff x="6379043" y="5020287"/>
            <a:chExt cx="4466277" cy="0"/>
          </a:xfrm>
        </p:grpSpPr>
        <p:cxnSp>
          <p:nvCxnSpPr>
            <p:cNvPr id="20" name="Straight Connector 19">
              <a:extLst>
                <a:ext uri="{FF2B5EF4-FFF2-40B4-BE49-F238E27FC236}">
                  <a16:creationId xmlns:a16="http://schemas.microsoft.com/office/drawing/2014/main" id="{6B72A3F1-A47A-41F5-861F-8F00B55FC385}"/>
                </a:ext>
              </a:extLst>
            </p:cNvPr>
            <p:cNvCxnSpPr>
              <a:cxnSpLocks/>
            </p:cNvCxnSpPr>
            <p:nvPr/>
          </p:nvCxnSpPr>
          <p:spPr>
            <a:xfrm>
              <a:off x="7547005" y="5020287"/>
              <a:ext cx="3298315" cy="0"/>
            </a:xfrm>
            <a:prstGeom prst="line">
              <a:avLst/>
            </a:prstGeom>
            <a:ln w="15875">
              <a:solidFill>
                <a:schemeClr val="bg1">
                  <a:lumMod val="50000"/>
                </a:schemeClr>
              </a:solidFill>
              <a:prstDash val="sysDot"/>
              <a:headEnd type="none"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B95D494-5534-4F24-B932-8F1B3A8CDCC4}"/>
                </a:ext>
              </a:extLst>
            </p:cNvPr>
            <p:cNvCxnSpPr>
              <a:cxnSpLocks/>
            </p:cNvCxnSpPr>
            <p:nvPr/>
          </p:nvCxnSpPr>
          <p:spPr>
            <a:xfrm>
              <a:off x="6379043" y="5020287"/>
              <a:ext cx="1209823" cy="0"/>
            </a:xfrm>
            <a:prstGeom prst="line">
              <a:avLst/>
            </a:prstGeom>
            <a:noFill/>
            <a:ln w="44450">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75" name="Group 74">
            <a:extLst>
              <a:ext uri="{FF2B5EF4-FFF2-40B4-BE49-F238E27FC236}">
                <a16:creationId xmlns:a16="http://schemas.microsoft.com/office/drawing/2014/main" id="{7DF801A0-59AB-4FD6-806D-657A15D822E0}"/>
              </a:ext>
            </a:extLst>
          </p:cNvPr>
          <p:cNvGrpSpPr/>
          <p:nvPr/>
        </p:nvGrpSpPr>
        <p:grpSpPr>
          <a:xfrm>
            <a:off x="6379043" y="1752845"/>
            <a:ext cx="4466277" cy="0"/>
            <a:chOff x="6379043" y="1752845"/>
            <a:chExt cx="4466277" cy="0"/>
          </a:xfrm>
        </p:grpSpPr>
        <p:cxnSp>
          <p:nvCxnSpPr>
            <p:cNvPr id="62" name="Straight Connector 61">
              <a:extLst>
                <a:ext uri="{FF2B5EF4-FFF2-40B4-BE49-F238E27FC236}">
                  <a16:creationId xmlns:a16="http://schemas.microsoft.com/office/drawing/2014/main" id="{76CEB30A-9D2A-4CCB-B584-8BEF6144CA0F}"/>
                </a:ext>
              </a:extLst>
            </p:cNvPr>
            <p:cNvCxnSpPr>
              <a:cxnSpLocks/>
            </p:cNvCxnSpPr>
            <p:nvPr/>
          </p:nvCxnSpPr>
          <p:spPr>
            <a:xfrm>
              <a:off x="7547005" y="1752845"/>
              <a:ext cx="3298315" cy="0"/>
            </a:xfrm>
            <a:prstGeom prst="line">
              <a:avLst/>
            </a:prstGeom>
            <a:ln w="15875">
              <a:solidFill>
                <a:schemeClr val="bg1">
                  <a:lumMod val="50000"/>
                </a:schemeClr>
              </a:solidFill>
              <a:prstDash val="sysDot"/>
              <a:headEnd type="none"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D765153-70FB-4588-8638-18AE93FA7206}"/>
                </a:ext>
              </a:extLst>
            </p:cNvPr>
            <p:cNvCxnSpPr>
              <a:cxnSpLocks/>
            </p:cNvCxnSpPr>
            <p:nvPr/>
          </p:nvCxnSpPr>
          <p:spPr>
            <a:xfrm>
              <a:off x="6379043" y="1752845"/>
              <a:ext cx="1209823" cy="0"/>
            </a:xfrm>
            <a:prstGeom prst="line">
              <a:avLst/>
            </a:prstGeom>
            <a:noFill/>
            <a:ln w="44450">
              <a:solidFill>
                <a:schemeClr val="tx2"/>
              </a:solidFill>
            </a:ln>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356183567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5E5BAB55-7AE9-4C6C-92A0-C013DE1AF119}"/>
              </a:ext>
            </a:extLst>
          </p:cNvPr>
          <p:cNvSpPr txBox="1">
            <a:spLocks/>
          </p:cNvSpPr>
          <p:nvPr>
            <p:custDataLst>
              <p:tags r:id="rId1"/>
            </p:custDataLst>
          </p:nvPr>
        </p:nvSpPr>
        <p:spPr>
          <a:xfrm>
            <a:off x="691200" y="161562"/>
            <a:ext cx="10782000" cy="55014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chemeClr val="tx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a:defRPr/>
            </a:pPr>
            <a:r>
              <a:rPr lang="en-US" sz="2400" dirty="0">
                <a:solidFill>
                  <a:schemeClr val="tx1">
                    <a:lumMod val="50000"/>
                  </a:schemeClr>
                </a:solidFill>
                <a:latin typeface="Segoe UI Semibold"/>
                <a:cs typeface="Segoe UI Semibold"/>
              </a:rPr>
              <a:t>Example architecture</a:t>
            </a:r>
            <a:endParaRPr lang="en-US" sz="2400" b="1" i="0" u="none" strike="noStrike" kern="1200" cap="none" spc="0" normalizeH="0" baseline="0" noProof="0" dirty="0">
              <a:ln>
                <a:noFill/>
              </a:ln>
              <a:solidFill>
                <a:schemeClr val="tx1">
                  <a:lumMod val="50000"/>
                </a:schemeClr>
              </a:solidFill>
              <a:effectLst/>
              <a:uLnTx/>
              <a:uFillTx/>
              <a:latin typeface="Segoe UI Semibold"/>
              <a:cs typeface="Segoe UI Semibold"/>
            </a:endParaRPr>
          </a:p>
        </p:txBody>
      </p:sp>
      <p:pic>
        <p:nvPicPr>
          <p:cNvPr id="4" name="Picture 3" descr="Diagram&#10;&#10;Description automatically generated">
            <a:extLst>
              <a:ext uri="{FF2B5EF4-FFF2-40B4-BE49-F238E27FC236}">
                <a16:creationId xmlns:a16="http://schemas.microsoft.com/office/drawing/2014/main" id="{7067FABF-9552-490E-31B4-A7435B9205D4}"/>
              </a:ext>
            </a:extLst>
          </p:cNvPr>
          <p:cNvPicPr>
            <a:picLocks noChangeAspect="1"/>
          </p:cNvPicPr>
          <p:nvPr/>
        </p:nvPicPr>
        <p:blipFill>
          <a:blip r:embed="rId4"/>
          <a:stretch>
            <a:fillRect/>
          </a:stretch>
        </p:blipFill>
        <p:spPr>
          <a:xfrm>
            <a:off x="2880510" y="974810"/>
            <a:ext cx="6430979" cy="4908379"/>
          </a:xfrm>
          <a:prstGeom prst="rect">
            <a:avLst/>
          </a:prstGeom>
        </p:spPr>
      </p:pic>
    </p:spTree>
    <p:extLst>
      <p:ext uri="{BB962C8B-B14F-4D97-AF65-F5344CB8AC3E}">
        <p14:creationId xmlns:p14="http://schemas.microsoft.com/office/powerpoint/2010/main" val="134765972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5E5BAB55-7AE9-4C6C-92A0-C013DE1AF119}"/>
              </a:ext>
            </a:extLst>
          </p:cNvPr>
          <p:cNvSpPr txBox="1">
            <a:spLocks/>
          </p:cNvSpPr>
          <p:nvPr>
            <p:custDataLst>
              <p:tags r:id="rId1"/>
            </p:custDataLst>
          </p:nvPr>
        </p:nvSpPr>
        <p:spPr>
          <a:xfrm>
            <a:off x="691200" y="161562"/>
            <a:ext cx="10782000" cy="55014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chemeClr val="tx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a:defRPr/>
            </a:pPr>
            <a:r>
              <a:rPr lang="en-US" sz="2400" dirty="0">
                <a:solidFill>
                  <a:schemeClr val="tx1">
                    <a:lumMod val="50000"/>
                  </a:schemeClr>
                </a:solidFill>
                <a:latin typeface="Segoe UI Semibold"/>
                <a:cs typeface="Segoe UI Semibold"/>
              </a:rPr>
              <a:t>PowerApps Visual use cases</a:t>
            </a:r>
            <a:endParaRPr lang="en-US" sz="2400" b="1" i="0" u="none" strike="noStrike" kern="1200" cap="none" spc="0" normalizeH="0" baseline="0" noProof="0" dirty="0">
              <a:ln>
                <a:noFill/>
              </a:ln>
              <a:solidFill>
                <a:schemeClr val="tx1">
                  <a:lumMod val="50000"/>
                </a:schemeClr>
              </a:solidFill>
              <a:effectLst/>
              <a:uLnTx/>
              <a:uFillTx/>
              <a:latin typeface="Segoe UI Semibold"/>
              <a:cs typeface="Segoe UI Semibold"/>
            </a:endParaRPr>
          </a:p>
        </p:txBody>
      </p:sp>
      <p:sp>
        <p:nvSpPr>
          <p:cNvPr id="2" name="TextBox 1">
            <a:extLst>
              <a:ext uri="{FF2B5EF4-FFF2-40B4-BE49-F238E27FC236}">
                <a16:creationId xmlns:a16="http://schemas.microsoft.com/office/drawing/2014/main" id="{D01312EB-2E61-15E3-B6EB-6A555FD92254}"/>
              </a:ext>
            </a:extLst>
          </p:cNvPr>
          <p:cNvSpPr txBox="1"/>
          <p:nvPr/>
        </p:nvSpPr>
        <p:spPr>
          <a:xfrm>
            <a:off x="691200" y="1268963"/>
            <a:ext cx="10029673" cy="2554545"/>
          </a:xfrm>
          <a:prstGeom prst="rect">
            <a:avLst/>
          </a:prstGeom>
          <a:noFill/>
        </p:spPr>
        <p:txBody>
          <a:bodyPr wrap="square" rtlCol="0">
            <a:spAutoFit/>
          </a:bodyPr>
          <a:lstStyle/>
          <a:p>
            <a:r>
              <a:rPr lang="en-US" sz="1600" dirty="0">
                <a:latin typeface="+mj-lt"/>
              </a:rPr>
              <a:t>Perform CRUD operations on the data source</a:t>
            </a:r>
          </a:p>
          <a:p>
            <a:endParaRPr lang="en-US" sz="1600" dirty="0">
              <a:latin typeface="+mj-lt"/>
            </a:endParaRPr>
          </a:p>
          <a:p>
            <a:r>
              <a:rPr lang="en-US" sz="1600" dirty="0">
                <a:latin typeface="+mj-lt"/>
              </a:rPr>
              <a:t>Replace old excel forms etc. with something more robust</a:t>
            </a:r>
          </a:p>
          <a:p>
            <a:endParaRPr lang="en-US" sz="1600" dirty="0">
              <a:latin typeface="+mj-lt"/>
            </a:endParaRPr>
          </a:p>
          <a:p>
            <a:r>
              <a:rPr lang="en-US" sz="1600" dirty="0">
                <a:latin typeface="+mj-lt"/>
              </a:rPr>
              <a:t>Perform simulations on the dataset</a:t>
            </a:r>
          </a:p>
          <a:p>
            <a:endParaRPr lang="en-US" sz="1600" dirty="0">
              <a:latin typeface="+mj-lt"/>
            </a:endParaRPr>
          </a:p>
          <a:p>
            <a:endParaRPr lang="en-US" sz="1600" dirty="0">
              <a:latin typeface="+mj-lt"/>
            </a:endParaRPr>
          </a:p>
          <a:p>
            <a:endParaRPr lang="en-US" sz="1600" dirty="0">
              <a:latin typeface="+mj-lt"/>
            </a:endParaRPr>
          </a:p>
          <a:p>
            <a:endParaRPr lang="en-US" sz="1600" dirty="0">
              <a:latin typeface="+mj-lt"/>
            </a:endParaRPr>
          </a:p>
          <a:p>
            <a:endParaRPr lang="en-US" sz="1600" dirty="0">
              <a:latin typeface="+mj-lt"/>
            </a:endParaRPr>
          </a:p>
        </p:txBody>
      </p:sp>
    </p:spTree>
    <p:extLst>
      <p:ext uri="{BB962C8B-B14F-4D97-AF65-F5344CB8AC3E}">
        <p14:creationId xmlns:p14="http://schemas.microsoft.com/office/powerpoint/2010/main" val="285110007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5E5BAB55-7AE9-4C6C-92A0-C013DE1AF119}"/>
              </a:ext>
            </a:extLst>
          </p:cNvPr>
          <p:cNvSpPr txBox="1">
            <a:spLocks/>
          </p:cNvSpPr>
          <p:nvPr>
            <p:custDataLst>
              <p:tags r:id="rId1"/>
            </p:custDataLst>
          </p:nvPr>
        </p:nvSpPr>
        <p:spPr>
          <a:xfrm>
            <a:off x="691200" y="161562"/>
            <a:ext cx="10782000" cy="55014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1" i="0" kern="1200">
                <a:solidFill>
                  <a:schemeClr val="tx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a:defRPr/>
            </a:pPr>
            <a:r>
              <a:rPr lang="en-US" sz="2400" dirty="0">
                <a:solidFill>
                  <a:schemeClr val="tx1">
                    <a:lumMod val="50000"/>
                  </a:schemeClr>
                </a:solidFill>
                <a:latin typeface="Segoe UI Semibold"/>
                <a:cs typeface="Segoe UI Semibold"/>
              </a:rPr>
              <a:t>PowerApps Visual some limitations</a:t>
            </a:r>
            <a:endParaRPr lang="en-US" sz="2400" b="1" i="0" u="none" strike="noStrike" kern="1200" cap="none" spc="0" normalizeH="0" baseline="0" noProof="0" dirty="0">
              <a:ln>
                <a:noFill/>
              </a:ln>
              <a:solidFill>
                <a:schemeClr val="tx1">
                  <a:lumMod val="50000"/>
                </a:schemeClr>
              </a:solidFill>
              <a:effectLst/>
              <a:uLnTx/>
              <a:uFillTx/>
              <a:latin typeface="Segoe UI Semibold"/>
              <a:cs typeface="Segoe UI Semibold"/>
            </a:endParaRPr>
          </a:p>
        </p:txBody>
      </p:sp>
      <p:sp>
        <p:nvSpPr>
          <p:cNvPr id="2" name="TextBox 1">
            <a:extLst>
              <a:ext uri="{FF2B5EF4-FFF2-40B4-BE49-F238E27FC236}">
                <a16:creationId xmlns:a16="http://schemas.microsoft.com/office/drawing/2014/main" id="{D01312EB-2E61-15E3-B6EB-6A555FD92254}"/>
              </a:ext>
            </a:extLst>
          </p:cNvPr>
          <p:cNvSpPr txBox="1"/>
          <p:nvPr/>
        </p:nvSpPr>
        <p:spPr>
          <a:xfrm>
            <a:off x="691200" y="811763"/>
            <a:ext cx="10029673" cy="3970318"/>
          </a:xfrm>
          <a:prstGeom prst="rect">
            <a:avLst/>
          </a:prstGeom>
          <a:noFill/>
        </p:spPr>
        <p:txBody>
          <a:bodyPr wrap="square" rtlCol="0">
            <a:spAutoFit/>
          </a:bodyPr>
          <a:lstStyle/>
          <a:p>
            <a:endParaRPr lang="en-US" sz="1400" dirty="0">
              <a:latin typeface="+mj-lt"/>
            </a:endParaRPr>
          </a:p>
          <a:p>
            <a:pPr marL="285750" indent="-285750">
              <a:buFontTx/>
              <a:buChar char="-"/>
            </a:pPr>
            <a:r>
              <a:rPr lang="en-US" sz="1400" dirty="0">
                <a:latin typeface="+mj-lt"/>
              </a:rPr>
              <a:t>The maximum number of records that can be passed from Power BI to Power Apps visual using "</a:t>
            </a:r>
            <a:r>
              <a:rPr lang="en-US" sz="1400" dirty="0" err="1">
                <a:latin typeface="+mj-lt"/>
              </a:rPr>
              <a:t>PowerBIIntegration</a:t>
            </a:r>
            <a:r>
              <a:rPr lang="en-US" sz="1400" dirty="0">
                <a:latin typeface="+mj-lt"/>
              </a:rPr>
              <a:t>" object is limited to 1000.</a:t>
            </a:r>
            <a:br>
              <a:rPr lang="en-US" sz="1400" dirty="0">
                <a:latin typeface="+mj-lt"/>
              </a:rPr>
            </a:br>
            <a:endParaRPr lang="en-US" sz="1400" dirty="0">
              <a:latin typeface="+mj-lt"/>
            </a:endParaRPr>
          </a:p>
          <a:p>
            <a:pPr marL="285750" indent="-285750">
              <a:buFontTx/>
              <a:buChar char="-"/>
            </a:pPr>
            <a:r>
              <a:rPr lang="en-US" sz="1400" dirty="0">
                <a:latin typeface="+mj-lt"/>
              </a:rPr>
              <a:t>Power Apps visual doesn't support multi-level embedding of Power Apps in Sovereign clouds. For example, embedding a Power BI report with Power Apps visual to a SharePoint page, or further embedding that SharePoint page to a Teams channel isn't supported on sovereign clouds.</a:t>
            </a:r>
          </a:p>
          <a:p>
            <a:pPr marL="285750" indent="-285750">
              <a:buFontTx/>
              <a:buChar char="-"/>
            </a:pPr>
            <a:endParaRPr lang="en-US" sz="1400" dirty="0">
              <a:latin typeface="+mj-lt"/>
            </a:endParaRPr>
          </a:p>
          <a:p>
            <a:pPr marL="285750" indent="-285750">
              <a:buFontTx/>
              <a:buChar char="-"/>
            </a:pPr>
            <a:r>
              <a:rPr lang="en-US" sz="1400" dirty="0">
                <a:latin typeface="+mj-lt"/>
              </a:rPr>
              <a:t>The Power Apps visual can't trigger a refresh of Power BI reports and Power BI data sources from within Power BI Desktop. If you write back data from the app to the same data source as the report, your changes won't be reflected immediately in Power BI Desktop. Changes are reflected on the next scheduled refresh.</a:t>
            </a:r>
          </a:p>
          <a:p>
            <a:pPr marL="285750" indent="-285750">
              <a:buFontTx/>
              <a:buChar char="-"/>
            </a:pPr>
            <a:endParaRPr lang="en-US" sz="1400" dirty="0">
              <a:latin typeface="+mj-lt"/>
            </a:endParaRPr>
          </a:p>
          <a:p>
            <a:pPr marL="285750" indent="-285750">
              <a:buFontTx/>
              <a:buChar char="-"/>
            </a:pPr>
            <a:r>
              <a:rPr lang="en-US" sz="1400" dirty="0">
                <a:latin typeface="+mj-lt"/>
              </a:rPr>
              <a:t>The Power Apps visual can't filter the data or send any data back to the report.</a:t>
            </a:r>
          </a:p>
          <a:p>
            <a:pPr marL="285750" indent="-285750">
              <a:buFontTx/>
              <a:buChar char="-"/>
            </a:pPr>
            <a:endParaRPr lang="en-US" sz="1400" dirty="0">
              <a:latin typeface="+mj-lt"/>
            </a:endParaRPr>
          </a:p>
          <a:p>
            <a:pPr marL="285750" indent="-285750">
              <a:buFontTx/>
              <a:buChar char="-"/>
            </a:pPr>
            <a:r>
              <a:rPr lang="en-US" sz="1400" dirty="0">
                <a:latin typeface="+mj-lt"/>
              </a:rPr>
              <a:t>Power BI Report Server doesn't support the Power Apps visual.</a:t>
            </a:r>
          </a:p>
          <a:p>
            <a:pPr marL="285750" indent="-285750">
              <a:buFontTx/>
              <a:buChar char="-"/>
            </a:pPr>
            <a:endParaRPr lang="en-US" sz="1400" dirty="0">
              <a:latin typeface="+mj-lt"/>
            </a:endParaRPr>
          </a:p>
          <a:p>
            <a:r>
              <a:rPr lang="en-US" sz="1400" dirty="0">
                <a:latin typeface="+mj-lt"/>
              </a:rPr>
              <a:t>-    The Power BI mobile app doesn't support microphone control in Power Apps visuals.</a:t>
            </a:r>
          </a:p>
          <a:p>
            <a:endParaRPr lang="en-US" sz="1400" dirty="0">
              <a:latin typeface="+mj-lt"/>
            </a:endParaRPr>
          </a:p>
        </p:txBody>
      </p:sp>
    </p:spTree>
    <p:extLst>
      <p:ext uri="{BB962C8B-B14F-4D97-AF65-F5344CB8AC3E}">
        <p14:creationId xmlns:p14="http://schemas.microsoft.com/office/powerpoint/2010/main" val="1855174811"/>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LREADY-CHECKED" val="TRUE"/>
</p:tagLst>
</file>

<file path=ppt/tags/tag2.xml><?xml version="1.0" encoding="utf-8"?>
<p:tagLst xmlns:a="http://schemas.openxmlformats.org/drawingml/2006/main" xmlns:r="http://schemas.openxmlformats.org/officeDocument/2006/relationships" xmlns:p="http://schemas.openxmlformats.org/presentationml/2006/main">
  <p:tag name="ALREADY-CHECKED" val="TRUE"/>
</p:tagLst>
</file>

<file path=ppt/tags/tag3.xml><?xml version="1.0" encoding="utf-8"?>
<p:tagLst xmlns:a="http://schemas.openxmlformats.org/drawingml/2006/main" xmlns:r="http://schemas.openxmlformats.org/officeDocument/2006/relationships" xmlns:p="http://schemas.openxmlformats.org/presentationml/2006/main">
  <p:tag name="ALREADY-CHECKED" val="TRUE"/>
</p:tagLst>
</file>

<file path=ppt/theme/theme1.xml><?xml version="1.0" encoding="utf-8"?>
<a:theme xmlns:a="http://schemas.openxmlformats.org/drawingml/2006/main" name="1_Restricted">
  <a:themeElements>
    <a:clrScheme name="Custom 2">
      <a:dk1>
        <a:srgbClr val="595959"/>
      </a:dk1>
      <a:lt1>
        <a:sysClr val="window" lastClr="FFFFFF"/>
      </a:lt1>
      <a:dk2>
        <a:srgbClr val="FF5800"/>
      </a:dk2>
      <a:lt2>
        <a:srgbClr val="EDEDED"/>
      </a:lt2>
      <a:accent1>
        <a:srgbClr val="FF5800"/>
      </a:accent1>
      <a:accent2>
        <a:srgbClr val="CE056A"/>
      </a:accent2>
      <a:accent3>
        <a:srgbClr val="C80000"/>
      </a:accent3>
      <a:accent4>
        <a:srgbClr val="FFB414"/>
      </a:accent4>
      <a:accent5>
        <a:srgbClr val="4B912A"/>
      </a:accent5>
      <a:accent6>
        <a:srgbClr val="008C95"/>
      </a:accent6>
      <a:hlink>
        <a:srgbClr val="FF5800"/>
      </a:hlink>
      <a:folHlink>
        <a:srgbClr val="890078"/>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1C210104-DC78-444B-929E-FBEF4DF41226}" vid="{269A2B5C-2164-4B71-A811-9923B54C52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75EE9CBE4BFD4A875BF83C40525936" ma:contentTypeVersion="4" ma:contentTypeDescription="Create a new document." ma:contentTypeScope="" ma:versionID="d7cf45a2328e1c36a9f2a3da7c6428d4">
  <xsd:schema xmlns:xsd="http://www.w3.org/2001/XMLSchema" xmlns:xs="http://www.w3.org/2001/XMLSchema" xmlns:p="http://schemas.microsoft.com/office/2006/metadata/properties" xmlns:ns2="c6f6fec4-e295-4191-9fdc-6768922dc57a" xmlns:ns3="43051161-8fdb-418f-9ec6-d2e5a3b5632b" targetNamespace="http://schemas.microsoft.com/office/2006/metadata/properties" ma:root="true" ma:fieldsID="faba2f9a0f2df8ed692da026484b81d9" ns2:_="" ns3:_="">
    <xsd:import namespace="c6f6fec4-e295-4191-9fdc-6768922dc57a"/>
    <xsd:import namespace="43051161-8fdb-418f-9ec6-d2e5a3b5632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f6fec4-e295-4191-9fdc-6768922dc57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3051161-8fdb-418f-9ec6-d2e5a3b5632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43051161-8fdb-418f-9ec6-d2e5a3b5632b">
      <UserInfo>
        <DisplayName>Matthew Fearon</DisplayName>
        <AccountId>396</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2E9DA7-AAC8-4077-9043-67CD75AE783A}">
  <ds:schemaRefs>
    <ds:schemaRef ds:uri="43051161-8fdb-418f-9ec6-d2e5a3b5632b"/>
    <ds:schemaRef ds:uri="c6f6fec4-e295-4191-9fdc-6768922dc57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F5AE1E3-6E59-4325-A678-65C954214D1D}">
  <ds:schemaRefs>
    <ds:schemaRef ds:uri="43051161-8fdb-418f-9ec6-d2e5a3b5632b"/>
    <ds:schemaRef ds:uri="c6f6fec4-e295-4191-9fdc-6768922dc57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880836F-8D6A-4B70-B43C-3EBE00F1F0AD}">
  <ds:schemaRefs>
    <ds:schemaRef ds:uri="http://schemas.microsoft.com/sharepoint/v3/contenttype/forms"/>
  </ds:schemaRefs>
</ds:datastoreItem>
</file>

<file path=docMetadata/LabelInfo.xml><?xml version="1.0" encoding="utf-8"?>
<clbl:labelList xmlns:clbl="http://schemas.microsoft.com/office/2020/mipLabelMetadata">
  <clbl:label id="{dd1e4005-c2ec-4102-89a4-937c1aac37c3}" enabled="1" method="Privileged" siteId="{cf36141c-ddd7-45a7-b073-111f66d0b30c}" removed="0"/>
</clbl:labelList>
</file>

<file path=docProps/app.xml><?xml version="1.0" encoding="utf-8"?>
<Properties xmlns="http://schemas.openxmlformats.org/officeDocument/2006/extended-properties" xmlns:vt="http://schemas.openxmlformats.org/officeDocument/2006/docPropsVTypes">
  <Template/>
  <TotalTime>195</TotalTime>
  <Words>355</Words>
  <Application>Microsoft Office PowerPoint</Application>
  <PresentationFormat>Widescreen</PresentationFormat>
  <Paragraphs>60</Paragraphs>
  <Slides>6</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vt:i4>
      </vt:variant>
    </vt:vector>
  </HeadingPairs>
  <TitlesOfParts>
    <vt:vector size="14" baseType="lpstr">
      <vt:lpstr>Arial</vt:lpstr>
      <vt:lpstr>Calibri</vt:lpstr>
      <vt:lpstr>Segoe UI</vt:lpstr>
      <vt:lpstr>Segoe UI Light</vt:lpstr>
      <vt:lpstr>Segoe UI Semibold</vt:lpstr>
      <vt:lpstr>Segoe UI Semibold 8</vt:lpstr>
      <vt:lpstr>Segoe UI Semilight</vt:lpstr>
      <vt:lpstr>1_Restricted</vt:lpstr>
      <vt:lpstr>Power Apps Visual – Power BI </vt:lpstr>
      <vt:lpstr>Table of content</vt:lpstr>
      <vt:lpstr>We are Avanade</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Azure Managed Services Client Sales Deck</dc:title>
  <dc:subject/>
  <dc:creator>Hans Christian Amlie</dc:creator>
  <cp:keywords>Managed Service; security</cp:keywords>
  <dc:description/>
  <cp:lastModifiedBy>Knut Stie von Krogh</cp:lastModifiedBy>
  <cp:revision>178</cp:revision>
  <dcterms:created xsi:type="dcterms:W3CDTF">2017-08-02T19:46:52Z</dcterms:created>
  <dcterms:modified xsi:type="dcterms:W3CDTF">2022-11-10T10:14:15Z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0x010100FD75EE9CBE4BFD4A875BF83C40525936</vt:lpwstr>
  </property>
  <property fmtid="{D5CDD505-2E9C-101B-9397-08002B2CF9AE}" pid="3" name="TaxKeyword">
    <vt:lpwstr>1588;#security|285b0d48-a2aa-445f-86f8-336800ef3394;#3216;#Managed Service|9e6b4e25-8094-48a3-b835-56c45eeb18e5</vt:lpwstr>
  </property>
  <property fmtid="{D5CDD505-2E9C-101B-9397-08002B2CF9AE}" pid="4" name="K_A_Industry">
    <vt:lpwstr/>
  </property>
  <property fmtid="{D5CDD505-2E9C-101B-9397-08002B2CF9AE}" pid="5" name="K_A_DocumentAcceptableUse">
    <vt:lpwstr>5463;#No Restrictions|28bfd3f8-777c-479a-9570-fd6993dcebc7</vt:lpwstr>
  </property>
  <property fmtid="{D5CDD505-2E9C-101B-9397-08002B2CF9AE}" pid="6" name="K_A_Operating Group">
    <vt:lpwstr/>
  </property>
  <property fmtid="{D5CDD505-2E9C-101B-9397-08002B2CF9AE}" pid="7" name="K_A_Talent Community">
    <vt:lpwstr/>
  </property>
  <property fmtid="{D5CDD505-2E9C-101B-9397-08002B2CF9AE}" pid="8" name="K_A_Offering">
    <vt:lpwstr>5484;#Workplace Platform Modernization|0c8091b1-ebc5-4e52-bd24-b80dcde38292</vt:lpwstr>
  </property>
  <property fmtid="{D5CDD505-2E9C-101B-9397-08002B2CF9AE}" pid="9" name="K_A_Market_Unit_Portfolio">
    <vt:lpwstr>3190;#N/A- Not Applicable|0e36607a-4796-4f4e-bde1-652abdf19e5c</vt:lpwstr>
  </property>
  <property fmtid="{D5CDD505-2E9C-101B-9397-08002B2CF9AE}" pid="10" name="K_A_Asset Type">
    <vt:lpwstr/>
  </property>
  <property fmtid="{D5CDD505-2E9C-101B-9397-08002B2CF9AE}" pid="11" name="K_A_Market Unit">
    <vt:lpwstr>6769;#Modern Workplace|81c51834-f55e-42aa-a152-c12f23918f67</vt:lpwstr>
  </property>
  <property fmtid="{D5CDD505-2E9C-101B-9397-08002B2CF9AE}" pid="12" name="K_A_AMP_BusinessFunction">
    <vt:lpwstr/>
  </property>
  <property fmtid="{D5CDD505-2E9C-101B-9397-08002B2CF9AE}" pid="13" name="bb61b19362a04c4dabb125d63e0bde14">
    <vt:lpwstr/>
  </property>
  <property fmtid="{D5CDD505-2E9C-101B-9397-08002B2CF9AE}" pid="14" name="i1b72d3e0121427caf4dcfceb8b8a873">
    <vt:lpwstr/>
  </property>
  <property fmtid="{D5CDD505-2E9C-101B-9397-08002B2CF9AE}" pid="15" name="_docset_NoMedatataSyncRequired">
    <vt:lpwstr>False</vt:lpwstr>
  </property>
  <property fmtid="{D5CDD505-2E9C-101B-9397-08002B2CF9AE}" pid="16" name="K_A_Sub_Offerings">
    <vt:lpwstr/>
  </property>
  <property fmtid="{D5CDD505-2E9C-101B-9397-08002B2CF9AE}" pid="17" name="MSIP_Label_236020b0-6d69-48c1-9bb5-c586c1062b70_Enabled">
    <vt:lpwstr>True</vt:lpwstr>
  </property>
  <property fmtid="{D5CDD505-2E9C-101B-9397-08002B2CF9AE}" pid="18" name="MSIP_Label_236020b0-6d69-48c1-9bb5-c586c1062b70_SiteId">
    <vt:lpwstr>cf36141c-ddd7-45a7-b073-111f66d0b30c</vt:lpwstr>
  </property>
  <property fmtid="{D5CDD505-2E9C-101B-9397-08002B2CF9AE}" pid="19" name="MSIP_Label_236020b0-6d69-48c1-9bb5-c586c1062b70_Ref">
    <vt:lpwstr>https://api.informationprotection.azure.com/api/cf36141c-ddd7-45a7-b073-111f66d0b30c</vt:lpwstr>
  </property>
  <property fmtid="{D5CDD505-2E9C-101B-9397-08002B2CF9AE}" pid="20" name="MSIP_Label_236020b0-6d69-48c1-9bb5-c586c1062b70_Owner">
    <vt:lpwstr>cindy.leong@avanade.com</vt:lpwstr>
  </property>
  <property fmtid="{D5CDD505-2E9C-101B-9397-08002B2CF9AE}" pid="21" name="MSIP_Label_236020b0-6d69-48c1-9bb5-c586c1062b70_SetDate">
    <vt:lpwstr>2018-01-24T15:26:34.6612736-08:00</vt:lpwstr>
  </property>
  <property fmtid="{D5CDD505-2E9C-101B-9397-08002B2CF9AE}" pid="22" name="MSIP_Label_236020b0-6d69-48c1-9bb5-c586c1062b70_Name">
    <vt:lpwstr>Confidential</vt:lpwstr>
  </property>
  <property fmtid="{D5CDD505-2E9C-101B-9397-08002B2CF9AE}" pid="23" name="MSIP_Label_236020b0-6d69-48c1-9bb5-c586c1062b70_Application">
    <vt:lpwstr>Microsoft Azure Information Protection</vt:lpwstr>
  </property>
  <property fmtid="{D5CDD505-2E9C-101B-9397-08002B2CF9AE}" pid="24" name="MSIP_Label_236020b0-6d69-48c1-9bb5-c586c1062b70_Extended_MSFT_Method">
    <vt:lpwstr>Automatic</vt:lpwstr>
  </property>
  <property fmtid="{D5CDD505-2E9C-101B-9397-08002B2CF9AE}" pid="25" name="MSIP_Label_5fae8262-b78e-4366-8929-a5d6aac95320_Enabled">
    <vt:lpwstr>True</vt:lpwstr>
  </property>
  <property fmtid="{D5CDD505-2E9C-101B-9397-08002B2CF9AE}" pid="26" name="MSIP_Label_5fae8262-b78e-4366-8929-a5d6aac95320_SiteId">
    <vt:lpwstr>cf36141c-ddd7-45a7-b073-111f66d0b30c</vt:lpwstr>
  </property>
  <property fmtid="{D5CDD505-2E9C-101B-9397-08002B2CF9AE}" pid="27" name="MSIP_Label_5fae8262-b78e-4366-8929-a5d6aac95320_Ref">
    <vt:lpwstr>https://api.informationprotection.azure.com/api/cf36141c-ddd7-45a7-b073-111f66d0b30c</vt:lpwstr>
  </property>
  <property fmtid="{D5CDD505-2E9C-101B-9397-08002B2CF9AE}" pid="28" name="MSIP_Label_5fae8262-b78e-4366-8929-a5d6aac95320_SetDate">
    <vt:lpwstr>2018-01-24T15:26:34.6833325-08:00</vt:lpwstr>
  </property>
  <property fmtid="{D5CDD505-2E9C-101B-9397-08002B2CF9AE}" pid="29" name="MSIP_Label_5fae8262-b78e-4366-8929-a5d6aac95320_Name">
    <vt:lpwstr>Everyone Has Full Control</vt:lpwstr>
  </property>
  <property fmtid="{D5CDD505-2E9C-101B-9397-08002B2CF9AE}" pid="30" name="MSIP_Label_5fae8262-b78e-4366-8929-a5d6aac95320_Extended_MSFT_Method">
    <vt:lpwstr>Automatic</vt:lpwstr>
  </property>
  <property fmtid="{D5CDD505-2E9C-101B-9397-08002B2CF9AE}" pid="31" name="Sensitivity">
    <vt:lpwstr>Confidential Everyone Has Full Control</vt:lpwstr>
  </property>
  <property fmtid="{D5CDD505-2E9C-101B-9397-08002B2CF9AE}" pid="32" name="K_A_DigitalInnovation">
    <vt:lpwstr/>
  </property>
  <property fmtid="{D5CDD505-2E9C-101B-9397-08002B2CF9AE}" pid="33" name="d50dde5bb07149a3a1ac3fa50b63730e">
    <vt:lpwstr/>
  </property>
  <property fmtid="{D5CDD505-2E9C-101B-9397-08002B2CF9AE}" pid="34" name="AuthorIds_UIVersion_512">
    <vt:lpwstr>2741</vt:lpwstr>
  </property>
  <property fmtid="{D5CDD505-2E9C-101B-9397-08002B2CF9AE}" pid="35" name="AuthorIds_UIVersion_14336">
    <vt:lpwstr>43</vt:lpwstr>
  </property>
</Properties>
</file>