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147197203" r:id="rId5"/>
    <p:sldId id="2147197186" r:id="rId6"/>
    <p:sldId id="2147197205" r:id="rId7"/>
    <p:sldId id="2147197188" r:id="rId8"/>
    <p:sldId id="2147197204" r:id="rId9"/>
    <p:sldId id="2147471317" r:id="rId10"/>
    <p:sldId id="311" r:id="rId11"/>
    <p:sldId id="2147197197" r:id="rId12"/>
    <p:sldId id="2147197207" r:id="rId13"/>
    <p:sldId id="2147197195" r:id="rId14"/>
    <p:sldId id="2147471318" r:id="rId15"/>
    <p:sldId id="263" r:id="rId16"/>
    <p:sldId id="2147197194" r:id="rId17"/>
    <p:sldId id="2147197193" r:id="rId18"/>
  </p:sldIdLst>
  <p:sldSz cx="12192000" cy="6858000"/>
  <p:notesSz cx="6858000" cy="9144000"/>
  <p:custDataLst>
    <p:tags r:id="rId20"/>
  </p:custDataLst>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8D7"/>
    <a:srgbClr val="004820"/>
    <a:srgbClr val="008D44"/>
    <a:srgbClr val="FFFACC"/>
    <a:srgbClr val="E7F4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6"/>
    <p:restoredTop sz="94694"/>
  </p:normalViewPr>
  <p:slideViewPr>
    <p:cSldViewPr snapToGrid="0">
      <p:cViewPr varScale="1">
        <p:scale>
          <a:sx n="121" d="100"/>
          <a:sy n="121" d="100"/>
        </p:scale>
        <p:origin x="124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015163971864437E-2"/>
          <c:y val="1.443258098586714E-2"/>
          <c:w val="0.95596951735817104"/>
          <c:h val="0.95596951735817104"/>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C84F-444B-AECE-1B48BBC45501}"/>
              </c:ext>
            </c:extLst>
          </c:dPt>
          <c:dPt>
            <c:idx val="1"/>
            <c:bubble3D val="0"/>
            <c:spPr>
              <a:solidFill>
                <a:schemeClr val="accent2"/>
              </a:solidFill>
              <a:ln>
                <a:noFill/>
              </a:ln>
            </c:spPr>
            <c:extLst>
              <c:ext xmlns:c16="http://schemas.microsoft.com/office/drawing/2014/chart" uri="{C3380CC4-5D6E-409C-BE32-E72D297353CC}">
                <c16:uniqueId val="{00000001-C84F-444B-AECE-1B48BBC45501}"/>
              </c:ext>
            </c:extLst>
          </c:dPt>
          <c:dPt>
            <c:idx val="2"/>
            <c:bubble3D val="0"/>
            <c:spPr>
              <a:solidFill>
                <a:schemeClr val="accent3"/>
              </a:solidFill>
              <a:ln>
                <a:noFill/>
              </a:ln>
            </c:spPr>
            <c:extLst>
              <c:ext xmlns:c16="http://schemas.microsoft.com/office/drawing/2014/chart" uri="{C3380CC4-5D6E-409C-BE32-E72D297353CC}">
                <c16:uniqueId val="{00000002-C84F-444B-AECE-1B48BBC45501}"/>
              </c:ext>
            </c:extLst>
          </c:dPt>
          <c:dPt>
            <c:idx val="3"/>
            <c:bubble3D val="0"/>
            <c:spPr>
              <a:solidFill>
                <a:schemeClr val="accent4"/>
              </a:solidFill>
              <a:ln>
                <a:noFill/>
              </a:ln>
            </c:spPr>
            <c:extLst>
              <c:ext xmlns:c16="http://schemas.microsoft.com/office/drawing/2014/chart" uri="{C3380CC4-5D6E-409C-BE32-E72D297353CC}">
                <c16:uniqueId val="{00000003-C84F-444B-AECE-1B48BBC45501}"/>
              </c:ext>
            </c:extLst>
          </c:dPt>
          <c:val>
            <c:numRef>
              <c:f>Sheet1!$A$1:$A$4</c:f>
              <c:numCache>
                <c:formatCode>General</c:formatCode>
                <c:ptCount val="4"/>
                <c:pt idx="0">
                  <c:v>46.53</c:v>
                </c:pt>
                <c:pt idx="1">
                  <c:v>14.36</c:v>
                </c:pt>
                <c:pt idx="2">
                  <c:v>29.21</c:v>
                </c:pt>
                <c:pt idx="3">
                  <c:v>11.88</c:v>
                </c:pt>
              </c:numCache>
            </c:numRef>
          </c:val>
          <c:extLst>
            <c:ext xmlns:c16="http://schemas.microsoft.com/office/drawing/2014/chart" uri="{C3380CC4-5D6E-409C-BE32-E72D297353CC}">
              <c16:uniqueId val="{00000004-C84F-444B-AECE-1B48BBC45501}"/>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C9657-6130-4FFD-B027-43B84250C530}" type="datetimeFigureOut">
              <a:rPr lang="nb-NO" smtClean="0"/>
              <a:t>02.06.2023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90682-437F-4F6C-9045-C5C17CB4F038}" type="slidenum">
              <a:rPr lang="nb-NO" smtClean="0"/>
              <a:t>‹#›</a:t>
            </a:fld>
            <a:endParaRPr lang="nb-NO"/>
          </a:p>
        </p:txBody>
      </p:sp>
    </p:spTree>
    <p:extLst>
      <p:ext uri="{BB962C8B-B14F-4D97-AF65-F5344CB8AC3E}">
        <p14:creationId xmlns:p14="http://schemas.microsoft.com/office/powerpoint/2010/main" val="138848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Rekordomsetning i 2022.</a:t>
            </a:r>
          </a:p>
          <a:p>
            <a:r>
              <a:rPr lang="nb-NO">
                <a:cs typeface="Calibri"/>
              </a:rPr>
              <a:t>Omsetningsøkningen kommer i hovedsak fra landbruk og skyldes økte priser på varer, råvarer og energi. Dette er en omsetningsvekst vi gjerne skulle vært foruten. Volum er ned, både innenfor kraftfor, gjødsel og solgt korn.</a:t>
            </a:r>
          </a:p>
          <a:p>
            <a:r>
              <a:rPr lang="nb-NO">
                <a:cs typeface="Calibri"/>
              </a:rPr>
              <a:t>Innenfor maskin er det også omsetningsvekst, her skyldes veksten delvis økte priser og delvis økt salg.</a:t>
            </a:r>
          </a:p>
          <a:p>
            <a:r>
              <a:rPr lang="nb-NO">
                <a:cs typeface="Calibri"/>
              </a:rPr>
              <a:t>Detaljhandel i begge land har en svak omsetningsvekst i begge land, veksten er mindre enn prisveksten.</a:t>
            </a:r>
          </a:p>
          <a:p>
            <a:r>
              <a:rPr lang="nb-NO">
                <a:cs typeface="Calibri"/>
              </a:rPr>
              <a:t>Det har også omsetningsvekst innenfor mølle- og bakeri, også her drevet av økte priser på råvarer og energi</a:t>
            </a:r>
          </a:p>
        </p:txBody>
      </p:sp>
      <p:sp>
        <p:nvSpPr>
          <p:cNvPr id="4" name="Plassholder for lysbildenumm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AA68632-FC53-4993-A0B3-C59B93AADB7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02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BE7DF9-A2EB-45B1-8D30-A0FEF84267EE}" type="slidenum">
              <a:rPr lang="nb-NO" smtClean="0"/>
              <a:t>3</a:t>
            </a:fld>
            <a:endParaRPr lang="nb-NO"/>
          </a:p>
        </p:txBody>
      </p:sp>
    </p:spTree>
    <p:extLst>
      <p:ext uri="{BB962C8B-B14F-4D97-AF65-F5344CB8AC3E}">
        <p14:creationId xmlns:p14="http://schemas.microsoft.com/office/powerpoint/2010/main" val="141670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AE29F1E6-EEB8-C440-B63B-DC2C80B1BC56}" type="slidenum">
              <a:rPr lang="en-US" smtClean="0"/>
              <a:pPr>
                <a:defRPr/>
              </a:pPr>
              <a:t>4</a:t>
            </a:fld>
            <a:endParaRPr lang="en-US"/>
          </a:p>
        </p:txBody>
      </p:sp>
    </p:spTree>
    <p:extLst>
      <p:ext uri="{BB962C8B-B14F-4D97-AF65-F5344CB8AC3E}">
        <p14:creationId xmlns:p14="http://schemas.microsoft.com/office/powerpoint/2010/main" val="2455721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375" y="739775"/>
            <a:ext cx="6577013" cy="3700463"/>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AE29F1E6-EEB8-C440-B63B-DC2C80B1BC56}" type="slidenum">
              <a:rPr lang="en-US" smtClean="0"/>
              <a:pPr>
                <a:defRPr/>
              </a:pPr>
              <a:t>7</a:t>
            </a:fld>
            <a:endParaRPr lang="en-US"/>
          </a:p>
        </p:txBody>
      </p:sp>
    </p:spTree>
    <p:extLst>
      <p:ext uri="{BB962C8B-B14F-4D97-AF65-F5344CB8AC3E}">
        <p14:creationId xmlns:p14="http://schemas.microsoft.com/office/powerpoint/2010/main" val="346946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BE7DF9-A2EB-45B1-8D30-A0FEF84267EE}" type="slidenum">
              <a:rPr lang="nb-NO" smtClean="0"/>
              <a:t>11</a:t>
            </a:fld>
            <a:endParaRPr lang="nb-NO"/>
          </a:p>
        </p:txBody>
      </p:sp>
    </p:spTree>
    <p:extLst>
      <p:ext uri="{BB962C8B-B14F-4D97-AF65-F5344CB8AC3E}">
        <p14:creationId xmlns:p14="http://schemas.microsoft.com/office/powerpoint/2010/main" val="454531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logo">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C162965C-8C92-47AC-BF8A-DC3A19FF9299}"/>
              </a:ext>
            </a:extLst>
          </p:cNvPr>
          <p:cNvSpPr>
            <a:spLocks noGrp="1"/>
          </p:cNvSpPr>
          <p:nvPr>
            <p:ph type="dt" sz="half" idx="10"/>
          </p:nvPr>
        </p:nvSpPr>
        <p:spPr>
          <a:xfrm>
            <a:off x="56275" y="-191881"/>
            <a:ext cx="9001" cy="9000"/>
          </a:xfrm>
          <a:prstGeom prst="rect">
            <a:avLst/>
          </a:prstGeom>
        </p:spPr>
        <p:txBody>
          <a:bodyPr lIns="0" tIns="0" rIns="0" bIns="0"/>
          <a:lstStyle>
            <a:lvl1pPr>
              <a:defRPr sz="100">
                <a:solidFill>
                  <a:srgbClr val="000000"/>
                </a:solidFill>
              </a:defRPr>
            </a:lvl1pPr>
          </a:lstStyle>
          <a:p>
            <a:fld id="{2BC8158F-1284-4197-B61B-E1467DBA995F}" type="datetimeFigureOut">
              <a:rPr lang="nb-NO" smtClean="0"/>
              <a:pPr/>
              <a:t>02.06.2023</a:t>
            </a:fld>
            <a:endParaRPr lang="nb-NO"/>
          </a:p>
        </p:txBody>
      </p:sp>
      <p:sp>
        <p:nvSpPr>
          <p:cNvPr id="4" name="Plassholder for bunntekst 3">
            <a:extLst>
              <a:ext uri="{FF2B5EF4-FFF2-40B4-BE49-F238E27FC236}">
                <a16:creationId xmlns:a16="http://schemas.microsoft.com/office/drawing/2014/main" id="{39F4E8A2-D111-4C12-9869-BD43D97E8B07}"/>
              </a:ext>
            </a:extLst>
          </p:cNvPr>
          <p:cNvSpPr>
            <a:spLocks noGrp="1"/>
          </p:cNvSpPr>
          <p:nvPr>
            <p:ph type="ftr" sz="quarter" idx="11"/>
          </p:nvPr>
        </p:nvSpPr>
        <p:spPr>
          <a:xfrm>
            <a:off x="56275" y="-195075"/>
            <a:ext cx="9001" cy="15389"/>
          </a:xfrm>
        </p:spPr>
        <p:txBody>
          <a:bodyPr lIns="0" tIns="0" rIns="0" bIns="0"/>
          <a:lstStyle>
            <a:lvl1pPr>
              <a:defRPr sz="100"/>
            </a:lvl1pPr>
          </a:lstStyle>
          <a:p>
            <a:endParaRPr lang="nb-NO"/>
          </a:p>
        </p:txBody>
      </p:sp>
      <p:sp>
        <p:nvSpPr>
          <p:cNvPr id="5" name="Plassholder for lysbildenummer 4">
            <a:extLst>
              <a:ext uri="{FF2B5EF4-FFF2-40B4-BE49-F238E27FC236}">
                <a16:creationId xmlns:a16="http://schemas.microsoft.com/office/drawing/2014/main" id="{AE2666A7-EF8C-4DBF-9735-F407CD6E756B}"/>
              </a:ext>
            </a:extLst>
          </p:cNvPr>
          <p:cNvSpPr>
            <a:spLocks noGrp="1"/>
          </p:cNvSpPr>
          <p:nvPr>
            <p:ph type="sldNum" sz="quarter" idx="12"/>
          </p:nvPr>
        </p:nvSpPr>
        <p:spPr>
          <a:xfrm>
            <a:off x="56275" y="-210464"/>
            <a:ext cx="9001" cy="46166"/>
          </a:xfrm>
        </p:spPr>
        <p:txBody>
          <a:bodyPr lIns="0" tIns="0" rIns="0" bIns="0"/>
          <a:lstStyle>
            <a:lvl1pPr>
              <a:defRPr sz="100">
                <a:solidFill>
                  <a:srgbClr val="004820"/>
                </a:solidFill>
              </a:defRPr>
            </a:lvl1pPr>
          </a:lstStyle>
          <a:p>
            <a:fld id="{5E7A33AB-0A16-4D04-A5C0-51F550DAA9F1}" type="slidenum">
              <a:rPr lang="nb-NO" smtClean="0"/>
              <a:pPr/>
              <a:t>‹#›</a:t>
            </a:fld>
            <a:endParaRPr lang="nb-NO"/>
          </a:p>
        </p:txBody>
      </p:sp>
      <p:pic>
        <p:nvPicPr>
          <p:cNvPr id="6" name="FK LOGOTYPE Positive">
            <a:hlinkClick r:id="" action="ppaction://media"/>
            <a:extLst>
              <a:ext uri="{FF2B5EF4-FFF2-40B4-BE49-F238E27FC236}">
                <a16:creationId xmlns:a16="http://schemas.microsoft.com/office/drawing/2014/main" id="{167551C7-BC0D-4409-AE82-52D83F4B6C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794" cy="6858000"/>
          </a:xfrm>
          <a:prstGeom prst="rect">
            <a:avLst/>
          </a:prstGeom>
        </p:spPr>
      </p:pic>
    </p:spTree>
    <p:extLst>
      <p:ext uri="{BB962C8B-B14F-4D97-AF65-F5344CB8AC3E}">
        <p14:creationId xmlns:p14="http://schemas.microsoft.com/office/powerpoint/2010/main" val="126773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tel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CC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3" name="Grafikk 2">
            <a:extLst>
              <a:ext uri="{FF2B5EF4-FFF2-40B4-BE49-F238E27FC236}">
                <a16:creationId xmlns:a16="http://schemas.microsoft.com/office/drawing/2014/main" id="{1FC05E13-FE00-481B-8551-D1162CF2A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36206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tat 1">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FFE500"/>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3" name="Grafikk 12">
            <a:extLst>
              <a:ext uri="{FF2B5EF4-FFF2-40B4-BE49-F238E27FC236}">
                <a16:creationId xmlns:a16="http://schemas.microsoft.com/office/drawing/2014/main" id="{00D52B0A-488F-4B0D-B539-47BD678844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281" y="638175"/>
            <a:ext cx="612040" cy="612000"/>
          </a:xfrm>
          <a:prstGeom prst="rect">
            <a:avLst/>
          </a:prstGeom>
        </p:spPr>
      </p:pic>
      <p:sp>
        <p:nvSpPr>
          <p:cNvPr id="8" name="Plassholder for tekst 7">
            <a:extLst>
              <a:ext uri="{FF2B5EF4-FFF2-40B4-BE49-F238E27FC236}">
                <a16:creationId xmlns:a16="http://schemas.microsoft.com/office/drawing/2014/main" id="{97BE4B3B-3927-409B-99C9-FB1698992BB4}"/>
              </a:ext>
            </a:extLst>
          </p:cNvPr>
          <p:cNvSpPr>
            <a:spLocks noGrp="1"/>
          </p:cNvSpPr>
          <p:nvPr>
            <p:ph type="body" sz="quarter" idx="13" hasCustomPrompt="1"/>
          </p:nvPr>
        </p:nvSpPr>
        <p:spPr>
          <a:xfrm>
            <a:off x="635041" y="5215940"/>
            <a:ext cx="9956590" cy="338554"/>
          </a:xfrm>
        </p:spPr>
        <p:txBody>
          <a:bodyPr>
            <a:spAutoFit/>
          </a:bodyPr>
          <a:lstStyle>
            <a:lvl1pPr marL="0" indent="0">
              <a:spcBef>
                <a:spcPts val="0"/>
              </a:spcBef>
              <a:buNone/>
              <a:defRPr sz="2200" i="1">
                <a:solidFill>
                  <a:srgbClr val="FFE500"/>
                </a:solidFill>
              </a:defRPr>
            </a:lvl1pPr>
          </a:lstStyle>
          <a:p>
            <a:pPr lvl="0"/>
            <a:r>
              <a:rPr lang="nb-NO"/>
              <a:t>Kildehenvisning</a:t>
            </a:r>
          </a:p>
        </p:txBody>
      </p:sp>
    </p:spTree>
    <p:extLst>
      <p:ext uri="{BB962C8B-B14F-4D97-AF65-F5344CB8AC3E}">
        <p14:creationId xmlns:p14="http://schemas.microsoft.com/office/powerpoint/2010/main" val="2267048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tat 2">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FFF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sp>
        <p:nvSpPr>
          <p:cNvPr id="8" name="Plassholder for tekst 7">
            <a:extLst>
              <a:ext uri="{FF2B5EF4-FFF2-40B4-BE49-F238E27FC236}">
                <a16:creationId xmlns:a16="http://schemas.microsoft.com/office/drawing/2014/main" id="{253E27CC-310B-4C62-816D-E1242B460826}"/>
              </a:ext>
            </a:extLst>
          </p:cNvPr>
          <p:cNvSpPr>
            <a:spLocks noGrp="1"/>
          </p:cNvSpPr>
          <p:nvPr>
            <p:ph type="body" sz="quarter" idx="13" hasCustomPrompt="1"/>
          </p:nvPr>
        </p:nvSpPr>
        <p:spPr>
          <a:xfrm>
            <a:off x="635041" y="5215940"/>
            <a:ext cx="9956590" cy="338554"/>
          </a:xfrm>
        </p:spPr>
        <p:txBody>
          <a:bodyPr>
            <a:spAutoFit/>
          </a:bodyPr>
          <a:lstStyle>
            <a:lvl1pPr marL="0" indent="0">
              <a:spcBef>
                <a:spcPts val="0"/>
              </a:spcBef>
              <a:buNone/>
              <a:defRPr sz="2200" i="1">
                <a:solidFill>
                  <a:srgbClr val="008D44"/>
                </a:solidFill>
              </a:defRPr>
            </a:lvl1pPr>
          </a:lstStyle>
          <a:p>
            <a:pPr lvl="0"/>
            <a:r>
              <a:rPr lang="nb-NO"/>
              <a:t>Kildehenvisning</a:t>
            </a:r>
          </a:p>
        </p:txBody>
      </p:sp>
      <p:pic>
        <p:nvPicPr>
          <p:cNvPr id="3" name="Grafikk 2">
            <a:extLst>
              <a:ext uri="{FF2B5EF4-FFF2-40B4-BE49-F238E27FC236}">
                <a16:creationId xmlns:a16="http://schemas.microsoft.com/office/drawing/2014/main" id="{9655F92B-2D84-439F-A468-D20DCABE0E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251724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ta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CC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sp>
        <p:nvSpPr>
          <p:cNvPr id="8" name="Plassholder for tekst 7">
            <a:extLst>
              <a:ext uri="{FF2B5EF4-FFF2-40B4-BE49-F238E27FC236}">
                <a16:creationId xmlns:a16="http://schemas.microsoft.com/office/drawing/2014/main" id="{B1AD2E97-8841-4042-A0B1-F2A32FAC3A48}"/>
              </a:ext>
            </a:extLst>
          </p:cNvPr>
          <p:cNvSpPr>
            <a:spLocks noGrp="1"/>
          </p:cNvSpPr>
          <p:nvPr>
            <p:ph type="body" sz="quarter" idx="13" hasCustomPrompt="1"/>
          </p:nvPr>
        </p:nvSpPr>
        <p:spPr>
          <a:xfrm>
            <a:off x="635041" y="5215940"/>
            <a:ext cx="9956590" cy="338554"/>
          </a:xfrm>
        </p:spPr>
        <p:txBody>
          <a:bodyPr>
            <a:spAutoFit/>
          </a:bodyPr>
          <a:lstStyle>
            <a:lvl1pPr marL="0" indent="0">
              <a:spcBef>
                <a:spcPts val="0"/>
              </a:spcBef>
              <a:buNone/>
              <a:defRPr sz="2200" i="1">
                <a:solidFill>
                  <a:srgbClr val="008D44"/>
                </a:solidFill>
              </a:defRPr>
            </a:lvl1pPr>
          </a:lstStyle>
          <a:p>
            <a:pPr lvl="0"/>
            <a:r>
              <a:rPr lang="nb-NO"/>
              <a:t>Kildehenvisning</a:t>
            </a:r>
          </a:p>
        </p:txBody>
      </p:sp>
      <p:pic>
        <p:nvPicPr>
          <p:cNvPr id="10" name="Grafikk 9">
            <a:extLst>
              <a:ext uri="{FF2B5EF4-FFF2-40B4-BE49-F238E27FC236}">
                <a16:creationId xmlns:a16="http://schemas.microsoft.com/office/drawing/2014/main" id="{A6EEE501-FA56-4E5D-A415-E7EBE6CBDA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3267172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 4">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2038BB4-52BE-4319-A213-2B1061E34AB9}"/>
              </a:ext>
            </a:extLst>
          </p:cNvPr>
          <p:cNvSpPr>
            <a:spLocks noGrp="1"/>
          </p:cNvSpPr>
          <p:nvPr>
            <p:ph type="pic" sz="quarter" idx="13"/>
          </p:nvPr>
        </p:nvSpPr>
        <p:spPr>
          <a:xfrm>
            <a:off x="0" y="2568922"/>
            <a:ext cx="12192000" cy="4289079"/>
          </a:xfrm>
        </p:spPr>
        <p:txBody>
          <a:bodyPr/>
          <a:lstStyle/>
          <a:p>
            <a:r>
              <a:rPr lang="nb-NO"/>
              <a:t>Klikk på ikonet for å legge til et bilde</a:t>
            </a:r>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90540"/>
            <a:ext cx="9956590" cy="1354217"/>
          </a:xfrm>
          <a:noFill/>
        </p:spPr>
        <p:txBody>
          <a:bodyPr anchor="t">
            <a:noAutofit/>
          </a:bodyPr>
          <a:lstStyle>
            <a:lvl1pPr>
              <a:lnSpc>
                <a:spcPct val="100000"/>
              </a:lnSpc>
              <a:defRPr sz="3800" b="0">
                <a:solidFill>
                  <a:srgbClr val="004820"/>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0" name="Grafikk 9">
            <a:extLst>
              <a:ext uri="{FF2B5EF4-FFF2-40B4-BE49-F238E27FC236}">
                <a16:creationId xmlns:a16="http://schemas.microsoft.com/office/drawing/2014/main" id="{B514E112-9E8F-4E54-9303-9489C26F9D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239933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tel 5">
    <p:bg>
      <p:bgPr>
        <a:solidFill>
          <a:schemeClr val="accent1"/>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2038BB4-52BE-4319-A213-2B1061E34AB9}"/>
              </a:ext>
            </a:extLst>
          </p:cNvPr>
          <p:cNvSpPr>
            <a:spLocks noGrp="1"/>
          </p:cNvSpPr>
          <p:nvPr>
            <p:ph type="pic" sz="quarter" idx="13"/>
          </p:nvPr>
        </p:nvSpPr>
        <p:spPr>
          <a:xfrm>
            <a:off x="0" y="2568922"/>
            <a:ext cx="12192000" cy="4289079"/>
          </a:xfrm>
        </p:spPr>
        <p:txBody>
          <a:bodyPr/>
          <a:lstStyle/>
          <a:p>
            <a:r>
              <a:rPr lang="nb-NO"/>
              <a:t>Klikk på ikonet for å legge til et bilde</a:t>
            </a:r>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90540"/>
            <a:ext cx="9956590" cy="1354217"/>
          </a:xfrm>
          <a:noFill/>
        </p:spPr>
        <p:txBody>
          <a:bodyPr anchor="t">
            <a:noAutofit/>
          </a:bodyPr>
          <a:lstStyle>
            <a:lvl1pPr>
              <a:lnSpc>
                <a:spcPct val="100000"/>
              </a:lnSpc>
              <a:defRPr sz="3800" b="0">
                <a:solidFill>
                  <a:srgbClr val="FFE500"/>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3" name="Grafikk 2">
            <a:extLst>
              <a:ext uri="{FF2B5EF4-FFF2-40B4-BE49-F238E27FC236}">
                <a16:creationId xmlns:a16="http://schemas.microsoft.com/office/drawing/2014/main" id="{79AD5D2C-19E1-4F5C-9F26-88DEC636F1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281" y="638175"/>
            <a:ext cx="612040" cy="612000"/>
          </a:xfrm>
          <a:prstGeom prst="rect">
            <a:avLst/>
          </a:prstGeom>
        </p:spPr>
      </p:pic>
    </p:spTree>
    <p:extLst>
      <p:ext uri="{BB962C8B-B14F-4D97-AF65-F5344CB8AC3E}">
        <p14:creationId xmlns:p14="http://schemas.microsoft.com/office/powerpoint/2010/main" val="175144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tel 6">
    <p:bg>
      <p:bgPr>
        <a:solidFill>
          <a:srgbClr val="FFFACC"/>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2038BB4-52BE-4319-A213-2B1061E34AB9}"/>
              </a:ext>
            </a:extLst>
          </p:cNvPr>
          <p:cNvSpPr>
            <a:spLocks noGrp="1"/>
          </p:cNvSpPr>
          <p:nvPr>
            <p:ph type="pic" sz="quarter" idx="13"/>
          </p:nvPr>
        </p:nvSpPr>
        <p:spPr>
          <a:xfrm>
            <a:off x="0" y="2568922"/>
            <a:ext cx="12192000" cy="4289079"/>
          </a:xfrm>
        </p:spPr>
        <p:txBody>
          <a:bodyPr/>
          <a:lstStyle/>
          <a:p>
            <a:r>
              <a:rPr lang="nb-NO"/>
              <a:t>Klikk på ikonet for å legge til et bilde</a:t>
            </a:r>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90540"/>
            <a:ext cx="9956590" cy="1354217"/>
          </a:xfrm>
          <a:noFill/>
        </p:spPr>
        <p:txBody>
          <a:bodyPr anchor="t">
            <a:noAutofit/>
          </a:bodyPr>
          <a:lstStyle>
            <a:lvl1pPr>
              <a:lnSpc>
                <a:spcPct val="100000"/>
              </a:lnSpc>
              <a:defRPr sz="38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3" name="Grafikk 2">
            <a:extLst>
              <a:ext uri="{FF2B5EF4-FFF2-40B4-BE49-F238E27FC236}">
                <a16:creationId xmlns:a16="http://schemas.microsoft.com/office/drawing/2014/main" id="{1431221C-56D0-4C3C-8F49-E406D0A72E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540778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263161-D567-4641-AA97-E5E0DB986E21}"/>
              </a:ext>
            </a:extLst>
          </p:cNvPr>
          <p:cNvSpPr>
            <a:spLocks noGrp="1"/>
          </p:cNvSpPr>
          <p:nvPr>
            <p:ph type="title"/>
          </p:nvPr>
        </p:nvSpPr>
        <p:spPr/>
        <p:txBody>
          <a:bodyPr>
            <a:normAutofit/>
          </a:bodyPr>
          <a:lstStyle>
            <a:lvl1pPr>
              <a:defRPr sz="3800">
                <a:solidFill>
                  <a:srgbClr val="004820"/>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9102344-56C4-441A-9CF9-A5005664FE11}"/>
              </a:ext>
            </a:extLst>
          </p:cNvPr>
          <p:cNvSpPr>
            <a:spLocks noGrp="1"/>
          </p:cNvSpPr>
          <p:nvPr>
            <p:ph idx="1"/>
          </p:nvPr>
        </p:nvSpPr>
        <p:spPr>
          <a:xfrm>
            <a:off x="635161" y="2498423"/>
            <a:ext cx="10921678" cy="3654989"/>
          </a:xfrm>
        </p:spPr>
        <p:txBody>
          <a:bodyPr/>
          <a:lstStyle>
            <a:lvl1pPr marL="0" indent="0">
              <a:lnSpc>
                <a:spcPct val="114000"/>
              </a:lnSpc>
              <a:spcBef>
                <a:spcPts val="0"/>
              </a:spcBef>
              <a:spcAft>
                <a:spcPts val="2300"/>
              </a:spcAft>
              <a:buFont typeface="Arial" panose="020B0604020202020204" pitchFamily="34" charset="0"/>
              <a:buNone/>
              <a:defRPr>
                <a:solidFill>
                  <a:srgbClr val="004820"/>
                </a:solidFill>
              </a:defRPr>
            </a:lvl1pPr>
            <a:lvl2pPr marL="280194" indent="0">
              <a:buFont typeface="Arial" panose="020B0604020202020204" pitchFamily="34" charset="0"/>
              <a:buNone/>
              <a:defRPr/>
            </a:lvl2pPr>
            <a:lvl3pPr marL="560388" indent="0">
              <a:buFont typeface="Arial" panose="020B0604020202020204" pitchFamily="34" charset="0"/>
              <a:buNone/>
              <a:defRPr/>
            </a:lvl3pPr>
            <a:lvl4pPr marL="840582" indent="0">
              <a:buFont typeface="Arial" panose="020B0604020202020204" pitchFamily="34" charset="0"/>
              <a:buNone/>
              <a:defRPr/>
            </a:lvl4pPr>
            <a:lvl5pPr marL="1120776" indent="0">
              <a:buFont typeface="Arial" panose="020B0604020202020204" pitchFamily="34" charset="0"/>
              <a:buNone/>
              <a:defRPr/>
            </a:lvl5pPr>
          </a:lstStyle>
          <a:p>
            <a:pPr lvl="0"/>
            <a:r>
              <a:rPr lang="nb-NO"/>
              <a:t>Klikk for å redigere tekststiler i malen</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74243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263161-D567-4641-AA97-E5E0DB986E21}"/>
              </a:ext>
            </a:extLst>
          </p:cNvPr>
          <p:cNvSpPr>
            <a:spLocks noGrp="1"/>
          </p:cNvSpPr>
          <p:nvPr>
            <p:ph type="title"/>
          </p:nvPr>
        </p:nvSpPr>
        <p:spPr/>
        <p:txBody>
          <a:bodyPr>
            <a:normAutofit/>
          </a:bodyPr>
          <a:lstStyle>
            <a:lvl1pPr>
              <a:defRPr sz="3800">
                <a:solidFill>
                  <a:srgbClr val="004820"/>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9102344-56C4-441A-9CF9-A5005664FE11}"/>
              </a:ext>
            </a:extLst>
          </p:cNvPr>
          <p:cNvSpPr>
            <a:spLocks noGrp="1"/>
          </p:cNvSpPr>
          <p:nvPr>
            <p:ph idx="1"/>
          </p:nvPr>
        </p:nvSpPr>
        <p:spPr>
          <a:xfrm>
            <a:off x="635161" y="2498714"/>
            <a:ext cx="10921678" cy="3654989"/>
          </a:xfrm>
        </p:spPr>
        <p:txBody>
          <a:bodyPr/>
          <a:lstStyle>
            <a:lvl1pPr>
              <a:lnSpc>
                <a:spcPct val="113000"/>
              </a:lnSpc>
              <a:spcBef>
                <a:spcPts val="0"/>
              </a:spcBef>
              <a:defRPr>
                <a:solidFill>
                  <a:srgbClr val="004820"/>
                </a:solidFill>
              </a:defRPr>
            </a:lvl1pPr>
            <a:lvl2pPr>
              <a:lnSpc>
                <a:spcPct val="113000"/>
              </a:lnSpc>
              <a:spcBef>
                <a:spcPts val="0"/>
              </a:spcBef>
              <a:defRPr>
                <a:solidFill>
                  <a:srgbClr val="004820"/>
                </a:solidFill>
              </a:defRPr>
            </a:lvl2pPr>
            <a:lvl3pPr>
              <a:lnSpc>
                <a:spcPct val="113000"/>
              </a:lnSpc>
              <a:spcBef>
                <a:spcPts val="0"/>
              </a:spcBef>
              <a:defRPr>
                <a:solidFill>
                  <a:srgbClr val="004820"/>
                </a:solidFill>
              </a:defRPr>
            </a:lvl3pPr>
            <a:lvl4pPr>
              <a:lnSpc>
                <a:spcPct val="113000"/>
              </a:lnSpc>
              <a:spcBef>
                <a:spcPts val="0"/>
              </a:spcBef>
              <a:defRPr>
                <a:solidFill>
                  <a:srgbClr val="004820"/>
                </a:solidFill>
              </a:defRPr>
            </a:lvl4pPr>
            <a:lvl5pPr>
              <a:lnSpc>
                <a:spcPct val="113000"/>
              </a:lnSpc>
              <a:spcBef>
                <a:spcPts val="0"/>
              </a:spcBef>
              <a:defRPr>
                <a:solidFill>
                  <a:srgbClr val="00482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583058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263161-D567-4641-AA97-E5E0DB986E21}"/>
              </a:ext>
            </a:extLst>
          </p:cNvPr>
          <p:cNvSpPr>
            <a:spLocks noGrp="1"/>
          </p:cNvSpPr>
          <p:nvPr>
            <p:ph type="title"/>
          </p:nvPr>
        </p:nvSpPr>
        <p:spPr/>
        <p:txBody>
          <a:bodyPr/>
          <a:lstStyle>
            <a:lvl1pPr>
              <a:defRPr>
                <a:solidFill>
                  <a:srgbClr val="004820"/>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9102344-56C4-441A-9CF9-A5005664FE11}"/>
              </a:ext>
            </a:extLst>
          </p:cNvPr>
          <p:cNvSpPr>
            <a:spLocks noGrp="1"/>
          </p:cNvSpPr>
          <p:nvPr>
            <p:ph idx="1"/>
          </p:nvPr>
        </p:nvSpPr>
        <p:spPr>
          <a:xfrm>
            <a:off x="635160" y="2498714"/>
            <a:ext cx="4868568" cy="3654989"/>
          </a:xfrm>
        </p:spPr>
        <p:txBody>
          <a:bodyPr/>
          <a:lstStyle>
            <a:lvl1pPr>
              <a:lnSpc>
                <a:spcPct val="113000"/>
              </a:lnSpc>
              <a:spcBef>
                <a:spcPts val="0"/>
              </a:spcBef>
              <a:defRPr>
                <a:solidFill>
                  <a:srgbClr val="004820"/>
                </a:solidFill>
              </a:defRPr>
            </a:lvl1pPr>
            <a:lvl2pPr>
              <a:lnSpc>
                <a:spcPct val="113000"/>
              </a:lnSpc>
              <a:spcBef>
                <a:spcPts val="0"/>
              </a:spcBef>
              <a:defRPr>
                <a:solidFill>
                  <a:srgbClr val="004820"/>
                </a:solidFill>
              </a:defRPr>
            </a:lvl2pPr>
            <a:lvl3pPr>
              <a:lnSpc>
                <a:spcPct val="113000"/>
              </a:lnSpc>
              <a:spcBef>
                <a:spcPts val="0"/>
              </a:spcBef>
              <a:defRPr>
                <a:solidFill>
                  <a:srgbClr val="004820"/>
                </a:solidFill>
              </a:defRPr>
            </a:lvl3pPr>
            <a:lvl4pPr>
              <a:lnSpc>
                <a:spcPct val="113000"/>
              </a:lnSpc>
              <a:spcBef>
                <a:spcPts val="0"/>
              </a:spcBef>
              <a:defRPr>
                <a:solidFill>
                  <a:srgbClr val="004820"/>
                </a:solidFill>
              </a:defRPr>
            </a:lvl4pPr>
            <a:lvl5pPr>
              <a:lnSpc>
                <a:spcPct val="113000"/>
              </a:lnSpc>
              <a:spcBef>
                <a:spcPts val="0"/>
              </a:spcBef>
              <a:defRPr>
                <a:solidFill>
                  <a:srgbClr val="00482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
        <p:nvSpPr>
          <p:cNvPr id="8" name="Plassholder for innhold 2">
            <a:extLst>
              <a:ext uri="{FF2B5EF4-FFF2-40B4-BE49-F238E27FC236}">
                <a16:creationId xmlns:a16="http://schemas.microsoft.com/office/drawing/2014/main" id="{66264594-143D-4D88-987A-9BBD64451258}"/>
              </a:ext>
            </a:extLst>
          </p:cNvPr>
          <p:cNvSpPr>
            <a:spLocks noGrp="1"/>
          </p:cNvSpPr>
          <p:nvPr>
            <p:ph idx="13"/>
          </p:nvPr>
        </p:nvSpPr>
        <p:spPr>
          <a:xfrm>
            <a:off x="6688271" y="2510041"/>
            <a:ext cx="4868568" cy="3654989"/>
          </a:xfrm>
        </p:spPr>
        <p:txBody>
          <a:bodyPr/>
          <a:lstStyle>
            <a:lvl1pPr>
              <a:lnSpc>
                <a:spcPct val="113000"/>
              </a:lnSpc>
              <a:spcBef>
                <a:spcPts val="0"/>
              </a:spcBef>
              <a:defRPr>
                <a:solidFill>
                  <a:srgbClr val="004820"/>
                </a:solidFill>
              </a:defRPr>
            </a:lvl1pPr>
            <a:lvl2pPr>
              <a:lnSpc>
                <a:spcPct val="113000"/>
              </a:lnSpc>
              <a:spcBef>
                <a:spcPts val="0"/>
              </a:spcBef>
              <a:defRPr>
                <a:solidFill>
                  <a:srgbClr val="004820"/>
                </a:solidFill>
              </a:defRPr>
            </a:lvl2pPr>
            <a:lvl3pPr>
              <a:lnSpc>
                <a:spcPct val="113000"/>
              </a:lnSpc>
              <a:spcBef>
                <a:spcPts val="0"/>
              </a:spcBef>
              <a:defRPr>
                <a:solidFill>
                  <a:srgbClr val="004820"/>
                </a:solidFill>
              </a:defRPr>
            </a:lvl3pPr>
            <a:lvl4pPr>
              <a:lnSpc>
                <a:spcPct val="113000"/>
              </a:lnSpc>
              <a:spcBef>
                <a:spcPts val="0"/>
              </a:spcBef>
              <a:defRPr>
                <a:solidFill>
                  <a:srgbClr val="004820"/>
                </a:solidFill>
              </a:defRPr>
            </a:lvl4pPr>
            <a:lvl5pPr>
              <a:lnSpc>
                <a:spcPct val="113000"/>
              </a:lnSpc>
              <a:spcBef>
                <a:spcPts val="0"/>
              </a:spcBef>
              <a:defRPr>
                <a:solidFill>
                  <a:srgbClr val="00482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4993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 1">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C79B168D-4714-4E1D-8760-B173F08DFC8E}"/>
              </a:ext>
            </a:extLst>
          </p:cNvPr>
          <p:cNvGrpSpPr/>
          <p:nvPr userDrawn="1"/>
        </p:nvGrpSpPr>
        <p:grpSpPr>
          <a:xfrm>
            <a:off x="6096000" y="0"/>
            <a:ext cx="6096000" cy="6858000"/>
            <a:chOff x="13542708" y="45"/>
            <a:chExt cx="10840093" cy="12198093"/>
          </a:xfrm>
        </p:grpSpPr>
        <p:sp>
          <p:nvSpPr>
            <p:cNvPr id="13" name="Frihåndsform: figur 12">
              <a:extLst>
                <a:ext uri="{FF2B5EF4-FFF2-40B4-BE49-F238E27FC236}">
                  <a16:creationId xmlns:a16="http://schemas.microsoft.com/office/drawing/2014/main" id="{D51AE6AF-C3A0-421D-A535-9233BBFD4EF6}"/>
                </a:ext>
              </a:extLst>
            </p:cNvPr>
            <p:cNvSpPr/>
            <p:nvPr/>
          </p:nvSpPr>
          <p:spPr>
            <a:xfrm rot="10800000">
              <a:off x="13542708" y="7618229"/>
              <a:ext cx="10840093" cy="4579909"/>
            </a:xfrm>
            <a:custGeom>
              <a:avLst/>
              <a:gdLst>
                <a:gd name="connsiteX0" fmla="*/ 0 w 10840093"/>
                <a:gd name="connsiteY0" fmla="*/ 0 h 4579909"/>
                <a:gd name="connsiteX1" fmla="*/ 10840094 w 10840093"/>
                <a:gd name="connsiteY1" fmla="*/ 0 h 4579909"/>
                <a:gd name="connsiteX2" fmla="*/ 10840094 w 10840093"/>
                <a:gd name="connsiteY2" fmla="*/ 4579910 h 4579909"/>
                <a:gd name="connsiteX3" fmla="*/ 0 w 10840093"/>
                <a:gd name="connsiteY3" fmla="*/ 4579910 h 4579909"/>
              </a:gdLst>
              <a:ahLst/>
              <a:cxnLst>
                <a:cxn ang="0">
                  <a:pos x="connsiteX0" y="connsiteY0"/>
                </a:cxn>
                <a:cxn ang="0">
                  <a:pos x="connsiteX1" y="connsiteY1"/>
                </a:cxn>
                <a:cxn ang="0">
                  <a:pos x="connsiteX2" y="connsiteY2"/>
                </a:cxn>
                <a:cxn ang="0">
                  <a:pos x="connsiteX3" y="connsiteY3"/>
                </a:cxn>
              </a:cxnLst>
              <a:rect l="l" t="t" r="r" b="b"/>
              <a:pathLst>
                <a:path w="10840093" h="4579909">
                  <a:moveTo>
                    <a:pt x="0" y="0"/>
                  </a:moveTo>
                  <a:lnTo>
                    <a:pt x="10840094" y="0"/>
                  </a:lnTo>
                  <a:lnTo>
                    <a:pt x="10840094" y="4579910"/>
                  </a:lnTo>
                  <a:lnTo>
                    <a:pt x="0" y="4579910"/>
                  </a:lnTo>
                  <a:close/>
                </a:path>
              </a:pathLst>
            </a:custGeom>
            <a:solidFill>
              <a:schemeClr val="accent3"/>
            </a:solidFill>
            <a:ln w="11291" cap="flat">
              <a:noFill/>
              <a:prstDash val="solid"/>
              <a:miter/>
            </a:ln>
          </p:spPr>
          <p:txBody>
            <a:bodyPr rtlCol="0" anchor="ctr"/>
            <a:lstStyle/>
            <a:p>
              <a:endParaRPr lang="nb-NO" sz="900"/>
            </a:p>
          </p:txBody>
        </p:sp>
        <p:sp>
          <p:nvSpPr>
            <p:cNvPr id="19" name="Frihåndsform: figur 18">
              <a:extLst>
                <a:ext uri="{FF2B5EF4-FFF2-40B4-BE49-F238E27FC236}">
                  <a16:creationId xmlns:a16="http://schemas.microsoft.com/office/drawing/2014/main" id="{11489205-FD00-4201-94CF-567C6201A5E5}"/>
                </a:ext>
              </a:extLst>
            </p:cNvPr>
            <p:cNvSpPr/>
            <p:nvPr/>
          </p:nvSpPr>
          <p:spPr>
            <a:xfrm rot="10800000">
              <a:off x="13542708" y="4571000"/>
              <a:ext cx="10840093" cy="3047213"/>
            </a:xfrm>
            <a:custGeom>
              <a:avLst/>
              <a:gdLst>
                <a:gd name="connsiteX0" fmla="*/ 0 w 10840093"/>
                <a:gd name="connsiteY0" fmla="*/ 0 h 3047213"/>
                <a:gd name="connsiteX1" fmla="*/ 10840094 w 10840093"/>
                <a:gd name="connsiteY1" fmla="*/ 0 h 3047213"/>
                <a:gd name="connsiteX2" fmla="*/ 10840094 w 10840093"/>
                <a:gd name="connsiteY2" fmla="*/ 3047213 h 3047213"/>
                <a:gd name="connsiteX3" fmla="*/ 0 w 10840093"/>
                <a:gd name="connsiteY3" fmla="*/ 3047213 h 3047213"/>
              </a:gdLst>
              <a:ahLst/>
              <a:cxnLst>
                <a:cxn ang="0">
                  <a:pos x="connsiteX0" y="connsiteY0"/>
                </a:cxn>
                <a:cxn ang="0">
                  <a:pos x="connsiteX1" y="connsiteY1"/>
                </a:cxn>
                <a:cxn ang="0">
                  <a:pos x="connsiteX2" y="connsiteY2"/>
                </a:cxn>
                <a:cxn ang="0">
                  <a:pos x="connsiteX3" y="connsiteY3"/>
                </a:cxn>
              </a:cxnLst>
              <a:rect l="l" t="t" r="r" b="b"/>
              <a:pathLst>
                <a:path w="10840093" h="3047213">
                  <a:moveTo>
                    <a:pt x="0" y="0"/>
                  </a:moveTo>
                  <a:lnTo>
                    <a:pt x="10840094" y="0"/>
                  </a:lnTo>
                  <a:lnTo>
                    <a:pt x="10840094" y="3047213"/>
                  </a:lnTo>
                  <a:lnTo>
                    <a:pt x="0" y="3047213"/>
                  </a:lnTo>
                  <a:close/>
                </a:path>
              </a:pathLst>
            </a:custGeom>
            <a:solidFill>
              <a:schemeClr val="accent1"/>
            </a:solidFill>
            <a:ln w="11291" cap="flat">
              <a:noFill/>
              <a:prstDash val="solid"/>
              <a:miter/>
            </a:ln>
          </p:spPr>
          <p:txBody>
            <a:bodyPr rtlCol="0" anchor="ctr"/>
            <a:lstStyle/>
            <a:p>
              <a:endParaRPr lang="nb-NO" sz="900"/>
            </a:p>
          </p:txBody>
        </p:sp>
        <p:sp>
          <p:nvSpPr>
            <p:cNvPr id="20" name="Frihåndsform: figur 19">
              <a:extLst>
                <a:ext uri="{FF2B5EF4-FFF2-40B4-BE49-F238E27FC236}">
                  <a16:creationId xmlns:a16="http://schemas.microsoft.com/office/drawing/2014/main" id="{059AC2C1-3857-46D0-92FC-B9394CBFD8FD}"/>
                </a:ext>
              </a:extLst>
            </p:cNvPr>
            <p:cNvSpPr/>
            <p:nvPr/>
          </p:nvSpPr>
          <p:spPr>
            <a:xfrm rot="10800000">
              <a:off x="13542708" y="45"/>
              <a:ext cx="10840093" cy="4570876"/>
            </a:xfrm>
            <a:custGeom>
              <a:avLst/>
              <a:gdLst>
                <a:gd name="connsiteX0" fmla="*/ 0 w 10840093"/>
                <a:gd name="connsiteY0" fmla="*/ 0 h 4570876"/>
                <a:gd name="connsiteX1" fmla="*/ 10840094 w 10840093"/>
                <a:gd name="connsiteY1" fmla="*/ 0 h 4570876"/>
                <a:gd name="connsiteX2" fmla="*/ 10840094 w 10840093"/>
                <a:gd name="connsiteY2" fmla="*/ 4570876 h 4570876"/>
                <a:gd name="connsiteX3" fmla="*/ 0 w 10840093"/>
                <a:gd name="connsiteY3" fmla="*/ 4570876 h 4570876"/>
              </a:gdLst>
              <a:ahLst/>
              <a:cxnLst>
                <a:cxn ang="0">
                  <a:pos x="connsiteX0" y="connsiteY0"/>
                </a:cxn>
                <a:cxn ang="0">
                  <a:pos x="connsiteX1" y="connsiteY1"/>
                </a:cxn>
                <a:cxn ang="0">
                  <a:pos x="connsiteX2" y="connsiteY2"/>
                </a:cxn>
                <a:cxn ang="0">
                  <a:pos x="connsiteX3" y="connsiteY3"/>
                </a:cxn>
              </a:cxnLst>
              <a:rect l="l" t="t" r="r" b="b"/>
              <a:pathLst>
                <a:path w="10840093" h="4570876">
                  <a:moveTo>
                    <a:pt x="0" y="0"/>
                  </a:moveTo>
                  <a:lnTo>
                    <a:pt x="10840094" y="0"/>
                  </a:lnTo>
                  <a:lnTo>
                    <a:pt x="10840094" y="4570876"/>
                  </a:lnTo>
                  <a:lnTo>
                    <a:pt x="0" y="4570876"/>
                  </a:lnTo>
                  <a:close/>
                </a:path>
              </a:pathLst>
            </a:custGeom>
            <a:solidFill>
              <a:srgbClr val="FFFACC"/>
            </a:solidFill>
            <a:ln w="11291" cap="flat">
              <a:noFill/>
              <a:prstDash val="solid"/>
              <a:miter/>
            </a:ln>
          </p:spPr>
          <p:txBody>
            <a:bodyPr rtlCol="0" anchor="ctr"/>
            <a:lstStyle/>
            <a:p>
              <a:endParaRPr lang="nb-NO" sz="900"/>
            </a:p>
          </p:txBody>
        </p:sp>
      </p:grpSp>
      <p:sp>
        <p:nvSpPr>
          <p:cNvPr id="2" name="Tittel 1">
            <a:extLst>
              <a:ext uri="{FF2B5EF4-FFF2-40B4-BE49-F238E27FC236}">
                <a16:creationId xmlns:a16="http://schemas.microsoft.com/office/drawing/2014/main" id="{51D7C8A0-25FA-417D-84ED-EBDAA764BE5E}"/>
              </a:ext>
            </a:extLst>
          </p:cNvPr>
          <p:cNvSpPr>
            <a:spLocks noGrp="1"/>
          </p:cNvSpPr>
          <p:nvPr userDrawn="1">
            <p:ph type="ctrTitle"/>
          </p:nvPr>
        </p:nvSpPr>
        <p:spPr>
          <a:xfrm>
            <a:off x="635161" y="552899"/>
            <a:ext cx="4985148" cy="1929759"/>
          </a:xfrm>
        </p:spPr>
        <p:txBody>
          <a:bodyPr anchor="t">
            <a:noAutofit/>
          </a:bodyPr>
          <a:lstStyle>
            <a:lvl1pPr algn="l">
              <a:lnSpc>
                <a:spcPct val="95000"/>
              </a:lnSpc>
              <a:defRPr sz="3800" b="1">
                <a:solidFill>
                  <a:srgbClr val="008D44"/>
                </a:solidFill>
              </a:defRPr>
            </a:lvl1pPr>
          </a:lstStyle>
          <a:p>
            <a:r>
              <a:rPr lang="nb-NO"/>
              <a:t>Klikk for å redigere tittelstil</a:t>
            </a:r>
          </a:p>
        </p:txBody>
      </p:sp>
      <p:sp>
        <p:nvSpPr>
          <p:cNvPr id="3" name="Undertittel 2">
            <a:extLst>
              <a:ext uri="{FF2B5EF4-FFF2-40B4-BE49-F238E27FC236}">
                <a16:creationId xmlns:a16="http://schemas.microsoft.com/office/drawing/2014/main" id="{0D8D5EE4-7FFF-46F1-97B4-968188DCDCFE}"/>
              </a:ext>
            </a:extLst>
          </p:cNvPr>
          <p:cNvSpPr>
            <a:spLocks noGrp="1"/>
          </p:cNvSpPr>
          <p:nvPr userDrawn="1">
            <p:ph type="subTitle" idx="1"/>
          </p:nvPr>
        </p:nvSpPr>
        <p:spPr>
          <a:xfrm>
            <a:off x="635161" y="2973388"/>
            <a:ext cx="4985148" cy="998768"/>
          </a:xfrm>
        </p:spPr>
        <p:txBody>
          <a:bodyPr>
            <a:noAutofit/>
          </a:bodyPr>
          <a:lstStyle>
            <a:lvl1pPr marL="0" indent="0" algn="l">
              <a:lnSpc>
                <a:spcPts val="2640"/>
              </a:lnSpc>
              <a:spcBef>
                <a:spcPts val="0"/>
              </a:spcBef>
              <a:buNone/>
              <a:defRPr sz="2200">
                <a:solidFill>
                  <a:srgbClr val="008D4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E4585FB-1D90-4814-969A-2D017B77FDAE}"/>
              </a:ext>
            </a:extLst>
          </p:cNvPr>
          <p:cNvSpPr>
            <a:spLocks noGrp="1"/>
          </p:cNvSpPr>
          <p:nvPr userDrawn="1">
            <p:ph type="dt" sz="half" idx="10"/>
          </p:nvPr>
        </p:nvSpPr>
        <p:spPr>
          <a:xfrm>
            <a:off x="8807878" y="6338512"/>
            <a:ext cx="2743200" cy="261610"/>
          </a:xfrm>
          <a:prstGeom prst="rect">
            <a:avLst/>
          </a:prstGeom>
        </p:spPr>
        <p:txBody>
          <a:bodyPr>
            <a:spAutoFit/>
          </a:bodyPr>
          <a:lstStyle>
            <a:lvl1pPr algn="r">
              <a:defRPr sz="1100">
                <a:solidFill>
                  <a:srgbClr val="008D44"/>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47C587A6-14BB-4A95-B9A1-B37DFC6DFC73}"/>
              </a:ext>
            </a:extLst>
          </p:cNvPr>
          <p:cNvSpPr>
            <a:spLocks noGrp="1"/>
          </p:cNvSpPr>
          <p:nvPr userDrawn="1">
            <p:ph type="ftr" sz="quarter" idx="11"/>
          </p:nvPr>
        </p:nvSpPr>
        <p:spPr>
          <a:xfrm>
            <a:off x="4038600" y="-512568"/>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571E130C-CFB1-4A71-9189-64BBCF157E4D}"/>
              </a:ext>
            </a:extLst>
          </p:cNvPr>
          <p:cNvSpPr>
            <a:spLocks noGrp="1"/>
          </p:cNvSpPr>
          <p:nvPr userDrawn="1">
            <p:ph type="sldNum" sz="quarter" idx="12"/>
          </p:nvPr>
        </p:nvSpPr>
        <p:spPr>
          <a:xfrm>
            <a:off x="8610600" y="-512568"/>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8" name="Grafikk 17">
            <a:extLst>
              <a:ext uri="{FF2B5EF4-FFF2-40B4-BE49-F238E27FC236}">
                <a16:creationId xmlns:a16="http://schemas.microsoft.com/office/drawing/2014/main" id="{15E2BBEC-F471-469D-936A-64FB339FEB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62" y="6162170"/>
            <a:ext cx="2035933" cy="337180"/>
          </a:xfrm>
          <a:prstGeom prst="rect">
            <a:avLst/>
          </a:prstGeom>
        </p:spPr>
      </p:pic>
    </p:spTree>
    <p:extLst>
      <p:ext uri="{BB962C8B-B14F-4D97-AF65-F5344CB8AC3E}">
        <p14:creationId xmlns:p14="http://schemas.microsoft.com/office/powerpoint/2010/main" val="2948522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4">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263161-D567-4641-AA97-E5E0DB986E21}"/>
              </a:ext>
            </a:extLst>
          </p:cNvPr>
          <p:cNvSpPr>
            <a:spLocks noGrp="1"/>
          </p:cNvSpPr>
          <p:nvPr>
            <p:ph type="title"/>
          </p:nvPr>
        </p:nvSpPr>
        <p:spPr/>
        <p:txBody>
          <a:bodyPr/>
          <a:lstStyle>
            <a:lvl1pPr>
              <a:defRPr>
                <a:solidFill>
                  <a:srgbClr val="004820"/>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9102344-56C4-441A-9CF9-A5005664FE11}"/>
              </a:ext>
            </a:extLst>
          </p:cNvPr>
          <p:cNvSpPr>
            <a:spLocks noGrp="1"/>
          </p:cNvSpPr>
          <p:nvPr>
            <p:ph idx="1"/>
          </p:nvPr>
        </p:nvSpPr>
        <p:spPr>
          <a:xfrm>
            <a:off x="635161" y="2498714"/>
            <a:ext cx="4868125" cy="3654989"/>
          </a:xfrm>
        </p:spPr>
        <p:txBody>
          <a:bodyPr/>
          <a:lstStyle>
            <a:lvl1pPr>
              <a:lnSpc>
                <a:spcPct val="113000"/>
              </a:lnSpc>
              <a:spcBef>
                <a:spcPts val="0"/>
              </a:spcBef>
              <a:defRPr>
                <a:solidFill>
                  <a:srgbClr val="004820"/>
                </a:solidFill>
              </a:defRPr>
            </a:lvl1pPr>
            <a:lvl2pPr>
              <a:lnSpc>
                <a:spcPct val="113000"/>
              </a:lnSpc>
              <a:spcBef>
                <a:spcPts val="0"/>
              </a:spcBef>
              <a:defRPr>
                <a:solidFill>
                  <a:srgbClr val="004820"/>
                </a:solidFill>
              </a:defRPr>
            </a:lvl2pPr>
            <a:lvl3pPr>
              <a:lnSpc>
                <a:spcPct val="113000"/>
              </a:lnSpc>
              <a:spcBef>
                <a:spcPts val="0"/>
              </a:spcBef>
              <a:defRPr>
                <a:solidFill>
                  <a:srgbClr val="004820"/>
                </a:solidFill>
              </a:defRPr>
            </a:lvl3pPr>
            <a:lvl4pPr>
              <a:lnSpc>
                <a:spcPct val="113000"/>
              </a:lnSpc>
              <a:spcBef>
                <a:spcPts val="0"/>
              </a:spcBef>
              <a:defRPr>
                <a:solidFill>
                  <a:srgbClr val="004820"/>
                </a:solidFill>
              </a:defRPr>
            </a:lvl4pPr>
            <a:lvl5pPr>
              <a:lnSpc>
                <a:spcPct val="113000"/>
              </a:lnSpc>
              <a:spcBef>
                <a:spcPts val="0"/>
              </a:spcBef>
              <a:defRPr>
                <a:solidFill>
                  <a:srgbClr val="00482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6688271" y="2510040"/>
            <a:ext cx="4870106" cy="3076945"/>
          </a:xfrm>
          <a:prstGeom prst="rect">
            <a:avLst/>
          </a:prstGeom>
        </p:spPr>
        <p:txBody>
          <a:bodyPr lIns="0" tIns="0" rIns="0" bIns="0"/>
          <a:lstStyle/>
          <a:p>
            <a:r>
              <a:rPr lang="nb-NO"/>
              <a:t>Klikk på ikonet for å legge til et bilde</a:t>
            </a:r>
          </a:p>
        </p:txBody>
      </p:sp>
      <p:sp>
        <p:nvSpPr>
          <p:cNvPr id="11" name="Plassholder for tekst 10">
            <a:extLst>
              <a:ext uri="{FF2B5EF4-FFF2-40B4-BE49-F238E27FC236}">
                <a16:creationId xmlns:a16="http://schemas.microsoft.com/office/drawing/2014/main" id="{FFA0BBCF-7556-432B-95D3-199C6318AB93}"/>
              </a:ext>
            </a:extLst>
          </p:cNvPr>
          <p:cNvSpPr>
            <a:spLocks noGrp="1"/>
          </p:cNvSpPr>
          <p:nvPr>
            <p:ph type="body" sz="quarter" idx="15"/>
          </p:nvPr>
        </p:nvSpPr>
        <p:spPr>
          <a:xfrm>
            <a:off x="6688572" y="5725893"/>
            <a:ext cx="4870106" cy="169277"/>
          </a:xfrm>
        </p:spPr>
        <p:txBody>
          <a:bodyPr>
            <a:spAutoFit/>
          </a:bodyPr>
          <a:lstStyle>
            <a:lvl1pPr marL="0" indent="0">
              <a:buNone/>
              <a:defRPr sz="1100" i="1">
                <a:solidFill>
                  <a:srgbClr val="004820"/>
                </a:solidFill>
              </a:defRPr>
            </a:lvl1pPr>
            <a:lvl2pPr marL="280194" indent="0">
              <a:buNone/>
              <a:defRPr/>
            </a:lvl2pPr>
          </a:lstStyle>
          <a:p>
            <a:pPr lvl="0"/>
            <a:r>
              <a:rPr lang="nb-NO"/>
              <a:t>Klikk for å redigere tekststiler i malen</a:t>
            </a:r>
          </a:p>
        </p:txBody>
      </p:sp>
    </p:spTree>
    <p:extLst>
      <p:ext uri="{BB962C8B-B14F-4D97-AF65-F5344CB8AC3E}">
        <p14:creationId xmlns:p14="http://schemas.microsoft.com/office/powerpoint/2010/main" val="2862854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5">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6097220" y="0"/>
            <a:ext cx="6094781" cy="6858000"/>
          </a:xfrm>
          <a:prstGeom prst="rect">
            <a:avLst/>
          </a:prstGeom>
        </p:spPr>
        <p:txBody>
          <a:bodyPr lIns="0" tIns="0" rIns="0" bIns="0"/>
          <a:lstStyle/>
          <a:p>
            <a:r>
              <a:rPr lang="nb-NO"/>
              <a:t>Klikk på ikonet for å legge til et bilde</a:t>
            </a:r>
          </a:p>
        </p:txBody>
      </p:sp>
      <p:sp>
        <p:nvSpPr>
          <p:cNvPr id="2" name="Tittel 1">
            <a:extLst>
              <a:ext uri="{FF2B5EF4-FFF2-40B4-BE49-F238E27FC236}">
                <a16:creationId xmlns:a16="http://schemas.microsoft.com/office/drawing/2014/main" id="{1D263161-D567-4641-AA97-E5E0DB986E21}"/>
              </a:ext>
            </a:extLst>
          </p:cNvPr>
          <p:cNvSpPr>
            <a:spLocks noGrp="1"/>
          </p:cNvSpPr>
          <p:nvPr>
            <p:ph type="title"/>
          </p:nvPr>
        </p:nvSpPr>
        <p:spPr>
          <a:xfrm>
            <a:off x="635161" y="365127"/>
            <a:ext cx="4868125" cy="1325563"/>
          </a:xfrm>
        </p:spPr>
        <p:txBody>
          <a:bodyPr/>
          <a:lstStyle>
            <a:lvl1pPr>
              <a:defRPr>
                <a:solidFill>
                  <a:srgbClr val="004820"/>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9102344-56C4-441A-9CF9-A5005664FE11}"/>
              </a:ext>
            </a:extLst>
          </p:cNvPr>
          <p:cNvSpPr>
            <a:spLocks noGrp="1"/>
          </p:cNvSpPr>
          <p:nvPr>
            <p:ph idx="1"/>
          </p:nvPr>
        </p:nvSpPr>
        <p:spPr>
          <a:xfrm>
            <a:off x="635161" y="2498714"/>
            <a:ext cx="4868125" cy="3654989"/>
          </a:xfrm>
        </p:spPr>
        <p:txBody>
          <a:bodyPr/>
          <a:lstStyle>
            <a:lvl1pPr>
              <a:lnSpc>
                <a:spcPct val="113000"/>
              </a:lnSpc>
              <a:spcBef>
                <a:spcPts val="0"/>
              </a:spcBef>
              <a:defRPr>
                <a:solidFill>
                  <a:srgbClr val="004820"/>
                </a:solidFill>
              </a:defRPr>
            </a:lvl1pPr>
            <a:lvl2pPr>
              <a:lnSpc>
                <a:spcPct val="113000"/>
              </a:lnSpc>
              <a:spcBef>
                <a:spcPts val="0"/>
              </a:spcBef>
              <a:defRPr>
                <a:solidFill>
                  <a:srgbClr val="004820"/>
                </a:solidFill>
              </a:defRPr>
            </a:lvl2pPr>
            <a:lvl3pPr>
              <a:lnSpc>
                <a:spcPct val="113000"/>
              </a:lnSpc>
              <a:spcBef>
                <a:spcPts val="0"/>
              </a:spcBef>
              <a:defRPr>
                <a:solidFill>
                  <a:srgbClr val="004820"/>
                </a:solidFill>
              </a:defRPr>
            </a:lvl3pPr>
            <a:lvl4pPr>
              <a:lnSpc>
                <a:spcPct val="113000"/>
              </a:lnSpc>
              <a:spcBef>
                <a:spcPts val="0"/>
              </a:spcBef>
              <a:defRPr>
                <a:solidFill>
                  <a:srgbClr val="004820"/>
                </a:solidFill>
              </a:defRPr>
            </a:lvl4pPr>
            <a:lvl5pPr>
              <a:lnSpc>
                <a:spcPct val="113000"/>
              </a:lnSpc>
              <a:spcBef>
                <a:spcPts val="0"/>
              </a:spcBef>
              <a:defRPr>
                <a:solidFill>
                  <a:srgbClr val="00482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20516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1" y="0"/>
            <a:ext cx="12190781" cy="6858000"/>
          </a:xfrm>
          <a:prstGeom prst="rect">
            <a:avLst/>
          </a:prstGeom>
        </p:spPr>
        <p:txBody>
          <a:bodyPr lIns="0" tIns="0" rIns="0" bIns="0"/>
          <a:lstStyle/>
          <a:p>
            <a:r>
              <a:rPr lang="nb-NO"/>
              <a:t>Klikk på ikonet for å legge til et bilde</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l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1797527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video)">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l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sp>
        <p:nvSpPr>
          <p:cNvPr id="2" name="Plassholder for media 1">
            <a:extLst>
              <a:ext uri="{FF2B5EF4-FFF2-40B4-BE49-F238E27FC236}">
                <a16:creationId xmlns:a16="http://schemas.microsoft.com/office/drawing/2014/main" id="{A6BE4569-A4D0-4DE2-B9FC-276A17C9FB6E}"/>
              </a:ext>
            </a:extLst>
          </p:cNvPr>
          <p:cNvSpPr>
            <a:spLocks noGrp="1"/>
          </p:cNvSpPr>
          <p:nvPr>
            <p:ph type="media" sz="quarter" idx="15"/>
          </p:nvPr>
        </p:nvSpPr>
        <p:spPr>
          <a:xfrm>
            <a:off x="1" y="0"/>
            <a:ext cx="12190781" cy="6858000"/>
          </a:xfrm>
          <a:prstGeom prst="rect">
            <a:avLst/>
          </a:prstGeom>
        </p:spPr>
        <p:txBody>
          <a:bodyPr lIns="0" tIns="0" rIns="0" bIns="0"/>
          <a:lstStyle/>
          <a:p>
            <a:r>
              <a:rPr lang="nb-NO"/>
              <a:t>Klikk ikonet for å legge til media</a:t>
            </a:r>
          </a:p>
        </p:txBody>
      </p:sp>
    </p:spTree>
    <p:extLst>
      <p:ext uri="{BB962C8B-B14F-4D97-AF65-F5344CB8AC3E}">
        <p14:creationId xmlns:p14="http://schemas.microsoft.com/office/powerpoint/2010/main" val="124832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animert 1">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2437" y="0"/>
            <a:ext cx="12190781" cy="6858000"/>
          </a:xfrm>
          <a:prstGeom prst="rect">
            <a:avLst/>
          </a:prstGeom>
        </p:spPr>
        <p:txBody>
          <a:bodyPr lIns="0" tIns="0" rIns="0" bIns="0"/>
          <a:lstStyle/>
          <a:p>
            <a:r>
              <a:rPr lang="nb-NO"/>
              <a:t>Klikk på ikonet for å legge til et bilde</a:t>
            </a:r>
          </a:p>
        </p:txBody>
      </p:sp>
      <p:sp>
        <p:nvSpPr>
          <p:cNvPr id="11" name="Plassholder for tekst 8">
            <a:extLst>
              <a:ext uri="{FF2B5EF4-FFF2-40B4-BE49-F238E27FC236}">
                <a16:creationId xmlns:a16="http://schemas.microsoft.com/office/drawing/2014/main" id="{78238D33-09A6-4AAB-8242-B326C387BB01}"/>
              </a:ext>
            </a:extLst>
          </p:cNvPr>
          <p:cNvSpPr>
            <a:spLocks noGrp="1"/>
          </p:cNvSpPr>
          <p:nvPr>
            <p:ph type="body" sz="quarter" idx="15" hasCustomPrompt="1"/>
          </p:nvPr>
        </p:nvSpPr>
        <p:spPr>
          <a:xfrm>
            <a:off x="-1220" y="5145044"/>
            <a:ext cx="12193219" cy="1712955"/>
          </a:xfrm>
          <a:solidFill>
            <a:schemeClr val="accent1"/>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8" name="Tittel 1">
            <a:extLst>
              <a:ext uri="{FF2B5EF4-FFF2-40B4-BE49-F238E27FC236}">
                <a16:creationId xmlns:a16="http://schemas.microsoft.com/office/drawing/2014/main" id="{EB37E6AF-4DF4-4754-8530-A2C7F0BEA1D7}"/>
              </a:ext>
            </a:extLst>
          </p:cNvPr>
          <p:cNvSpPr>
            <a:spLocks noGrp="1"/>
          </p:cNvSpPr>
          <p:nvPr>
            <p:ph type="title" hasCustomPrompt="1"/>
          </p:nvPr>
        </p:nvSpPr>
        <p:spPr>
          <a:xfrm>
            <a:off x="635161" y="5384927"/>
            <a:ext cx="9956590" cy="677109"/>
          </a:xfrm>
          <a:noFill/>
        </p:spPr>
        <p:txBody>
          <a:bodyPr anchor="t">
            <a:noAutofit/>
          </a:bodyPr>
          <a:lstStyle>
            <a:lvl1pPr>
              <a:lnSpc>
                <a:spcPct val="100000"/>
              </a:lnSpc>
              <a:defRPr sz="2200" b="0">
                <a:solidFill>
                  <a:srgbClr val="FFE500"/>
                </a:solidFill>
              </a:defRPr>
            </a:lvl1pPr>
          </a:lstStyle>
          <a:p>
            <a:r>
              <a:rPr lang="nb-NO"/>
              <a:t>Klikk for å redigere tittelstil</a:t>
            </a:r>
            <a:br>
              <a:rPr lang="nb-NO"/>
            </a:br>
            <a:endParaRPr lang="nb-NO"/>
          </a:p>
        </p:txBody>
      </p:sp>
      <p:sp>
        <p:nvSpPr>
          <p:cNvPr id="10" name="Plassholder for tekst 8">
            <a:extLst>
              <a:ext uri="{FF2B5EF4-FFF2-40B4-BE49-F238E27FC236}">
                <a16:creationId xmlns:a16="http://schemas.microsoft.com/office/drawing/2014/main" id="{96362284-467A-4E26-84FE-EBD649D2EEDF}"/>
              </a:ext>
            </a:extLst>
          </p:cNvPr>
          <p:cNvSpPr>
            <a:spLocks noGrp="1"/>
          </p:cNvSpPr>
          <p:nvPr>
            <p:ph type="body" sz="quarter" idx="13" hasCustomPrompt="1"/>
          </p:nvPr>
        </p:nvSpPr>
        <p:spPr>
          <a:xfrm>
            <a:off x="0" y="6062034"/>
            <a:ext cx="12192000" cy="795966"/>
          </a:xfrm>
          <a:solidFill>
            <a:schemeClr val="accent1"/>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l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1488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1250" fill="hold"/>
                                        <p:tgtEl>
                                          <p:spTgt spid="11">
                                            <p:bg/>
                                          </p:spTgt>
                                        </p:tgtEl>
                                        <p:attrNameLst>
                                          <p:attrName>ppt_x</p:attrName>
                                        </p:attrNameLst>
                                      </p:cBhvr>
                                      <p:tavLst>
                                        <p:tav tm="0">
                                          <p:val>
                                            <p:strVal val="0-#ppt_w/2"/>
                                          </p:val>
                                        </p:tav>
                                        <p:tav tm="100000">
                                          <p:val>
                                            <p:strVal val="#ppt_x"/>
                                          </p:val>
                                        </p:tav>
                                      </p:tavLst>
                                    </p:anim>
                                    <p:anim calcmode="lin" valueType="num">
                                      <p:cBhvr additive="base">
                                        <p:cTn id="8" dur="1250" fill="hold"/>
                                        <p:tgtEl>
                                          <p:spTgt spid="1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 presetClass="entr" presetSubtype="0" fill="hold" grpId="0" nodeType="afterEffect">
                                  <p:stCondLst>
                                    <p:cond delay="0"/>
                                  </p:stCondLst>
                                  <p:childTnLst>
                                    <p:set>
                                      <p:cBhvr>
                                        <p:cTn id="15" dur="1" fill="hold">
                                          <p:stCondLst>
                                            <p:cond delay="0"/>
                                          </p:stCondLst>
                                        </p:cTn>
                                        <p:tgtEl>
                                          <p:spTgt spid="10">
                                            <p:bg/>
                                          </p:spTgt>
                                        </p:tgtEl>
                                        <p:attrNameLst>
                                          <p:attrName>style.visibility</p:attrName>
                                        </p:attrNameLst>
                                      </p:cBhvr>
                                      <p:to>
                                        <p:strVal val="visible"/>
                                      </p:to>
                                    </p:set>
                                  </p:childTnLst>
                                </p:cTn>
                              </p:par>
                            </p:childTnLst>
                          </p:cTn>
                        </p:par>
                        <p:par>
                          <p:cTn id="16" fill="hold">
                            <p:stCondLst>
                              <p:cond delay="1250"/>
                            </p:stCondLst>
                            <p:childTnLst>
                              <p:par>
                                <p:cTn id="17" presetID="1"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par>
                          <p:cTn id="19" fill="hold">
                            <p:stCondLst>
                              <p:cond delay="1250"/>
                            </p:stCondLst>
                            <p:childTnLst>
                              <p:par>
                                <p:cTn id="20" presetID="2" presetClass="entr" presetSubtype="4" decel="26667"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ppt_x"/>
                                          </p:val>
                                        </p:tav>
                                        <p:tav tm="100000">
                                          <p:val>
                                            <p:strVal val="#ppt_x"/>
                                          </p:val>
                                        </p:tav>
                                      </p:tavLst>
                                    </p:anim>
                                    <p:anim calcmode="lin" valueType="num">
                                      <p:cBhvr additive="base">
                                        <p:cTn id="2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tmplLst>
          <p:tmpl>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250" fill="hold"/>
                        <p:tgtEl>
                          <p:spTgt spid="11"/>
                        </p:tgtEl>
                        <p:attrNameLst>
                          <p:attrName>ppt_x</p:attrName>
                        </p:attrNameLst>
                      </p:cBhvr>
                      <p:tavLst>
                        <p:tav tm="0">
                          <p:val>
                            <p:strVal val="0-#ppt_w/2"/>
                          </p:val>
                        </p:tav>
                        <p:tav tm="100000">
                          <p:val>
                            <p:strVal val="#ppt_x"/>
                          </p:val>
                        </p:tav>
                      </p:tavLst>
                    </p:anim>
                    <p:anim calcmode="lin" valueType="num">
                      <p:cBhvr additive="base">
                        <p:cTn dur="125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250" fill="hold"/>
                        <p:tgtEl>
                          <p:spTgt spid="11"/>
                        </p:tgtEl>
                        <p:attrNameLst>
                          <p:attrName>ppt_x</p:attrName>
                        </p:attrNameLst>
                      </p:cBhvr>
                      <p:tavLst>
                        <p:tav tm="0">
                          <p:val>
                            <p:strVal val="0-#ppt_w/2"/>
                          </p:val>
                        </p:tav>
                        <p:tav tm="100000">
                          <p:val>
                            <p:strVal val="#ppt_x"/>
                          </p:val>
                        </p:tav>
                      </p:tavLst>
                    </p:anim>
                    <p:anim calcmode="lin" valueType="num">
                      <p:cBhvr additive="base">
                        <p:cTn dur="1250" fill="hold"/>
                        <p:tgtEl>
                          <p:spTgt spid="11"/>
                        </p:tgtEl>
                        <p:attrNameLst>
                          <p:attrName>ppt_y</p:attrName>
                        </p:attrNameLst>
                      </p:cBhvr>
                      <p:tavLst>
                        <p:tav tm="0">
                          <p:val>
                            <p:strVal val="#ppt_y"/>
                          </p:val>
                        </p:tav>
                        <p:tav tm="100000">
                          <p:val>
                            <p:strVal val="#ppt_y"/>
                          </p:val>
                        </p:tav>
                      </p:tavLst>
                    </p:anim>
                  </p:childTnLst>
                </p:cTn>
              </p:par>
            </p:tnLst>
          </p:tmpl>
        </p:tmplLst>
      </p:bldP>
      <p:bldP spid="8" grpId="0"/>
      <p:bldP spid="10" grpId="0" build="p" animBg="1">
        <p:tmplLst>
          <p:tmpl>
            <p:tnLst>
              <p:par>
                <p:cTn presetID="1"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animert 2">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2437" y="0"/>
            <a:ext cx="12190781" cy="6858000"/>
          </a:xfrm>
          <a:prstGeom prst="rect">
            <a:avLst/>
          </a:prstGeom>
        </p:spPr>
        <p:txBody>
          <a:bodyPr lIns="0" tIns="0" rIns="0" bIns="0"/>
          <a:lstStyle/>
          <a:p>
            <a:r>
              <a:rPr lang="nb-NO"/>
              <a:t>Klikk på ikonet for å legge til et bilde</a:t>
            </a:r>
          </a:p>
        </p:txBody>
      </p:sp>
      <p:sp>
        <p:nvSpPr>
          <p:cNvPr id="11" name="Plassholder for tekst 8">
            <a:extLst>
              <a:ext uri="{FF2B5EF4-FFF2-40B4-BE49-F238E27FC236}">
                <a16:creationId xmlns:a16="http://schemas.microsoft.com/office/drawing/2014/main" id="{78238D33-09A6-4AAB-8242-B326C387BB01}"/>
              </a:ext>
            </a:extLst>
          </p:cNvPr>
          <p:cNvSpPr>
            <a:spLocks noGrp="1"/>
          </p:cNvSpPr>
          <p:nvPr>
            <p:ph type="body" sz="quarter" idx="15" hasCustomPrompt="1"/>
          </p:nvPr>
        </p:nvSpPr>
        <p:spPr>
          <a:xfrm>
            <a:off x="-1220" y="5145044"/>
            <a:ext cx="12193219" cy="1712955"/>
          </a:xfrm>
          <a:solidFill>
            <a:srgbClr val="FFFACC"/>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8" name="Tittel 1">
            <a:extLst>
              <a:ext uri="{FF2B5EF4-FFF2-40B4-BE49-F238E27FC236}">
                <a16:creationId xmlns:a16="http://schemas.microsoft.com/office/drawing/2014/main" id="{EB37E6AF-4DF4-4754-8530-A2C7F0BEA1D7}"/>
              </a:ext>
            </a:extLst>
          </p:cNvPr>
          <p:cNvSpPr>
            <a:spLocks noGrp="1"/>
          </p:cNvSpPr>
          <p:nvPr>
            <p:ph type="title" hasCustomPrompt="1"/>
          </p:nvPr>
        </p:nvSpPr>
        <p:spPr>
          <a:xfrm>
            <a:off x="635161" y="5384927"/>
            <a:ext cx="9956590" cy="677109"/>
          </a:xfrm>
          <a:noFill/>
        </p:spPr>
        <p:txBody>
          <a:bodyPr anchor="t">
            <a:noAutofit/>
          </a:bodyPr>
          <a:lstStyle>
            <a:lvl1pPr>
              <a:lnSpc>
                <a:spcPct val="100000"/>
              </a:lnSpc>
              <a:defRPr sz="2200" b="0">
                <a:solidFill>
                  <a:srgbClr val="008D44"/>
                </a:solidFill>
              </a:defRPr>
            </a:lvl1pPr>
          </a:lstStyle>
          <a:p>
            <a:r>
              <a:rPr lang="nb-NO"/>
              <a:t>Klikk for å redigere tittelstil</a:t>
            </a:r>
            <a:br>
              <a:rPr lang="nb-NO"/>
            </a:br>
            <a:endParaRPr lang="nb-NO"/>
          </a:p>
        </p:txBody>
      </p:sp>
      <p:sp>
        <p:nvSpPr>
          <p:cNvPr id="10" name="Plassholder for tekst 8">
            <a:extLst>
              <a:ext uri="{FF2B5EF4-FFF2-40B4-BE49-F238E27FC236}">
                <a16:creationId xmlns:a16="http://schemas.microsoft.com/office/drawing/2014/main" id="{96362284-467A-4E26-84FE-EBD649D2EEDF}"/>
              </a:ext>
            </a:extLst>
          </p:cNvPr>
          <p:cNvSpPr>
            <a:spLocks noGrp="1"/>
          </p:cNvSpPr>
          <p:nvPr>
            <p:ph type="body" sz="quarter" idx="13" hasCustomPrompt="1"/>
          </p:nvPr>
        </p:nvSpPr>
        <p:spPr>
          <a:xfrm>
            <a:off x="0" y="6062034"/>
            <a:ext cx="12192000" cy="795966"/>
          </a:xfrm>
          <a:solidFill>
            <a:srgbClr val="FFFACC"/>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accen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8D44"/>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8479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1250" fill="hold"/>
                                        <p:tgtEl>
                                          <p:spTgt spid="11">
                                            <p:bg/>
                                          </p:spTgt>
                                        </p:tgtEl>
                                        <p:attrNameLst>
                                          <p:attrName>ppt_x</p:attrName>
                                        </p:attrNameLst>
                                      </p:cBhvr>
                                      <p:tavLst>
                                        <p:tav tm="0">
                                          <p:val>
                                            <p:strVal val="0-#ppt_w/2"/>
                                          </p:val>
                                        </p:tav>
                                        <p:tav tm="100000">
                                          <p:val>
                                            <p:strVal val="#ppt_x"/>
                                          </p:val>
                                        </p:tav>
                                      </p:tavLst>
                                    </p:anim>
                                    <p:anim calcmode="lin" valueType="num">
                                      <p:cBhvr additive="base">
                                        <p:cTn id="8" dur="1250" fill="hold"/>
                                        <p:tgtEl>
                                          <p:spTgt spid="1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 presetClass="entr" presetSubtype="0" fill="hold" grpId="0" nodeType="afterEffect">
                                  <p:stCondLst>
                                    <p:cond delay="0"/>
                                  </p:stCondLst>
                                  <p:childTnLst>
                                    <p:set>
                                      <p:cBhvr>
                                        <p:cTn id="15" dur="1" fill="hold">
                                          <p:stCondLst>
                                            <p:cond delay="0"/>
                                          </p:stCondLst>
                                        </p:cTn>
                                        <p:tgtEl>
                                          <p:spTgt spid="10">
                                            <p:bg/>
                                          </p:spTgt>
                                        </p:tgtEl>
                                        <p:attrNameLst>
                                          <p:attrName>style.visibility</p:attrName>
                                        </p:attrNameLst>
                                      </p:cBhvr>
                                      <p:to>
                                        <p:strVal val="visible"/>
                                      </p:to>
                                    </p:set>
                                  </p:childTnLst>
                                </p:cTn>
                              </p:par>
                            </p:childTnLst>
                          </p:cTn>
                        </p:par>
                        <p:par>
                          <p:cTn id="16" fill="hold">
                            <p:stCondLst>
                              <p:cond delay="1250"/>
                            </p:stCondLst>
                            <p:childTnLst>
                              <p:par>
                                <p:cTn id="17" presetID="1"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par>
                          <p:cTn id="19" fill="hold">
                            <p:stCondLst>
                              <p:cond delay="1250"/>
                            </p:stCondLst>
                            <p:childTnLst>
                              <p:par>
                                <p:cTn id="20" presetID="2" presetClass="entr" presetSubtype="4" decel="26667"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ppt_x"/>
                                          </p:val>
                                        </p:tav>
                                        <p:tav tm="100000">
                                          <p:val>
                                            <p:strVal val="#ppt_x"/>
                                          </p:val>
                                        </p:tav>
                                      </p:tavLst>
                                    </p:anim>
                                    <p:anim calcmode="lin" valueType="num">
                                      <p:cBhvr additive="base">
                                        <p:cTn id="2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tmplLst>
          <p:tmpl>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250" fill="hold"/>
                        <p:tgtEl>
                          <p:spTgt spid="11"/>
                        </p:tgtEl>
                        <p:attrNameLst>
                          <p:attrName>ppt_x</p:attrName>
                        </p:attrNameLst>
                      </p:cBhvr>
                      <p:tavLst>
                        <p:tav tm="0">
                          <p:val>
                            <p:strVal val="0-#ppt_w/2"/>
                          </p:val>
                        </p:tav>
                        <p:tav tm="100000">
                          <p:val>
                            <p:strVal val="#ppt_x"/>
                          </p:val>
                        </p:tav>
                      </p:tavLst>
                    </p:anim>
                    <p:anim calcmode="lin" valueType="num">
                      <p:cBhvr additive="base">
                        <p:cTn dur="1250" fill="hold"/>
                        <p:tgtEl>
                          <p:spTgt spid="11"/>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250" fill="hold"/>
                        <p:tgtEl>
                          <p:spTgt spid="11"/>
                        </p:tgtEl>
                        <p:attrNameLst>
                          <p:attrName>ppt_x</p:attrName>
                        </p:attrNameLst>
                      </p:cBhvr>
                      <p:tavLst>
                        <p:tav tm="0">
                          <p:val>
                            <p:strVal val="0-#ppt_w/2"/>
                          </p:val>
                        </p:tav>
                        <p:tav tm="100000">
                          <p:val>
                            <p:strVal val="#ppt_x"/>
                          </p:val>
                        </p:tav>
                      </p:tavLst>
                    </p:anim>
                    <p:anim calcmode="lin" valueType="num">
                      <p:cBhvr additive="base">
                        <p:cTn dur="1250" fill="hold"/>
                        <p:tgtEl>
                          <p:spTgt spid="11"/>
                        </p:tgtEl>
                        <p:attrNameLst>
                          <p:attrName>ppt_y</p:attrName>
                        </p:attrNameLst>
                      </p:cBhvr>
                      <p:tavLst>
                        <p:tav tm="0">
                          <p:val>
                            <p:strVal val="#ppt_y"/>
                          </p:val>
                        </p:tav>
                        <p:tav tm="100000">
                          <p:val>
                            <p:strVal val="#ppt_y"/>
                          </p:val>
                        </p:tav>
                      </p:tavLst>
                    </p:anim>
                  </p:childTnLst>
                </p:cTn>
              </p:par>
            </p:tnLst>
          </p:tmpl>
        </p:tmplLst>
      </p:bldP>
      <p:bldP spid="8" grpId="0"/>
      <p:bldP spid="10" grpId="0" build="p" animBg="1">
        <p:tmplLst>
          <p:tmpl>
            <p:tnLst>
              <p:par>
                <p:cTn presetID="1"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3">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2437" y="0"/>
            <a:ext cx="12190781" cy="6858000"/>
          </a:xfrm>
          <a:prstGeom prst="rect">
            <a:avLst/>
          </a:prstGeom>
        </p:spPr>
        <p:txBody>
          <a:bodyPr lIns="0" tIns="0" rIns="0" bIns="0"/>
          <a:lstStyle/>
          <a:p>
            <a:r>
              <a:rPr lang="nb-NO"/>
              <a:t>Klikk på ikonet for å legge til et bilde</a:t>
            </a:r>
          </a:p>
        </p:txBody>
      </p:sp>
      <p:sp>
        <p:nvSpPr>
          <p:cNvPr id="11" name="Plassholder for tekst 8">
            <a:extLst>
              <a:ext uri="{FF2B5EF4-FFF2-40B4-BE49-F238E27FC236}">
                <a16:creationId xmlns:a16="http://schemas.microsoft.com/office/drawing/2014/main" id="{78238D33-09A6-4AAB-8242-B326C387BB01}"/>
              </a:ext>
            </a:extLst>
          </p:cNvPr>
          <p:cNvSpPr>
            <a:spLocks noGrp="1"/>
          </p:cNvSpPr>
          <p:nvPr>
            <p:ph type="body" sz="quarter" idx="15" hasCustomPrompt="1"/>
          </p:nvPr>
        </p:nvSpPr>
        <p:spPr>
          <a:xfrm>
            <a:off x="-1220" y="5145044"/>
            <a:ext cx="12193219" cy="1712955"/>
          </a:xfrm>
          <a:solidFill>
            <a:schemeClr val="accent1"/>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8" name="Tittel 1">
            <a:extLst>
              <a:ext uri="{FF2B5EF4-FFF2-40B4-BE49-F238E27FC236}">
                <a16:creationId xmlns:a16="http://schemas.microsoft.com/office/drawing/2014/main" id="{EB37E6AF-4DF4-4754-8530-A2C7F0BEA1D7}"/>
              </a:ext>
            </a:extLst>
          </p:cNvPr>
          <p:cNvSpPr>
            <a:spLocks noGrp="1"/>
          </p:cNvSpPr>
          <p:nvPr>
            <p:ph type="title" hasCustomPrompt="1"/>
          </p:nvPr>
        </p:nvSpPr>
        <p:spPr>
          <a:xfrm>
            <a:off x="635161" y="5384927"/>
            <a:ext cx="9956590" cy="677109"/>
          </a:xfrm>
          <a:noFill/>
        </p:spPr>
        <p:txBody>
          <a:bodyPr anchor="t">
            <a:noAutofit/>
          </a:bodyPr>
          <a:lstStyle>
            <a:lvl1pPr>
              <a:lnSpc>
                <a:spcPct val="100000"/>
              </a:lnSpc>
              <a:defRPr sz="2200" b="0">
                <a:solidFill>
                  <a:srgbClr val="FFE500"/>
                </a:solidFill>
              </a:defRPr>
            </a:lvl1pPr>
          </a:lstStyle>
          <a:p>
            <a:r>
              <a:rPr lang="nb-NO"/>
              <a:t>Klikk for å redigere tittelstil</a:t>
            </a:r>
            <a:br>
              <a:rPr lang="nb-NO"/>
            </a:br>
            <a:endParaRPr lang="nb-NO"/>
          </a:p>
        </p:txBody>
      </p:sp>
      <p:sp>
        <p:nvSpPr>
          <p:cNvPr id="10" name="Plassholder for tekst 8">
            <a:extLst>
              <a:ext uri="{FF2B5EF4-FFF2-40B4-BE49-F238E27FC236}">
                <a16:creationId xmlns:a16="http://schemas.microsoft.com/office/drawing/2014/main" id="{96362284-467A-4E26-84FE-EBD649D2EEDF}"/>
              </a:ext>
            </a:extLst>
          </p:cNvPr>
          <p:cNvSpPr>
            <a:spLocks noGrp="1"/>
          </p:cNvSpPr>
          <p:nvPr>
            <p:ph type="body" sz="quarter" idx="13" hasCustomPrompt="1"/>
          </p:nvPr>
        </p:nvSpPr>
        <p:spPr>
          <a:xfrm>
            <a:off x="0" y="6062034"/>
            <a:ext cx="12192000" cy="795966"/>
          </a:xfrm>
          <a:solidFill>
            <a:schemeClr val="accent1"/>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l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2003446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hold fullskjerm 4">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7FA0ADD-87D5-40D8-B8D8-08F98473F49A}"/>
              </a:ext>
            </a:extLst>
          </p:cNvPr>
          <p:cNvSpPr>
            <a:spLocks noGrp="1"/>
          </p:cNvSpPr>
          <p:nvPr>
            <p:ph type="pic" sz="quarter" idx="14"/>
          </p:nvPr>
        </p:nvSpPr>
        <p:spPr>
          <a:xfrm>
            <a:off x="-2437" y="0"/>
            <a:ext cx="12190781" cy="6858000"/>
          </a:xfrm>
          <a:prstGeom prst="rect">
            <a:avLst/>
          </a:prstGeom>
        </p:spPr>
        <p:txBody>
          <a:bodyPr lIns="0" tIns="0" rIns="0" bIns="0"/>
          <a:lstStyle/>
          <a:p>
            <a:r>
              <a:rPr lang="nb-NO"/>
              <a:t>Klikk på ikonet for å legge til et bilde</a:t>
            </a:r>
          </a:p>
        </p:txBody>
      </p:sp>
      <p:sp>
        <p:nvSpPr>
          <p:cNvPr id="11" name="Plassholder for tekst 8">
            <a:extLst>
              <a:ext uri="{FF2B5EF4-FFF2-40B4-BE49-F238E27FC236}">
                <a16:creationId xmlns:a16="http://schemas.microsoft.com/office/drawing/2014/main" id="{78238D33-09A6-4AAB-8242-B326C387BB01}"/>
              </a:ext>
            </a:extLst>
          </p:cNvPr>
          <p:cNvSpPr>
            <a:spLocks noGrp="1"/>
          </p:cNvSpPr>
          <p:nvPr>
            <p:ph type="body" sz="quarter" idx="15" hasCustomPrompt="1"/>
          </p:nvPr>
        </p:nvSpPr>
        <p:spPr>
          <a:xfrm>
            <a:off x="-1219" y="5145044"/>
            <a:ext cx="12192000" cy="1712955"/>
          </a:xfrm>
          <a:solidFill>
            <a:srgbClr val="FFFACC"/>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8" name="Tittel 1">
            <a:extLst>
              <a:ext uri="{FF2B5EF4-FFF2-40B4-BE49-F238E27FC236}">
                <a16:creationId xmlns:a16="http://schemas.microsoft.com/office/drawing/2014/main" id="{EB37E6AF-4DF4-4754-8530-A2C7F0BEA1D7}"/>
              </a:ext>
            </a:extLst>
          </p:cNvPr>
          <p:cNvSpPr>
            <a:spLocks noGrp="1"/>
          </p:cNvSpPr>
          <p:nvPr>
            <p:ph type="title" hasCustomPrompt="1"/>
          </p:nvPr>
        </p:nvSpPr>
        <p:spPr>
          <a:xfrm>
            <a:off x="635161" y="5384927"/>
            <a:ext cx="9956590" cy="677109"/>
          </a:xfrm>
          <a:noFill/>
        </p:spPr>
        <p:txBody>
          <a:bodyPr anchor="t">
            <a:noAutofit/>
          </a:bodyPr>
          <a:lstStyle>
            <a:lvl1pPr>
              <a:lnSpc>
                <a:spcPct val="100000"/>
              </a:lnSpc>
              <a:defRPr sz="2200" b="0">
                <a:solidFill>
                  <a:srgbClr val="008D44"/>
                </a:solidFill>
              </a:defRPr>
            </a:lvl1pPr>
          </a:lstStyle>
          <a:p>
            <a:r>
              <a:rPr lang="nb-NO"/>
              <a:t>Klikk for å redigere tittelstil</a:t>
            </a:r>
            <a:br>
              <a:rPr lang="nb-NO"/>
            </a:br>
            <a:endParaRPr lang="nb-NO"/>
          </a:p>
        </p:txBody>
      </p:sp>
      <p:sp>
        <p:nvSpPr>
          <p:cNvPr id="10" name="Plassholder for tekst 8">
            <a:extLst>
              <a:ext uri="{FF2B5EF4-FFF2-40B4-BE49-F238E27FC236}">
                <a16:creationId xmlns:a16="http://schemas.microsoft.com/office/drawing/2014/main" id="{96362284-467A-4E26-84FE-EBD649D2EEDF}"/>
              </a:ext>
            </a:extLst>
          </p:cNvPr>
          <p:cNvSpPr>
            <a:spLocks noGrp="1"/>
          </p:cNvSpPr>
          <p:nvPr>
            <p:ph type="body" sz="quarter" idx="13" hasCustomPrompt="1"/>
          </p:nvPr>
        </p:nvSpPr>
        <p:spPr>
          <a:xfrm>
            <a:off x="0" y="6062034"/>
            <a:ext cx="12192000" cy="795966"/>
          </a:xfrm>
          <a:solidFill>
            <a:srgbClr val="FFFACC"/>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accen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008D44"/>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658637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1FD267-038D-4348-A16C-D62F493204F7}"/>
              </a:ext>
            </a:extLst>
          </p:cNvPr>
          <p:cNvSpPr>
            <a:spLocks noGrp="1"/>
          </p:cNvSpPr>
          <p:nvPr>
            <p:ph type="title"/>
          </p:nvPr>
        </p:nvSpPr>
        <p:spPr/>
        <p:txBody>
          <a:bodyPr/>
          <a:lstStyle>
            <a:lvl1pPr>
              <a:defRPr>
                <a:solidFill>
                  <a:srgbClr val="004820"/>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50972D98-1B66-4BAE-9528-A108EB4948B6}"/>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4" name="Plassholder for bunntekst 3">
            <a:extLst>
              <a:ext uri="{FF2B5EF4-FFF2-40B4-BE49-F238E27FC236}">
                <a16:creationId xmlns:a16="http://schemas.microsoft.com/office/drawing/2014/main" id="{CF9A99B7-E1ED-4FFF-BBAA-BFDB7986BD1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967227D-9ABB-48F6-9A83-AD060F1BD2AA}"/>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2423440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8509156-A683-4CFF-A0FF-0C02942CC6C3}"/>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3" name="Plassholder for bunntekst 2">
            <a:extLst>
              <a:ext uri="{FF2B5EF4-FFF2-40B4-BE49-F238E27FC236}">
                <a16:creationId xmlns:a16="http://schemas.microsoft.com/office/drawing/2014/main" id="{2CBA09DB-ECCD-41D9-9F75-55B2A2E42B9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812091B-EF02-4B92-B998-FB7A7E1AD9FA}"/>
              </a:ext>
            </a:extLst>
          </p:cNvPr>
          <p:cNvSpPr>
            <a:spLocks noGrp="1"/>
          </p:cNvSpPr>
          <p:nvPr>
            <p:ph type="sldNum" sz="quarter" idx="12"/>
          </p:nvPr>
        </p:nvSpPr>
        <p:spPr/>
        <p:txBody>
          <a:bodyPr/>
          <a:lstStyle>
            <a:lvl1pPr>
              <a:defRPr>
                <a:solidFill>
                  <a:srgbClr val="004820"/>
                </a:solidFill>
              </a:defRPr>
            </a:lvl1pPr>
          </a:lstStyle>
          <a:p>
            <a:fld id="{5E7A33AB-0A16-4D04-A5C0-51F550DAA9F1}" type="slidenum">
              <a:rPr lang="nb-NO" smtClean="0"/>
              <a:pPr/>
              <a:t>‹#›</a:t>
            </a:fld>
            <a:endParaRPr lang="nb-NO"/>
          </a:p>
        </p:txBody>
      </p:sp>
    </p:spTree>
    <p:extLst>
      <p:ext uri="{BB962C8B-B14F-4D97-AF65-F5344CB8AC3E}">
        <p14:creationId xmlns:p14="http://schemas.microsoft.com/office/powerpoint/2010/main" val="359674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 2">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CD89274F-2DD4-4215-90BA-5391C48F2B5B}"/>
              </a:ext>
            </a:extLst>
          </p:cNvPr>
          <p:cNvSpPr>
            <a:spLocks noGrp="1"/>
          </p:cNvSpPr>
          <p:nvPr>
            <p:ph type="pic" sz="quarter" idx="13"/>
          </p:nvPr>
        </p:nvSpPr>
        <p:spPr>
          <a:xfrm>
            <a:off x="6094782" y="0"/>
            <a:ext cx="6097219" cy="6858000"/>
          </a:xfrm>
          <a:solidFill>
            <a:schemeClr val="bg1">
              <a:lumMod val="85000"/>
            </a:schemeClr>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51D7C8A0-25FA-417D-84ED-EBDAA764BE5E}"/>
              </a:ext>
            </a:extLst>
          </p:cNvPr>
          <p:cNvSpPr>
            <a:spLocks noGrp="1"/>
          </p:cNvSpPr>
          <p:nvPr>
            <p:ph type="ctrTitle"/>
          </p:nvPr>
        </p:nvSpPr>
        <p:spPr>
          <a:xfrm>
            <a:off x="635162" y="552899"/>
            <a:ext cx="4984955" cy="1929759"/>
          </a:xfrm>
        </p:spPr>
        <p:txBody>
          <a:bodyPr anchor="t">
            <a:noAutofit/>
          </a:bodyPr>
          <a:lstStyle>
            <a:lvl1pPr algn="l">
              <a:lnSpc>
                <a:spcPct val="95000"/>
              </a:lnSpc>
              <a:defRPr sz="3800" b="1">
                <a:solidFill>
                  <a:srgbClr val="008D44"/>
                </a:solidFill>
              </a:defRPr>
            </a:lvl1pPr>
          </a:lstStyle>
          <a:p>
            <a:r>
              <a:rPr lang="nb-NO"/>
              <a:t>Klikk for å redigere tittelstil</a:t>
            </a:r>
          </a:p>
        </p:txBody>
      </p:sp>
      <p:sp>
        <p:nvSpPr>
          <p:cNvPr id="3" name="Undertittel 2">
            <a:extLst>
              <a:ext uri="{FF2B5EF4-FFF2-40B4-BE49-F238E27FC236}">
                <a16:creationId xmlns:a16="http://schemas.microsoft.com/office/drawing/2014/main" id="{0D8D5EE4-7FFF-46F1-97B4-968188DCDCFE}"/>
              </a:ext>
            </a:extLst>
          </p:cNvPr>
          <p:cNvSpPr>
            <a:spLocks noGrp="1"/>
          </p:cNvSpPr>
          <p:nvPr>
            <p:ph type="subTitle" idx="1"/>
          </p:nvPr>
        </p:nvSpPr>
        <p:spPr>
          <a:xfrm>
            <a:off x="635162" y="2973388"/>
            <a:ext cx="4984955" cy="998768"/>
          </a:xfrm>
        </p:spPr>
        <p:txBody>
          <a:bodyPr>
            <a:noAutofit/>
          </a:bodyPr>
          <a:lstStyle>
            <a:lvl1pPr marL="0" indent="0" algn="l">
              <a:lnSpc>
                <a:spcPts val="2640"/>
              </a:lnSpc>
              <a:spcBef>
                <a:spcPts val="0"/>
              </a:spcBef>
              <a:buNone/>
              <a:defRPr sz="2200">
                <a:solidFill>
                  <a:srgbClr val="008D4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E4585FB-1D90-4814-969A-2D017B77FDAE}"/>
              </a:ext>
            </a:extLst>
          </p:cNvPr>
          <p:cNvSpPr>
            <a:spLocks noGrp="1"/>
          </p:cNvSpPr>
          <p:nvPr>
            <p:ph type="dt" sz="half" idx="10"/>
          </p:nvPr>
        </p:nvSpPr>
        <p:spPr>
          <a:xfrm>
            <a:off x="8807878" y="6338512"/>
            <a:ext cx="2743200" cy="261610"/>
          </a:xfrm>
          <a:prstGeom prst="rect">
            <a:avLst/>
          </a:prstGeom>
        </p:spPr>
        <p:txBody>
          <a:bodyPr>
            <a:spAutoFit/>
          </a:bodyPr>
          <a:lstStyle>
            <a:lvl1pPr algn="r">
              <a:defRPr sz="1100">
                <a:solidFill>
                  <a:srgbClr val="FFFFFF"/>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47C587A6-14BB-4A95-B9A1-B37DFC6DFC73}"/>
              </a:ext>
            </a:extLst>
          </p:cNvPr>
          <p:cNvSpPr>
            <a:spLocks noGrp="1"/>
          </p:cNvSpPr>
          <p:nvPr>
            <p:ph type="ftr" sz="quarter" idx="11"/>
          </p:nvPr>
        </p:nvSpPr>
        <p:spPr>
          <a:xfrm>
            <a:off x="4038600" y="-512568"/>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571E130C-CFB1-4A71-9189-64BBCF157E4D}"/>
              </a:ext>
            </a:extLst>
          </p:cNvPr>
          <p:cNvSpPr>
            <a:spLocks noGrp="1"/>
          </p:cNvSpPr>
          <p:nvPr>
            <p:ph type="sldNum" sz="quarter" idx="12"/>
          </p:nvPr>
        </p:nvSpPr>
        <p:spPr>
          <a:xfrm>
            <a:off x="8610600" y="-512568"/>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8" name="Grafikk 17">
            <a:extLst>
              <a:ext uri="{FF2B5EF4-FFF2-40B4-BE49-F238E27FC236}">
                <a16:creationId xmlns:a16="http://schemas.microsoft.com/office/drawing/2014/main" id="{15E2BBEC-F471-469D-936A-64FB339FEB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62" y="6162170"/>
            <a:ext cx="2035933" cy="337180"/>
          </a:xfrm>
          <a:prstGeom prst="rect">
            <a:avLst/>
          </a:prstGeom>
        </p:spPr>
      </p:pic>
    </p:spTree>
    <p:extLst>
      <p:ext uri="{BB962C8B-B14F-4D97-AF65-F5344CB8AC3E}">
        <p14:creationId xmlns:p14="http://schemas.microsoft.com/office/powerpoint/2010/main" val="1865456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B6255F61-2183-4B11-9006-8477A9DF4072}"/>
              </a:ext>
            </a:extLst>
          </p:cNvPr>
          <p:cNvSpPr/>
          <p:nvPr/>
        </p:nvSpPr>
        <p:spPr>
          <a:xfrm rot="10800000">
            <a:off x="6096000" y="4283088"/>
            <a:ext cx="6096000" cy="2574912"/>
          </a:xfrm>
          <a:custGeom>
            <a:avLst/>
            <a:gdLst>
              <a:gd name="connsiteX0" fmla="*/ 0 w 10840093"/>
              <a:gd name="connsiteY0" fmla="*/ 0 h 4579909"/>
              <a:gd name="connsiteX1" fmla="*/ 10840094 w 10840093"/>
              <a:gd name="connsiteY1" fmla="*/ 0 h 4579909"/>
              <a:gd name="connsiteX2" fmla="*/ 10840094 w 10840093"/>
              <a:gd name="connsiteY2" fmla="*/ 4579910 h 4579909"/>
              <a:gd name="connsiteX3" fmla="*/ 0 w 10840093"/>
              <a:gd name="connsiteY3" fmla="*/ 4579910 h 4579909"/>
            </a:gdLst>
            <a:ahLst/>
            <a:cxnLst>
              <a:cxn ang="0">
                <a:pos x="connsiteX0" y="connsiteY0"/>
              </a:cxn>
              <a:cxn ang="0">
                <a:pos x="connsiteX1" y="connsiteY1"/>
              </a:cxn>
              <a:cxn ang="0">
                <a:pos x="connsiteX2" y="connsiteY2"/>
              </a:cxn>
              <a:cxn ang="0">
                <a:pos x="connsiteX3" y="connsiteY3"/>
              </a:cxn>
            </a:cxnLst>
            <a:rect l="l" t="t" r="r" b="b"/>
            <a:pathLst>
              <a:path w="10840093" h="4579909">
                <a:moveTo>
                  <a:pt x="0" y="0"/>
                </a:moveTo>
                <a:lnTo>
                  <a:pt x="10840094" y="0"/>
                </a:lnTo>
                <a:lnTo>
                  <a:pt x="10840094" y="4579910"/>
                </a:lnTo>
                <a:lnTo>
                  <a:pt x="0" y="4579910"/>
                </a:lnTo>
                <a:close/>
              </a:path>
            </a:pathLst>
          </a:custGeom>
          <a:solidFill>
            <a:schemeClr val="accent1"/>
          </a:solidFill>
          <a:ln w="11291" cap="flat">
            <a:noFill/>
            <a:prstDash val="solid"/>
            <a:miter/>
          </a:ln>
        </p:spPr>
        <p:txBody>
          <a:bodyPr rtlCol="0" anchor="ctr"/>
          <a:lstStyle/>
          <a:p>
            <a:endParaRPr lang="nb-NO" sz="900"/>
          </a:p>
        </p:txBody>
      </p:sp>
      <p:sp>
        <p:nvSpPr>
          <p:cNvPr id="15" name="Frihåndsform: figur 14">
            <a:extLst>
              <a:ext uri="{FF2B5EF4-FFF2-40B4-BE49-F238E27FC236}">
                <a16:creationId xmlns:a16="http://schemas.microsoft.com/office/drawing/2014/main" id="{0C0B3905-03C4-49C7-B2A5-DAB713102D45}"/>
              </a:ext>
            </a:extLst>
          </p:cNvPr>
          <p:cNvSpPr/>
          <p:nvPr/>
        </p:nvSpPr>
        <p:spPr>
          <a:xfrm rot="10800000">
            <a:off x="6096000" y="2569878"/>
            <a:ext cx="6096000" cy="1713201"/>
          </a:xfrm>
          <a:custGeom>
            <a:avLst/>
            <a:gdLst>
              <a:gd name="connsiteX0" fmla="*/ 0 w 10840093"/>
              <a:gd name="connsiteY0" fmla="*/ 0 h 3047213"/>
              <a:gd name="connsiteX1" fmla="*/ 10840094 w 10840093"/>
              <a:gd name="connsiteY1" fmla="*/ 0 h 3047213"/>
              <a:gd name="connsiteX2" fmla="*/ 10840094 w 10840093"/>
              <a:gd name="connsiteY2" fmla="*/ 3047213 h 3047213"/>
              <a:gd name="connsiteX3" fmla="*/ 0 w 10840093"/>
              <a:gd name="connsiteY3" fmla="*/ 3047213 h 3047213"/>
            </a:gdLst>
            <a:ahLst/>
            <a:cxnLst>
              <a:cxn ang="0">
                <a:pos x="connsiteX0" y="connsiteY0"/>
              </a:cxn>
              <a:cxn ang="0">
                <a:pos x="connsiteX1" y="connsiteY1"/>
              </a:cxn>
              <a:cxn ang="0">
                <a:pos x="connsiteX2" y="connsiteY2"/>
              </a:cxn>
              <a:cxn ang="0">
                <a:pos x="connsiteX3" y="connsiteY3"/>
              </a:cxn>
            </a:cxnLst>
            <a:rect l="l" t="t" r="r" b="b"/>
            <a:pathLst>
              <a:path w="10840093" h="3047213">
                <a:moveTo>
                  <a:pt x="0" y="0"/>
                </a:moveTo>
                <a:lnTo>
                  <a:pt x="10840094" y="0"/>
                </a:lnTo>
                <a:lnTo>
                  <a:pt x="10840094" y="3047213"/>
                </a:lnTo>
                <a:lnTo>
                  <a:pt x="0" y="3047213"/>
                </a:lnTo>
                <a:close/>
              </a:path>
            </a:pathLst>
          </a:custGeom>
          <a:solidFill>
            <a:schemeClr val="dk2"/>
          </a:solidFill>
          <a:ln w="11291" cap="flat">
            <a:noFill/>
            <a:prstDash val="solid"/>
            <a:miter/>
          </a:ln>
        </p:spPr>
        <p:txBody>
          <a:bodyPr rtlCol="0" anchor="ctr"/>
          <a:lstStyle/>
          <a:p>
            <a:endParaRPr lang="nb-NO" sz="900"/>
          </a:p>
        </p:txBody>
      </p:sp>
      <p:sp>
        <p:nvSpPr>
          <p:cNvPr id="16" name="Frihåndsform: figur 15">
            <a:extLst>
              <a:ext uri="{FF2B5EF4-FFF2-40B4-BE49-F238E27FC236}">
                <a16:creationId xmlns:a16="http://schemas.microsoft.com/office/drawing/2014/main" id="{FFFB6B3E-8E1F-40B3-8657-850ADB7B02A8}"/>
              </a:ext>
            </a:extLst>
          </p:cNvPr>
          <p:cNvSpPr/>
          <p:nvPr/>
        </p:nvSpPr>
        <p:spPr>
          <a:xfrm rot="10800000">
            <a:off x="6096000" y="0"/>
            <a:ext cx="6096000" cy="2569834"/>
          </a:xfrm>
          <a:custGeom>
            <a:avLst/>
            <a:gdLst>
              <a:gd name="connsiteX0" fmla="*/ 0 w 10840093"/>
              <a:gd name="connsiteY0" fmla="*/ 0 h 4570876"/>
              <a:gd name="connsiteX1" fmla="*/ 10840094 w 10840093"/>
              <a:gd name="connsiteY1" fmla="*/ 0 h 4570876"/>
              <a:gd name="connsiteX2" fmla="*/ 10840094 w 10840093"/>
              <a:gd name="connsiteY2" fmla="*/ 4570876 h 4570876"/>
              <a:gd name="connsiteX3" fmla="*/ 0 w 10840093"/>
              <a:gd name="connsiteY3" fmla="*/ 4570876 h 4570876"/>
            </a:gdLst>
            <a:ahLst/>
            <a:cxnLst>
              <a:cxn ang="0">
                <a:pos x="connsiteX0" y="connsiteY0"/>
              </a:cxn>
              <a:cxn ang="0">
                <a:pos x="connsiteX1" y="connsiteY1"/>
              </a:cxn>
              <a:cxn ang="0">
                <a:pos x="connsiteX2" y="connsiteY2"/>
              </a:cxn>
              <a:cxn ang="0">
                <a:pos x="connsiteX3" y="connsiteY3"/>
              </a:cxn>
            </a:cxnLst>
            <a:rect l="l" t="t" r="r" b="b"/>
            <a:pathLst>
              <a:path w="10840093" h="4570876">
                <a:moveTo>
                  <a:pt x="0" y="0"/>
                </a:moveTo>
                <a:lnTo>
                  <a:pt x="10840094" y="0"/>
                </a:lnTo>
                <a:lnTo>
                  <a:pt x="10840094" y="4570876"/>
                </a:lnTo>
                <a:lnTo>
                  <a:pt x="0" y="4570876"/>
                </a:lnTo>
                <a:close/>
              </a:path>
            </a:pathLst>
          </a:custGeom>
          <a:solidFill>
            <a:srgbClr val="E7F4D0"/>
          </a:solidFill>
          <a:ln w="11291" cap="flat">
            <a:noFill/>
            <a:prstDash val="solid"/>
            <a:miter/>
          </a:ln>
        </p:spPr>
        <p:txBody>
          <a:bodyPr rtlCol="0" anchor="ctr"/>
          <a:lstStyle/>
          <a:p>
            <a:endParaRPr lang="nb-NO" sz="900"/>
          </a:p>
        </p:txBody>
      </p:sp>
      <p:sp>
        <p:nvSpPr>
          <p:cNvPr id="2" name="Tittel 1">
            <a:extLst>
              <a:ext uri="{FF2B5EF4-FFF2-40B4-BE49-F238E27FC236}">
                <a16:creationId xmlns:a16="http://schemas.microsoft.com/office/drawing/2014/main" id="{51D7C8A0-25FA-417D-84ED-EBDAA764BE5E}"/>
              </a:ext>
            </a:extLst>
          </p:cNvPr>
          <p:cNvSpPr>
            <a:spLocks noGrp="1"/>
          </p:cNvSpPr>
          <p:nvPr userDrawn="1">
            <p:ph type="ctrTitle"/>
          </p:nvPr>
        </p:nvSpPr>
        <p:spPr>
          <a:xfrm>
            <a:off x="635161" y="552899"/>
            <a:ext cx="4985148" cy="1929759"/>
          </a:xfrm>
        </p:spPr>
        <p:txBody>
          <a:bodyPr anchor="t">
            <a:noAutofit/>
          </a:bodyPr>
          <a:lstStyle>
            <a:lvl1pPr algn="l">
              <a:lnSpc>
                <a:spcPct val="95000"/>
              </a:lnSpc>
              <a:defRPr sz="4400" b="1">
                <a:solidFill>
                  <a:srgbClr val="008D44"/>
                </a:solidFill>
              </a:defRPr>
            </a:lvl1pPr>
          </a:lstStyle>
          <a:p>
            <a:r>
              <a:rPr lang="nb-NO"/>
              <a:t>Klikk for å redigere tittelstil</a:t>
            </a:r>
          </a:p>
        </p:txBody>
      </p:sp>
      <p:sp>
        <p:nvSpPr>
          <p:cNvPr id="3" name="Undertittel 2">
            <a:extLst>
              <a:ext uri="{FF2B5EF4-FFF2-40B4-BE49-F238E27FC236}">
                <a16:creationId xmlns:a16="http://schemas.microsoft.com/office/drawing/2014/main" id="{0D8D5EE4-7FFF-46F1-97B4-968188DCDCFE}"/>
              </a:ext>
            </a:extLst>
          </p:cNvPr>
          <p:cNvSpPr>
            <a:spLocks noGrp="1"/>
          </p:cNvSpPr>
          <p:nvPr userDrawn="1">
            <p:ph type="subTitle" idx="1" hasCustomPrompt="1"/>
          </p:nvPr>
        </p:nvSpPr>
        <p:spPr>
          <a:xfrm>
            <a:off x="635161" y="2948896"/>
            <a:ext cx="4985148" cy="338554"/>
          </a:xfrm>
        </p:spPr>
        <p:txBody>
          <a:bodyPr>
            <a:spAutoFit/>
          </a:bodyPr>
          <a:lstStyle>
            <a:lvl1pPr marL="0" indent="0" algn="l">
              <a:lnSpc>
                <a:spcPct val="100000"/>
              </a:lnSpc>
              <a:spcBef>
                <a:spcPts val="0"/>
              </a:spcBef>
              <a:buNone/>
              <a:defRPr sz="2200">
                <a:solidFill>
                  <a:srgbClr val="008D4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presentasjonsholder</a:t>
            </a:r>
          </a:p>
        </p:txBody>
      </p:sp>
      <p:sp>
        <p:nvSpPr>
          <p:cNvPr id="4" name="Plassholder for dato 3">
            <a:extLst>
              <a:ext uri="{FF2B5EF4-FFF2-40B4-BE49-F238E27FC236}">
                <a16:creationId xmlns:a16="http://schemas.microsoft.com/office/drawing/2014/main" id="{6E4585FB-1D90-4814-969A-2D017B77FDAE}"/>
              </a:ext>
            </a:extLst>
          </p:cNvPr>
          <p:cNvSpPr>
            <a:spLocks noGrp="1"/>
          </p:cNvSpPr>
          <p:nvPr userDrawn="1">
            <p:ph type="dt" sz="half" idx="10"/>
          </p:nvPr>
        </p:nvSpPr>
        <p:spPr>
          <a:xfrm>
            <a:off x="8807878" y="6338512"/>
            <a:ext cx="2743200" cy="261610"/>
          </a:xfrm>
          <a:prstGeom prst="rect">
            <a:avLst/>
          </a:prstGeom>
        </p:spPr>
        <p:txBody>
          <a:bodyPr>
            <a:spAutoFit/>
          </a:bodyPr>
          <a:lstStyle>
            <a:lvl1pPr algn="r">
              <a:defRPr sz="1100">
                <a:solidFill>
                  <a:srgbClr val="FFFFFF"/>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47C587A6-14BB-4A95-B9A1-B37DFC6DFC73}"/>
              </a:ext>
            </a:extLst>
          </p:cNvPr>
          <p:cNvSpPr>
            <a:spLocks noGrp="1"/>
          </p:cNvSpPr>
          <p:nvPr userDrawn="1">
            <p:ph type="ftr" sz="quarter" idx="11"/>
          </p:nvPr>
        </p:nvSpPr>
        <p:spPr>
          <a:xfrm>
            <a:off x="4038600" y="-512568"/>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571E130C-CFB1-4A71-9189-64BBCF157E4D}"/>
              </a:ext>
            </a:extLst>
          </p:cNvPr>
          <p:cNvSpPr>
            <a:spLocks noGrp="1"/>
          </p:cNvSpPr>
          <p:nvPr userDrawn="1">
            <p:ph type="sldNum" sz="quarter" idx="12"/>
          </p:nvPr>
        </p:nvSpPr>
        <p:spPr>
          <a:xfrm>
            <a:off x="8610600" y="-512568"/>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8" name="Grafikk 17">
            <a:extLst>
              <a:ext uri="{FF2B5EF4-FFF2-40B4-BE49-F238E27FC236}">
                <a16:creationId xmlns:a16="http://schemas.microsoft.com/office/drawing/2014/main" id="{15E2BBEC-F471-469D-936A-64FB339FEB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62" y="6162170"/>
            <a:ext cx="2035933" cy="337180"/>
          </a:xfrm>
          <a:prstGeom prst="rect">
            <a:avLst/>
          </a:prstGeom>
        </p:spPr>
      </p:pic>
      <p:sp>
        <p:nvSpPr>
          <p:cNvPr id="8" name="Plassholder for tekst 7">
            <a:extLst>
              <a:ext uri="{FF2B5EF4-FFF2-40B4-BE49-F238E27FC236}">
                <a16:creationId xmlns:a16="http://schemas.microsoft.com/office/drawing/2014/main" id="{F5731BB0-B8AF-4B4A-992B-8F6606CD5B56}"/>
              </a:ext>
            </a:extLst>
          </p:cNvPr>
          <p:cNvSpPr>
            <a:spLocks noGrp="1"/>
          </p:cNvSpPr>
          <p:nvPr>
            <p:ph type="body" sz="quarter" idx="13" hasCustomPrompt="1"/>
          </p:nvPr>
        </p:nvSpPr>
        <p:spPr>
          <a:xfrm>
            <a:off x="635161" y="3291630"/>
            <a:ext cx="4985148" cy="338554"/>
          </a:xfrm>
        </p:spPr>
        <p:txBody>
          <a:bodyPr>
            <a:spAutoFit/>
          </a:bodyPr>
          <a:lstStyle>
            <a:lvl1pPr marL="0" indent="0">
              <a:lnSpc>
                <a:spcPct val="100000"/>
              </a:lnSpc>
              <a:spcBef>
                <a:spcPts val="0"/>
              </a:spcBef>
              <a:buNone/>
              <a:defRPr sz="22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Tittel</a:t>
            </a:r>
          </a:p>
        </p:txBody>
      </p:sp>
      <p:sp>
        <p:nvSpPr>
          <p:cNvPr id="19" name="Plassholder for tekst 7">
            <a:extLst>
              <a:ext uri="{FF2B5EF4-FFF2-40B4-BE49-F238E27FC236}">
                <a16:creationId xmlns:a16="http://schemas.microsoft.com/office/drawing/2014/main" id="{31866EAC-1A72-451A-89C6-374E024BB315}"/>
              </a:ext>
            </a:extLst>
          </p:cNvPr>
          <p:cNvSpPr>
            <a:spLocks noGrp="1"/>
          </p:cNvSpPr>
          <p:nvPr>
            <p:ph type="body" sz="quarter" idx="14" hasCustomPrompt="1"/>
          </p:nvPr>
        </p:nvSpPr>
        <p:spPr>
          <a:xfrm>
            <a:off x="635161" y="3634227"/>
            <a:ext cx="4985148" cy="338554"/>
          </a:xfrm>
        </p:spPr>
        <p:txBody>
          <a:bodyPr>
            <a:spAutoFit/>
          </a:bodyPr>
          <a:lstStyle>
            <a:lvl1pPr marL="0" indent="0">
              <a:lnSpc>
                <a:spcPct val="100000"/>
              </a:lnSpc>
              <a:spcBef>
                <a:spcPts val="0"/>
              </a:spcBef>
              <a:buNone/>
              <a:defRPr sz="22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xxx xx xxx</a:t>
            </a:r>
          </a:p>
        </p:txBody>
      </p:sp>
      <p:sp>
        <p:nvSpPr>
          <p:cNvPr id="20" name="Plassholder for tekst 7">
            <a:extLst>
              <a:ext uri="{FF2B5EF4-FFF2-40B4-BE49-F238E27FC236}">
                <a16:creationId xmlns:a16="http://schemas.microsoft.com/office/drawing/2014/main" id="{14A088B9-EE29-4D37-9985-6D7100437913}"/>
              </a:ext>
            </a:extLst>
          </p:cNvPr>
          <p:cNvSpPr>
            <a:spLocks noGrp="1"/>
          </p:cNvSpPr>
          <p:nvPr>
            <p:ph type="body" sz="quarter" idx="15" hasCustomPrompt="1"/>
          </p:nvPr>
        </p:nvSpPr>
        <p:spPr>
          <a:xfrm>
            <a:off x="635161" y="3982400"/>
            <a:ext cx="4985148" cy="338554"/>
          </a:xfrm>
        </p:spPr>
        <p:txBody>
          <a:bodyPr>
            <a:spAutoFit/>
          </a:bodyPr>
          <a:lstStyle>
            <a:lvl1pPr marL="0" indent="0">
              <a:lnSpc>
                <a:spcPct val="100000"/>
              </a:lnSpc>
              <a:spcBef>
                <a:spcPts val="0"/>
              </a:spcBef>
              <a:buNone/>
              <a:defRPr sz="22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epost@adresse.no</a:t>
            </a:r>
          </a:p>
        </p:txBody>
      </p:sp>
    </p:spTree>
    <p:extLst>
      <p:ext uri="{BB962C8B-B14F-4D97-AF65-F5344CB8AC3E}">
        <p14:creationId xmlns:p14="http://schemas.microsoft.com/office/powerpoint/2010/main" val="152073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K Logo">
    <p:bg>
      <p:bgPr>
        <a:solidFill>
          <a:schemeClr val="accent3"/>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0A27C4C-F148-4D99-98E2-B8C864A5B275}"/>
              </a:ext>
            </a:extLst>
          </p:cNvPr>
          <p:cNvSpPr>
            <a:spLocks noGrp="1"/>
          </p:cNvSpPr>
          <p:nvPr>
            <p:ph type="dt" sz="half" idx="10"/>
          </p:nvPr>
        </p:nvSpPr>
        <p:spPr>
          <a:xfrm>
            <a:off x="0" y="-67310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73CE49A4-180E-42EC-91AC-3DDA17C69A5B}"/>
              </a:ext>
            </a:extLst>
          </p:cNvPr>
          <p:cNvSpPr>
            <a:spLocks noGrp="1"/>
          </p:cNvSpPr>
          <p:nvPr>
            <p:ph type="ftr" sz="quarter" idx="11"/>
          </p:nvPr>
        </p:nvSpPr>
        <p:spPr>
          <a:xfrm>
            <a:off x="635161" y="6339976"/>
            <a:ext cx="4868125" cy="169277"/>
          </a:xfrm>
        </p:spPr>
        <p:txBody>
          <a:bodyPr/>
          <a:lstStyle>
            <a:lvl1pPr>
              <a:defRPr>
                <a:solidFill>
                  <a:schemeClr val="lt1"/>
                </a:solidFill>
              </a:defRPr>
            </a:lvl1pPr>
          </a:lstStyle>
          <a:p>
            <a:endParaRPr lang="nb-NO"/>
          </a:p>
        </p:txBody>
      </p:sp>
      <p:sp>
        <p:nvSpPr>
          <p:cNvPr id="6" name="Plassholder for lysbildenummer 5">
            <a:extLst>
              <a:ext uri="{FF2B5EF4-FFF2-40B4-BE49-F238E27FC236}">
                <a16:creationId xmlns:a16="http://schemas.microsoft.com/office/drawing/2014/main" id="{D5E447A7-7624-40FC-B5BD-2FF3A61DC8F7}"/>
              </a:ext>
            </a:extLst>
          </p:cNvPr>
          <p:cNvSpPr>
            <a:spLocks noGrp="1"/>
          </p:cNvSpPr>
          <p:nvPr>
            <p:ph type="sldNum" sz="quarter" idx="12"/>
          </p:nvPr>
        </p:nvSpPr>
        <p:spPr/>
        <p:txBody>
          <a:bodyPr/>
          <a:lstStyle>
            <a:lvl1pPr>
              <a:defRPr>
                <a:solidFill>
                  <a:srgbClr val="FFFFFF"/>
                </a:solidFill>
              </a:defRPr>
            </a:lvl1pPr>
          </a:lstStyle>
          <a:p>
            <a:fld id="{5E7A33AB-0A16-4D04-A5C0-51F550DAA9F1}" type="slidenum">
              <a:rPr lang="nb-NO" smtClean="0"/>
              <a:pPr/>
              <a:t>‹#›</a:t>
            </a:fld>
            <a:endParaRPr lang="nb-NO"/>
          </a:p>
        </p:txBody>
      </p:sp>
      <p:pic>
        <p:nvPicPr>
          <p:cNvPr id="2" name="Grafikk 1">
            <a:extLst>
              <a:ext uri="{FF2B5EF4-FFF2-40B4-BE49-F238E27FC236}">
                <a16:creationId xmlns:a16="http://schemas.microsoft.com/office/drawing/2014/main" id="{57594B4D-43C7-4ED4-A053-C1B9B7E1AD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01999" y="1985003"/>
            <a:ext cx="7483005" cy="1249200"/>
          </a:xfrm>
          <a:prstGeom prst="rect">
            <a:avLst/>
          </a:prstGeom>
        </p:spPr>
      </p:pic>
      <p:sp>
        <p:nvSpPr>
          <p:cNvPr id="3" name="TekstSylinder 2">
            <a:extLst>
              <a:ext uri="{FF2B5EF4-FFF2-40B4-BE49-F238E27FC236}">
                <a16:creationId xmlns:a16="http://schemas.microsoft.com/office/drawing/2014/main" id="{AD639253-39EC-DDAA-B40F-94610C8F6037}"/>
              </a:ext>
            </a:extLst>
          </p:cNvPr>
          <p:cNvSpPr txBox="1"/>
          <p:nvPr userDrawn="1"/>
        </p:nvSpPr>
        <p:spPr>
          <a:xfrm>
            <a:off x="2344812" y="4002259"/>
            <a:ext cx="7502375" cy="523220"/>
          </a:xfrm>
          <a:prstGeom prst="rect">
            <a:avLst/>
          </a:prstGeom>
          <a:noFill/>
        </p:spPr>
        <p:txBody>
          <a:bodyPr wrap="none" rtlCol="0">
            <a:spAutoFit/>
          </a:bodyPr>
          <a:lstStyle/>
          <a:p>
            <a:r>
              <a:rPr lang="nb-NO" sz="2800">
                <a:solidFill>
                  <a:srgbClr val="008D44"/>
                </a:solidFill>
              </a:rPr>
              <a:t>Sammen tar vi vare på jorda, dyra og framtida</a:t>
            </a:r>
          </a:p>
        </p:txBody>
      </p:sp>
    </p:spTree>
    <p:extLst>
      <p:ext uri="{BB962C8B-B14F-4D97-AF65-F5344CB8AC3E}">
        <p14:creationId xmlns:p14="http://schemas.microsoft.com/office/powerpoint/2010/main" val="3795534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innhold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199"/>
            <a:ext cx="6557849" cy="4536000"/>
          </a:xfrm>
        </p:spPr>
        <p:txBody>
          <a:bodyPr/>
          <a:lstStyle/>
          <a:p>
            <a:pPr lvl="0"/>
            <a:r>
              <a:rPr lang="nb-NO"/>
              <a:t>Klikk for å redigere tekststiler i malen</a:t>
            </a:r>
          </a:p>
          <a:p>
            <a:pPr lvl="1"/>
            <a:r>
              <a:rPr lang="nb-NO"/>
              <a:t>Andre nivå</a:t>
            </a:r>
          </a:p>
          <a:p>
            <a:pPr lvl="2"/>
            <a:r>
              <a:rPr lang="nb-NO"/>
              <a:t>Tredje nivå</a:t>
            </a:r>
          </a:p>
        </p:txBody>
      </p:sp>
      <p:sp>
        <p:nvSpPr>
          <p:cNvPr id="8" name="Picture Placeholder 7"/>
          <p:cNvSpPr>
            <a:spLocks noGrp="1"/>
          </p:cNvSpPr>
          <p:nvPr>
            <p:ph type="pic" sz="quarter" idx="13"/>
          </p:nvPr>
        </p:nvSpPr>
        <p:spPr>
          <a:xfrm>
            <a:off x="7629400" y="1600200"/>
            <a:ext cx="4080000" cy="4535488"/>
          </a:xfrm>
        </p:spPr>
        <p:txBody>
          <a:bodyPr rtlCol="0">
            <a:normAutofit/>
          </a:bodyPr>
          <a:lstStyle>
            <a:lvl1pPr marL="0" indent="0">
              <a:buNone/>
              <a:defRPr sz="1200" baseline="0"/>
            </a:lvl1pPr>
          </a:lstStyle>
          <a:p>
            <a:pPr lvl="0"/>
            <a:r>
              <a:rPr lang="nb-NO" noProof="0"/>
              <a:t>Klikk ikonet for å legge til et bilde</a:t>
            </a:r>
          </a:p>
        </p:txBody>
      </p:sp>
      <p:sp>
        <p:nvSpPr>
          <p:cNvPr id="6" name="Title 5"/>
          <p:cNvSpPr>
            <a:spLocks noGrp="1"/>
          </p:cNvSpPr>
          <p:nvPr>
            <p:ph type="title"/>
          </p:nvPr>
        </p:nvSpPr>
        <p:spPr>
          <a:xfrm>
            <a:off x="609600" y="371045"/>
            <a:ext cx="11099800" cy="1046593"/>
          </a:xfrm>
        </p:spPr>
        <p:txBody>
          <a:bodyPr/>
          <a:lstStyle/>
          <a:p>
            <a:r>
              <a:rPr lang="nb-NO"/>
              <a:t>Klikk for å redigere tittelstil</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7" name="Footer Placeholder 4"/>
          <p:cNvSpPr>
            <a:spLocks noGrp="1"/>
          </p:cNvSpPr>
          <p:nvPr>
            <p:ph type="ftr" sz="quarter" idx="15"/>
          </p:nvPr>
        </p:nvSpPr>
        <p:spPr/>
        <p:txBody>
          <a:bodyPr/>
          <a:lstStyle>
            <a:lvl1pPr>
              <a:defRPr/>
            </a:lvl1pPr>
          </a:lstStyle>
          <a:p>
            <a:pPr>
              <a:defRPr/>
            </a:pPr>
            <a:endParaRPr lang="en-GB"/>
          </a:p>
        </p:txBody>
      </p:sp>
      <p:sp>
        <p:nvSpPr>
          <p:cNvPr id="9" name="Slide Number Placeholder 5"/>
          <p:cNvSpPr>
            <a:spLocks noGrp="1"/>
          </p:cNvSpPr>
          <p:nvPr>
            <p:ph type="sldNum" sz="quarter" idx="16"/>
          </p:nvPr>
        </p:nvSpPr>
        <p:spPr/>
        <p:txBody>
          <a:bodyPr/>
          <a:lstStyle>
            <a:lvl1pPr>
              <a:defRPr/>
            </a:lvl1pPr>
          </a:lstStyle>
          <a:p>
            <a:pPr>
              <a:defRPr/>
            </a:pPr>
            <a:fld id="{D79027FF-A57B-D44F-A002-248F56CE7302}" type="slidenum">
              <a:rPr lang="en-GB"/>
              <a:pPr>
                <a:defRPr/>
              </a:pPr>
              <a:t>‹#›</a:t>
            </a:fld>
            <a:endParaRPr lang="en-GB"/>
          </a:p>
        </p:txBody>
      </p:sp>
    </p:spTree>
    <p:extLst>
      <p:ext uri="{BB962C8B-B14F-4D97-AF65-F5344CB8AC3E}">
        <p14:creationId xmlns:p14="http://schemas.microsoft.com/office/powerpoint/2010/main" val="346903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Frihåndsform: figur 1">
            <a:extLst>
              <a:ext uri="{FF2B5EF4-FFF2-40B4-BE49-F238E27FC236}">
                <a16:creationId xmlns:a16="http://schemas.microsoft.com/office/drawing/2014/main" id="{7B1067CC-5857-4734-B89F-C763BE17D8CA}"/>
              </a:ext>
            </a:extLst>
          </p:cNvPr>
          <p:cNvSpPr/>
          <p:nvPr userDrawn="1"/>
        </p:nvSpPr>
        <p:spPr>
          <a:xfrm rot="10800000">
            <a:off x="6096000" y="2573466"/>
            <a:ext cx="6096000" cy="4284535"/>
          </a:xfrm>
          <a:custGeom>
            <a:avLst/>
            <a:gdLst>
              <a:gd name="connsiteX0" fmla="*/ 0 w 10840093"/>
              <a:gd name="connsiteY0" fmla="*/ 0 h 4579909"/>
              <a:gd name="connsiteX1" fmla="*/ 10840094 w 10840093"/>
              <a:gd name="connsiteY1" fmla="*/ 0 h 4579909"/>
              <a:gd name="connsiteX2" fmla="*/ 10840094 w 10840093"/>
              <a:gd name="connsiteY2" fmla="*/ 4579910 h 4579909"/>
              <a:gd name="connsiteX3" fmla="*/ 0 w 10840093"/>
              <a:gd name="connsiteY3" fmla="*/ 4579910 h 4579909"/>
            </a:gdLst>
            <a:ahLst/>
            <a:cxnLst>
              <a:cxn ang="0">
                <a:pos x="connsiteX0" y="connsiteY0"/>
              </a:cxn>
              <a:cxn ang="0">
                <a:pos x="connsiteX1" y="connsiteY1"/>
              </a:cxn>
              <a:cxn ang="0">
                <a:pos x="connsiteX2" y="connsiteY2"/>
              </a:cxn>
              <a:cxn ang="0">
                <a:pos x="connsiteX3" y="connsiteY3"/>
              </a:cxn>
            </a:cxnLst>
            <a:rect l="l" t="t" r="r" b="b"/>
            <a:pathLst>
              <a:path w="10840093" h="4579909">
                <a:moveTo>
                  <a:pt x="0" y="0"/>
                </a:moveTo>
                <a:lnTo>
                  <a:pt x="10840094" y="0"/>
                </a:lnTo>
                <a:lnTo>
                  <a:pt x="10840094" y="4579910"/>
                </a:lnTo>
                <a:lnTo>
                  <a:pt x="0" y="4579910"/>
                </a:lnTo>
                <a:close/>
              </a:path>
            </a:pathLst>
          </a:custGeom>
          <a:solidFill>
            <a:schemeClr val="accent1"/>
          </a:solidFill>
          <a:ln w="11291" cap="flat">
            <a:noFill/>
            <a:prstDash val="solid"/>
            <a:miter/>
          </a:ln>
        </p:spPr>
        <p:txBody>
          <a:bodyPr rtlCol="0" anchor="ctr"/>
          <a:lstStyle/>
          <a:p>
            <a:endParaRPr lang="nb-NO" sz="900"/>
          </a:p>
        </p:txBody>
      </p:sp>
      <p:sp>
        <p:nvSpPr>
          <p:cNvPr id="3" name="Frihåndsform: figur 2">
            <a:extLst>
              <a:ext uri="{FF2B5EF4-FFF2-40B4-BE49-F238E27FC236}">
                <a16:creationId xmlns:a16="http://schemas.microsoft.com/office/drawing/2014/main" id="{A06E0CD9-FFAB-4AC1-A52E-88F153957D06}"/>
              </a:ext>
            </a:extLst>
          </p:cNvPr>
          <p:cNvSpPr/>
          <p:nvPr userDrawn="1"/>
        </p:nvSpPr>
        <p:spPr>
          <a:xfrm rot="10800000">
            <a:off x="6096000" y="-1"/>
            <a:ext cx="6096000" cy="2573466"/>
          </a:xfrm>
          <a:custGeom>
            <a:avLst/>
            <a:gdLst>
              <a:gd name="connsiteX0" fmla="*/ 0 w 10840093"/>
              <a:gd name="connsiteY0" fmla="*/ 0 h 4570876"/>
              <a:gd name="connsiteX1" fmla="*/ 10840094 w 10840093"/>
              <a:gd name="connsiteY1" fmla="*/ 0 h 4570876"/>
              <a:gd name="connsiteX2" fmla="*/ 10840094 w 10840093"/>
              <a:gd name="connsiteY2" fmla="*/ 4570876 h 4570876"/>
              <a:gd name="connsiteX3" fmla="*/ 0 w 10840093"/>
              <a:gd name="connsiteY3" fmla="*/ 4570876 h 4570876"/>
            </a:gdLst>
            <a:ahLst/>
            <a:cxnLst>
              <a:cxn ang="0">
                <a:pos x="connsiteX0" y="connsiteY0"/>
              </a:cxn>
              <a:cxn ang="0">
                <a:pos x="connsiteX1" y="connsiteY1"/>
              </a:cxn>
              <a:cxn ang="0">
                <a:pos x="connsiteX2" y="connsiteY2"/>
              </a:cxn>
              <a:cxn ang="0">
                <a:pos x="connsiteX3" y="connsiteY3"/>
              </a:cxn>
            </a:cxnLst>
            <a:rect l="l" t="t" r="r" b="b"/>
            <a:pathLst>
              <a:path w="10840093" h="4570876">
                <a:moveTo>
                  <a:pt x="0" y="0"/>
                </a:moveTo>
                <a:lnTo>
                  <a:pt x="10840094" y="0"/>
                </a:lnTo>
                <a:lnTo>
                  <a:pt x="10840094" y="4570876"/>
                </a:lnTo>
                <a:lnTo>
                  <a:pt x="0" y="4570876"/>
                </a:lnTo>
                <a:close/>
              </a:path>
            </a:pathLst>
          </a:custGeom>
          <a:solidFill>
            <a:srgbClr val="CCE8D7"/>
          </a:solidFill>
          <a:ln w="11291" cap="flat">
            <a:noFill/>
            <a:prstDash val="solid"/>
            <a:miter/>
          </a:ln>
        </p:spPr>
        <p:txBody>
          <a:bodyPr rtlCol="0" anchor="ctr"/>
          <a:lstStyle/>
          <a:p>
            <a:endParaRPr lang="nb-NO" sz="900"/>
          </a:p>
        </p:txBody>
      </p:sp>
      <p:sp>
        <p:nvSpPr>
          <p:cNvPr id="4" name="Plassholder for dato 3">
            <a:extLst>
              <a:ext uri="{FF2B5EF4-FFF2-40B4-BE49-F238E27FC236}">
                <a16:creationId xmlns:a16="http://schemas.microsoft.com/office/drawing/2014/main" id="{6E4585FB-1D90-4814-969A-2D017B77FDAE}"/>
              </a:ext>
            </a:extLst>
          </p:cNvPr>
          <p:cNvSpPr>
            <a:spLocks noGrp="1"/>
          </p:cNvSpPr>
          <p:nvPr>
            <p:ph type="dt" sz="half" idx="10"/>
          </p:nvPr>
        </p:nvSpPr>
        <p:spPr>
          <a:xfrm>
            <a:off x="8807878" y="6338512"/>
            <a:ext cx="2743200" cy="261610"/>
          </a:xfrm>
          <a:prstGeom prst="rect">
            <a:avLst/>
          </a:prstGeom>
        </p:spPr>
        <p:txBody>
          <a:bodyPr>
            <a:spAutoFit/>
          </a:bodyPr>
          <a:lstStyle>
            <a:lvl1pPr algn="r">
              <a:defRPr sz="1100">
                <a:solidFill>
                  <a:srgbClr val="FFFFFF"/>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47C587A6-14BB-4A95-B9A1-B37DFC6DFC73}"/>
              </a:ext>
            </a:extLst>
          </p:cNvPr>
          <p:cNvSpPr>
            <a:spLocks noGrp="1"/>
          </p:cNvSpPr>
          <p:nvPr>
            <p:ph type="ftr" sz="quarter" idx="11"/>
          </p:nvPr>
        </p:nvSpPr>
        <p:spPr>
          <a:xfrm>
            <a:off x="4038600" y="-512568"/>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571E130C-CFB1-4A71-9189-64BBCF157E4D}"/>
              </a:ext>
            </a:extLst>
          </p:cNvPr>
          <p:cNvSpPr>
            <a:spLocks noGrp="1"/>
          </p:cNvSpPr>
          <p:nvPr>
            <p:ph type="sldNum" sz="quarter" idx="12"/>
          </p:nvPr>
        </p:nvSpPr>
        <p:spPr>
          <a:xfrm>
            <a:off x="8610600" y="-512568"/>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8" name="Grafikk 17">
            <a:extLst>
              <a:ext uri="{FF2B5EF4-FFF2-40B4-BE49-F238E27FC236}">
                <a16:creationId xmlns:a16="http://schemas.microsoft.com/office/drawing/2014/main" id="{15E2BBEC-F471-469D-936A-64FB339FEB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62" y="6162170"/>
            <a:ext cx="2035933" cy="337180"/>
          </a:xfrm>
          <a:prstGeom prst="rect">
            <a:avLst/>
          </a:prstGeom>
        </p:spPr>
      </p:pic>
      <p:sp>
        <p:nvSpPr>
          <p:cNvPr id="7" name="TekstSylinder 6">
            <a:extLst>
              <a:ext uri="{FF2B5EF4-FFF2-40B4-BE49-F238E27FC236}">
                <a16:creationId xmlns:a16="http://schemas.microsoft.com/office/drawing/2014/main" id="{35865830-AB48-4E5D-91FC-4ECB27D3CDF0}"/>
              </a:ext>
            </a:extLst>
          </p:cNvPr>
          <p:cNvSpPr txBox="1"/>
          <p:nvPr userDrawn="1"/>
        </p:nvSpPr>
        <p:spPr>
          <a:xfrm>
            <a:off x="635162" y="552899"/>
            <a:ext cx="3125789" cy="769441"/>
          </a:xfrm>
          <a:prstGeom prst="rect">
            <a:avLst/>
          </a:prstGeom>
          <a:noFill/>
        </p:spPr>
        <p:txBody>
          <a:bodyPr wrap="square" rtlCol="0">
            <a:spAutoFit/>
          </a:bodyPr>
          <a:lstStyle/>
          <a:p>
            <a:r>
              <a:rPr lang="nb-NO" sz="4400" b="1">
                <a:solidFill>
                  <a:srgbClr val="008D44"/>
                </a:solidFill>
              </a:rPr>
              <a:t>Agenda</a:t>
            </a:r>
          </a:p>
        </p:txBody>
      </p:sp>
      <p:sp>
        <p:nvSpPr>
          <p:cNvPr id="19" name="Plassholder for tekst 8">
            <a:extLst>
              <a:ext uri="{FF2B5EF4-FFF2-40B4-BE49-F238E27FC236}">
                <a16:creationId xmlns:a16="http://schemas.microsoft.com/office/drawing/2014/main" id="{5A5885B7-AD8F-4CA4-AA50-B2156AED3427}"/>
              </a:ext>
            </a:extLst>
          </p:cNvPr>
          <p:cNvSpPr>
            <a:spLocks noGrp="1"/>
          </p:cNvSpPr>
          <p:nvPr>
            <p:ph type="body" sz="quarter" idx="13"/>
          </p:nvPr>
        </p:nvSpPr>
        <p:spPr>
          <a:xfrm>
            <a:off x="635161" y="2973389"/>
            <a:ext cx="4985148" cy="2574913"/>
          </a:xfrm>
        </p:spPr>
        <p:txBody>
          <a:bodyPr>
            <a:normAutofit/>
          </a:bodyPr>
          <a:lstStyle>
            <a:lvl1pPr marL="540544" indent="-540544">
              <a:buFont typeface="+mj-lt"/>
              <a:buAutoNum type="arabicPeriod"/>
              <a:defRPr sz="2200">
                <a:solidFill>
                  <a:srgbClr val="008D44"/>
                </a:solidFill>
              </a:defRPr>
            </a:lvl1pPr>
            <a:lvl2pPr marL="280194" indent="0">
              <a:buNone/>
              <a:defRPr/>
            </a:lvl2pPr>
          </a:lstStyle>
          <a:p>
            <a:pPr lvl="0"/>
            <a:r>
              <a:rPr lang="nb-NO"/>
              <a:t>Klikk for å redigere tekststiler i malen</a:t>
            </a:r>
          </a:p>
        </p:txBody>
      </p:sp>
      <p:pic>
        <p:nvPicPr>
          <p:cNvPr id="8" name="Grafikk 7">
            <a:extLst>
              <a:ext uri="{FF2B5EF4-FFF2-40B4-BE49-F238E27FC236}">
                <a16:creationId xmlns:a16="http://schemas.microsoft.com/office/drawing/2014/main" id="{1DB99B2F-578C-4EB4-B3F6-16A172CD97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362009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tel 1 animer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FFE500"/>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sp>
        <p:nvSpPr>
          <p:cNvPr id="9" name="Plassholder for tekst 8">
            <a:extLst>
              <a:ext uri="{FF2B5EF4-FFF2-40B4-BE49-F238E27FC236}">
                <a16:creationId xmlns:a16="http://schemas.microsoft.com/office/drawing/2014/main" id="{913493F8-7290-482D-9441-F1976B66FD09}"/>
              </a:ext>
            </a:extLst>
          </p:cNvPr>
          <p:cNvSpPr>
            <a:spLocks noGrp="1"/>
          </p:cNvSpPr>
          <p:nvPr>
            <p:ph type="body" sz="quarter" idx="13" hasCustomPrompt="1"/>
          </p:nvPr>
        </p:nvSpPr>
        <p:spPr>
          <a:xfrm>
            <a:off x="0" y="5021462"/>
            <a:ext cx="12192000" cy="1836538"/>
          </a:xfrm>
          <a:solidFill>
            <a:schemeClr val="accent1"/>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pic>
        <p:nvPicPr>
          <p:cNvPr id="13" name="Grafikk 12">
            <a:extLst>
              <a:ext uri="{FF2B5EF4-FFF2-40B4-BE49-F238E27FC236}">
                <a16:creationId xmlns:a16="http://schemas.microsoft.com/office/drawing/2014/main" id="{00D52B0A-488F-4B0D-B539-47BD678844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281" y="638175"/>
            <a:ext cx="612040" cy="612000"/>
          </a:xfrm>
          <a:prstGeom prst="rect">
            <a:avLst/>
          </a:prstGeom>
        </p:spPr>
      </p:pic>
    </p:spTree>
    <p:extLst>
      <p:ext uri="{BB962C8B-B14F-4D97-AF65-F5344CB8AC3E}">
        <p14:creationId xmlns:p14="http://schemas.microsoft.com/office/powerpoint/2010/main" val="37808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 presetClass="entr"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bg/>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par>
                          <p:cTn id="16" fill="hold">
                            <p:stCondLst>
                              <p:cond delay="1750"/>
                            </p:stCondLst>
                            <p:childTnLst>
                              <p:par>
                                <p:cTn id="17" presetID="2" presetClass="entr" presetSubtype="4" decel="26667"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9" grpId="0" build="p" animBg="1">
        <p:tmplLst>
          <p:tmpl>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tel 2 animer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FFF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sp>
        <p:nvSpPr>
          <p:cNvPr id="9" name="Plassholder for tekst 8">
            <a:extLst>
              <a:ext uri="{FF2B5EF4-FFF2-40B4-BE49-F238E27FC236}">
                <a16:creationId xmlns:a16="http://schemas.microsoft.com/office/drawing/2014/main" id="{913493F8-7290-482D-9441-F1976B66FD09}"/>
              </a:ext>
            </a:extLst>
          </p:cNvPr>
          <p:cNvSpPr>
            <a:spLocks noGrp="1"/>
          </p:cNvSpPr>
          <p:nvPr>
            <p:ph type="body" sz="quarter" idx="13" hasCustomPrompt="1"/>
          </p:nvPr>
        </p:nvSpPr>
        <p:spPr>
          <a:xfrm>
            <a:off x="0" y="5021462"/>
            <a:ext cx="12192000" cy="1836538"/>
          </a:xfrm>
          <a:solidFill>
            <a:srgbClr val="FFFACC"/>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pic>
        <p:nvPicPr>
          <p:cNvPr id="8" name="Grafikk 7">
            <a:extLst>
              <a:ext uri="{FF2B5EF4-FFF2-40B4-BE49-F238E27FC236}">
                <a16:creationId xmlns:a16="http://schemas.microsoft.com/office/drawing/2014/main" id="{06BB36E4-695F-4A46-9B80-665AA0159F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22217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 presetClass="entr" presetSubtype="0" fill="hold" nodeType="afterEffect">
                                  <p:stCondLst>
                                    <p:cond delay="25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9">
                                            <p:bg/>
                                          </p:spTgt>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par>
                          <p:cTn id="16" fill="hold">
                            <p:stCondLst>
                              <p:cond delay="1750"/>
                            </p:stCondLst>
                            <p:childTnLst>
                              <p:par>
                                <p:cTn id="17" presetID="2" presetClass="entr" presetSubtype="4" decel="26667"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9" grpId="0" build="p" animBg="1">
        <p:tmplLst>
          <p:tmpl>
            <p:tnLst>
              <p:par>
                <p:cTn presetID="1"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tel 3 animer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CC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sp>
        <p:nvSpPr>
          <p:cNvPr id="9" name="Plassholder for tekst 8">
            <a:extLst>
              <a:ext uri="{FF2B5EF4-FFF2-40B4-BE49-F238E27FC236}">
                <a16:creationId xmlns:a16="http://schemas.microsoft.com/office/drawing/2014/main" id="{913493F8-7290-482D-9441-F1976B66FD09}"/>
              </a:ext>
            </a:extLst>
          </p:cNvPr>
          <p:cNvSpPr>
            <a:spLocks noGrp="1"/>
          </p:cNvSpPr>
          <p:nvPr>
            <p:ph type="body" sz="quarter" idx="13" hasCustomPrompt="1"/>
          </p:nvPr>
        </p:nvSpPr>
        <p:spPr>
          <a:xfrm>
            <a:off x="0" y="5021462"/>
            <a:ext cx="12192000" cy="1836538"/>
          </a:xfrm>
          <a:solidFill>
            <a:srgbClr val="CCE8D7"/>
          </a:solidFill>
        </p:spPr>
        <p:txBody>
          <a:bodyPr>
            <a:normAutofit/>
          </a:bodyPr>
          <a:lstStyle>
            <a:lvl1pPr>
              <a:defRPr sz="100">
                <a:solidFill>
                  <a:srgbClr val="008D44"/>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a:t>.</a:t>
            </a:r>
          </a:p>
        </p:txBody>
      </p:sp>
      <p:pic>
        <p:nvPicPr>
          <p:cNvPr id="3" name="Grafikk 2">
            <a:extLst>
              <a:ext uri="{FF2B5EF4-FFF2-40B4-BE49-F238E27FC236}">
                <a16:creationId xmlns:a16="http://schemas.microsoft.com/office/drawing/2014/main" id="{13C6D68F-1F2E-4DE9-A458-8153C736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345570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 presetClass="entr" presetSubtype="0" fill="hold" nodeType="afterEffect">
                                  <p:stCondLst>
                                    <p:cond delay="25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250"/>
                                  </p:stCondLst>
                                  <p:childTnLst>
                                    <p:set>
                                      <p:cBhvr>
                                        <p:cTn id="13" dur="1" fill="hold">
                                          <p:stCondLst>
                                            <p:cond delay="0"/>
                                          </p:stCondLst>
                                        </p:cTn>
                                        <p:tgtEl>
                                          <p:spTgt spid="9">
                                            <p:bg/>
                                          </p:spTgt>
                                        </p:tgtEl>
                                        <p:attrNameLst>
                                          <p:attrName>style.visibility</p:attrName>
                                        </p:attrNameLst>
                                      </p:cBhvr>
                                      <p:to>
                                        <p:strVal val="visible"/>
                                      </p:to>
                                    </p:set>
                                  </p:childTnLst>
                                </p:cTn>
                              </p:par>
                              <p:par>
                                <p:cTn id="14" presetID="1" presetClass="entr" presetSubtype="0" fill="hold" grpId="0" nodeType="withEffect">
                                  <p:stCondLst>
                                    <p:cond delay="25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par>
                          <p:cTn id="16" fill="hold">
                            <p:stCondLst>
                              <p:cond delay="1500"/>
                            </p:stCondLst>
                            <p:childTnLst>
                              <p:par>
                                <p:cTn id="17" presetID="2" presetClass="entr" presetSubtype="4" decel="26667"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9" grpId="0" build="p" animBg="1">
        <p:tmplLst>
          <p:tmpl>
            <p:tnLst>
              <p:par>
                <p:cTn presetID="1"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childTnLst>
                </p:cTn>
              </p:par>
            </p:tnLst>
          </p:tmpl>
          <p:tmpl lvl="1">
            <p:tnLst>
              <p:par>
                <p:cTn presetID="1"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tel 1">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FFE500"/>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13" name="Grafikk 12">
            <a:extLst>
              <a:ext uri="{FF2B5EF4-FFF2-40B4-BE49-F238E27FC236}">
                <a16:creationId xmlns:a16="http://schemas.microsoft.com/office/drawing/2014/main" id="{00D52B0A-488F-4B0D-B539-47BD678844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281" y="638175"/>
            <a:ext cx="612040" cy="612000"/>
          </a:xfrm>
          <a:prstGeom prst="rect">
            <a:avLst/>
          </a:prstGeom>
        </p:spPr>
      </p:pic>
    </p:spTree>
    <p:extLst>
      <p:ext uri="{BB962C8B-B14F-4D97-AF65-F5344CB8AC3E}">
        <p14:creationId xmlns:p14="http://schemas.microsoft.com/office/powerpoint/2010/main" val="261344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tel 2">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B547814-DD6D-4CF7-87E4-A2C4858B6E22}"/>
              </a:ext>
            </a:extLst>
          </p:cNvPr>
          <p:cNvSpPr/>
          <p:nvPr userDrawn="1"/>
        </p:nvSpPr>
        <p:spPr>
          <a:xfrm>
            <a:off x="1" y="0"/>
            <a:ext cx="12191999" cy="6858000"/>
          </a:xfrm>
          <a:prstGeom prst="rect">
            <a:avLst/>
          </a:prstGeom>
          <a:solidFill>
            <a:srgbClr val="FFF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a:extLst>
              <a:ext uri="{FF2B5EF4-FFF2-40B4-BE49-F238E27FC236}">
                <a16:creationId xmlns:a16="http://schemas.microsoft.com/office/drawing/2014/main" id="{2E28C900-E04C-40CF-BF4F-BA73AF8F457A}"/>
              </a:ext>
            </a:extLst>
          </p:cNvPr>
          <p:cNvSpPr>
            <a:spLocks noGrp="1"/>
          </p:cNvSpPr>
          <p:nvPr>
            <p:ph type="title"/>
          </p:nvPr>
        </p:nvSpPr>
        <p:spPr>
          <a:xfrm>
            <a:off x="635161" y="404815"/>
            <a:ext cx="9956590" cy="4616649"/>
          </a:xfrm>
          <a:noFill/>
        </p:spPr>
        <p:txBody>
          <a:bodyPr anchor="t">
            <a:noAutofit/>
          </a:bodyPr>
          <a:lstStyle>
            <a:lvl1pPr>
              <a:lnSpc>
                <a:spcPct val="100000"/>
              </a:lnSpc>
              <a:defRPr sz="7500" b="0">
                <a:solidFill>
                  <a:srgbClr val="008D44"/>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962E786B-52A3-4392-A56A-69F67799288C}"/>
              </a:ext>
            </a:extLst>
          </p:cNvPr>
          <p:cNvSpPr>
            <a:spLocks noGrp="1"/>
          </p:cNvSpPr>
          <p:nvPr>
            <p:ph type="dt" sz="half" idx="10"/>
          </p:nvPr>
        </p:nvSpPr>
        <p:spPr>
          <a:xfrm>
            <a:off x="76151" y="-577850"/>
            <a:ext cx="2743200" cy="365125"/>
          </a:xfrm>
          <a:prstGeom prst="rect">
            <a:avLst/>
          </a:prstGeom>
        </p:spPr>
        <p:txBody>
          <a:bodyPr/>
          <a:lstStyle>
            <a:lvl1pPr>
              <a:defRPr>
                <a:solidFill>
                  <a:srgbClr val="000000"/>
                </a:solidFill>
              </a:defRPr>
            </a:lvl1pPr>
          </a:lstStyle>
          <a:p>
            <a:fld id="{2BC8158F-1284-4197-B61B-E1467DBA995F}" type="datetimeFigureOut">
              <a:rPr lang="nb-NO" smtClean="0"/>
              <a:pPr/>
              <a:t>02.06.2023</a:t>
            </a:fld>
            <a:endParaRPr lang="nb-NO"/>
          </a:p>
        </p:txBody>
      </p:sp>
      <p:sp>
        <p:nvSpPr>
          <p:cNvPr id="5" name="Plassholder for bunntekst 4">
            <a:extLst>
              <a:ext uri="{FF2B5EF4-FFF2-40B4-BE49-F238E27FC236}">
                <a16:creationId xmlns:a16="http://schemas.microsoft.com/office/drawing/2014/main" id="{D83D2935-8107-4FC1-8048-89089703645D}"/>
              </a:ext>
            </a:extLst>
          </p:cNvPr>
          <p:cNvSpPr>
            <a:spLocks noGrp="1"/>
          </p:cNvSpPr>
          <p:nvPr>
            <p:ph type="ftr" sz="quarter" idx="11"/>
          </p:nvPr>
        </p:nvSpPr>
        <p:spPr>
          <a:xfrm>
            <a:off x="3276551" y="-479927"/>
            <a:ext cx="4114800" cy="169277"/>
          </a:xfrm>
        </p:spPr>
        <p:txBody>
          <a:bodyPr/>
          <a:lstStyle/>
          <a:p>
            <a:endParaRPr lang="nb-NO"/>
          </a:p>
        </p:txBody>
      </p:sp>
      <p:sp>
        <p:nvSpPr>
          <p:cNvPr id="6" name="Plassholder for lysbildenummer 5">
            <a:extLst>
              <a:ext uri="{FF2B5EF4-FFF2-40B4-BE49-F238E27FC236}">
                <a16:creationId xmlns:a16="http://schemas.microsoft.com/office/drawing/2014/main" id="{B3DC619D-ADB5-4F7B-8B35-76858E3BEB23}"/>
              </a:ext>
            </a:extLst>
          </p:cNvPr>
          <p:cNvSpPr>
            <a:spLocks noGrp="1"/>
          </p:cNvSpPr>
          <p:nvPr>
            <p:ph type="sldNum" sz="quarter" idx="12"/>
          </p:nvPr>
        </p:nvSpPr>
        <p:spPr>
          <a:xfrm>
            <a:off x="7848551" y="-479927"/>
            <a:ext cx="2743200" cy="169277"/>
          </a:xfrm>
        </p:spPr>
        <p:txBody>
          <a:bodyPr/>
          <a:lstStyle>
            <a:lvl1pPr>
              <a:defRPr>
                <a:solidFill>
                  <a:srgbClr val="004820"/>
                </a:solidFill>
              </a:defRPr>
            </a:lvl1pPr>
          </a:lstStyle>
          <a:p>
            <a:fld id="{5E7A33AB-0A16-4D04-A5C0-51F550DAA9F1}" type="slidenum">
              <a:rPr lang="nb-NO" smtClean="0"/>
              <a:pPr/>
              <a:t>‹#›</a:t>
            </a:fld>
            <a:endParaRPr lang="nb-NO"/>
          </a:p>
        </p:txBody>
      </p:sp>
      <p:pic>
        <p:nvPicPr>
          <p:cNvPr id="3" name="Grafikk 2">
            <a:extLst>
              <a:ext uri="{FF2B5EF4-FFF2-40B4-BE49-F238E27FC236}">
                <a16:creationId xmlns:a16="http://schemas.microsoft.com/office/drawing/2014/main" id="{4DBC294F-DE0E-4019-80BA-C720B645FB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1906429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8ADEE5E-BD87-4838-411C-532061F75B30}"/>
              </a:ext>
            </a:extLst>
          </p:cNvPr>
          <p:cNvGraphicFramePr>
            <a:graphicFrameLocks noChangeAspect="1"/>
          </p:cNvGraphicFramePr>
          <p:nvPr userDrawn="1">
            <p:custDataLst>
              <p:tags r:id="rId34"/>
            </p:custDataLst>
            <p:extLst>
              <p:ext uri="{D42A27DB-BD31-4B8C-83A1-F6EECF244321}">
                <p14:modId xmlns:p14="http://schemas.microsoft.com/office/powerpoint/2010/main" val="14705591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5" imgW="7772400" imgH="10058400" progId="TCLayout.ActiveDocument.1">
                  <p:embed/>
                </p:oleObj>
              </mc:Choice>
              <mc:Fallback>
                <p:oleObj name="think-cell Slide" r:id="rId35" imgW="7772400" imgH="10058400" progId="TCLayout.ActiveDocument.1">
                  <p:embed/>
                  <p:pic>
                    <p:nvPicPr>
                      <p:cNvPr id="7" name="Object 6" hidden="1">
                        <a:extLst>
                          <a:ext uri="{FF2B5EF4-FFF2-40B4-BE49-F238E27FC236}">
                            <a16:creationId xmlns:a16="http://schemas.microsoft.com/office/drawing/2014/main" id="{C8ADEE5E-BD87-4838-411C-532061F75B30}"/>
                          </a:ext>
                        </a:extLst>
                      </p:cNvPr>
                      <p:cNvPicPr/>
                      <p:nvPr/>
                    </p:nvPicPr>
                    <p:blipFill>
                      <a:blip r:embed="rId36"/>
                      <a:stretch>
                        <a:fillRect/>
                      </a:stretch>
                    </p:blipFill>
                    <p:spPr>
                      <a:xfrm>
                        <a:off x="1588" y="1588"/>
                        <a:ext cx="1227" cy="1588"/>
                      </a:xfrm>
                      <a:prstGeom prst="rect">
                        <a:avLst/>
                      </a:prstGeom>
                    </p:spPr>
                  </p:pic>
                </p:oleObj>
              </mc:Fallback>
            </mc:AlternateContent>
          </a:graphicData>
        </a:graphic>
      </p:graphicFrame>
      <p:sp>
        <p:nvSpPr>
          <p:cNvPr id="2" name="Plassholder for tittel 1">
            <a:extLst>
              <a:ext uri="{FF2B5EF4-FFF2-40B4-BE49-F238E27FC236}">
                <a16:creationId xmlns:a16="http://schemas.microsoft.com/office/drawing/2014/main" id="{158CD799-CA23-49FE-8CCB-BE9D9494EF9C}"/>
              </a:ext>
            </a:extLst>
          </p:cNvPr>
          <p:cNvSpPr>
            <a:spLocks noGrp="1"/>
          </p:cNvSpPr>
          <p:nvPr>
            <p:ph type="title"/>
          </p:nvPr>
        </p:nvSpPr>
        <p:spPr>
          <a:xfrm>
            <a:off x="635161" y="365127"/>
            <a:ext cx="9881125" cy="1325563"/>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573ED987-EEED-4AC7-BFB5-19BCD45ACD75}"/>
              </a:ext>
            </a:extLst>
          </p:cNvPr>
          <p:cNvSpPr>
            <a:spLocks noGrp="1"/>
          </p:cNvSpPr>
          <p:nvPr>
            <p:ph type="body" idx="1"/>
          </p:nvPr>
        </p:nvSpPr>
        <p:spPr>
          <a:xfrm>
            <a:off x="635161" y="2521975"/>
            <a:ext cx="9881124" cy="3654989"/>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1619C219-C1E7-4014-AD13-E3E2288B1349}"/>
              </a:ext>
            </a:extLst>
          </p:cNvPr>
          <p:cNvSpPr>
            <a:spLocks noGrp="1"/>
          </p:cNvSpPr>
          <p:nvPr>
            <p:ph type="ftr" sz="quarter" idx="3"/>
          </p:nvPr>
        </p:nvSpPr>
        <p:spPr>
          <a:xfrm>
            <a:off x="635160" y="6339976"/>
            <a:ext cx="9881123" cy="169277"/>
          </a:xfrm>
          <a:prstGeom prst="rect">
            <a:avLst/>
          </a:prstGeom>
        </p:spPr>
        <p:txBody>
          <a:bodyPr vert="horz" wrap="square" lIns="0" tIns="0" rIns="0" bIns="0" rtlCol="0" anchor="ctr">
            <a:spAutoFit/>
          </a:bodyPr>
          <a:lstStyle>
            <a:lvl1pPr algn="l">
              <a:lnSpc>
                <a:spcPct val="100000"/>
              </a:lnSpc>
              <a:defRPr sz="1100">
                <a:solidFill>
                  <a:schemeClr val="dk2"/>
                </a:solidFill>
              </a:defRPr>
            </a:lvl1pPr>
          </a:lstStyle>
          <a:p>
            <a:endParaRPr lang="nb-NO"/>
          </a:p>
        </p:txBody>
      </p:sp>
      <p:sp>
        <p:nvSpPr>
          <p:cNvPr id="6" name="Plassholder for lysbildenummer 5">
            <a:extLst>
              <a:ext uri="{FF2B5EF4-FFF2-40B4-BE49-F238E27FC236}">
                <a16:creationId xmlns:a16="http://schemas.microsoft.com/office/drawing/2014/main" id="{44DEBE56-76E0-4CBC-9EAA-2284E5270049}"/>
              </a:ext>
            </a:extLst>
          </p:cNvPr>
          <p:cNvSpPr>
            <a:spLocks noGrp="1"/>
          </p:cNvSpPr>
          <p:nvPr>
            <p:ph type="sldNum" sz="quarter" idx="4"/>
          </p:nvPr>
        </p:nvSpPr>
        <p:spPr>
          <a:xfrm>
            <a:off x="10728211" y="6339976"/>
            <a:ext cx="828628" cy="169277"/>
          </a:xfrm>
          <a:prstGeom prst="rect">
            <a:avLst/>
          </a:prstGeom>
        </p:spPr>
        <p:txBody>
          <a:bodyPr vert="horz" wrap="square" lIns="0" tIns="0" rIns="0" bIns="0" rtlCol="0" anchor="ctr">
            <a:spAutoFit/>
          </a:bodyPr>
          <a:lstStyle>
            <a:lvl1pPr algn="r">
              <a:lnSpc>
                <a:spcPct val="100000"/>
              </a:lnSpc>
              <a:defRPr sz="1100">
                <a:solidFill>
                  <a:srgbClr val="004820"/>
                </a:solidFill>
              </a:defRPr>
            </a:lvl1pPr>
          </a:lstStyle>
          <a:p>
            <a:fld id="{5E7A33AB-0A16-4D04-A5C0-51F550DAA9F1}" type="slidenum">
              <a:rPr lang="nb-NO" smtClean="0"/>
              <a:pPr/>
              <a:t>‹#›</a:t>
            </a:fld>
            <a:endParaRPr lang="nb-NO"/>
          </a:p>
        </p:txBody>
      </p:sp>
      <p:pic>
        <p:nvPicPr>
          <p:cNvPr id="10" name="Grafikk 9">
            <a:extLst>
              <a:ext uri="{FF2B5EF4-FFF2-40B4-BE49-F238E27FC236}">
                <a16:creationId xmlns:a16="http://schemas.microsoft.com/office/drawing/2014/main" id="{5FFA3A76-542F-4AE5-A3FE-5D2498E66046}"/>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4326937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85" r:id="rId4"/>
    <p:sldLayoutId id="214748365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50" r:id="rId18"/>
    <p:sldLayoutId id="2147483674" r:id="rId19"/>
    <p:sldLayoutId id="2147483676" r:id="rId20"/>
    <p:sldLayoutId id="2147483677" r:id="rId21"/>
    <p:sldLayoutId id="2147483678" r:id="rId22"/>
    <p:sldLayoutId id="2147483686" r:id="rId23"/>
    <p:sldLayoutId id="2147483681" r:id="rId24"/>
    <p:sldLayoutId id="2147483682" r:id="rId25"/>
    <p:sldLayoutId id="2147483683" r:id="rId26"/>
    <p:sldLayoutId id="2147483684" r:id="rId27"/>
    <p:sldLayoutId id="2147483654" r:id="rId28"/>
    <p:sldLayoutId id="2147483655" r:id="rId29"/>
    <p:sldLayoutId id="2147483680" r:id="rId30"/>
    <p:sldLayoutId id="2147483679" r:id="rId31"/>
    <p:sldLayoutId id="2147483688" r:id="rId32"/>
  </p:sldLayoutIdLst>
  <p:txStyles>
    <p:titleStyle>
      <a:lvl1pPr algn="l" defTabSz="914355" rtl="0" eaLnBrk="1" latinLnBrk="0" hangingPunct="1">
        <a:lnSpc>
          <a:spcPct val="95000"/>
        </a:lnSpc>
        <a:spcBef>
          <a:spcPct val="0"/>
        </a:spcBef>
        <a:buNone/>
        <a:defRPr sz="3800" b="1" kern="1200">
          <a:solidFill>
            <a:srgbClr val="004820"/>
          </a:solidFill>
          <a:latin typeface="+mj-lt"/>
          <a:ea typeface="+mj-ea"/>
          <a:cs typeface="+mj-cs"/>
        </a:defRPr>
      </a:lvl1pPr>
    </p:titleStyle>
    <p:body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tags" Target="../tags/tag22.xml"/><Relationship Id="rId6" Type="http://schemas.openxmlformats.org/officeDocument/2006/relationships/image" Target="../media/image50.jpeg"/><Relationship Id="rId5" Type="http://schemas.openxmlformats.org/officeDocument/2006/relationships/image" Target="../media/image49.e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oleObject" Target="../embeddings/oleObject3.bin"/><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notesSlide" Target="../notesSlides/notesSlide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7.xml"/><Relationship Id="rId5" Type="http://schemas.openxmlformats.org/officeDocument/2006/relationships/tags" Target="../tags/tag8.xml"/><Relationship Id="rId15" Type="http://schemas.openxmlformats.org/officeDocument/2006/relationships/chart" Target="../charts/chart1.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32.xml"/><Relationship Id="rId1" Type="http://schemas.openxmlformats.org/officeDocument/2006/relationships/tags" Target="../tags/tag1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oleObject" Target="../embeddings/oleObject5.bin"/><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oleObject" Target="../embeddings/oleObject6.bin"/><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slideLayout" Target="../slideLayouts/slideLayout29.xml"/><Relationship Id="rId16" Type="http://schemas.openxmlformats.org/officeDocument/2006/relationships/image" Target="../media/image36.png"/><Relationship Id="rId1" Type="http://schemas.openxmlformats.org/officeDocument/2006/relationships/tags" Target="../tags/tag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 Id="rId1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tags" Target="../tags/tag17.x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tags" Target="../tags/tag18.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94CB5CC-A7FD-B219-2F23-870B367CA836}"/>
              </a:ext>
            </a:extLst>
          </p:cNvPr>
          <p:cNvGraphicFramePr>
            <a:graphicFrameLocks noChangeAspect="1"/>
          </p:cNvGraphicFramePr>
          <p:nvPr>
            <p:custDataLst>
              <p:tags r:id="rId1"/>
            </p:custDataLst>
            <p:extLst>
              <p:ext uri="{D42A27DB-BD31-4B8C-83A1-F6EECF244321}">
                <p14:modId xmlns:p14="http://schemas.microsoft.com/office/powerpoint/2010/main" val="9804984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B94CB5CC-A7FD-B219-2F23-870B367CA83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15C5-6017-A62F-9F51-28753C4B73B3}"/>
              </a:ext>
            </a:extLst>
          </p:cNvPr>
          <p:cNvSpPr>
            <a:spLocks noGrp="1"/>
          </p:cNvSpPr>
          <p:nvPr>
            <p:ph type="ctrTitle"/>
          </p:nvPr>
        </p:nvSpPr>
        <p:spPr/>
        <p:txBody>
          <a:bodyPr vert="horz"/>
          <a:lstStyle/>
          <a:p>
            <a:r>
              <a:rPr lang="nb-NO"/>
              <a:t>Det strategiske valget av Dynamics 365 og annen teknologi fra Microsoft</a:t>
            </a:r>
          </a:p>
        </p:txBody>
      </p:sp>
      <p:sp>
        <p:nvSpPr>
          <p:cNvPr id="3" name="Subtitle 2">
            <a:extLst>
              <a:ext uri="{FF2B5EF4-FFF2-40B4-BE49-F238E27FC236}">
                <a16:creationId xmlns:a16="http://schemas.microsoft.com/office/drawing/2014/main" id="{D3B223BF-9507-3370-25F0-833A92629626}"/>
              </a:ext>
            </a:extLst>
          </p:cNvPr>
          <p:cNvSpPr>
            <a:spLocks noGrp="1"/>
          </p:cNvSpPr>
          <p:nvPr>
            <p:ph type="subTitle" idx="1"/>
          </p:nvPr>
        </p:nvSpPr>
        <p:spPr/>
        <p:txBody>
          <a:bodyPr anchor="b"/>
          <a:lstStyle/>
          <a:p>
            <a:r>
              <a:rPr lang="nb-NO"/>
              <a:t>Terje Bjørgum</a:t>
            </a:r>
          </a:p>
        </p:txBody>
      </p:sp>
    </p:spTree>
    <p:extLst>
      <p:ext uri="{BB962C8B-B14F-4D97-AF65-F5344CB8AC3E}">
        <p14:creationId xmlns:p14="http://schemas.microsoft.com/office/powerpoint/2010/main" val="60769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588374-EE70-5EFD-F01D-29CB34999296}"/>
              </a:ext>
            </a:extLst>
          </p:cNvPr>
          <p:cNvGraphicFramePr>
            <a:graphicFrameLocks noChangeAspect="1"/>
          </p:cNvGraphicFramePr>
          <p:nvPr>
            <p:custDataLst>
              <p:tags r:id="rId1"/>
            </p:custDataLst>
            <p:extLst>
              <p:ext uri="{D42A27DB-BD31-4B8C-83A1-F6EECF244321}">
                <p14:modId xmlns:p14="http://schemas.microsoft.com/office/powerpoint/2010/main" val="18320428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B3588374-EE70-5EFD-F01D-29CB349992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0F37D433-7AD7-C07C-CF5A-A6E29ABF664F}"/>
              </a:ext>
            </a:extLst>
          </p:cNvPr>
          <p:cNvSpPr>
            <a:spLocks noGrp="1"/>
          </p:cNvSpPr>
          <p:nvPr>
            <p:ph type="title"/>
          </p:nvPr>
        </p:nvSpPr>
        <p:spPr>
          <a:xfrm>
            <a:off x="635161" y="365128"/>
            <a:ext cx="9881125" cy="958030"/>
          </a:xfrm>
        </p:spPr>
        <p:txBody>
          <a:bodyPr vert="horz"/>
          <a:lstStyle/>
          <a:p>
            <a:r>
              <a:rPr lang="nb-NO" sz="4000">
                <a:solidFill>
                  <a:schemeClr val="tx2"/>
                </a:solidFill>
                <a:latin typeface="FK Messina" pitchFamily="2" charset="77"/>
              </a:rPr>
              <a:t>Arbeidsmetoder</a:t>
            </a:r>
            <a:r>
              <a:rPr lang="nb-NO"/>
              <a:t> i programmet </a:t>
            </a:r>
          </a:p>
        </p:txBody>
      </p:sp>
      <p:sp>
        <p:nvSpPr>
          <p:cNvPr id="3" name="Plassholder for innhold 2">
            <a:extLst>
              <a:ext uri="{FF2B5EF4-FFF2-40B4-BE49-F238E27FC236}">
                <a16:creationId xmlns:a16="http://schemas.microsoft.com/office/drawing/2014/main" id="{E3A657A1-AEF9-9829-4220-F06A4C99768B}"/>
              </a:ext>
            </a:extLst>
          </p:cNvPr>
          <p:cNvSpPr>
            <a:spLocks noGrp="1"/>
          </p:cNvSpPr>
          <p:nvPr>
            <p:ph idx="1"/>
          </p:nvPr>
        </p:nvSpPr>
        <p:spPr>
          <a:xfrm>
            <a:off x="801278" y="2762059"/>
            <a:ext cx="7296347" cy="3610437"/>
          </a:xfrm>
        </p:spPr>
        <p:txBody>
          <a:bodyPr>
            <a:normAutofit fontScale="92500" lnSpcReduction="20000"/>
          </a:bodyPr>
          <a:lstStyle/>
          <a:p>
            <a:r>
              <a:rPr lang="nb-NO" b="1" dirty="0" err="1"/>
              <a:t>Success</a:t>
            </a:r>
            <a:r>
              <a:rPr lang="nb-NO" b="1" dirty="0"/>
              <a:t> By Design </a:t>
            </a:r>
            <a:r>
              <a:rPr lang="nb-NO" dirty="0"/>
              <a:t>er rammeverket vi har lagt til grunn for prosjektgjennomføringen. Gjennom alle prosjektene har vi tilpasset disse overordnede stegene frem til leveranse</a:t>
            </a:r>
          </a:p>
          <a:p>
            <a:pPr lvl="1"/>
            <a:r>
              <a:rPr lang="nb-NO" dirty="0"/>
              <a:t>Etablere en prototype via et sett standard prosesser</a:t>
            </a:r>
          </a:p>
          <a:p>
            <a:pPr lvl="1"/>
            <a:r>
              <a:rPr lang="nb-NO" dirty="0"/>
              <a:t>Finne avvik og prioritere disse utover i et sett sprinter</a:t>
            </a:r>
          </a:p>
          <a:p>
            <a:pPr lvl="1"/>
            <a:r>
              <a:rPr lang="nb-NO" dirty="0"/>
              <a:t>Starte endringsarbeidet</a:t>
            </a:r>
          </a:p>
          <a:p>
            <a:pPr lvl="1"/>
            <a:r>
              <a:rPr lang="nb-NO" dirty="0"/>
              <a:t>Stor grad av test og øvelse før </a:t>
            </a:r>
            <a:r>
              <a:rPr lang="nb-NO" dirty="0" err="1"/>
              <a:t>cutover</a:t>
            </a:r>
            <a:r>
              <a:rPr lang="nb-NO" dirty="0"/>
              <a:t>-aktiviteter begynner</a:t>
            </a:r>
          </a:p>
          <a:p>
            <a:endParaRPr lang="nb-NO" dirty="0"/>
          </a:p>
          <a:p>
            <a:endParaRPr lang="nb-NO" dirty="0"/>
          </a:p>
          <a:p>
            <a:r>
              <a:rPr lang="nb-NO" b="1" dirty="0"/>
              <a:t>ADKAR </a:t>
            </a:r>
            <a:r>
              <a:rPr lang="nb-NO" b="1" dirty="0" err="1"/>
              <a:t>Prosci</a:t>
            </a:r>
            <a:r>
              <a:rPr lang="nb-NO" b="1"/>
              <a:t> </a:t>
            </a:r>
            <a:r>
              <a:rPr lang="nb-NO"/>
              <a:t>er </a:t>
            </a:r>
            <a:r>
              <a:rPr lang="nb-NO" dirty="0"/>
              <a:t>rammeverket vi har lagt til </a:t>
            </a:r>
            <a:r>
              <a:rPr lang="nb-NO"/>
              <a:t>grunn for </a:t>
            </a:r>
            <a:r>
              <a:rPr lang="nb-NO" dirty="0"/>
              <a:t>endringsreisen</a:t>
            </a:r>
          </a:p>
          <a:p>
            <a:pPr lvl="1"/>
            <a:r>
              <a:rPr lang="nb-NO" dirty="0"/>
              <a:t>Bevisstgjøring av endringen</a:t>
            </a:r>
          </a:p>
          <a:p>
            <a:pPr lvl="1"/>
            <a:r>
              <a:rPr lang="nb-NO" dirty="0"/>
              <a:t>Motivere målgruppene</a:t>
            </a:r>
          </a:p>
          <a:p>
            <a:pPr lvl="1"/>
            <a:r>
              <a:rPr lang="nb-NO" dirty="0"/>
              <a:t>Bygge kunnskap via trening</a:t>
            </a:r>
          </a:p>
          <a:p>
            <a:pPr lvl="1"/>
            <a:r>
              <a:rPr lang="nb-NO" dirty="0"/>
              <a:t>Bygge forståelse og sikre evne til å bruke ny løsning</a:t>
            </a:r>
          </a:p>
          <a:p>
            <a:pPr lvl="1"/>
            <a:r>
              <a:rPr lang="nb-NO" dirty="0"/>
              <a:t>Arbeid med å forsterke </a:t>
            </a:r>
          </a:p>
          <a:p>
            <a:pPr lvl="1"/>
            <a:endParaRPr lang="nb-NO" dirty="0"/>
          </a:p>
          <a:p>
            <a:endParaRPr lang="nb-NO" dirty="0"/>
          </a:p>
          <a:p>
            <a:endParaRPr lang="nb-NO" dirty="0"/>
          </a:p>
          <a:p>
            <a:pPr marL="0" indent="0">
              <a:buNone/>
            </a:pPr>
            <a:endParaRPr lang="nb-NO" dirty="0"/>
          </a:p>
        </p:txBody>
      </p:sp>
      <p:pic>
        <p:nvPicPr>
          <p:cNvPr id="7" name="Bilde 6">
            <a:extLst>
              <a:ext uri="{FF2B5EF4-FFF2-40B4-BE49-F238E27FC236}">
                <a16:creationId xmlns:a16="http://schemas.microsoft.com/office/drawing/2014/main" id="{35E750D0-98F6-ECD9-059B-183A545CCA54}"/>
              </a:ext>
            </a:extLst>
          </p:cNvPr>
          <p:cNvPicPr>
            <a:picLocks noChangeAspect="1"/>
          </p:cNvPicPr>
          <p:nvPr/>
        </p:nvPicPr>
        <p:blipFill>
          <a:blip r:embed="rId5"/>
          <a:stretch>
            <a:fillRect/>
          </a:stretch>
        </p:blipFill>
        <p:spPr>
          <a:xfrm>
            <a:off x="8672361" y="4688660"/>
            <a:ext cx="2421443" cy="1804212"/>
          </a:xfrm>
          <a:prstGeom prst="rect">
            <a:avLst/>
          </a:prstGeom>
        </p:spPr>
      </p:pic>
      <p:pic>
        <p:nvPicPr>
          <p:cNvPr id="8" name="Bilde 7">
            <a:extLst>
              <a:ext uri="{FF2B5EF4-FFF2-40B4-BE49-F238E27FC236}">
                <a16:creationId xmlns:a16="http://schemas.microsoft.com/office/drawing/2014/main" id="{89A004D2-B85D-B261-8D75-3D1AF1689A1B}"/>
              </a:ext>
            </a:extLst>
          </p:cNvPr>
          <p:cNvPicPr>
            <a:picLocks noChangeAspect="1"/>
          </p:cNvPicPr>
          <p:nvPr/>
        </p:nvPicPr>
        <p:blipFill rotWithShape="1">
          <a:blip r:embed="rId6"/>
          <a:srcRect t="7468" r="2966"/>
          <a:stretch/>
        </p:blipFill>
        <p:spPr>
          <a:xfrm>
            <a:off x="8379780" y="2689763"/>
            <a:ext cx="3142923" cy="1478473"/>
          </a:xfrm>
          <a:prstGeom prst="rect">
            <a:avLst/>
          </a:prstGeom>
        </p:spPr>
      </p:pic>
      <p:sp>
        <p:nvSpPr>
          <p:cNvPr id="4" name="Plassholder for innhold 2">
            <a:extLst>
              <a:ext uri="{FF2B5EF4-FFF2-40B4-BE49-F238E27FC236}">
                <a16:creationId xmlns:a16="http://schemas.microsoft.com/office/drawing/2014/main" id="{BD6FACBE-FEEE-F444-53B7-750A9EF5D2DC}"/>
              </a:ext>
            </a:extLst>
          </p:cNvPr>
          <p:cNvSpPr txBox="1">
            <a:spLocks/>
          </p:cNvSpPr>
          <p:nvPr/>
        </p:nvSpPr>
        <p:spPr>
          <a:xfrm>
            <a:off x="635161" y="1451728"/>
            <a:ext cx="11094931" cy="886119"/>
          </a:xfrm>
          <a:prstGeom prst="rect">
            <a:avLst/>
          </a:prstGeom>
        </p:spPr>
        <p:txBody>
          <a:bodyPr vert="horz" lIns="0" tIns="0" rIns="0" bIns="0" rtlCol="0">
            <a:normAutofit/>
          </a:bodyPr>
          <a:lstStyle>
            <a:lvl1pPr marL="280194" indent="-280194" algn="l" defTabSz="914355" rtl="0" eaLnBrk="1" latinLnBrk="0" hangingPunct="1">
              <a:lnSpc>
                <a:spcPct val="113000"/>
              </a:lnSpc>
              <a:spcBef>
                <a:spcPts val="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13000"/>
              </a:lnSpc>
              <a:spcBef>
                <a:spcPts val="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13000"/>
              </a:lnSpc>
              <a:spcBef>
                <a:spcPts val="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13000"/>
              </a:lnSpc>
              <a:spcBef>
                <a:spcPts val="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13000"/>
              </a:lnSpc>
              <a:spcBef>
                <a:spcPts val="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a:t>Forsprang er et program med </a:t>
            </a:r>
            <a:r>
              <a:rPr lang="nb-NO" b="1" dirty="0"/>
              <a:t>transformasjonsprosjekter</a:t>
            </a:r>
            <a:r>
              <a:rPr lang="nb-NO" dirty="0"/>
              <a:t>. Når prosjektene er ferdig er ikke prosessene de samme som i dag, Felleskjøpet går fra en driftsmodell til en annen. Noen av endringene drives av prosjektene, andre må drives av linjeorganisasjonen som støttes av leveranser fra prosjektene</a:t>
            </a:r>
          </a:p>
          <a:p>
            <a:endParaRPr lang="nb-NO" dirty="0"/>
          </a:p>
          <a:p>
            <a:pPr marL="0" indent="0">
              <a:buFont typeface="Arial" panose="020B0604020202020204" pitchFamily="34" charset="0"/>
              <a:buNone/>
            </a:pPr>
            <a:endParaRPr lang="nb-NO" dirty="0"/>
          </a:p>
        </p:txBody>
      </p:sp>
      <p:cxnSp>
        <p:nvCxnSpPr>
          <p:cNvPr id="6" name="Straight Connector 5">
            <a:extLst>
              <a:ext uri="{FF2B5EF4-FFF2-40B4-BE49-F238E27FC236}">
                <a16:creationId xmlns:a16="http://schemas.microsoft.com/office/drawing/2014/main" id="{7628A107-2CCD-72A1-9FE8-AD49DAA55F0D}"/>
              </a:ext>
            </a:extLst>
          </p:cNvPr>
          <p:cNvCxnSpPr>
            <a:cxnSpLocks/>
          </p:cNvCxnSpPr>
          <p:nvPr/>
        </p:nvCxnSpPr>
        <p:spPr>
          <a:xfrm>
            <a:off x="635161" y="2516957"/>
            <a:ext cx="1109493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2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AE022D4-13CA-8ACE-3E23-DEE43427B288}"/>
              </a:ext>
            </a:extLst>
          </p:cNvPr>
          <p:cNvGraphicFramePr>
            <a:graphicFrameLocks noChangeAspect="1"/>
          </p:cNvGraphicFramePr>
          <p:nvPr>
            <p:custDataLst>
              <p:tags r:id="rId1"/>
            </p:custDataLst>
            <p:extLst>
              <p:ext uri="{D42A27DB-BD31-4B8C-83A1-F6EECF244321}">
                <p14:modId xmlns:p14="http://schemas.microsoft.com/office/powerpoint/2010/main" val="3561474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0AE022D4-13CA-8ACE-3E23-DEE43427B28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4" name="Bilde 3" descr="Et bilde som inneholder himmel, utendørs, bilvei&#10;&#10;Automatisk generert beskrivelse">
            <a:extLst>
              <a:ext uri="{FF2B5EF4-FFF2-40B4-BE49-F238E27FC236}">
                <a16:creationId xmlns:a16="http://schemas.microsoft.com/office/drawing/2014/main" id="{BB06B127-1A76-41F4-B8DF-36F56DA48AA6}"/>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5616" t="21460" r="31365"/>
          <a:stretch/>
        </p:blipFill>
        <p:spPr>
          <a:xfrm>
            <a:off x="6096001" y="0"/>
            <a:ext cx="6096000" cy="6858000"/>
          </a:xfrm>
          <a:prstGeom prst="rect">
            <a:avLst/>
          </a:prstGeom>
        </p:spPr>
      </p:pic>
      <p:sp>
        <p:nvSpPr>
          <p:cNvPr id="3" name="Content Placeholder 2">
            <a:extLst>
              <a:ext uri="{FF2B5EF4-FFF2-40B4-BE49-F238E27FC236}">
                <a16:creationId xmlns:a16="http://schemas.microsoft.com/office/drawing/2014/main" id="{8608D730-3C47-2BAC-1AD3-A66423CCDBF7}"/>
              </a:ext>
            </a:extLst>
          </p:cNvPr>
          <p:cNvSpPr>
            <a:spLocks noGrp="1"/>
          </p:cNvSpPr>
          <p:nvPr>
            <p:ph idx="1"/>
          </p:nvPr>
        </p:nvSpPr>
        <p:spPr>
          <a:xfrm>
            <a:off x="609601" y="2139885"/>
            <a:ext cx="5358714" cy="3996313"/>
          </a:xfrm>
        </p:spPr>
        <p:txBody>
          <a:bodyPr>
            <a:normAutofit/>
          </a:bodyPr>
          <a:lstStyle/>
          <a:p>
            <a:r>
              <a:rPr lang="nb-NO" sz="2000" dirty="0"/>
              <a:t>Løsningsvalg</a:t>
            </a:r>
          </a:p>
          <a:p>
            <a:pPr lvl="1"/>
            <a:r>
              <a:rPr lang="nb-NO" sz="2000" dirty="0"/>
              <a:t>Fortsatt fokus på standard</a:t>
            </a:r>
          </a:p>
          <a:p>
            <a:pPr lvl="1"/>
            <a:r>
              <a:rPr lang="nb-NO" sz="2000" dirty="0"/>
              <a:t>Utnytte mulighetene i Dynamics og ISV-er</a:t>
            </a:r>
          </a:p>
          <a:p>
            <a:endParaRPr lang="nb-NO" sz="2000" dirty="0"/>
          </a:p>
          <a:p>
            <a:r>
              <a:rPr lang="nb-NO" sz="2000" dirty="0"/>
              <a:t>Arbeid med endringsledelse</a:t>
            </a:r>
          </a:p>
          <a:p>
            <a:pPr lvl="1"/>
            <a:r>
              <a:rPr lang="nb-NO" sz="2000" dirty="0"/>
              <a:t>God involvering av organisasjonen</a:t>
            </a:r>
          </a:p>
          <a:p>
            <a:pPr lvl="1"/>
            <a:r>
              <a:rPr lang="nb-NO" sz="2000" dirty="0"/>
              <a:t>Fokus på trening og øvelse</a:t>
            </a:r>
          </a:p>
          <a:p>
            <a:pPr lvl="1"/>
            <a:r>
              <a:rPr lang="nb-NO" sz="2000" dirty="0"/>
              <a:t>Tett kommunikasjon alle deler av organisasjonen som skal ta i mot ny løsning</a:t>
            </a:r>
          </a:p>
          <a:p>
            <a:pPr lvl="1"/>
            <a:r>
              <a:rPr lang="nb-NO" sz="2000" dirty="0"/>
              <a:t>Grundig testing</a:t>
            </a:r>
          </a:p>
          <a:p>
            <a:endParaRPr lang="nb-NO" dirty="0"/>
          </a:p>
          <a:p>
            <a:endParaRPr lang="nb-NO" dirty="0"/>
          </a:p>
        </p:txBody>
      </p:sp>
      <p:sp>
        <p:nvSpPr>
          <p:cNvPr id="2" name="Tittel 1"/>
          <p:cNvSpPr>
            <a:spLocks noGrp="1"/>
          </p:cNvSpPr>
          <p:nvPr>
            <p:ph type="title"/>
          </p:nvPr>
        </p:nvSpPr>
        <p:spPr>
          <a:xfrm>
            <a:off x="609600" y="371045"/>
            <a:ext cx="5358714" cy="1046593"/>
          </a:xfrm>
        </p:spPr>
        <p:txBody>
          <a:bodyPr vert="horz">
            <a:normAutofit fontScale="90000"/>
          </a:bodyPr>
          <a:lstStyle/>
          <a:p>
            <a:r>
              <a:rPr lang="nb-NO" sz="4000" dirty="0"/>
              <a:t>Suksesskriterier for det videre arbeidet</a:t>
            </a:r>
            <a:endParaRPr lang="nb-NO" sz="4000" dirty="0">
              <a:solidFill>
                <a:schemeClr val="tx2"/>
              </a:solidFill>
            </a:endParaRPr>
          </a:p>
        </p:txBody>
      </p:sp>
      <p:pic>
        <p:nvPicPr>
          <p:cNvPr id="10" name="Grafikk 9">
            <a:extLst>
              <a:ext uri="{FF2B5EF4-FFF2-40B4-BE49-F238E27FC236}">
                <a16:creationId xmlns:a16="http://schemas.microsoft.com/office/drawing/2014/main" id="{1FD31066-1925-EC04-CB5D-92E32A9C14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44799" y="630011"/>
            <a:ext cx="612040" cy="612000"/>
          </a:xfrm>
          <a:prstGeom prst="rect">
            <a:avLst/>
          </a:prstGeom>
        </p:spPr>
      </p:pic>
    </p:spTree>
    <p:extLst>
      <p:ext uri="{BB962C8B-B14F-4D97-AF65-F5344CB8AC3E}">
        <p14:creationId xmlns:p14="http://schemas.microsoft.com/office/powerpoint/2010/main" val="347721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85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BD9D1E-6608-B499-FF93-C37EAAF88086}"/>
              </a:ext>
            </a:extLst>
          </p:cNvPr>
          <p:cNvSpPr>
            <a:spLocks noGrp="1"/>
          </p:cNvSpPr>
          <p:nvPr>
            <p:ph type="title"/>
          </p:nvPr>
        </p:nvSpPr>
        <p:spPr/>
        <p:txBody>
          <a:bodyPr/>
          <a:lstStyle/>
          <a:p>
            <a:r>
              <a:rPr lang="nb-NO"/>
              <a:t>Historien og valget</a:t>
            </a:r>
          </a:p>
        </p:txBody>
      </p:sp>
      <p:sp>
        <p:nvSpPr>
          <p:cNvPr id="3" name="Plassholder for innhold 2">
            <a:extLst>
              <a:ext uri="{FF2B5EF4-FFF2-40B4-BE49-F238E27FC236}">
                <a16:creationId xmlns:a16="http://schemas.microsoft.com/office/drawing/2014/main" id="{0B316EBB-F156-FD0E-9912-3608BFC99B9E}"/>
              </a:ext>
            </a:extLst>
          </p:cNvPr>
          <p:cNvSpPr>
            <a:spLocks noGrp="1"/>
          </p:cNvSpPr>
          <p:nvPr>
            <p:ph idx="1"/>
          </p:nvPr>
        </p:nvSpPr>
        <p:spPr>
          <a:xfrm>
            <a:off x="635161" y="1889760"/>
            <a:ext cx="10921678" cy="4263943"/>
          </a:xfrm>
        </p:spPr>
        <p:txBody>
          <a:bodyPr/>
          <a:lstStyle/>
          <a:p>
            <a:pPr marL="0" indent="0">
              <a:buNone/>
            </a:pPr>
            <a:r>
              <a:rPr lang="nb-NO" sz="1800" dirty="0"/>
              <a:t>Dynamics 365 benyttes av ledende selskaper i hele verden, og er stadig i utvikling. Den utviklingen ønsker Felleskjøpet og dra nytte av.</a:t>
            </a:r>
          </a:p>
          <a:p>
            <a:pPr marL="0" indent="0">
              <a:buNone/>
            </a:pPr>
            <a:endParaRPr lang="nb-NO" sz="1800" dirty="0"/>
          </a:p>
          <a:p>
            <a:r>
              <a:rPr lang="nb-NO" sz="1800" dirty="0"/>
              <a:t>Fordelen med Dynamics 365</a:t>
            </a:r>
          </a:p>
          <a:p>
            <a:pPr lvl="1"/>
            <a:r>
              <a:rPr lang="nb-NO" sz="1800" dirty="0"/>
              <a:t>Plattform som utvikles og gir nye muligheter</a:t>
            </a:r>
          </a:p>
          <a:p>
            <a:pPr lvl="1"/>
            <a:r>
              <a:rPr lang="nb-NO" sz="1800" dirty="0"/>
              <a:t>Helheten og tilgang på integrerte løsningskomponenter </a:t>
            </a:r>
            <a:r>
              <a:rPr lang="nb-NO" sz="1800" i="1" dirty="0"/>
              <a:t>(ISV) </a:t>
            </a:r>
            <a:r>
              <a:rPr lang="nb-NO" sz="1800" dirty="0"/>
              <a:t>som </a:t>
            </a:r>
            <a:r>
              <a:rPr lang="nb-NO" sz="1800" dirty="0" err="1"/>
              <a:t>Annata</a:t>
            </a:r>
            <a:r>
              <a:rPr lang="nb-NO" sz="1800" dirty="0"/>
              <a:t>, </a:t>
            </a:r>
            <a:r>
              <a:rPr lang="nb-NO" sz="1800" dirty="0" err="1"/>
              <a:t>ExFlow</a:t>
            </a:r>
            <a:r>
              <a:rPr lang="nb-NO" sz="1800" dirty="0"/>
              <a:t> og AMC banking, sammen med andre tjenester som Microsoft kan levere på muliggjør forretningen å vokse raskere.</a:t>
            </a:r>
          </a:p>
          <a:p>
            <a:pPr lvl="1"/>
            <a:r>
              <a:rPr lang="nb-NO" sz="1800" dirty="0"/>
              <a:t>Tilgang på kompetanse og ressurser </a:t>
            </a:r>
          </a:p>
          <a:p>
            <a:pPr lvl="1"/>
            <a:endParaRPr lang="nb-NO" sz="1800" dirty="0"/>
          </a:p>
          <a:p>
            <a:r>
              <a:rPr lang="nb-NO" sz="1800" dirty="0"/>
              <a:t>Konsekvenser ved valget av Dynamics365</a:t>
            </a:r>
          </a:p>
          <a:p>
            <a:pPr lvl="1"/>
            <a:r>
              <a:rPr lang="nb-NO" sz="1800" dirty="0"/>
              <a:t>Krever en annen organisering </a:t>
            </a:r>
            <a:r>
              <a:rPr lang="nb-NO" sz="1800" i="1" dirty="0"/>
              <a:t>(forvaltning, eierskap i forretningen, masterdata) </a:t>
            </a:r>
            <a:r>
              <a:rPr lang="nb-NO" sz="1800" dirty="0"/>
              <a:t>for å følge med på utviklingen av plattformen</a:t>
            </a:r>
          </a:p>
          <a:p>
            <a:pPr lvl="1"/>
            <a:endParaRPr lang="nb-NO" sz="1800" dirty="0"/>
          </a:p>
          <a:p>
            <a:pPr marL="0" indent="0">
              <a:buNone/>
            </a:pPr>
            <a:endParaRPr lang="nb-NO" sz="1800" dirty="0"/>
          </a:p>
          <a:p>
            <a:pPr marL="0" indent="0">
              <a:buNone/>
            </a:pPr>
            <a:endParaRPr lang="nb-NO" sz="1800" dirty="0"/>
          </a:p>
          <a:p>
            <a:pPr marL="0" indent="0">
              <a:buNone/>
            </a:pPr>
            <a:endParaRPr lang="nb-NO" sz="1800" dirty="0"/>
          </a:p>
          <a:p>
            <a:pPr marL="0" indent="0">
              <a:buNone/>
            </a:pPr>
            <a:endParaRPr lang="nb-NO" sz="1800" dirty="0"/>
          </a:p>
          <a:p>
            <a:pPr marL="0" indent="0">
              <a:buNone/>
            </a:pPr>
            <a:endParaRPr lang="nb-NO" sz="1800" dirty="0"/>
          </a:p>
          <a:p>
            <a:pPr marL="0" indent="0">
              <a:buNone/>
            </a:pPr>
            <a:endParaRPr lang="nb-NO" sz="1800" dirty="0"/>
          </a:p>
          <a:p>
            <a:endParaRPr lang="nb-NO" dirty="0"/>
          </a:p>
        </p:txBody>
      </p:sp>
    </p:spTree>
    <p:extLst>
      <p:ext uri="{BB962C8B-B14F-4D97-AF65-F5344CB8AC3E}">
        <p14:creationId xmlns:p14="http://schemas.microsoft.com/office/powerpoint/2010/main" val="295903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060575-618B-1372-3AF9-76C1DCDB92E8}"/>
              </a:ext>
            </a:extLst>
          </p:cNvPr>
          <p:cNvSpPr>
            <a:spLocks noGrp="1"/>
          </p:cNvSpPr>
          <p:nvPr>
            <p:ph type="title"/>
          </p:nvPr>
        </p:nvSpPr>
        <p:spPr>
          <a:xfrm>
            <a:off x="635161" y="365128"/>
            <a:ext cx="9881125" cy="1011286"/>
          </a:xfrm>
        </p:spPr>
        <p:txBody>
          <a:bodyPr/>
          <a:lstStyle/>
          <a:p>
            <a:r>
              <a:rPr lang="nb-NO"/>
              <a:t>Program Forsprang</a:t>
            </a:r>
          </a:p>
        </p:txBody>
      </p:sp>
      <p:sp>
        <p:nvSpPr>
          <p:cNvPr id="3" name="Plassholder for innhold 2">
            <a:extLst>
              <a:ext uri="{FF2B5EF4-FFF2-40B4-BE49-F238E27FC236}">
                <a16:creationId xmlns:a16="http://schemas.microsoft.com/office/drawing/2014/main" id="{3023E6CB-59C3-A8B6-C30E-504B11F81B24}"/>
              </a:ext>
            </a:extLst>
          </p:cNvPr>
          <p:cNvSpPr>
            <a:spLocks noGrp="1"/>
          </p:cNvSpPr>
          <p:nvPr>
            <p:ph idx="1"/>
          </p:nvPr>
        </p:nvSpPr>
        <p:spPr>
          <a:xfrm>
            <a:off x="635161" y="1690690"/>
            <a:ext cx="10921678" cy="4463013"/>
          </a:xfrm>
        </p:spPr>
        <p:txBody>
          <a:bodyPr>
            <a:normAutofit fontScale="92500" lnSpcReduction="20000"/>
          </a:bodyPr>
          <a:lstStyle/>
          <a:p>
            <a:pPr marL="0" indent="0">
              <a:buNone/>
            </a:pPr>
            <a:r>
              <a:rPr lang="nb-NO"/>
              <a:t>Felleskjøpet skal erstatte dagens hovedsystem samt noen tilknyttende systemer</a:t>
            </a:r>
          </a:p>
          <a:p>
            <a:pPr marL="0" indent="0">
              <a:buNone/>
            </a:pPr>
            <a:endParaRPr lang="nb-NO"/>
          </a:p>
          <a:p>
            <a:pPr marL="0" indent="0">
              <a:buNone/>
            </a:pPr>
            <a:r>
              <a:rPr lang="nb-NO" b="1"/>
              <a:t>Dette er ikke et IT prosjekt, men et </a:t>
            </a:r>
            <a:r>
              <a:rPr lang="nb-NO" b="1" u="sng"/>
              <a:t>transformasjonsprosjekt</a:t>
            </a:r>
            <a:r>
              <a:rPr lang="nb-NO" b="1"/>
              <a:t> </a:t>
            </a:r>
          </a:p>
          <a:p>
            <a:pPr marL="0" indent="0">
              <a:buNone/>
            </a:pPr>
            <a:endParaRPr lang="nb-NO"/>
          </a:p>
          <a:p>
            <a:pPr marL="0" indent="0">
              <a:buNone/>
            </a:pPr>
            <a:endParaRPr lang="nb-NO"/>
          </a:p>
          <a:p>
            <a:r>
              <a:rPr lang="nb-NO"/>
              <a:t>Felleskjøpet skal beholde kjerneprosessene, men de skal løses på en annen måte. </a:t>
            </a:r>
          </a:p>
          <a:p>
            <a:pPr lvl="1"/>
            <a:r>
              <a:rPr lang="nb-NO"/>
              <a:t>Roller og organisasjonen endres </a:t>
            </a:r>
          </a:p>
          <a:p>
            <a:pPr lvl="1"/>
            <a:r>
              <a:rPr lang="nb-NO"/>
              <a:t>Verktøyene og systemene endres</a:t>
            </a:r>
          </a:p>
          <a:p>
            <a:pPr lvl="1"/>
            <a:r>
              <a:rPr lang="nb-NO"/>
              <a:t>Nye arbeidsprosesser etableres</a:t>
            </a:r>
          </a:p>
          <a:p>
            <a:pPr lvl="1"/>
            <a:r>
              <a:rPr lang="nb-NO"/>
              <a:t>Hele grunnforståelsen av arbeidshverdagen til alle ansatte må endres. Vi går fra og utføre </a:t>
            </a:r>
            <a:r>
              <a:rPr lang="nb-NO" u="sng"/>
              <a:t>aktiviteter</a:t>
            </a:r>
            <a:r>
              <a:rPr lang="nb-NO"/>
              <a:t> i dagnes system til å forstå nye </a:t>
            </a:r>
            <a:r>
              <a:rPr lang="nb-NO" u="sng"/>
              <a:t>arbeidsprosesser</a:t>
            </a:r>
            <a:r>
              <a:rPr lang="nb-NO"/>
              <a:t> i nytt system.</a:t>
            </a:r>
          </a:p>
          <a:p>
            <a:pPr lvl="1"/>
            <a:r>
              <a:rPr lang="nb-NO"/>
              <a:t>Forvaltning endres. Bygger intern kompetanse, etablert AMS-partner, jobber med produktorientering</a:t>
            </a:r>
          </a:p>
          <a:p>
            <a:pPr marL="0" indent="0">
              <a:buNone/>
            </a:pPr>
            <a:endParaRPr lang="nb-NO"/>
          </a:p>
          <a:p>
            <a:r>
              <a:rPr lang="nb-NO"/>
              <a:t>Hele programmet er delt opp i fire store prosessområder / prosjekter</a:t>
            </a:r>
          </a:p>
          <a:p>
            <a:pPr lvl="1"/>
            <a:r>
              <a:rPr lang="nb-NO"/>
              <a:t>Økonomi (reskontro og hovedbok) 		mars 2022</a:t>
            </a:r>
          </a:p>
          <a:p>
            <a:pPr lvl="1"/>
            <a:r>
              <a:rPr lang="nb-NO"/>
              <a:t>Vareforsyning (varekjøp, logistikk og transport) 	planlagt 2024</a:t>
            </a:r>
          </a:p>
          <a:p>
            <a:pPr lvl="1"/>
            <a:r>
              <a:rPr lang="nb-NO"/>
              <a:t>Salg (varer og tjenester)				planlagt 2025</a:t>
            </a:r>
          </a:p>
          <a:p>
            <a:pPr lvl="1"/>
            <a:r>
              <a:rPr lang="nb-NO"/>
              <a:t>Produksjon					</a:t>
            </a:r>
            <a:r>
              <a:rPr lang="nb-NO" i="1"/>
              <a:t>TBD</a:t>
            </a:r>
          </a:p>
          <a:p>
            <a:pPr marL="280194" lvl="1" indent="0">
              <a:buNone/>
            </a:pPr>
            <a:endParaRPr lang="nb-NO"/>
          </a:p>
          <a:p>
            <a:endParaRPr lang="nb-NO"/>
          </a:p>
        </p:txBody>
      </p:sp>
    </p:spTree>
    <p:extLst>
      <p:ext uri="{BB962C8B-B14F-4D97-AF65-F5344CB8AC3E}">
        <p14:creationId xmlns:p14="http://schemas.microsoft.com/office/powerpoint/2010/main" val="856219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B5790C8-F28F-436F-9D73-E56588BC5E71}"/>
              </a:ext>
            </a:extLst>
          </p:cNvPr>
          <p:cNvGraphicFramePr>
            <a:graphicFrameLocks noChangeAspect="1"/>
          </p:cNvGraphicFramePr>
          <p:nvPr>
            <p:custDataLst>
              <p:tags r:id="rId1"/>
            </p:custDataLst>
            <p:extLst>
              <p:ext uri="{D42A27DB-BD31-4B8C-83A1-F6EECF244321}">
                <p14:modId xmlns:p14="http://schemas.microsoft.com/office/powerpoint/2010/main" val="610681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7" imgH="348" progId="TCLayout.ActiveDocument.1">
                  <p:embed/>
                </p:oleObj>
              </mc:Choice>
              <mc:Fallback>
                <p:oleObj name="think-cell Slide" r:id="rId13" imgW="347" imgH="348" progId="TCLayout.ActiveDocument.1">
                  <p:embed/>
                  <p:pic>
                    <p:nvPicPr>
                      <p:cNvPr id="9" name="Objekt 8" hidden="1">
                        <a:extLst>
                          <a:ext uri="{FF2B5EF4-FFF2-40B4-BE49-F238E27FC236}">
                            <a16:creationId xmlns:a16="http://schemas.microsoft.com/office/drawing/2014/main" id="{8B5790C8-F28F-436F-9D73-E56588BC5E7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cxnSp>
        <p:nvCxnSpPr>
          <p:cNvPr id="6" name="Rett linje 5">
            <a:extLst>
              <a:ext uri="{FF2B5EF4-FFF2-40B4-BE49-F238E27FC236}">
                <a16:creationId xmlns:a16="http://schemas.microsoft.com/office/drawing/2014/main" id="{D5BCF915-9E44-71DF-046A-515E70787F00}"/>
              </a:ext>
            </a:extLst>
          </p:cNvPr>
          <p:cNvCxnSpPr/>
          <p:nvPr/>
        </p:nvCxnSpPr>
        <p:spPr>
          <a:xfrm>
            <a:off x="1619454" y="2387168"/>
            <a:ext cx="17987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E438453C-60B5-528B-A09B-0B795FE9DD64}"/>
              </a:ext>
            </a:extLst>
          </p:cNvPr>
          <p:cNvCxnSpPr/>
          <p:nvPr/>
        </p:nvCxnSpPr>
        <p:spPr>
          <a:xfrm>
            <a:off x="3418248" y="2387168"/>
            <a:ext cx="149107" cy="2733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FC2B9CFD-843F-226E-30A5-07E2C3001F84}"/>
              </a:ext>
            </a:extLst>
          </p:cNvPr>
          <p:cNvCxnSpPr>
            <a:cxnSpLocks/>
          </p:cNvCxnSpPr>
          <p:nvPr/>
        </p:nvCxnSpPr>
        <p:spPr>
          <a:xfrm flipV="1">
            <a:off x="5359306" y="2561689"/>
            <a:ext cx="1126857" cy="35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617CCF0D-77CD-B2F5-71D6-089BE5F61030}"/>
              </a:ext>
            </a:extLst>
          </p:cNvPr>
          <p:cNvCxnSpPr>
            <a:cxnSpLocks/>
          </p:cNvCxnSpPr>
          <p:nvPr/>
        </p:nvCxnSpPr>
        <p:spPr>
          <a:xfrm flipH="1">
            <a:off x="4764690" y="2561689"/>
            <a:ext cx="594616" cy="440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F881D12C-9B9A-F20D-B3D7-4A146D0B754F}"/>
              </a:ext>
            </a:extLst>
          </p:cNvPr>
          <p:cNvCxnSpPr>
            <a:cxnSpLocks/>
          </p:cNvCxnSpPr>
          <p:nvPr/>
        </p:nvCxnSpPr>
        <p:spPr>
          <a:xfrm>
            <a:off x="4471852" y="5979163"/>
            <a:ext cx="92785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C9802340-16B7-3C97-A0AA-B19C6387B34C}"/>
              </a:ext>
            </a:extLst>
          </p:cNvPr>
          <p:cNvCxnSpPr>
            <a:cxnSpLocks/>
          </p:cNvCxnSpPr>
          <p:nvPr/>
        </p:nvCxnSpPr>
        <p:spPr>
          <a:xfrm flipH="1" flipV="1">
            <a:off x="4226107" y="5018905"/>
            <a:ext cx="245745" cy="960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6887917C-CFF2-1B9B-A9B2-1F80E1B75DE1}"/>
              </a:ext>
            </a:extLst>
          </p:cNvPr>
          <p:cNvCxnSpPr>
            <a:cxnSpLocks/>
          </p:cNvCxnSpPr>
          <p:nvPr/>
        </p:nvCxnSpPr>
        <p:spPr>
          <a:xfrm flipV="1">
            <a:off x="2671585" y="4693449"/>
            <a:ext cx="739729" cy="7950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8B4E402-95E1-9A8F-7AE5-EA63F8F6B110}"/>
              </a:ext>
            </a:extLst>
          </p:cNvPr>
          <p:cNvCxnSpPr>
            <a:cxnSpLocks/>
          </p:cNvCxnSpPr>
          <p:nvPr/>
        </p:nvCxnSpPr>
        <p:spPr>
          <a:xfrm>
            <a:off x="1416088" y="5488465"/>
            <a:ext cx="126091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tel 3">
            <a:extLst>
              <a:ext uri="{FF2B5EF4-FFF2-40B4-BE49-F238E27FC236}">
                <a16:creationId xmlns:a16="http://schemas.microsoft.com/office/drawing/2014/main" id="{25BAC227-1C34-4CC9-A083-C681521DCCBD}"/>
              </a:ext>
            </a:extLst>
          </p:cNvPr>
          <p:cNvSpPr>
            <a:spLocks noGrp="1"/>
          </p:cNvSpPr>
          <p:nvPr>
            <p:ph type="title"/>
          </p:nvPr>
        </p:nvSpPr>
        <p:spPr/>
        <p:txBody>
          <a:bodyPr vert="horz">
            <a:normAutofit/>
          </a:bodyPr>
          <a:lstStyle/>
          <a:p>
            <a:r>
              <a:rPr lang="nb-NO" sz="4000">
                <a:solidFill>
                  <a:schemeClr val="accent1"/>
                </a:solidFill>
              </a:rPr>
              <a:t>Nøkkeltall</a:t>
            </a:r>
            <a:r>
              <a:rPr lang="nb-NO" sz="4000"/>
              <a:t> Felleskjøpet Agri</a:t>
            </a:r>
            <a:endParaRPr lang="nb-NO" sz="6000">
              <a:solidFill>
                <a:schemeClr val="tx1"/>
              </a:solidFill>
            </a:endParaRPr>
          </a:p>
        </p:txBody>
      </p:sp>
      <p:graphicFrame>
        <p:nvGraphicFramePr>
          <p:cNvPr id="209" name="Chart 3">
            <a:extLst>
              <a:ext uri="{FF2B5EF4-FFF2-40B4-BE49-F238E27FC236}">
                <a16:creationId xmlns:a16="http://schemas.microsoft.com/office/drawing/2014/main" id="{E611C39D-BF7B-481D-BF9D-347EF73438F6}"/>
              </a:ext>
            </a:extLst>
          </p:cNvPr>
          <p:cNvGraphicFramePr/>
          <p:nvPr>
            <p:custDataLst>
              <p:tags r:id="rId2"/>
            </p:custDataLst>
            <p:extLst>
              <p:ext uri="{D42A27DB-BD31-4B8C-83A1-F6EECF244321}">
                <p14:modId xmlns:p14="http://schemas.microsoft.com/office/powerpoint/2010/main" val="1172974666"/>
              </p:ext>
            </p:extLst>
          </p:nvPr>
        </p:nvGraphicFramePr>
        <p:xfrm>
          <a:off x="2164932" y="2318771"/>
          <a:ext cx="3931068" cy="3409289"/>
        </p:xfrm>
        <a:graphic>
          <a:graphicData uri="http://schemas.openxmlformats.org/drawingml/2006/chart">
            <c:chart xmlns:c="http://schemas.openxmlformats.org/drawingml/2006/chart" xmlns:r="http://schemas.openxmlformats.org/officeDocument/2006/relationships" r:id="rId15"/>
          </a:graphicData>
        </a:graphic>
      </p:graphicFrame>
      <p:sp>
        <p:nvSpPr>
          <p:cNvPr id="174" name="Plassholder for tekst 2">
            <a:extLst>
              <a:ext uri="{FF2B5EF4-FFF2-40B4-BE49-F238E27FC236}">
                <a16:creationId xmlns:a16="http://schemas.microsoft.com/office/drawing/2014/main" id="{573ED987-EEED-4AC7-BFB5-19BCD45ACD75}"/>
              </a:ext>
            </a:extLst>
          </p:cNvPr>
          <p:cNvSpPr>
            <a:spLocks noGrp="1"/>
          </p:cNvSpPr>
          <p:nvPr>
            <p:custDataLst>
              <p:tags r:id="rId3"/>
            </p:custDataLst>
          </p:nvPr>
        </p:nvSpPr>
        <p:spPr bwMode="gray">
          <a:xfrm>
            <a:off x="4952342" y="3644344"/>
            <a:ext cx="749300"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6513" tIns="0" rIns="36513"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nb-NO" altLang="en-US" sz="2000" b="1" i="0" u="none" strike="noStrike" kern="1200" cap="none" spc="0" normalizeH="0" baseline="0" noProof="0">
                <a:ln>
                  <a:noFill/>
                </a:ln>
                <a:solidFill>
                  <a:srgbClr val="FFFFFF"/>
                </a:solidFill>
                <a:effectLst/>
                <a:uLnTx/>
                <a:uFillTx/>
                <a:latin typeface="Arial"/>
                <a:ea typeface="+mn-ea"/>
                <a:cs typeface="+mn-cs"/>
              </a:rPr>
              <a:t>9,4</a:t>
            </a:r>
            <a:endParaRPr kumimoji="0" lang="nb-NO" sz="2000" b="1" i="0" u="none" strike="noStrike" kern="1200" cap="none" spc="0" normalizeH="0" baseline="0" noProof="0">
              <a:ln>
                <a:noFill/>
              </a:ln>
              <a:solidFill>
                <a:srgbClr val="FFFFFF"/>
              </a:solidFill>
              <a:effectLst/>
              <a:uLnTx/>
              <a:uFillTx/>
              <a:latin typeface="Arial"/>
              <a:ea typeface="+mn-ea"/>
              <a:cs typeface="+mn-cs"/>
            </a:endParaRPr>
          </a:p>
        </p:txBody>
      </p:sp>
      <p:sp>
        <p:nvSpPr>
          <p:cNvPr id="12" name="Plassholder for tekst 2">
            <a:extLst>
              <a:ext uri="{FF2B5EF4-FFF2-40B4-BE49-F238E27FC236}">
                <a16:creationId xmlns:a16="http://schemas.microsoft.com/office/drawing/2014/main" id="{573ED987-EEED-4AC7-BFB5-19BCD45ACD75}"/>
              </a:ext>
            </a:extLst>
          </p:cNvPr>
          <p:cNvSpPr>
            <a:spLocks noGrp="1"/>
          </p:cNvSpPr>
          <p:nvPr>
            <p:custDataLst>
              <p:tags r:id="rId4"/>
            </p:custDataLst>
          </p:nvPr>
        </p:nvSpPr>
        <p:spPr bwMode="auto">
          <a:xfrm>
            <a:off x="5481368" y="2276751"/>
            <a:ext cx="92392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ct val="0"/>
              </a:spcBef>
              <a:spcAft>
                <a:spcPct val="0"/>
              </a:spcAft>
              <a:buClrTx/>
              <a:buSzTx/>
              <a:buFont typeface="Arial" panose="020B0604020202020204" pitchFamily="34" charset="0"/>
              <a:buNone/>
              <a:tabLst/>
              <a:defRPr/>
            </a:pPr>
            <a:fld id="{37433040-1E14-4C90-8605-8F9B4B7E753A}" type="datetime'''''L''''''a''''''''''''''''''nd''''br''u''''k'''''">
              <a:rPr kumimoji="0" lang="nb-NO" altLang="en-US" sz="1600" b="1" i="0" u="none" strike="noStrike" kern="1200" cap="none" spc="0" normalizeH="0" baseline="0" noProof="0" smtClean="0">
                <a:ln>
                  <a:noFill/>
                </a:ln>
                <a:solidFill>
                  <a:srgbClr val="004820"/>
                </a:solidFill>
                <a:effectLst/>
                <a:uLnTx/>
                <a:uFillTx/>
                <a:latin typeface="Arial"/>
                <a:ea typeface="+mn-ea"/>
                <a:cs typeface="+mn-cs"/>
              </a:rPr>
              <a:pPr marL="0" marR="0" lvl="0" indent="0" algn="l" defTabSz="914355" rtl="0" eaLnBrk="1" fontAlgn="auto" latinLnBrk="0" hangingPunct="1">
                <a:lnSpc>
                  <a:spcPct val="100000"/>
                </a:lnSpc>
                <a:spcBef>
                  <a:spcPct val="0"/>
                </a:spcBef>
                <a:spcAft>
                  <a:spcPct val="0"/>
                </a:spcAft>
                <a:buClrTx/>
                <a:buSzTx/>
                <a:buFont typeface="Arial" panose="020B0604020202020204" pitchFamily="34" charset="0"/>
                <a:buNone/>
                <a:tabLst/>
                <a:defRPr/>
              </a:pPr>
              <a:t>Landbruk</a:t>
            </a:fld>
            <a:endParaRPr kumimoji="0" lang="nb-NO" sz="1600" b="1" i="0" u="none" strike="noStrike" kern="1200" cap="none" spc="0" normalizeH="0" baseline="0" noProof="0">
              <a:ln>
                <a:noFill/>
              </a:ln>
              <a:solidFill>
                <a:srgbClr val="004820"/>
              </a:solidFill>
              <a:effectLst/>
              <a:uLnTx/>
              <a:uFillTx/>
              <a:latin typeface="Arial"/>
              <a:ea typeface="+mn-ea"/>
              <a:cs typeface="+mn-cs"/>
            </a:endParaRPr>
          </a:p>
        </p:txBody>
      </p:sp>
      <p:sp>
        <p:nvSpPr>
          <p:cNvPr id="14" name="Plassholder for tekst 2">
            <a:extLst>
              <a:ext uri="{FF2B5EF4-FFF2-40B4-BE49-F238E27FC236}">
                <a16:creationId xmlns:a16="http://schemas.microsoft.com/office/drawing/2014/main" id="{573ED987-EEED-4AC7-BFB5-19BCD45ACD75}"/>
              </a:ext>
            </a:extLst>
          </p:cNvPr>
          <p:cNvSpPr>
            <a:spLocks noGrp="1"/>
          </p:cNvSpPr>
          <p:nvPr>
            <p:custDataLst>
              <p:tags r:id="rId5"/>
            </p:custDataLst>
          </p:nvPr>
        </p:nvSpPr>
        <p:spPr bwMode="auto">
          <a:xfrm>
            <a:off x="4591291" y="5668555"/>
            <a:ext cx="68897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ct val="0"/>
              </a:spcBef>
              <a:spcAft>
                <a:spcPct val="0"/>
              </a:spcAft>
              <a:buClrTx/>
              <a:buSzTx/>
              <a:buFont typeface="Arial" panose="020B0604020202020204" pitchFamily="34" charset="0"/>
              <a:buNone/>
              <a:tabLst/>
              <a:defRPr/>
            </a:pPr>
            <a:fld id="{56663213-22BF-4532-829F-770FB9B6B26C}" type="datetime'''''''''''''''''''''Ma''''''''''s''''k''''''i''''''''n'''''''">
              <a:rPr kumimoji="0" lang="nb-NO" altLang="en-US" sz="1600" b="1" i="0" u="none" strike="noStrike" kern="1200" cap="none" spc="0" normalizeH="0" baseline="0" noProof="0" smtClean="0">
                <a:ln>
                  <a:noFill/>
                </a:ln>
                <a:solidFill>
                  <a:srgbClr val="004820"/>
                </a:solidFill>
                <a:effectLst/>
                <a:uLnTx/>
                <a:uFillTx/>
                <a:latin typeface="Arial"/>
                <a:ea typeface="+mn-ea"/>
                <a:cs typeface="+mn-cs"/>
              </a:rPr>
              <a:pPr marL="0" marR="0" lvl="0" indent="0" algn="l" defTabSz="914355" rtl="0" eaLnBrk="1" fontAlgn="auto" latinLnBrk="0" hangingPunct="1">
                <a:lnSpc>
                  <a:spcPct val="100000"/>
                </a:lnSpc>
                <a:spcBef>
                  <a:spcPct val="0"/>
                </a:spcBef>
                <a:spcAft>
                  <a:spcPct val="0"/>
                </a:spcAft>
                <a:buClrTx/>
                <a:buSzTx/>
                <a:buFont typeface="Arial" panose="020B0604020202020204" pitchFamily="34" charset="0"/>
                <a:buNone/>
                <a:tabLst/>
                <a:defRPr/>
              </a:pPr>
              <a:t>Maskin</a:t>
            </a:fld>
            <a:endParaRPr kumimoji="0" lang="nb-NO" sz="1600" b="1" i="0" u="none" strike="noStrike" kern="1200" cap="none" spc="0" normalizeH="0" baseline="0" noProof="0">
              <a:ln>
                <a:noFill/>
              </a:ln>
              <a:solidFill>
                <a:srgbClr val="004820"/>
              </a:solidFill>
              <a:effectLst/>
              <a:uLnTx/>
              <a:uFillTx/>
              <a:latin typeface="Arial"/>
              <a:ea typeface="+mn-ea"/>
              <a:cs typeface="+mn-cs"/>
            </a:endParaRPr>
          </a:p>
        </p:txBody>
      </p:sp>
      <p:sp>
        <p:nvSpPr>
          <p:cNvPr id="198" name="Plassholder for tekst 2">
            <a:extLst>
              <a:ext uri="{FF2B5EF4-FFF2-40B4-BE49-F238E27FC236}">
                <a16:creationId xmlns:a16="http://schemas.microsoft.com/office/drawing/2014/main" id="{573ED987-EEED-4AC7-BFB5-19BCD45ACD75}"/>
              </a:ext>
            </a:extLst>
          </p:cNvPr>
          <p:cNvSpPr>
            <a:spLocks noGrp="1"/>
          </p:cNvSpPr>
          <p:nvPr>
            <p:custDataLst>
              <p:tags r:id="rId6"/>
            </p:custDataLst>
          </p:nvPr>
        </p:nvSpPr>
        <p:spPr bwMode="gray">
          <a:xfrm>
            <a:off x="3338334" y="2548617"/>
            <a:ext cx="749300" cy="609600"/>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36513" tIns="0" rIns="36513"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ct val="0"/>
              </a:spcBef>
              <a:spcAft>
                <a:spcPct val="0"/>
              </a:spcAft>
              <a:buClrTx/>
              <a:buSzTx/>
              <a:buFont typeface="Arial" panose="020B0604020202020204" pitchFamily="34" charset="0"/>
              <a:buNone/>
              <a:tabLst/>
              <a:defRPr/>
            </a:pPr>
            <a:fld id="{05A79D8E-7EF8-4A77-80B4-94621BA9E10F}" type="datetime'''''''''''''''''2'''''''">
              <a:rPr kumimoji="0" lang="nb-NO" altLang="en-US" sz="2000" b="1"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5" rtl="0" eaLnBrk="1" fontAlgn="auto" latinLnBrk="0" hangingPunct="1">
                <a:lnSpc>
                  <a:spcPct val="100000"/>
                </a:lnSpc>
                <a:spcBef>
                  <a:spcPct val="0"/>
                </a:spcBef>
                <a:spcAft>
                  <a:spcPct val="0"/>
                </a:spcAft>
                <a:buClrTx/>
                <a:buSzTx/>
                <a:buFont typeface="Arial" panose="020B0604020202020204" pitchFamily="34" charset="0"/>
                <a:buNone/>
                <a:tabLst/>
                <a:defRPr/>
              </a:pPr>
              <a:t>2</a:t>
            </a:fld>
            <a:r>
              <a:rPr kumimoji="0" lang="nb-NO" altLang="en-US" sz="2000" b="1" i="0" u="none" strike="noStrike" kern="1200" cap="none" spc="0" normalizeH="0" baseline="0" noProof="0">
                <a:ln>
                  <a:noFill/>
                </a:ln>
                <a:solidFill>
                  <a:srgbClr val="FFFFFF"/>
                </a:solidFill>
                <a:effectLst/>
                <a:uLnTx/>
                <a:uFillTx/>
                <a:latin typeface="Arial"/>
                <a:ea typeface="+mn-ea"/>
                <a:cs typeface="+mn-cs"/>
              </a:rPr>
              <a:t>,4</a:t>
            </a:r>
            <a:endParaRPr kumimoji="0" lang="nb-NO" sz="2000" b="1" i="0" u="none" strike="noStrike" kern="1200" cap="none" spc="0" normalizeH="0" baseline="0" noProof="0">
              <a:ln>
                <a:noFill/>
              </a:ln>
              <a:solidFill>
                <a:srgbClr val="FFFFFF"/>
              </a:solidFill>
              <a:effectLst/>
              <a:uLnTx/>
              <a:uFillTx/>
              <a:latin typeface="Arial"/>
              <a:ea typeface="+mn-ea"/>
              <a:cs typeface="+mn-cs"/>
            </a:endParaRPr>
          </a:p>
        </p:txBody>
      </p:sp>
      <p:sp>
        <p:nvSpPr>
          <p:cNvPr id="15" name="Plassholder for tekst 2">
            <a:extLst>
              <a:ext uri="{FF2B5EF4-FFF2-40B4-BE49-F238E27FC236}">
                <a16:creationId xmlns:a16="http://schemas.microsoft.com/office/drawing/2014/main" id="{573ED987-EEED-4AC7-BFB5-19BCD45ACD75}"/>
              </a:ext>
            </a:extLst>
          </p:cNvPr>
          <p:cNvSpPr>
            <a:spLocks noGrp="1"/>
          </p:cNvSpPr>
          <p:nvPr>
            <p:custDataLst>
              <p:tags r:id="rId7"/>
            </p:custDataLst>
          </p:nvPr>
        </p:nvSpPr>
        <p:spPr bwMode="auto">
          <a:xfrm>
            <a:off x="1381664" y="4919345"/>
            <a:ext cx="1208088" cy="488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5" rtl="0" eaLnBrk="1" fontAlgn="auto" latinLnBrk="0" hangingPunct="1">
              <a:lnSpc>
                <a:spcPct val="100000"/>
              </a:lnSpc>
              <a:spcBef>
                <a:spcPct val="0"/>
              </a:spcBef>
              <a:spcAft>
                <a:spcPct val="0"/>
              </a:spcAft>
              <a:buClrTx/>
              <a:buSzTx/>
              <a:buFont typeface="Arial" panose="020B0604020202020204" pitchFamily="34" charset="0"/>
              <a:buNone/>
              <a:tabLst/>
              <a:defRPr/>
            </a:pPr>
            <a:fld id="{D5301E77-5F89-48AD-86CA-609B802722C1}" type="datetime'''D''''etalj''''''h''a''''n''del&#10;'''' ''N''''''orde''''n'''">
              <a:rPr kumimoji="0" lang="nb-NO" altLang="en-US" sz="1600" b="1" i="0" u="none" strike="noStrike" kern="1200" cap="none" spc="0" normalizeH="0" baseline="0" noProof="0" smtClean="0">
                <a:ln>
                  <a:noFill/>
                </a:ln>
                <a:solidFill>
                  <a:srgbClr val="004820"/>
                </a:solidFill>
                <a:effectLst/>
                <a:uLnTx/>
                <a:uFillTx/>
                <a:latin typeface="Arial"/>
                <a:ea typeface="+mn-ea"/>
                <a:cs typeface="+mn-cs"/>
              </a:rPr>
              <a:pPr marL="0" marR="0" lvl="0" indent="0" algn="r" defTabSz="914355" rtl="0" eaLnBrk="1" fontAlgn="auto" latinLnBrk="0" hangingPunct="1">
                <a:lnSpc>
                  <a:spcPct val="100000"/>
                </a:lnSpc>
                <a:spcBef>
                  <a:spcPct val="0"/>
                </a:spcBef>
                <a:spcAft>
                  <a:spcPct val="0"/>
                </a:spcAft>
                <a:buClrTx/>
                <a:buSzTx/>
                <a:buFont typeface="Arial" panose="020B0604020202020204" pitchFamily="34" charset="0"/>
                <a:buNone/>
                <a:tabLst/>
                <a:defRPr/>
              </a:pPr>
              <a:t>Detaljhandel
 Norden</a:t>
            </a:fld>
            <a:endParaRPr kumimoji="0" lang="nb-NO" sz="1600" b="1" i="0" u="none" strike="noStrike" kern="1200" cap="none" spc="0" normalizeH="0" baseline="0" noProof="0">
              <a:ln>
                <a:noFill/>
              </a:ln>
              <a:solidFill>
                <a:srgbClr val="004820"/>
              </a:solidFill>
              <a:effectLst/>
              <a:uLnTx/>
              <a:uFillTx/>
              <a:latin typeface="Arial"/>
              <a:ea typeface="+mn-ea"/>
              <a:cs typeface="+mn-cs"/>
            </a:endParaRPr>
          </a:p>
        </p:txBody>
      </p:sp>
      <p:sp>
        <p:nvSpPr>
          <p:cNvPr id="192" name="Plassholder for tekst 2">
            <a:extLst>
              <a:ext uri="{FF2B5EF4-FFF2-40B4-BE49-F238E27FC236}">
                <a16:creationId xmlns:a16="http://schemas.microsoft.com/office/drawing/2014/main" id="{573ED987-EEED-4AC7-BFB5-19BCD45ACD75}"/>
              </a:ext>
            </a:extLst>
          </p:cNvPr>
          <p:cNvSpPr>
            <a:spLocks noGrp="1"/>
          </p:cNvSpPr>
          <p:nvPr>
            <p:custDataLst>
              <p:tags r:id="rId8"/>
            </p:custDataLst>
          </p:nvPr>
        </p:nvSpPr>
        <p:spPr bwMode="gray">
          <a:xfrm>
            <a:off x="2559565" y="3806835"/>
            <a:ext cx="749300"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6513" tIns="0" rIns="36513"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nb-NO" altLang="en-US" sz="2000" b="1" i="0" u="none" strike="noStrike" kern="1200" cap="none" spc="0" normalizeH="0" baseline="0" noProof="0">
                <a:ln>
                  <a:noFill/>
                </a:ln>
                <a:solidFill>
                  <a:prstClr val="black"/>
                </a:solidFill>
                <a:effectLst/>
                <a:uLnTx/>
                <a:uFillTx/>
                <a:latin typeface="Arial"/>
                <a:ea typeface="+mn-ea"/>
                <a:cs typeface="+mn-cs"/>
              </a:rPr>
              <a:t>5,9</a:t>
            </a:r>
            <a:endParaRPr kumimoji="0" lang="nb-NO" sz="2000" b="1" i="0" u="none" strike="noStrike" kern="1200" cap="none" spc="0" normalizeH="0" baseline="0" noProof="0">
              <a:ln>
                <a:noFill/>
              </a:ln>
              <a:solidFill>
                <a:prstClr val="black"/>
              </a:solidFill>
              <a:effectLst/>
              <a:uLnTx/>
              <a:uFillTx/>
              <a:latin typeface="Arial"/>
              <a:ea typeface="+mn-ea"/>
              <a:cs typeface="+mn-cs"/>
            </a:endParaRPr>
          </a:p>
        </p:txBody>
      </p:sp>
      <p:sp>
        <p:nvSpPr>
          <p:cNvPr id="39" name="Plassholder for tekst 2">
            <a:extLst>
              <a:ext uri="{FF2B5EF4-FFF2-40B4-BE49-F238E27FC236}">
                <a16:creationId xmlns:a16="http://schemas.microsoft.com/office/drawing/2014/main" id="{94929673-FCC6-4103-8754-EE02E8E52DA8}"/>
              </a:ext>
            </a:extLst>
          </p:cNvPr>
          <p:cNvSpPr>
            <a:spLocks noGrp="1"/>
          </p:cNvSpPr>
          <p:nvPr>
            <p:custDataLst>
              <p:tags r:id="rId9"/>
            </p:custDataLst>
          </p:nvPr>
        </p:nvSpPr>
        <p:spPr bwMode="auto">
          <a:xfrm>
            <a:off x="1690972" y="1820049"/>
            <a:ext cx="1682750" cy="4889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5" rtl="0" eaLnBrk="1" fontAlgn="auto" latinLnBrk="0" hangingPunct="1">
              <a:lnSpc>
                <a:spcPct val="100000"/>
              </a:lnSpc>
              <a:spcBef>
                <a:spcPct val="0"/>
              </a:spcBef>
              <a:spcAft>
                <a:spcPct val="0"/>
              </a:spcAft>
              <a:buClrTx/>
              <a:buSzTx/>
              <a:buFont typeface="Arial" panose="020B0604020202020204" pitchFamily="34" charset="0"/>
              <a:buNone/>
              <a:tabLst/>
              <a:defRPr/>
            </a:pPr>
            <a:fld id="{D6AB635B-7FB7-4892-BF0E-DFA9C062F075}" type="datetime'Mølle''''- o''g'' ''''&#10;ba''ker''i''''vi''''rksom''''he''t'">
              <a:rPr kumimoji="0" lang="nb-NO" altLang="en-US" sz="1600" b="1" i="0" u="none" strike="noStrike" kern="1200" cap="none" spc="0" normalizeH="0" baseline="0" noProof="0" smtClean="0">
                <a:ln>
                  <a:noFill/>
                </a:ln>
                <a:solidFill>
                  <a:srgbClr val="004820"/>
                </a:solidFill>
                <a:effectLst/>
                <a:uLnTx/>
                <a:uFillTx/>
                <a:latin typeface="Arial"/>
                <a:ea typeface="+mn-ea"/>
                <a:cs typeface="+mn-cs"/>
              </a:rPr>
              <a:pPr marL="0" marR="0" lvl="0" indent="0" algn="r" defTabSz="914355" rtl="0" eaLnBrk="1" fontAlgn="auto" latinLnBrk="0" hangingPunct="1">
                <a:lnSpc>
                  <a:spcPct val="100000"/>
                </a:lnSpc>
                <a:spcBef>
                  <a:spcPct val="0"/>
                </a:spcBef>
                <a:spcAft>
                  <a:spcPct val="0"/>
                </a:spcAft>
                <a:buClrTx/>
                <a:buSzTx/>
                <a:buFont typeface="Arial" panose="020B0604020202020204" pitchFamily="34" charset="0"/>
                <a:buNone/>
                <a:tabLst/>
                <a:defRPr/>
              </a:pPr>
              <a:t>Mølle- og 
bakerivirksomhet</a:t>
            </a:fld>
            <a:endParaRPr kumimoji="0" lang="nb-NO" sz="1600" b="1" i="0" u="none" strike="noStrike" kern="1200" cap="none" spc="0" normalizeH="0" baseline="0" noProof="0">
              <a:ln>
                <a:noFill/>
              </a:ln>
              <a:solidFill>
                <a:srgbClr val="004820"/>
              </a:solidFill>
              <a:effectLst/>
              <a:uLnTx/>
              <a:uFillTx/>
              <a:latin typeface="Arial"/>
              <a:ea typeface="+mn-ea"/>
              <a:cs typeface="+mn-cs"/>
            </a:endParaRPr>
          </a:p>
        </p:txBody>
      </p:sp>
      <p:sp>
        <p:nvSpPr>
          <p:cNvPr id="187" name="Plassholder for tekst 2">
            <a:extLst>
              <a:ext uri="{FF2B5EF4-FFF2-40B4-BE49-F238E27FC236}">
                <a16:creationId xmlns:a16="http://schemas.microsoft.com/office/drawing/2014/main" id="{573ED987-EEED-4AC7-BFB5-19BCD45ACD75}"/>
              </a:ext>
            </a:extLst>
          </p:cNvPr>
          <p:cNvSpPr>
            <a:spLocks noGrp="1"/>
          </p:cNvSpPr>
          <p:nvPr>
            <p:custDataLst>
              <p:tags r:id="rId10"/>
            </p:custDataLst>
          </p:nvPr>
        </p:nvSpPr>
        <p:spPr bwMode="gray">
          <a:xfrm>
            <a:off x="3563493" y="4857085"/>
            <a:ext cx="749300"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36513" tIns="0" rIns="36513" bIns="0" numCol="1" spcCol="0" rtlCol="0" anchor="ctr" anchorCtr="0">
            <a:noAutofit/>
          </a:bodyPr>
          <a:lstStyle>
            <a:lvl1pPr marL="280194"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1pPr>
            <a:lvl2pPr marL="560388"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2pPr>
            <a:lvl3pPr marL="840582"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3pPr>
            <a:lvl4pPr marL="1120776"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4pPr>
            <a:lvl5pPr marL="1400970" indent="-280194" algn="l" defTabSz="914355" rtl="0" eaLnBrk="1" latinLnBrk="0" hangingPunct="1">
              <a:lnSpc>
                <a:spcPct val="100000"/>
              </a:lnSpc>
              <a:spcBef>
                <a:spcPts val="260"/>
              </a:spcBef>
              <a:buFont typeface="Arial" panose="020B0604020202020204" pitchFamily="34" charset="0"/>
              <a:buChar char="–"/>
              <a:defRPr sz="1700" kern="1200">
                <a:solidFill>
                  <a:srgbClr val="004820"/>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nb-NO" altLang="en-US" sz="2000" b="1" i="0" u="none" strike="noStrike" kern="1200" cap="none" spc="0" normalizeH="0" baseline="0" noProof="0">
                <a:ln>
                  <a:noFill/>
                </a:ln>
                <a:solidFill>
                  <a:srgbClr val="FFFFFF"/>
                </a:solidFill>
                <a:effectLst/>
                <a:uLnTx/>
                <a:uFillTx/>
                <a:latin typeface="Arial"/>
                <a:ea typeface="+mn-ea"/>
                <a:cs typeface="+mn-cs"/>
              </a:rPr>
              <a:t>2,9</a:t>
            </a:r>
            <a:endParaRPr kumimoji="0" lang="nb-NO" sz="2000" b="1" i="0" u="none" strike="noStrike" kern="1200" cap="none" spc="0" normalizeH="0" baseline="0" noProof="0">
              <a:ln>
                <a:noFill/>
              </a:ln>
              <a:solidFill>
                <a:srgbClr val="FFFFFF"/>
              </a:solidFill>
              <a:effectLst/>
              <a:uLnTx/>
              <a:uFillTx/>
              <a:latin typeface="Arial"/>
              <a:ea typeface="+mn-ea"/>
              <a:cs typeface="+mn-cs"/>
            </a:endParaRPr>
          </a:p>
        </p:txBody>
      </p:sp>
      <p:sp>
        <p:nvSpPr>
          <p:cNvPr id="2" name="TekstSylinder 1">
            <a:extLst>
              <a:ext uri="{FF2B5EF4-FFF2-40B4-BE49-F238E27FC236}">
                <a16:creationId xmlns:a16="http://schemas.microsoft.com/office/drawing/2014/main" id="{2BBF081B-DB02-45C3-BA31-3133A2585748}"/>
              </a:ext>
            </a:extLst>
          </p:cNvPr>
          <p:cNvSpPr txBox="1"/>
          <p:nvPr/>
        </p:nvSpPr>
        <p:spPr>
          <a:xfrm>
            <a:off x="1453976" y="6215874"/>
            <a:ext cx="3479542" cy="276999"/>
          </a:xfrm>
          <a:prstGeom prst="rect">
            <a:avLst/>
          </a:prstGeom>
          <a:noFill/>
        </p:spPr>
        <p:txBody>
          <a:bodyPr wrap="non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a:ln>
                  <a:noFill/>
                </a:ln>
                <a:solidFill>
                  <a:srgbClr val="004820"/>
                </a:solidFill>
                <a:effectLst/>
                <a:uLnTx/>
                <a:uFillTx/>
                <a:latin typeface="Arial"/>
                <a:ea typeface="+mn-ea"/>
                <a:cs typeface="+mn-cs"/>
              </a:rPr>
              <a:t>Omsetning pr. segment 2022 (i milliarder kroner)</a:t>
            </a:r>
          </a:p>
        </p:txBody>
      </p:sp>
      <p:sp>
        <p:nvSpPr>
          <p:cNvPr id="7" name="TekstSylinder 6">
            <a:extLst>
              <a:ext uri="{FF2B5EF4-FFF2-40B4-BE49-F238E27FC236}">
                <a16:creationId xmlns:a16="http://schemas.microsoft.com/office/drawing/2014/main" id="{E7502B8E-49FD-9623-D213-C257ADDA6246}"/>
              </a:ext>
            </a:extLst>
          </p:cNvPr>
          <p:cNvSpPr txBox="1"/>
          <p:nvPr/>
        </p:nvSpPr>
        <p:spPr>
          <a:xfrm>
            <a:off x="7942075" y="1687139"/>
            <a:ext cx="3019878" cy="4093428"/>
          </a:xfrm>
          <a:prstGeom prst="rect">
            <a:avLst/>
          </a:prstGeom>
          <a:noFill/>
        </p:spPr>
        <p:txBody>
          <a:bodyPr wrap="square" rtlCol="0">
            <a:spAutoFit/>
          </a:bodyPr>
          <a:lstStyle/>
          <a:p>
            <a:pPr fontAlgn="t"/>
            <a:endParaRPr lang="nb-NO" sz="1800">
              <a:latin typeface="FK Messina" pitchFamily="2" charset="77"/>
            </a:endParaRPr>
          </a:p>
          <a:p>
            <a:pPr fontAlgn="t"/>
            <a:r>
              <a:rPr lang="nb-NO" sz="1600">
                <a:latin typeface="FK Messina" pitchFamily="2" charset="77"/>
              </a:rPr>
              <a:t>Omsetning: </a:t>
            </a:r>
          </a:p>
          <a:p>
            <a:pPr fontAlgn="t"/>
            <a:r>
              <a:rPr lang="nb-NO" sz="4800" b="1">
                <a:solidFill>
                  <a:schemeClr val="accent1">
                    <a:lumMod val="75000"/>
                  </a:schemeClr>
                </a:solidFill>
                <a:latin typeface="FK Messina" pitchFamily="2" charset="77"/>
              </a:rPr>
              <a:t>20,2</a:t>
            </a:r>
            <a:r>
              <a:rPr lang="nb-NO" sz="2000" b="1">
                <a:solidFill>
                  <a:schemeClr val="accent1">
                    <a:lumMod val="75000"/>
                  </a:schemeClr>
                </a:solidFill>
                <a:latin typeface="FK Messina" pitchFamily="2" charset="77"/>
              </a:rPr>
              <a:t> </a:t>
            </a:r>
            <a:r>
              <a:rPr lang="nb-NO" sz="2000" b="1" err="1">
                <a:solidFill>
                  <a:schemeClr val="accent1">
                    <a:lumMod val="75000"/>
                  </a:schemeClr>
                </a:solidFill>
                <a:latin typeface="FK Messina" pitchFamily="2" charset="77"/>
              </a:rPr>
              <a:t>mrd</a:t>
            </a:r>
            <a:endParaRPr lang="nb-NO" sz="1800" b="1">
              <a:solidFill>
                <a:schemeClr val="accent1">
                  <a:lumMod val="75000"/>
                </a:schemeClr>
              </a:solidFill>
              <a:latin typeface="FK Messina" pitchFamily="2" charset="77"/>
            </a:endParaRPr>
          </a:p>
          <a:p>
            <a:pPr fontAlgn="t"/>
            <a:endParaRPr lang="nb-NO" sz="1600">
              <a:latin typeface="FK Messina" pitchFamily="2" charset="77"/>
            </a:endParaRPr>
          </a:p>
          <a:p>
            <a:pPr fontAlgn="t"/>
            <a:r>
              <a:rPr lang="nb-NO" sz="1600">
                <a:latin typeface="FK Messina" pitchFamily="2" charset="77"/>
              </a:rPr>
              <a:t>EBITDA: </a:t>
            </a:r>
          </a:p>
          <a:p>
            <a:pPr fontAlgn="t"/>
            <a:r>
              <a:rPr lang="nb-NO" sz="4800" b="1">
                <a:solidFill>
                  <a:schemeClr val="accent1">
                    <a:lumMod val="75000"/>
                  </a:schemeClr>
                </a:solidFill>
                <a:latin typeface="FK Messina" pitchFamily="2" charset="77"/>
              </a:rPr>
              <a:t>916 </a:t>
            </a:r>
            <a:r>
              <a:rPr lang="nb-NO" sz="2000" b="1" err="1">
                <a:solidFill>
                  <a:schemeClr val="accent1">
                    <a:lumMod val="75000"/>
                  </a:schemeClr>
                </a:solidFill>
                <a:latin typeface="FK Messina" pitchFamily="2" charset="77"/>
              </a:rPr>
              <a:t>mill</a:t>
            </a:r>
            <a:endParaRPr lang="nb-NO" sz="1800" b="1">
              <a:solidFill>
                <a:schemeClr val="accent1">
                  <a:lumMod val="75000"/>
                </a:schemeClr>
              </a:solidFill>
              <a:latin typeface="FK Messina" pitchFamily="2" charset="77"/>
            </a:endParaRPr>
          </a:p>
          <a:p>
            <a:pPr fontAlgn="t"/>
            <a:endParaRPr lang="nb-NO" sz="1600">
              <a:latin typeface="FK Messina" pitchFamily="2" charset="77"/>
            </a:endParaRPr>
          </a:p>
          <a:p>
            <a:pPr fontAlgn="t"/>
            <a:r>
              <a:rPr lang="nb-NO" sz="1600">
                <a:latin typeface="FK Messina" pitchFamily="2" charset="77"/>
              </a:rPr>
              <a:t>Medarbeidere: </a:t>
            </a:r>
          </a:p>
          <a:p>
            <a:pPr fontAlgn="t"/>
            <a:r>
              <a:rPr lang="nb-NO" sz="4800" b="1">
                <a:solidFill>
                  <a:schemeClr val="accent1">
                    <a:lumMod val="75000"/>
                  </a:schemeClr>
                </a:solidFill>
                <a:latin typeface="FK Messina" pitchFamily="2" charset="77"/>
              </a:rPr>
              <a:t>4 218</a:t>
            </a:r>
          </a:p>
          <a:p>
            <a:pPr fontAlgn="t"/>
            <a:endParaRPr lang="nb-NO" sz="1800" b="1">
              <a:solidFill>
                <a:schemeClr val="accent3"/>
              </a:solidFill>
              <a:latin typeface="FK Messina" pitchFamily="2" charset="77"/>
            </a:endParaRPr>
          </a:p>
        </p:txBody>
      </p:sp>
      <p:sp>
        <p:nvSpPr>
          <p:cNvPr id="8" name="TekstSylinder 7">
            <a:extLst>
              <a:ext uri="{FF2B5EF4-FFF2-40B4-BE49-F238E27FC236}">
                <a16:creationId xmlns:a16="http://schemas.microsoft.com/office/drawing/2014/main" id="{ECB4FBDA-2F85-B222-2FEE-D7F92528C4D4}"/>
              </a:ext>
            </a:extLst>
          </p:cNvPr>
          <p:cNvSpPr txBox="1"/>
          <p:nvPr/>
        </p:nvSpPr>
        <p:spPr>
          <a:xfrm>
            <a:off x="7942076" y="5880178"/>
            <a:ext cx="2010487" cy="338554"/>
          </a:xfrm>
          <a:prstGeom prst="rect">
            <a:avLst/>
          </a:prstGeom>
          <a:noFill/>
        </p:spPr>
        <p:txBody>
          <a:bodyPr wrap="none" rtlCol="0">
            <a:spAutoFit/>
          </a:bodyPr>
          <a:lstStyle/>
          <a:p>
            <a:r>
              <a:rPr lang="nb-NO" sz="1600"/>
              <a:t>*regnskapstall </a:t>
            </a:r>
            <a:r>
              <a:rPr lang="nb-NO" sz="1600">
                <a:latin typeface="FK Messina" pitchFamily="2" charset="77"/>
              </a:rPr>
              <a:t>2022</a:t>
            </a:r>
          </a:p>
        </p:txBody>
      </p:sp>
    </p:spTree>
    <p:extLst>
      <p:ext uri="{BB962C8B-B14F-4D97-AF65-F5344CB8AC3E}">
        <p14:creationId xmlns:p14="http://schemas.microsoft.com/office/powerpoint/2010/main" val="296445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CCDC0B-076A-9238-811F-53A893F6E338}"/>
              </a:ext>
            </a:extLst>
          </p:cNvPr>
          <p:cNvGraphicFramePr>
            <a:graphicFrameLocks noChangeAspect="1"/>
          </p:cNvGraphicFramePr>
          <p:nvPr>
            <p:custDataLst>
              <p:tags r:id="rId1"/>
            </p:custDataLst>
            <p:extLst>
              <p:ext uri="{D42A27DB-BD31-4B8C-83A1-F6EECF244321}">
                <p14:modId xmlns:p14="http://schemas.microsoft.com/office/powerpoint/2010/main" val="3977374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08CCDC0B-076A-9238-811F-53A893F6E33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5" name="Bilde 4" descr="Et bilde som inneholder gress, himmel, utendørs, grønn&#10;&#10;Automatisk generert beskrivelse">
            <a:extLst>
              <a:ext uri="{FF2B5EF4-FFF2-40B4-BE49-F238E27FC236}">
                <a16:creationId xmlns:a16="http://schemas.microsoft.com/office/drawing/2014/main" id="{824EDA16-5E79-462C-A545-7D920A10286C}"/>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25233" t="17411" r="30602"/>
          <a:stretch/>
        </p:blipFill>
        <p:spPr>
          <a:xfrm>
            <a:off x="6937947" y="-1"/>
            <a:ext cx="5254053" cy="6858001"/>
          </a:xfrm>
          <a:prstGeom prst="rect">
            <a:avLst/>
          </a:prstGeom>
        </p:spPr>
      </p:pic>
      <p:pic>
        <p:nvPicPr>
          <p:cNvPr id="12" name="Bilde 11">
            <a:extLst>
              <a:ext uri="{FF2B5EF4-FFF2-40B4-BE49-F238E27FC236}">
                <a16:creationId xmlns:a16="http://schemas.microsoft.com/office/drawing/2014/main" id="{69EF87F6-6C1F-434F-AF01-F8B626566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9615" y="446400"/>
            <a:ext cx="747945" cy="748934"/>
          </a:xfrm>
          <a:prstGeom prst="rect">
            <a:avLst/>
          </a:prstGeom>
        </p:spPr>
      </p:pic>
      <p:sp>
        <p:nvSpPr>
          <p:cNvPr id="9" name="Title 8">
            <a:extLst>
              <a:ext uri="{FF2B5EF4-FFF2-40B4-BE49-F238E27FC236}">
                <a16:creationId xmlns:a16="http://schemas.microsoft.com/office/drawing/2014/main" id="{B2066261-CA8D-6AF7-1A33-E7DBCAE294F4}"/>
              </a:ext>
            </a:extLst>
          </p:cNvPr>
          <p:cNvSpPr>
            <a:spLocks noGrp="1"/>
          </p:cNvSpPr>
          <p:nvPr>
            <p:ph type="title"/>
          </p:nvPr>
        </p:nvSpPr>
        <p:spPr/>
        <p:txBody>
          <a:bodyPr vert="horz"/>
          <a:lstStyle/>
          <a:p>
            <a:r>
              <a:rPr lang="nb-NO"/>
              <a:t>Felleskjøpet Agri</a:t>
            </a:r>
          </a:p>
        </p:txBody>
      </p:sp>
      <p:sp>
        <p:nvSpPr>
          <p:cNvPr id="13" name="Content Placeholder 12">
            <a:extLst>
              <a:ext uri="{FF2B5EF4-FFF2-40B4-BE49-F238E27FC236}">
                <a16:creationId xmlns:a16="http://schemas.microsoft.com/office/drawing/2014/main" id="{5F88E67E-D09F-F55B-B089-350E10856858}"/>
              </a:ext>
            </a:extLst>
          </p:cNvPr>
          <p:cNvSpPr>
            <a:spLocks noGrp="1"/>
          </p:cNvSpPr>
          <p:nvPr>
            <p:ph idx="1"/>
          </p:nvPr>
        </p:nvSpPr>
        <p:spPr>
          <a:xfrm>
            <a:off x="635161" y="1690690"/>
            <a:ext cx="6049844" cy="4935922"/>
          </a:xfrm>
        </p:spPr>
        <p:txBody>
          <a:bodyPr>
            <a:normAutofit fontScale="92500" lnSpcReduction="10000"/>
          </a:bodyPr>
          <a:lstStyle/>
          <a:p>
            <a:r>
              <a:rPr lang="nb-NO" sz="1600"/>
              <a:t>Felleskjøpet har et viktig </a:t>
            </a:r>
            <a:r>
              <a:rPr lang="nb-NO" sz="1600" b="1"/>
              <a:t>samfunnsoppdrag</a:t>
            </a:r>
            <a:r>
              <a:rPr lang="nb-NO" sz="1600"/>
              <a:t> og skal sikre matproduksjon og arbeider for god dyrehelse til våre produsenter</a:t>
            </a:r>
          </a:p>
          <a:p>
            <a:endParaRPr lang="nb-NO" sz="1600"/>
          </a:p>
          <a:p>
            <a:r>
              <a:rPr lang="nb-NO" sz="1600"/>
              <a:t>Felleskjøpet Agri er et </a:t>
            </a:r>
            <a:r>
              <a:rPr lang="nb-NO" sz="1600" b="1"/>
              <a:t>samvirkeforetak</a:t>
            </a:r>
            <a:r>
              <a:rPr lang="nb-NO" sz="1600"/>
              <a:t> med formål å medvirke til å styrke medlemmenes økonomi i landbruksvirksomheten på kort og lang sikt. </a:t>
            </a:r>
          </a:p>
          <a:p>
            <a:r>
              <a:rPr lang="nb-NO" sz="1600"/>
              <a:t>Felleskjøpet er </a:t>
            </a:r>
            <a:r>
              <a:rPr lang="nb-NO" sz="1600" b="1"/>
              <a:t>markedsregulator</a:t>
            </a:r>
            <a:r>
              <a:rPr lang="nb-NO" sz="1600"/>
              <a:t> for Korn</a:t>
            </a:r>
          </a:p>
          <a:p>
            <a:pPr lvl="1"/>
            <a:r>
              <a:rPr lang="nb-NO" sz="1600"/>
              <a:t>Markedsregulering er en del av landbrukspolitikken og skal bidra til at bonden oppnår de priser som er avtalt i jordbruksforhandlingene. </a:t>
            </a:r>
          </a:p>
          <a:p>
            <a:endParaRPr lang="nb-NO" sz="1600"/>
          </a:p>
          <a:p>
            <a:r>
              <a:rPr lang="nb-NO" sz="1600"/>
              <a:t>Felleskjøpet er mer </a:t>
            </a:r>
            <a:r>
              <a:rPr lang="nb-NO" sz="1600" b="1"/>
              <a:t>komplekse</a:t>
            </a:r>
            <a:r>
              <a:rPr lang="nb-NO" sz="1600"/>
              <a:t> enn størrelsen tilsier, og dekker flere </a:t>
            </a:r>
            <a:r>
              <a:rPr lang="nb-NO" sz="1600" b="1"/>
              <a:t>bransjer</a:t>
            </a:r>
            <a:r>
              <a:rPr lang="nb-NO" sz="1600"/>
              <a:t>:</a:t>
            </a:r>
          </a:p>
          <a:p>
            <a:pPr lvl="1"/>
            <a:r>
              <a:rPr lang="nb-NO" sz="1600"/>
              <a:t>Retail – to kjeder med over 200 butikker og netthandel i to land</a:t>
            </a:r>
          </a:p>
          <a:p>
            <a:pPr lvl="1"/>
            <a:r>
              <a:rPr lang="nb-NO" sz="1600"/>
              <a:t>Automotive – salg av maskiner og utstyr, </a:t>
            </a:r>
            <a:r>
              <a:rPr lang="nb-NO" sz="1600" err="1"/>
              <a:t>ettermarked</a:t>
            </a:r>
            <a:r>
              <a:rPr lang="nb-NO" sz="1600"/>
              <a:t> (verksted og deler)</a:t>
            </a:r>
          </a:p>
          <a:p>
            <a:pPr lvl="1"/>
            <a:r>
              <a:rPr lang="nb-NO" sz="1600"/>
              <a:t>Landbruk – korn, såvarer, plantevern, fôr, ensileringsmidler, osv.</a:t>
            </a:r>
          </a:p>
          <a:p>
            <a:pPr lvl="1"/>
            <a:r>
              <a:rPr lang="nb-NO" sz="1600"/>
              <a:t>Produksjon – kraftfôr, kjæledyrfôr</a:t>
            </a:r>
          </a:p>
          <a:p>
            <a:pPr lvl="1"/>
            <a:r>
              <a:rPr lang="nb-NO" sz="1600"/>
              <a:t>Logistikk – lager, transport</a:t>
            </a:r>
          </a:p>
          <a:p>
            <a:r>
              <a:rPr lang="nb-NO" sz="1600"/>
              <a:t>Høy grad av </a:t>
            </a:r>
            <a:r>
              <a:rPr lang="nb-NO" sz="1600" b="1"/>
              <a:t>digitalisering</a:t>
            </a:r>
            <a:r>
              <a:rPr lang="nb-NO" sz="1600"/>
              <a:t> i alle ledd</a:t>
            </a:r>
          </a:p>
          <a:p>
            <a:pPr marL="0" indent="0">
              <a:buNone/>
            </a:pPr>
            <a:endParaRPr lang="nb-NO" sz="1600"/>
          </a:p>
          <a:p>
            <a:endParaRPr lang="nb-NO" sz="1600"/>
          </a:p>
          <a:p>
            <a:endParaRPr lang="nb-NO" sz="1600"/>
          </a:p>
          <a:p>
            <a:endParaRPr lang="nb-NO" sz="1600"/>
          </a:p>
        </p:txBody>
      </p:sp>
    </p:spTree>
    <p:extLst>
      <p:ext uri="{BB962C8B-B14F-4D97-AF65-F5344CB8AC3E}">
        <p14:creationId xmlns:p14="http://schemas.microsoft.com/office/powerpoint/2010/main" val="3758617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5758B0-2BCD-D7DE-B940-C441E5D99C99}"/>
              </a:ext>
            </a:extLst>
          </p:cNvPr>
          <p:cNvGraphicFramePr>
            <a:graphicFrameLocks noChangeAspect="1"/>
          </p:cNvGraphicFramePr>
          <p:nvPr>
            <p:custDataLst>
              <p:tags r:id="rId1"/>
            </p:custDataLst>
            <p:extLst>
              <p:ext uri="{D42A27DB-BD31-4B8C-83A1-F6EECF244321}">
                <p14:modId xmlns:p14="http://schemas.microsoft.com/office/powerpoint/2010/main" val="817935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545758B0-2BCD-D7DE-B940-C441E5D99C9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graphicFrame>
        <p:nvGraphicFramePr>
          <p:cNvPr id="3" name="Tabell 2"/>
          <p:cNvGraphicFramePr>
            <a:graphicFrameLocks noGrp="1"/>
          </p:cNvGraphicFramePr>
          <p:nvPr>
            <p:extLst>
              <p:ext uri="{D42A27DB-BD31-4B8C-83A1-F6EECF244321}">
                <p14:modId xmlns:p14="http://schemas.microsoft.com/office/powerpoint/2010/main" val="4267550608"/>
              </p:ext>
            </p:extLst>
          </p:nvPr>
        </p:nvGraphicFramePr>
        <p:xfrm>
          <a:off x="1054100" y="1816625"/>
          <a:ext cx="5260203" cy="4229224"/>
        </p:xfrm>
        <a:graphic>
          <a:graphicData uri="http://schemas.openxmlformats.org/drawingml/2006/table">
            <a:tbl>
              <a:tblPr bandRow="1">
                <a:tableStyleId>{69CF1AB2-1976-4502-BF36-3FF5EA218861}</a:tableStyleId>
              </a:tblPr>
              <a:tblGrid>
                <a:gridCol w="5260203">
                  <a:extLst>
                    <a:ext uri="{9D8B030D-6E8A-4147-A177-3AD203B41FA5}">
                      <a16:colId xmlns:a16="http://schemas.microsoft.com/office/drawing/2014/main" val="20000"/>
                    </a:ext>
                  </a:extLst>
                </a:gridCol>
              </a:tblGrid>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Omsetning 20,2 </a:t>
                      </a:r>
                      <a:r>
                        <a:rPr lang="nb-NO" sz="1600" err="1"/>
                        <a:t>mrd</a:t>
                      </a:r>
                      <a:r>
                        <a:rPr lang="nb-NO" sz="1600"/>
                        <a:t> NOK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683315"/>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Hovedkontor i Lillestrøm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7528516"/>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107 Granngården-butikker i Sverige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785869"/>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Over 100 Felleskjøpet-butikker i Norge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550942"/>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40 verksteder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041917"/>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11 kraftfôrfabrikker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10136"/>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42 kornmottak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1106921"/>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33 bakerier og 4 møller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583227"/>
                  </a:ext>
                </a:extLst>
              </a:tr>
              <a:tr h="4562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a:t>Mange datterselskap i Norge og Sverige, bl.a. Nelson Garden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748761"/>
                  </a:ext>
                </a:extLst>
              </a:tr>
            </a:tbl>
          </a:graphicData>
        </a:graphic>
      </p:graphicFrame>
      <p:sp>
        <p:nvSpPr>
          <p:cNvPr id="11" name="Tittel 4"/>
          <p:cNvSpPr>
            <a:spLocks noGrp="1"/>
          </p:cNvSpPr>
          <p:nvPr>
            <p:ph type="title"/>
          </p:nvPr>
        </p:nvSpPr>
        <p:spPr/>
        <p:txBody>
          <a:bodyPr vert="horz">
            <a:normAutofit/>
          </a:bodyPr>
          <a:lstStyle/>
          <a:p>
            <a:r>
              <a:rPr lang="nb-NO"/>
              <a:t>Vår virksomhet </a:t>
            </a:r>
            <a:r>
              <a:rPr lang="nb-NO">
                <a:solidFill>
                  <a:schemeClr val="accent1"/>
                </a:solidFill>
              </a:rPr>
              <a:t>i Norden</a:t>
            </a:r>
          </a:p>
        </p:txBody>
      </p:sp>
      <p:pic>
        <p:nvPicPr>
          <p:cNvPr id="5" name="Bild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334" y="883085"/>
            <a:ext cx="3810000" cy="5490210"/>
          </a:xfrm>
          <a:prstGeom prst="rect">
            <a:avLst/>
          </a:prstGeom>
        </p:spPr>
      </p:pic>
      <p:pic>
        <p:nvPicPr>
          <p:cNvPr id="10" name="Bil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335" y="883771"/>
            <a:ext cx="3801905" cy="5489524"/>
          </a:xfrm>
          <a:prstGeom prst="rect">
            <a:avLst/>
          </a:prstGeom>
        </p:spPr>
      </p:pic>
      <p:pic>
        <p:nvPicPr>
          <p:cNvPr id="38" name="Bild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1477" y="902625"/>
            <a:ext cx="3801905" cy="5489524"/>
          </a:xfrm>
          <a:prstGeom prst="rect">
            <a:avLst/>
          </a:prstGeom>
        </p:spPr>
      </p:pic>
      <p:pic>
        <p:nvPicPr>
          <p:cNvPr id="39" name="Bild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1239" y="893198"/>
            <a:ext cx="3809524" cy="5489524"/>
          </a:xfrm>
          <a:prstGeom prst="rect">
            <a:avLst/>
          </a:prstGeom>
        </p:spPr>
      </p:pic>
      <p:pic>
        <p:nvPicPr>
          <p:cNvPr id="40" name="Bild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9334" y="893198"/>
            <a:ext cx="3809524" cy="5489524"/>
          </a:xfrm>
          <a:prstGeom prst="rect">
            <a:avLst/>
          </a:prstGeom>
        </p:spPr>
      </p:pic>
      <p:pic>
        <p:nvPicPr>
          <p:cNvPr id="2" name="Bilde 7">
            <a:extLst>
              <a:ext uri="{FF2B5EF4-FFF2-40B4-BE49-F238E27FC236}">
                <a16:creationId xmlns:a16="http://schemas.microsoft.com/office/drawing/2014/main" id="{84DAA44E-9BD0-6BED-CDB4-BF84A2FF91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9110" y="874642"/>
            <a:ext cx="3801905" cy="5489524"/>
          </a:xfrm>
          <a:prstGeom prst="rect">
            <a:avLst/>
          </a:prstGeom>
        </p:spPr>
      </p:pic>
      <p:pic>
        <p:nvPicPr>
          <p:cNvPr id="6" name="Bilde 2">
            <a:extLst>
              <a:ext uri="{FF2B5EF4-FFF2-40B4-BE49-F238E27FC236}">
                <a16:creationId xmlns:a16="http://schemas.microsoft.com/office/drawing/2014/main" id="{F0BB75FE-D497-36A0-F3E5-0FDB557FA9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2798" y="859758"/>
            <a:ext cx="3809524" cy="5489524"/>
          </a:xfrm>
          <a:prstGeom prst="rect">
            <a:avLst/>
          </a:prstGeom>
        </p:spPr>
      </p:pic>
      <p:sp>
        <p:nvSpPr>
          <p:cNvPr id="7" name="Ellipse 3">
            <a:extLst>
              <a:ext uri="{FF2B5EF4-FFF2-40B4-BE49-F238E27FC236}">
                <a16:creationId xmlns:a16="http://schemas.microsoft.com/office/drawing/2014/main" id="{2D6E6C70-4BF3-3448-0B65-EA35B40F30DD}"/>
              </a:ext>
            </a:extLst>
          </p:cNvPr>
          <p:cNvSpPr/>
          <p:nvPr/>
        </p:nvSpPr>
        <p:spPr>
          <a:xfrm>
            <a:off x="9713484" y="4296291"/>
            <a:ext cx="45719" cy="45719"/>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3211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523F129-1126-8A98-32AD-F4D038C7112C}"/>
              </a:ext>
            </a:extLst>
          </p:cNvPr>
          <p:cNvGraphicFramePr>
            <a:graphicFrameLocks noChangeAspect="1"/>
          </p:cNvGraphicFramePr>
          <p:nvPr>
            <p:custDataLst>
              <p:tags r:id="rId1"/>
            </p:custDataLst>
            <p:extLst>
              <p:ext uri="{D42A27DB-BD31-4B8C-83A1-F6EECF244321}">
                <p14:modId xmlns:p14="http://schemas.microsoft.com/office/powerpoint/2010/main" val="36194157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A523F129-1126-8A98-32AD-F4D038C7112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3" name="Bilde 2">
            <a:extLst>
              <a:ext uri="{FF2B5EF4-FFF2-40B4-BE49-F238E27FC236}">
                <a16:creationId xmlns:a16="http://schemas.microsoft.com/office/drawing/2014/main" id="{D8BC451C-BEE1-2FE1-C5A7-15248D1F7CC5}"/>
              </a:ext>
            </a:extLst>
          </p:cNvPr>
          <p:cNvPicPr>
            <a:picLocks noChangeAspect="1"/>
          </p:cNvPicPr>
          <p:nvPr/>
        </p:nvPicPr>
        <p:blipFill>
          <a:blip r:embed="rId5"/>
          <a:stretch>
            <a:fillRect/>
          </a:stretch>
        </p:blipFill>
        <p:spPr>
          <a:xfrm>
            <a:off x="3080021" y="333219"/>
            <a:ext cx="2188654" cy="646232"/>
          </a:xfrm>
          <a:prstGeom prst="rect">
            <a:avLst/>
          </a:prstGeom>
        </p:spPr>
      </p:pic>
      <p:pic>
        <p:nvPicPr>
          <p:cNvPr id="2" name="Picture 1">
            <a:extLst>
              <a:ext uri="{FF2B5EF4-FFF2-40B4-BE49-F238E27FC236}">
                <a16:creationId xmlns:a16="http://schemas.microsoft.com/office/drawing/2014/main" id="{EA3E3B37-5D8F-496F-57A9-9844C1B72C7D}"/>
              </a:ext>
            </a:extLst>
          </p:cNvPr>
          <p:cNvPicPr>
            <a:picLocks noChangeAspect="1"/>
          </p:cNvPicPr>
          <p:nvPr/>
        </p:nvPicPr>
        <p:blipFill>
          <a:blip r:embed="rId6"/>
          <a:stretch>
            <a:fillRect/>
          </a:stretch>
        </p:blipFill>
        <p:spPr>
          <a:xfrm>
            <a:off x="7587164" y="389028"/>
            <a:ext cx="921977" cy="1365235"/>
          </a:xfrm>
          <a:prstGeom prst="rect">
            <a:avLst/>
          </a:prstGeom>
        </p:spPr>
      </p:pic>
      <p:pic>
        <p:nvPicPr>
          <p:cNvPr id="6" name="Picture 5" descr="A close-up of a tomato plant&#10;&#10;Description automatically generated with medium confidence">
            <a:extLst>
              <a:ext uri="{FF2B5EF4-FFF2-40B4-BE49-F238E27FC236}">
                <a16:creationId xmlns:a16="http://schemas.microsoft.com/office/drawing/2014/main" id="{A5BD5AAA-ED76-D52B-AA3A-D5D49C88D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1697" y="423345"/>
            <a:ext cx="869753" cy="1345967"/>
          </a:xfrm>
          <a:prstGeom prst="rect">
            <a:avLst/>
          </a:prstGeom>
        </p:spPr>
      </p:pic>
      <p:pic>
        <p:nvPicPr>
          <p:cNvPr id="10" name="Picture 9">
            <a:extLst>
              <a:ext uri="{FF2B5EF4-FFF2-40B4-BE49-F238E27FC236}">
                <a16:creationId xmlns:a16="http://schemas.microsoft.com/office/drawing/2014/main" id="{DC8F9740-A3A2-82D3-C7A1-54A1062F1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7757" y="3961623"/>
            <a:ext cx="1671442" cy="2421886"/>
          </a:xfrm>
          <a:prstGeom prst="rect">
            <a:avLst/>
          </a:prstGeom>
        </p:spPr>
      </p:pic>
      <p:pic>
        <p:nvPicPr>
          <p:cNvPr id="14" name="Picture 13" descr="A picture containing text, food&#10;&#10;Description automatically generated">
            <a:extLst>
              <a:ext uri="{FF2B5EF4-FFF2-40B4-BE49-F238E27FC236}">
                <a16:creationId xmlns:a16="http://schemas.microsoft.com/office/drawing/2014/main" id="{BE9DE01F-897A-1658-CBFE-038CEFCA40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8103" y="701643"/>
            <a:ext cx="1125515" cy="2730843"/>
          </a:xfrm>
          <a:prstGeom prst="rect">
            <a:avLst/>
          </a:prstGeom>
        </p:spPr>
      </p:pic>
      <p:pic>
        <p:nvPicPr>
          <p:cNvPr id="16" name="Picture 15" descr="A bag of dog food&#10;&#10;Description automatically generated">
            <a:extLst>
              <a:ext uri="{FF2B5EF4-FFF2-40B4-BE49-F238E27FC236}">
                <a16:creationId xmlns:a16="http://schemas.microsoft.com/office/drawing/2014/main" id="{C9321097-B96C-826C-88DF-6467F16864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968" y="3531736"/>
            <a:ext cx="3113903" cy="3113903"/>
          </a:xfrm>
          <a:prstGeom prst="rect">
            <a:avLst/>
          </a:prstGeom>
        </p:spPr>
      </p:pic>
      <p:pic>
        <p:nvPicPr>
          <p:cNvPr id="18" name="Picture 17" descr="A bag of dog food&#10;&#10;Description automatically generated">
            <a:extLst>
              <a:ext uri="{FF2B5EF4-FFF2-40B4-BE49-F238E27FC236}">
                <a16:creationId xmlns:a16="http://schemas.microsoft.com/office/drawing/2014/main" id="{2A085D4C-EEB3-3575-E665-15D6658AF7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7" y="212360"/>
            <a:ext cx="3113904" cy="3113904"/>
          </a:xfrm>
          <a:prstGeom prst="rect">
            <a:avLst/>
          </a:prstGeom>
        </p:spPr>
      </p:pic>
      <p:pic>
        <p:nvPicPr>
          <p:cNvPr id="15" name="Picture 14" descr="A picture containing text, packaging and labeling&#10;&#10;Description automatically generated">
            <a:extLst>
              <a:ext uri="{FF2B5EF4-FFF2-40B4-BE49-F238E27FC236}">
                <a16:creationId xmlns:a16="http://schemas.microsoft.com/office/drawing/2014/main" id="{581A90DD-A447-8D46-1654-D4E6043C7F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4957" y="4355069"/>
            <a:ext cx="3873146" cy="2290570"/>
          </a:xfrm>
          <a:prstGeom prst="rect">
            <a:avLst/>
          </a:prstGeom>
        </p:spPr>
      </p:pic>
      <p:pic>
        <p:nvPicPr>
          <p:cNvPr id="19" name="Picture 18" descr="A bag of bread on a black background&#10;&#10;Description automatically generated with medium confidence">
            <a:extLst>
              <a:ext uri="{FF2B5EF4-FFF2-40B4-BE49-F238E27FC236}">
                <a16:creationId xmlns:a16="http://schemas.microsoft.com/office/drawing/2014/main" id="{375F7298-AA53-FC3A-5128-31864E93B4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3201" y="1419061"/>
            <a:ext cx="4221180" cy="2496397"/>
          </a:xfrm>
          <a:prstGeom prst="rect">
            <a:avLst/>
          </a:prstGeom>
        </p:spPr>
      </p:pic>
      <p:pic>
        <p:nvPicPr>
          <p:cNvPr id="21" name="Picture 20" descr="A white container with a label&#10;&#10;Description automatically generated with low confidence">
            <a:extLst>
              <a:ext uri="{FF2B5EF4-FFF2-40B4-BE49-F238E27FC236}">
                <a16:creationId xmlns:a16="http://schemas.microsoft.com/office/drawing/2014/main" id="{6A325A90-78C4-83E3-FEF1-42993FDB7ABE}"/>
              </a:ext>
            </a:extLst>
          </p:cNvPr>
          <p:cNvPicPr>
            <a:picLocks noChangeAspect="1"/>
          </p:cNvPicPr>
          <p:nvPr/>
        </p:nvPicPr>
        <p:blipFill rotWithShape="1">
          <a:blip r:embed="rId14">
            <a:extLst>
              <a:ext uri="{28A0092B-C50C-407E-A947-70E740481C1C}">
                <a14:useLocalDpi xmlns:a14="http://schemas.microsoft.com/office/drawing/2010/main" val="0"/>
              </a:ext>
            </a:extLst>
          </a:blip>
          <a:srcRect l="5042" t="40048" r="8564"/>
          <a:stretch/>
        </p:blipFill>
        <p:spPr>
          <a:xfrm>
            <a:off x="6974284" y="2145309"/>
            <a:ext cx="2914531" cy="1577335"/>
          </a:xfrm>
          <a:prstGeom prst="rect">
            <a:avLst/>
          </a:prstGeom>
        </p:spPr>
      </p:pic>
      <p:pic>
        <p:nvPicPr>
          <p:cNvPr id="23" name="Picture 22" descr="A row of different types of bread&#10;&#10;Description automatically generated with low confidence">
            <a:extLst>
              <a:ext uri="{FF2B5EF4-FFF2-40B4-BE49-F238E27FC236}">
                <a16:creationId xmlns:a16="http://schemas.microsoft.com/office/drawing/2014/main" id="{CD045556-C2A0-5B18-5388-8F604B98FF71}"/>
              </a:ext>
            </a:extLst>
          </p:cNvPr>
          <p:cNvPicPr>
            <a:picLocks noChangeAspect="1"/>
          </p:cNvPicPr>
          <p:nvPr/>
        </p:nvPicPr>
        <p:blipFill rotWithShape="1">
          <a:blip r:embed="rId15">
            <a:extLst>
              <a:ext uri="{28A0092B-C50C-407E-A947-70E740481C1C}">
                <a14:useLocalDpi xmlns:a14="http://schemas.microsoft.com/office/drawing/2010/main" val="0"/>
              </a:ext>
            </a:extLst>
          </a:blip>
          <a:srcRect b="11453"/>
          <a:stretch/>
        </p:blipFill>
        <p:spPr>
          <a:xfrm>
            <a:off x="6653618" y="4098641"/>
            <a:ext cx="5538382" cy="2759359"/>
          </a:xfrm>
          <a:prstGeom prst="rect">
            <a:avLst/>
          </a:prstGeom>
        </p:spPr>
      </p:pic>
      <p:pic>
        <p:nvPicPr>
          <p:cNvPr id="4" name="Bilde 3">
            <a:extLst>
              <a:ext uri="{FF2B5EF4-FFF2-40B4-BE49-F238E27FC236}">
                <a16:creationId xmlns:a16="http://schemas.microsoft.com/office/drawing/2014/main" id="{C36692EF-72F7-6D25-7982-B371FCBF912F}"/>
              </a:ext>
            </a:extLst>
          </p:cNvPr>
          <p:cNvPicPr>
            <a:picLocks noChangeAspect="1"/>
          </p:cNvPicPr>
          <p:nvPr/>
        </p:nvPicPr>
        <p:blipFill>
          <a:blip r:embed="rId16"/>
          <a:stretch>
            <a:fillRect/>
          </a:stretch>
        </p:blipFill>
        <p:spPr>
          <a:xfrm>
            <a:off x="7381956" y="4221029"/>
            <a:ext cx="1981372" cy="341406"/>
          </a:xfrm>
          <a:prstGeom prst="rect">
            <a:avLst/>
          </a:prstGeom>
        </p:spPr>
      </p:pic>
      <p:pic>
        <p:nvPicPr>
          <p:cNvPr id="25" name="Picture 24" descr="A picture containing text, food, vegetable&#10;&#10;Description automatically generated">
            <a:extLst>
              <a:ext uri="{FF2B5EF4-FFF2-40B4-BE49-F238E27FC236}">
                <a16:creationId xmlns:a16="http://schemas.microsoft.com/office/drawing/2014/main" id="{EA83A7B0-802B-D24E-6B51-9B85FB05F78A}"/>
              </a:ext>
            </a:extLst>
          </p:cNvPr>
          <p:cNvPicPr>
            <a:picLocks noChangeAspect="1"/>
          </p:cNvPicPr>
          <p:nvPr/>
        </p:nvPicPr>
        <p:blipFill rotWithShape="1">
          <a:blip r:embed="rId17">
            <a:extLst>
              <a:ext uri="{28A0092B-C50C-407E-A947-70E740481C1C}">
                <a14:useLocalDpi xmlns:a14="http://schemas.microsoft.com/office/drawing/2010/main" val="0"/>
              </a:ext>
            </a:extLst>
          </a:blip>
          <a:srcRect l="13800" r="12851"/>
          <a:stretch/>
        </p:blipFill>
        <p:spPr>
          <a:xfrm>
            <a:off x="9937243" y="1558177"/>
            <a:ext cx="2236082" cy="2540463"/>
          </a:xfrm>
          <a:prstGeom prst="rect">
            <a:avLst/>
          </a:prstGeom>
        </p:spPr>
      </p:pic>
    </p:spTree>
    <p:extLst>
      <p:ext uri="{BB962C8B-B14F-4D97-AF65-F5344CB8AC3E}">
        <p14:creationId xmlns:p14="http://schemas.microsoft.com/office/powerpoint/2010/main" val="3486174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FEB3AB2-A2A2-DDB1-7C27-C1D2546514EE}"/>
              </a:ext>
            </a:extLst>
          </p:cNvPr>
          <p:cNvGraphicFramePr>
            <a:graphicFrameLocks noChangeAspect="1"/>
          </p:cNvGraphicFramePr>
          <p:nvPr>
            <p:custDataLst>
              <p:tags r:id="rId1"/>
            </p:custDataLst>
            <p:extLst>
              <p:ext uri="{D42A27DB-BD31-4B8C-83A1-F6EECF244321}">
                <p14:modId xmlns:p14="http://schemas.microsoft.com/office/powerpoint/2010/main" val="21551373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FFEB3AB2-A2A2-DDB1-7C27-C1D2546514E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4" name="Rectangle 53">
            <a:extLst>
              <a:ext uri="{FF2B5EF4-FFF2-40B4-BE49-F238E27FC236}">
                <a16:creationId xmlns:a16="http://schemas.microsoft.com/office/drawing/2014/main" id="{81859F1A-444B-6A6B-85C7-14B6C1EAAC2D}"/>
              </a:ext>
            </a:extLst>
          </p:cNvPr>
          <p:cNvSpPr/>
          <p:nvPr/>
        </p:nvSpPr>
        <p:spPr>
          <a:xfrm>
            <a:off x="0" y="4438897"/>
            <a:ext cx="12192000" cy="2419104"/>
          </a:xfrm>
          <a:prstGeom prst="rect">
            <a:avLst/>
          </a:prstGeom>
          <a:solidFill>
            <a:srgbClr val="CC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50" name="Rett pilkobling 49">
            <a:extLst>
              <a:ext uri="{FF2B5EF4-FFF2-40B4-BE49-F238E27FC236}">
                <a16:creationId xmlns:a16="http://schemas.microsoft.com/office/drawing/2014/main" id="{7479E72E-FB1B-44C7-B975-84B4524017A6}"/>
              </a:ext>
            </a:extLst>
          </p:cNvPr>
          <p:cNvCxnSpPr/>
          <p:nvPr/>
        </p:nvCxnSpPr>
        <p:spPr>
          <a:xfrm>
            <a:off x="10833455" y="3161780"/>
            <a:ext cx="932722" cy="0"/>
          </a:xfrm>
          <a:prstGeom prst="straightConnector1">
            <a:avLst/>
          </a:prstGeom>
          <a:ln>
            <a:gradFill flip="none" rotWithShape="1">
              <a:gsLst>
                <a:gs pos="100000">
                  <a:schemeClr val="accent1">
                    <a:lumMod val="5000"/>
                    <a:lumOff val="95000"/>
                  </a:schemeClr>
                </a:gs>
                <a:gs pos="0">
                  <a:schemeClr val="accent1"/>
                </a:gs>
                <a:gs pos="78000">
                  <a:schemeClr val="bg1"/>
                </a:gs>
                <a:gs pos="100000">
                  <a:schemeClr val="accent1"/>
                </a:gs>
              </a:gsLst>
              <a:path path="circle">
                <a:fillToRect l="100000" t="100000"/>
              </a:path>
              <a:tileRect r="-100000" b="-100000"/>
            </a:gradFill>
            <a:tailEnd type="triangle"/>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29EB2418-424A-41BE-A962-565F3BC01814}"/>
              </a:ext>
            </a:extLst>
          </p:cNvPr>
          <p:cNvSpPr>
            <a:spLocks noGrp="1"/>
          </p:cNvSpPr>
          <p:nvPr>
            <p:ph type="title"/>
          </p:nvPr>
        </p:nvSpPr>
        <p:spPr/>
        <p:txBody>
          <a:bodyPr vert="horz"/>
          <a:lstStyle/>
          <a:p>
            <a:r>
              <a:rPr lang="nb-NO"/>
              <a:t>Forsprang </a:t>
            </a:r>
            <a:r>
              <a:rPr lang="nb-NO">
                <a:solidFill>
                  <a:schemeClr val="accent1"/>
                </a:solidFill>
              </a:rPr>
              <a:t>– en lang reise...</a:t>
            </a:r>
            <a:endParaRPr lang="en-US">
              <a:solidFill>
                <a:schemeClr val="accent1"/>
              </a:solidFill>
            </a:endParaRPr>
          </a:p>
        </p:txBody>
      </p:sp>
      <p:cxnSp>
        <p:nvCxnSpPr>
          <p:cNvPr id="6" name="Rett linje 5">
            <a:extLst>
              <a:ext uri="{FF2B5EF4-FFF2-40B4-BE49-F238E27FC236}">
                <a16:creationId xmlns:a16="http://schemas.microsoft.com/office/drawing/2014/main" id="{C1ADDC7C-A180-4647-A6F7-2F216AA52E93}"/>
              </a:ext>
            </a:extLst>
          </p:cNvPr>
          <p:cNvCxnSpPr>
            <a:cxnSpLocks/>
          </p:cNvCxnSpPr>
          <p:nvPr/>
        </p:nvCxnSpPr>
        <p:spPr>
          <a:xfrm>
            <a:off x="115503" y="3156564"/>
            <a:ext cx="1125519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jerne: 4 tagger 6">
            <a:extLst>
              <a:ext uri="{FF2B5EF4-FFF2-40B4-BE49-F238E27FC236}">
                <a16:creationId xmlns:a16="http://schemas.microsoft.com/office/drawing/2014/main" id="{D3B4A026-630B-4646-8097-9A6C8565EB34}"/>
              </a:ext>
            </a:extLst>
          </p:cNvPr>
          <p:cNvSpPr/>
          <p:nvPr/>
        </p:nvSpPr>
        <p:spPr>
          <a:xfrm>
            <a:off x="676926" y="3093242"/>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kstSylinder 7">
            <a:extLst>
              <a:ext uri="{FF2B5EF4-FFF2-40B4-BE49-F238E27FC236}">
                <a16:creationId xmlns:a16="http://schemas.microsoft.com/office/drawing/2014/main" id="{34364E6F-F3FA-41DF-95E4-8D55644ABACA}"/>
              </a:ext>
            </a:extLst>
          </p:cNvPr>
          <p:cNvSpPr txBox="1"/>
          <p:nvPr/>
        </p:nvSpPr>
        <p:spPr>
          <a:xfrm rot="18376515">
            <a:off x="20082" y="2462996"/>
            <a:ext cx="1135781"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14.02.2013</a:t>
            </a:r>
            <a:r>
              <a:rPr kumimoji="0" lang="nb-NO" sz="800" b="0" i="0" u="none" strike="noStrike" kern="1200" cap="none" spc="0" normalizeH="0" baseline="0" noProof="0">
                <a:ln>
                  <a:noFill/>
                </a:ln>
                <a:solidFill>
                  <a:srgbClr val="004820"/>
                </a:solidFill>
                <a:effectLst/>
                <a:uLnTx/>
                <a:uFillTx/>
                <a:latin typeface="Arial"/>
                <a:ea typeface="+mn-ea"/>
                <a:cs typeface="+mn-cs"/>
              </a:rPr>
              <a:t> </a:t>
            </a:r>
            <a:r>
              <a:rPr kumimoji="0" lang="nb-NO" sz="800" b="0" i="0" u="none" strike="noStrike" kern="1200" cap="none" spc="0" normalizeH="0" baseline="0" noProof="0" err="1">
                <a:ln>
                  <a:noFill/>
                </a:ln>
                <a:solidFill>
                  <a:srgbClr val="004820"/>
                </a:solidFill>
                <a:effectLst/>
                <a:uLnTx/>
                <a:uFillTx/>
                <a:latin typeface="Arial"/>
                <a:ea typeface="+mn-ea"/>
                <a:cs typeface="+mn-cs"/>
              </a:rPr>
              <a:t>Kickoff</a:t>
            </a:r>
            <a:r>
              <a:rPr kumimoji="0" lang="nb-NO" sz="800" b="0" i="0" u="none" strike="noStrike" kern="1200" cap="none" spc="0" normalizeH="0" baseline="0" noProof="0">
                <a:ln>
                  <a:noFill/>
                </a:ln>
                <a:solidFill>
                  <a:srgbClr val="004820"/>
                </a:solidFill>
                <a:effectLst/>
                <a:uLnTx/>
                <a:uFillTx/>
                <a:latin typeface="Arial"/>
                <a:ea typeface="+mn-ea"/>
                <a:cs typeface="+mn-cs"/>
              </a:rPr>
              <a:t> </a:t>
            </a:r>
            <a:br>
              <a:rPr kumimoji="0" lang="nb-NO" sz="800" b="0" i="0" u="none" strike="noStrike" kern="1200" cap="none" spc="0" normalizeH="0" baseline="0" noProof="0">
                <a:ln>
                  <a:noFill/>
                </a:ln>
                <a:solidFill>
                  <a:srgbClr val="004820"/>
                </a:solidFill>
                <a:effectLst/>
                <a:uLnTx/>
                <a:uFillTx/>
                <a:latin typeface="Arial"/>
                <a:ea typeface="+mn-ea"/>
                <a:cs typeface="+mn-cs"/>
              </a:rPr>
            </a:br>
            <a:r>
              <a:rPr kumimoji="0" lang="nb-NO" sz="800" b="0" i="0" u="none" strike="noStrike" kern="1200" cap="none" spc="0" normalizeH="0" baseline="0" noProof="0">
                <a:ln>
                  <a:noFill/>
                </a:ln>
                <a:solidFill>
                  <a:srgbClr val="004820"/>
                </a:solidFill>
                <a:effectLst/>
                <a:uLnTx/>
                <a:uFillTx/>
                <a:latin typeface="Arial"/>
                <a:ea typeface="+mn-ea"/>
                <a:cs typeface="+mn-cs"/>
              </a:rPr>
              <a:t>Felleskjøpet Ny ERP</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9" name="TekstSylinder 8">
            <a:extLst>
              <a:ext uri="{FF2B5EF4-FFF2-40B4-BE49-F238E27FC236}">
                <a16:creationId xmlns:a16="http://schemas.microsoft.com/office/drawing/2014/main" id="{98164EBF-3335-452A-B6B4-E393FD219990}"/>
              </a:ext>
            </a:extLst>
          </p:cNvPr>
          <p:cNvSpPr txBox="1"/>
          <p:nvPr/>
        </p:nvSpPr>
        <p:spPr>
          <a:xfrm rot="18376515">
            <a:off x="-237778" y="3547430"/>
            <a:ext cx="1314924" cy="338554"/>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Juni 2013 </a:t>
            </a:r>
            <a:r>
              <a:rPr kumimoji="0" lang="nb-NO" sz="800" b="0" i="0" u="none" strike="noStrike" kern="1200" cap="none" spc="0" normalizeH="0" baseline="0" noProof="0">
                <a:ln>
                  <a:noFill/>
                </a:ln>
                <a:solidFill>
                  <a:srgbClr val="004820"/>
                </a:solidFill>
                <a:effectLst/>
                <a:uLnTx/>
                <a:uFillTx/>
                <a:latin typeface="Arial"/>
                <a:ea typeface="+mn-ea"/>
                <a:cs typeface="+mn-cs"/>
              </a:rPr>
              <a:t>Utsendelse av tilbudsforespørsel</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11" name="Stjerne: 4 tagger 10">
            <a:extLst>
              <a:ext uri="{FF2B5EF4-FFF2-40B4-BE49-F238E27FC236}">
                <a16:creationId xmlns:a16="http://schemas.microsoft.com/office/drawing/2014/main" id="{4E012D3F-65DD-4F02-9B1E-2683AAE18516}"/>
              </a:ext>
            </a:extLst>
          </p:cNvPr>
          <p:cNvSpPr/>
          <p:nvPr/>
        </p:nvSpPr>
        <p:spPr>
          <a:xfrm>
            <a:off x="151155" y="3093242"/>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kstSylinder 11">
            <a:extLst>
              <a:ext uri="{FF2B5EF4-FFF2-40B4-BE49-F238E27FC236}">
                <a16:creationId xmlns:a16="http://schemas.microsoft.com/office/drawing/2014/main" id="{D8706734-C376-41DE-B94C-AE2DF5936747}"/>
              </a:ext>
            </a:extLst>
          </p:cNvPr>
          <p:cNvSpPr txBox="1"/>
          <p:nvPr/>
        </p:nvSpPr>
        <p:spPr>
          <a:xfrm>
            <a:off x="805854" y="2847452"/>
            <a:ext cx="944939" cy="30777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Leverandør evaluering</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13" name="Stjerne: 4 tagger 12">
            <a:extLst>
              <a:ext uri="{FF2B5EF4-FFF2-40B4-BE49-F238E27FC236}">
                <a16:creationId xmlns:a16="http://schemas.microsoft.com/office/drawing/2014/main" id="{02E81750-00A7-4D36-8448-EFC395461103}"/>
              </a:ext>
            </a:extLst>
          </p:cNvPr>
          <p:cNvSpPr/>
          <p:nvPr/>
        </p:nvSpPr>
        <p:spPr>
          <a:xfrm>
            <a:off x="1511653" y="3093241"/>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kstSylinder 13">
            <a:extLst>
              <a:ext uri="{FF2B5EF4-FFF2-40B4-BE49-F238E27FC236}">
                <a16:creationId xmlns:a16="http://schemas.microsoft.com/office/drawing/2014/main" id="{6DB636A2-BFDF-4DBF-942C-47FA395C2E79}"/>
              </a:ext>
            </a:extLst>
          </p:cNvPr>
          <p:cNvSpPr txBox="1"/>
          <p:nvPr/>
        </p:nvSpPr>
        <p:spPr>
          <a:xfrm rot="18376515">
            <a:off x="1280363" y="2194844"/>
            <a:ext cx="1648309" cy="46166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April 2014 </a:t>
            </a:r>
            <a:r>
              <a:rPr kumimoji="0" lang="nb-NO" sz="800" b="0" i="0" u="none" strike="noStrike" kern="1200" cap="none" spc="0" normalizeH="0" baseline="0" noProof="0">
                <a:ln>
                  <a:noFill/>
                </a:ln>
                <a:solidFill>
                  <a:srgbClr val="004820"/>
                </a:solidFill>
                <a:effectLst/>
                <a:uLnTx/>
                <a:uFillTx/>
                <a:latin typeface="Arial"/>
                <a:ea typeface="+mn-ea"/>
                <a:cs typeface="+mn-cs"/>
              </a:rPr>
              <a:t>Signert kontrakt med </a:t>
            </a:r>
            <a:r>
              <a:rPr kumimoji="0" lang="nb-NO" sz="800" b="0" i="0" u="none" strike="noStrike" kern="1200" cap="none" spc="0" normalizeH="0" baseline="0" noProof="0" err="1">
                <a:ln>
                  <a:noFill/>
                </a:ln>
                <a:solidFill>
                  <a:srgbClr val="004820"/>
                </a:solidFill>
                <a:effectLst/>
                <a:uLnTx/>
                <a:uFillTx/>
                <a:latin typeface="Arial"/>
                <a:ea typeface="+mn-ea"/>
                <a:cs typeface="+mn-cs"/>
              </a:rPr>
              <a:t>Infor</a:t>
            </a:r>
            <a:r>
              <a:rPr kumimoji="0" lang="nb-NO" sz="800" b="0" i="0" u="none" strike="noStrike" kern="1200" cap="none" spc="0" normalizeH="0" baseline="0" noProof="0">
                <a:ln>
                  <a:noFill/>
                </a:ln>
                <a:solidFill>
                  <a:srgbClr val="004820"/>
                </a:solidFill>
                <a:effectLst/>
                <a:uLnTx/>
                <a:uFillTx/>
                <a:latin typeface="Arial"/>
                <a:ea typeface="+mn-ea"/>
                <a:cs typeface="+mn-cs"/>
              </a:rPr>
              <a:t> (system M3) </a:t>
            </a:r>
            <a:br>
              <a:rPr kumimoji="0" lang="nb-NO" sz="800" b="0" i="0" u="none" strike="noStrike" kern="1200" cap="none" spc="0" normalizeH="0" baseline="0" noProof="0">
                <a:ln>
                  <a:noFill/>
                </a:ln>
                <a:solidFill>
                  <a:srgbClr val="004820"/>
                </a:solidFill>
                <a:effectLst/>
                <a:uLnTx/>
                <a:uFillTx/>
                <a:latin typeface="Arial"/>
                <a:ea typeface="+mn-ea"/>
                <a:cs typeface="+mn-cs"/>
              </a:rPr>
            </a:br>
            <a:r>
              <a:rPr kumimoji="0" lang="nb-NO" sz="800" b="0" i="0" u="none" strike="noStrike" kern="1200" cap="none" spc="0" normalizeH="0" baseline="0" noProof="0">
                <a:ln>
                  <a:noFill/>
                </a:ln>
                <a:solidFill>
                  <a:srgbClr val="004820"/>
                </a:solidFill>
                <a:effectLst/>
                <a:uLnTx/>
                <a:uFillTx/>
                <a:latin typeface="Arial"/>
                <a:ea typeface="+mn-ea"/>
                <a:cs typeface="+mn-cs"/>
              </a:rPr>
              <a:t>Felleskjøpet Ny ERP</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15" name="TekstSylinder 14">
            <a:extLst>
              <a:ext uri="{FF2B5EF4-FFF2-40B4-BE49-F238E27FC236}">
                <a16:creationId xmlns:a16="http://schemas.microsoft.com/office/drawing/2014/main" id="{F5B6572D-7BC1-4798-BE85-1B89AD2D368A}"/>
              </a:ext>
            </a:extLst>
          </p:cNvPr>
          <p:cNvSpPr txBox="1"/>
          <p:nvPr/>
        </p:nvSpPr>
        <p:spPr>
          <a:xfrm>
            <a:off x="1702397" y="3190253"/>
            <a:ext cx="944939" cy="30777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Forsprang 1.0 </a:t>
            </a:r>
            <a:br>
              <a:rPr kumimoji="0" lang="nb-NO" sz="700" b="0" i="0" u="none" strike="noStrike" kern="1200" cap="none" spc="0" normalizeH="0" baseline="0" noProof="0">
                <a:ln>
                  <a:noFill/>
                </a:ln>
                <a:solidFill>
                  <a:srgbClr val="004820"/>
                </a:solidFill>
                <a:effectLst/>
                <a:uLnTx/>
                <a:uFillTx/>
                <a:latin typeface="Arial"/>
                <a:ea typeface="+mn-ea"/>
                <a:cs typeface="+mn-cs"/>
              </a:rPr>
            </a:br>
            <a:r>
              <a:rPr kumimoji="0" lang="nb-NO" sz="700" b="0" i="0" u="none" strike="noStrike" kern="1200" cap="none" spc="0" normalizeH="0" baseline="0" noProof="0">
                <a:ln>
                  <a:noFill/>
                </a:ln>
                <a:solidFill>
                  <a:srgbClr val="004820"/>
                </a:solidFill>
                <a:effectLst/>
                <a:uLnTx/>
                <a:uFillTx/>
                <a:latin typeface="Arial"/>
                <a:ea typeface="+mn-ea"/>
                <a:cs typeface="+mn-cs"/>
              </a:rPr>
              <a:t>Prosjektarbeid</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16" name="Stjerne: 4 tagger 15">
            <a:extLst>
              <a:ext uri="{FF2B5EF4-FFF2-40B4-BE49-F238E27FC236}">
                <a16:creationId xmlns:a16="http://schemas.microsoft.com/office/drawing/2014/main" id="{CED2DE62-0CF5-4B10-84B7-67A2E6CEB4D1}"/>
              </a:ext>
            </a:extLst>
          </p:cNvPr>
          <p:cNvSpPr/>
          <p:nvPr/>
        </p:nvSpPr>
        <p:spPr>
          <a:xfrm>
            <a:off x="2503603" y="3086517"/>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kstSylinder 16">
            <a:extLst>
              <a:ext uri="{FF2B5EF4-FFF2-40B4-BE49-F238E27FC236}">
                <a16:creationId xmlns:a16="http://schemas.microsoft.com/office/drawing/2014/main" id="{57E13834-3A18-404C-BC76-82403CF22E42}"/>
              </a:ext>
            </a:extLst>
          </p:cNvPr>
          <p:cNvSpPr txBox="1"/>
          <p:nvPr/>
        </p:nvSpPr>
        <p:spPr>
          <a:xfrm rot="18376515">
            <a:off x="2321875" y="2497058"/>
            <a:ext cx="1061351"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November 2015</a:t>
            </a:r>
            <a:r>
              <a:rPr kumimoji="0" lang="nb-NO" sz="800" b="0" i="0" u="none" strike="noStrike" kern="1200" cap="none" spc="0" normalizeH="0" baseline="0" noProof="0">
                <a:ln>
                  <a:noFill/>
                </a:ln>
                <a:solidFill>
                  <a:srgbClr val="004820"/>
                </a:solidFill>
                <a:effectLst/>
                <a:uLnTx/>
                <a:uFillTx/>
                <a:latin typeface="Arial"/>
                <a:ea typeface="+mn-ea"/>
                <a:cs typeface="+mn-cs"/>
              </a:rPr>
              <a:t>: Stans i arbeidet</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18" name="Stjerne: 4 tagger 17">
            <a:extLst>
              <a:ext uri="{FF2B5EF4-FFF2-40B4-BE49-F238E27FC236}">
                <a16:creationId xmlns:a16="http://schemas.microsoft.com/office/drawing/2014/main" id="{74A250CD-904E-4A17-A33F-D7FE6E678B65}"/>
              </a:ext>
            </a:extLst>
          </p:cNvPr>
          <p:cNvSpPr/>
          <p:nvPr/>
        </p:nvSpPr>
        <p:spPr>
          <a:xfrm>
            <a:off x="2995932" y="3086517"/>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kstSylinder 18">
            <a:extLst>
              <a:ext uri="{FF2B5EF4-FFF2-40B4-BE49-F238E27FC236}">
                <a16:creationId xmlns:a16="http://schemas.microsoft.com/office/drawing/2014/main" id="{8F49FCF6-CF37-444C-91AB-84E701949619}"/>
              </a:ext>
            </a:extLst>
          </p:cNvPr>
          <p:cNvSpPr txBox="1"/>
          <p:nvPr/>
        </p:nvSpPr>
        <p:spPr>
          <a:xfrm rot="18376515">
            <a:off x="2436692" y="3330892"/>
            <a:ext cx="1061351"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Februar 2016: </a:t>
            </a:r>
            <a:r>
              <a:rPr kumimoji="0" lang="nb-NO" sz="800" b="0" i="0" u="none" strike="noStrike" kern="1200" cap="none" spc="0" normalizeH="0" baseline="0" noProof="0">
                <a:ln>
                  <a:noFill/>
                </a:ln>
                <a:solidFill>
                  <a:srgbClr val="004820"/>
                </a:solidFill>
                <a:effectLst/>
                <a:uLnTx/>
                <a:uFillTx/>
                <a:latin typeface="Arial"/>
                <a:ea typeface="+mn-ea"/>
                <a:cs typeface="+mn-cs"/>
              </a:rPr>
              <a:t>Kontrakt hevet</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20" name="TekstSylinder 19">
            <a:extLst>
              <a:ext uri="{FF2B5EF4-FFF2-40B4-BE49-F238E27FC236}">
                <a16:creationId xmlns:a16="http://schemas.microsoft.com/office/drawing/2014/main" id="{1A8B6F52-E9E4-4900-B5D1-DD358E4ECE61}"/>
              </a:ext>
            </a:extLst>
          </p:cNvPr>
          <p:cNvSpPr txBox="1"/>
          <p:nvPr/>
        </p:nvSpPr>
        <p:spPr>
          <a:xfrm>
            <a:off x="3104766" y="2862267"/>
            <a:ext cx="944939" cy="307777"/>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Oppdatere tilbudsforespørsel</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21" name="TekstSylinder 20">
            <a:extLst>
              <a:ext uri="{FF2B5EF4-FFF2-40B4-BE49-F238E27FC236}">
                <a16:creationId xmlns:a16="http://schemas.microsoft.com/office/drawing/2014/main" id="{A67CB4C6-E5A1-4DDB-9DF9-FC35CEDA44B4}"/>
              </a:ext>
            </a:extLst>
          </p:cNvPr>
          <p:cNvSpPr txBox="1"/>
          <p:nvPr/>
        </p:nvSpPr>
        <p:spPr>
          <a:xfrm rot="18376515">
            <a:off x="3755499" y="2303293"/>
            <a:ext cx="1531167"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Juni 2016</a:t>
            </a:r>
            <a:r>
              <a:rPr kumimoji="0" lang="nb-NO" sz="800" b="0" i="0" u="none" strike="noStrike" kern="1200" cap="none" spc="0" normalizeH="0" baseline="0" noProof="0">
                <a:ln>
                  <a:noFill/>
                </a:ln>
                <a:solidFill>
                  <a:srgbClr val="004820"/>
                </a:solidFill>
                <a:effectLst/>
                <a:uLnTx/>
                <a:uFillTx/>
                <a:latin typeface="Arial"/>
                <a:ea typeface="+mn-ea"/>
                <a:cs typeface="+mn-cs"/>
              </a:rPr>
              <a:t>: Utsendelse oppdatert tilbudsforespørsel</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22" name="Stjerne: 4 tagger 21">
            <a:extLst>
              <a:ext uri="{FF2B5EF4-FFF2-40B4-BE49-F238E27FC236}">
                <a16:creationId xmlns:a16="http://schemas.microsoft.com/office/drawing/2014/main" id="{512E2F6D-4827-4DBD-871B-5B591E1CED2F}"/>
              </a:ext>
            </a:extLst>
          </p:cNvPr>
          <p:cNvSpPr/>
          <p:nvPr/>
        </p:nvSpPr>
        <p:spPr>
          <a:xfrm>
            <a:off x="4078582" y="3093241"/>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kstSylinder 22">
            <a:extLst>
              <a:ext uri="{FF2B5EF4-FFF2-40B4-BE49-F238E27FC236}">
                <a16:creationId xmlns:a16="http://schemas.microsoft.com/office/drawing/2014/main" id="{9D5E6188-9AC2-4C3E-88F4-C67E593C346C}"/>
              </a:ext>
            </a:extLst>
          </p:cNvPr>
          <p:cNvSpPr txBox="1"/>
          <p:nvPr/>
        </p:nvSpPr>
        <p:spPr>
          <a:xfrm>
            <a:off x="4292502" y="3159265"/>
            <a:ext cx="944939" cy="30777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Leverandør evaluering</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24" name="Stjerne: 4 tagger 23">
            <a:extLst>
              <a:ext uri="{FF2B5EF4-FFF2-40B4-BE49-F238E27FC236}">
                <a16:creationId xmlns:a16="http://schemas.microsoft.com/office/drawing/2014/main" id="{5A7B840C-5F51-48A6-BE33-DAC41C70CD19}"/>
              </a:ext>
            </a:extLst>
          </p:cNvPr>
          <p:cNvSpPr/>
          <p:nvPr/>
        </p:nvSpPr>
        <p:spPr>
          <a:xfrm>
            <a:off x="4960811" y="3093241"/>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kstSylinder 24">
            <a:extLst>
              <a:ext uri="{FF2B5EF4-FFF2-40B4-BE49-F238E27FC236}">
                <a16:creationId xmlns:a16="http://schemas.microsoft.com/office/drawing/2014/main" id="{2980A725-F1BB-4021-9912-A099C3DE4C9F}"/>
              </a:ext>
            </a:extLst>
          </p:cNvPr>
          <p:cNvSpPr txBox="1"/>
          <p:nvPr/>
        </p:nvSpPr>
        <p:spPr>
          <a:xfrm rot="18376515">
            <a:off x="4685946" y="2238160"/>
            <a:ext cx="1531167" cy="461665"/>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Oktober 2017</a:t>
            </a:r>
            <a:r>
              <a:rPr kumimoji="0" lang="nb-NO" sz="800" b="0" i="0" u="none" strike="noStrike" kern="1200" cap="none" spc="0" normalizeH="0" baseline="0" noProof="0">
                <a:ln>
                  <a:noFill/>
                </a:ln>
                <a:solidFill>
                  <a:srgbClr val="004820"/>
                </a:solidFill>
                <a:effectLst/>
                <a:uLnTx/>
                <a:uFillTx/>
                <a:latin typeface="Arial"/>
                <a:ea typeface="+mn-ea"/>
                <a:cs typeface="+mn-cs"/>
              </a:rPr>
              <a:t>: Signert kontrakt med </a:t>
            </a:r>
            <a:r>
              <a:rPr kumimoji="0" lang="nb-NO" sz="800" b="0" i="0" u="none" strike="noStrike" kern="1200" cap="none" spc="0" normalizeH="0" baseline="0" noProof="0" err="1">
                <a:ln>
                  <a:noFill/>
                </a:ln>
                <a:solidFill>
                  <a:srgbClr val="004820"/>
                </a:solidFill>
                <a:effectLst/>
                <a:uLnTx/>
                <a:uFillTx/>
                <a:latin typeface="Arial"/>
                <a:ea typeface="+mn-ea"/>
                <a:cs typeface="+mn-cs"/>
              </a:rPr>
              <a:t>iStone</a:t>
            </a:r>
            <a:r>
              <a:rPr kumimoji="0" lang="nb-NO" sz="800" b="0" i="0" u="none" strike="noStrike" kern="1200" cap="none" spc="0" normalizeH="0" baseline="0" noProof="0">
                <a:ln>
                  <a:noFill/>
                </a:ln>
                <a:solidFill>
                  <a:srgbClr val="004820"/>
                </a:solidFill>
                <a:effectLst/>
                <a:uLnTx/>
                <a:uFillTx/>
                <a:latin typeface="Arial"/>
                <a:ea typeface="+mn-ea"/>
                <a:cs typeface="+mn-cs"/>
              </a:rPr>
              <a:t> (system D365FO)</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26" name="TekstSylinder 25">
            <a:extLst>
              <a:ext uri="{FF2B5EF4-FFF2-40B4-BE49-F238E27FC236}">
                <a16:creationId xmlns:a16="http://schemas.microsoft.com/office/drawing/2014/main" id="{9C469C0A-5CDB-44E3-827F-4C41071B5CEA}"/>
              </a:ext>
            </a:extLst>
          </p:cNvPr>
          <p:cNvSpPr txBox="1"/>
          <p:nvPr/>
        </p:nvSpPr>
        <p:spPr>
          <a:xfrm>
            <a:off x="5310835" y="3153894"/>
            <a:ext cx="944939" cy="30777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Forsprang 2.0 </a:t>
            </a:r>
            <a:br>
              <a:rPr kumimoji="0" lang="nb-NO" sz="700" b="0" i="0" u="none" strike="noStrike" kern="1200" cap="none" spc="0" normalizeH="0" baseline="0" noProof="0">
                <a:ln>
                  <a:noFill/>
                </a:ln>
                <a:solidFill>
                  <a:srgbClr val="004820"/>
                </a:solidFill>
                <a:effectLst/>
                <a:uLnTx/>
                <a:uFillTx/>
                <a:latin typeface="Arial"/>
                <a:ea typeface="+mn-ea"/>
                <a:cs typeface="+mn-cs"/>
              </a:rPr>
            </a:br>
            <a:r>
              <a:rPr kumimoji="0" lang="nb-NO" sz="700" b="0" i="0" u="none" strike="noStrike" kern="1200" cap="none" spc="0" normalizeH="0" baseline="0" noProof="0">
                <a:ln>
                  <a:noFill/>
                </a:ln>
                <a:solidFill>
                  <a:srgbClr val="004820"/>
                </a:solidFill>
                <a:effectLst/>
                <a:uLnTx/>
                <a:uFillTx/>
                <a:latin typeface="Arial"/>
                <a:ea typeface="+mn-ea"/>
                <a:cs typeface="+mn-cs"/>
              </a:rPr>
              <a:t>Prosjektarbeid</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27" name="TekstSylinder 26">
            <a:extLst>
              <a:ext uri="{FF2B5EF4-FFF2-40B4-BE49-F238E27FC236}">
                <a16:creationId xmlns:a16="http://schemas.microsoft.com/office/drawing/2014/main" id="{BAAFBA87-AF2F-4E87-8A1B-85C3BD4BFBBF}"/>
              </a:ext>
            </a:extLst>
          </p:cNvPr>
          <p:cNvSpPr txBox="1"/>
          <p:nvPr/>
        </p:nvSpPr>
        <p:spPr>
          <a:xfrm rot="18376515">
            <a:off x="5746536" y="2288593"/>
            <a:ext cx="1531167"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November 2020</a:t>
            </a:r>
            <a:r>
              <a:rPr kumimoji="0" lang="nb-NO" sz="800" b="0" i="0" u="none" strike="noStrike" kern="1200" cap="none" spc="0" normalizeH="0" baseline="0" noProof="0">
                <a:ln>
                  <a:noFill/>
                </a:ln>
                <a:solidFill>
                  <a:srgbClr val="004820"/>
                </a:solidFill>
                <a:effectLst/>
                <a:uLnTx/>
                <a:uFillTx/>
                <a:latin typeface="Arial"/>
                <a:ea typeface="+mn-ea"/>
                <a:cs typeface="+mn-cs"/>
              </a:rPr>
              <a:t>: Endring kontrakt / gjennomføring</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28" name="TekstSylinder 27">
            <a:extLst>
              <a:ext uri="{FF2B5EF4-FFF2-40B4-BE49-F238E27FC236}">
                <a16:creationId xmlns:a16="http://schemas.microsoft.com/office/drawing/2014/main" id="{BDD8E46B-7100-4530-983E-8CE54432AC27}"/>
              </a:ext>
            </a:extLst>
          </p:cNvPr>
          <p:cNvSpPr txBox="1"/>
          <p:nvPr/>
        </p:nvSpPr>
        <p:spPr>
          <a:xfrm>
            <a:off x="6109590" y="3153864"/>
            <a:ext cx="1129465" cy="415498"/>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Forsprang 2.0 </a:t>
            </a:r>
            <a:br>
              <a:rPr kumimoji="0" lang="nb-NO" sz="700" b="0" i="0" u="none" strike="noStrike" kern="1200" cap="none" spc="0" normalizeH="0" baseline="0" noProof="0">
                <a:ln>
                  <a:noFill/>
                </a:ln>
                <a:solidFill>
                  <a:srgbClr val="004820"/>
                </a:solidFill>
                <a:effectLst/>
                <a:uLnTx/>
                <a:uFillTx/>
                <a:latin typeface="Arial"/>
                <a:ea typeface="+mn-ea"/>
                <a:cs typeface="+mn-cs"/>
              </a:rPr>
            </a:br>
            <a:r>
              <a:rPr kumimoji="0" lang="nb-NO" sz="700" b="0" i="0" u="none" strike="noStrike" kern="1200" cap="none" spc="0" normalizeH="0" baseline="0" noProof="0">
                <a:ln>
                  <a:noFill/>
                </a:ln>
                <a:solidFill>
                  <a:srgbClr val="004820"/>
                </a:solidFill>
                <a:effectLst/>
                <a:uLnTx/>
                <a:uFillTx/>
                <a:latin typeface="Arial"/>
                <a:ea typeface="+mn-ea"/>
                <a:cs typeface="+mn-cs"/>
              </a:rPr>
              <a:t>2021: Nytt Økonomisystem</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29" name="Stjerne: 4 tagger 28">
            <a:extLst>
              <a:ext uri="{FF2B5EF4-FFF2-40B4-BE49-F238E27FC236}">
                <a16:creationId xmlns:a16="http://schemas.microsoft.com/office/drawing/2014/main" id="{BC7BD09B-BC6A-49BC-8041-2ED06828EC99}"/>
              </a:ext>
            </a:extLst>
          </p:cNvPr>
          <p:cNvSpPr/>
          <p:nvPr/>
        </p:nvSpPr>
        <p:spPr>
          <a:xfrm>
            <a:off x="7077239" y="3093240"/>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kstSylinder 29">
            <a:extLst>
              <a:ext uri="{FF2B5EF4-FFF2-40B4-BE49-F238E27FC236}">
                <a16:creationId xmlns:a16="http://schemas.microsoft.com/office/drawing/2014/main" id="{223D664A-6B88-478C-BD7D-B3EE61FE6FA1}"/>
              </a:ext>
            </a:extLst>
          </p:cNvPr>
          <p:cNvSpPr txBox="1"/>
          <p:nvPr/>
        </p:nvSpPr>
        <p:spPr>
          <a:xfrm rot="18376515">
            <a:off x="6799736" y="2316202"/>
            <a:ext cx="1531167"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schemeClr val="accent4"/>
                </a:solidFill>
                <a:effectLst/>
                <a:uLnTx/>
                <a:uFillTx/>
                <a:latin typeface="Arial"/>
                <a:ea typeface="+mn-ea"/>
                <a:cs typeface="+mn-cs"/>
              </a:rPr>
              <a:t>04.03.2022: </a:t>
            </a:r>
            <a:r>
              <a:rPr kumimoji="0" lang="nb-NO" sz="800" i="0" u="none" strike="noStrike" kern="1200" cap="none" spc="0" normalizeH="0" baseline="0" noProof="0" dirty="0">
                <a:ln>
                  <a:noFill/>
                </a:ln>
                <a:solidFill>
                  <a:schemeClr val="accent4"/>
                </a:solidFill>
                <a:effectLst/>
                <a:uLnTx/>
                <a:uFillTx/>
                <a:latin typeface="Arial"/>
                <a:ea typeface="+mn-ea"/>
                <a:cs typeface="+mn-cs"/>
              </a:rPr>
              <a:t>Go-live Nytt Økonomisystem</a:t>
            </a:r>
            <a:endParaRPr kumimoji="0" lang="en-US" sz="800" i="0" u="none" strike="noStrike" kern="1200" cap="none" spc="0" normalizeH="0" baseline="0" noProof="0" dirty="0">
              <a:ln>
                <a:noFill/>
              </a:ln>
              <a:solidFill>
                <a:schemeClr val="accent4"/>
              </a:solidFill>
              <a:effectLst/>
              <a:uLnTx/>
              <a:uFillTx/>
              <a:latin typeface="Arial"/>
              <a:ea typeface="+mn-ea"/>
              <a:cs typeface="+mn-cs"/>
            </a:endParaRPr>
          </a:p>
        </p:txBody>
      </p:sp>
      <p:sp>
        <p:nvSpPr>
          <p:cNvPr id="31" name="Stjerne: 4 tagger 30">
            <a:extLst>
              <a:ext uri="{FF2B5EF4-FFF2-40B4-BE49-F238E27FC236}">
                <a16:creationId xmlns:a16="http://schemas.microsoft.com/office/drawing/2014/main" id="{CA06733C-8AAB-4618-8B35-F589D90F7B8F}"/>
              </a:ext>
            </a:extLst>
          </p:cNvPr>
          <p:cNvSpPr/>
          <p:nvPr/>
        </p:nvSpPr>
        <p:spPr>
          <a:xfrm>
            <a:off x="6113070" y="3093240"/>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kstSylinder 31">
            <a:extLst>
              <a:ext uri="{FF2B5EF4-FFF2-40B4-BE49-F238E27FC236}">
                <a16:creationId xmlns:a16="http://schemas.microsoft.com/office/drawing/2014/main" id="{9B055FAF-3FAB-4F54-9EEA-1326C16ABC57}"/>
              </a:ext>
            </a:extLst>
          </p:cNvPr>
          <p:cNvSpPr txBox="1"/>
          <p:nvPr/>
        </p:nvSpPr>
        <p:spPr>
          <a:xfrm>
            <a:off x="7144615" y="3169556"/>
            <a:ext cx="829091" cy="307777"/>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err="1">
                <a:ln>
                  <a:noFill/>
                </a:ln>
                <a:solidFill>
                  <a:srgbClr val="004820"/>
                </a:solidFill>
                <a:effectLst/>
                <a:uLnTx/>
                <a:uFillTx/>
                <a:latin typeface="Arial"/>
                <a:ea typeface="+mn-ea"/>
                <a:cs typeface="+mn-cs"/>
              </a:rPr>
              <a:t>Hypercare</a:t>
            </a:r>
            <a:r>
              <a:rPr kumimoji="0" lang="nb-NO" sz="700" b="0" i="0" u="none" strike="noStrike" kern="1200" cap="none" spc="0" normalizeH="0" baseline="0" noProof="0">
                <a:ln>
                  <a:noFill/>
                </a:ln>
                <a:solidFill>
                  <a:srgbClr val="004820"/>
                </a:solidFill>
                <a:effectLst/>
                <a:uLnTx/>
                <a:uFillTx/>
                <a:latin typeface="Arial"/>
                <a:ea typeface="+mn-ea"/>
                <a:cs typeface="+mn-cs"/>
              </a:rPr>
              <a:t> Nytt Økonomisystem</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33" name="TekstSylinder 32">
            <a:extLst>
              <a:ext uri="{FF2B5EF4-FFF2-40B4-BE49-F238E27FC236}">
                <a16:creationId xmlns:a16="http://schemas.microsoft.com/office/drawing/2014/main" id="{530E502D-9BD1-49A0-BC81-0DE9195A1FA5}"/>
              </a:ext>
            </a:extLst>
          </p:cNvPr>
          <p:cNvSpPr txBox="1"/>
          <p:nvPr/>
        </p:nvSpPr>
        <p:spPr>
          <a:xfrm rot="18376515">
            <a:off x="7552351" y="2349251"/>
            <a:ext cx="1424244"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4820"/>
                </a:solidFill>
                <a:effectLst/>
                <a:uLnTx/>
                <a:uFillTx/>
                <a:latin typeface="Arial"/>
                <a:ea typeface="+mn-ea"/>
                <a:cs typeface="+mn-cs"/>
              </a:rPr>
              <a:t>A</a:t>
            </a:r>
            <a:r>
              <a:rPr kumimoji="0" lang="nb-NO" sz="800" b="1" i="0" u="none" strike="noStrike" kern="1200" cap="none" spc="0" normalizeH="0" baseline="0" noProof="0">
                <a:ln>
                  <a:noFill/>
                </a:ln>
                <a:solidFill>
                  <a:srgbClr val="004820"/>
                </a:solidFill>
                <a:effectLst/>
                <a:uLnTx/>
                <a:uFillTx/>
                <a:latin typeface="Arial"/>
                <a:ea typeface="+mn-ea"/>
                <a:cs typeface="+mn-cs"/>
              </a:rPr>
              <a:t>ugust 2022 </a:t>
            </a:r>
            <a:r>
              <a:rPr kumimoji="0" lang="nb-NO" sz="800" b="0" i="0" u="none" strike="noStrike" kern="1200" cap="none" spc="0" normalizeH="0" baseline="0" noProof="0">
                <a:ln>
                  <a:noFill/>
                </a:ln>
                <a:solidFill>
                  <a:srgbClr val="004820"/>
                </a:solidFill>
                <a:effectLst/>
                <a:uLnTx/>
                <a:uFillTx/>
                <a:latin typeface="Arial"/>
                <a:ea typeface="+mn-ea"/>
                <a:cs typeface="+mn-cs"/>
              </a:rPr>
              <a:t>: Go-live Nytt Økonomisystem R2</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34" name="Stjerne: 4 tagger 33">
            <a:extLst>
              <a:ext uri="{FF2B5EF4-FFF2-40B4-BE49-F238E27FC236}">
                <a16:creationId xmlns:a16="http://schemas.microsoft.com/office/drawing/2014/main" id="{5FCA035D-935B-45EF-9375-33B5C3745471}"/>
              </a:ext>
            </a:extLst>
          </p:cNvPr>
          <p:cNvSpPr/>
          <p:nvPr/>
        </p:nvSpPr>
        <p:spPr>
          <a:xfrm>
            <a:off x="7863648" y="3093240"/>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TekstSylinder 35">
            <a:extLst>
              <a:ext uri="{FF2B5EF4-FFF2-40B4-BE49-F238E27FC236}">
                <a16:creationId xmlns:a16="http://schemas.microsoft.com/office/drawing/2014/main" id="{119FA7D7-C825-4297-A7E9-17488AFF84C2}"/>
              </a:ext>
            </a:extLst>
          </p:cNvPr>
          <p:cNvSpPr txBox="1"/>
          <p:nvPr/>
        </p:nvSpPr>
        <p:spPr>
          <a:xfrm rot="18376515">
            <a:off x="8012796" y="2369730"/>
            <a:ext cx="1424244"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Oktober 2022</a:t>
            </a:r>
            <a:r>
              <a:rPr kumimoji="0" lang="nb-NO" sz="800" b="0" i="0" u="none" strike="noStrike" kern="1200" cap="none" spc="0" normalizeH="0" baseline="0" noProof="0">
                <a:ln>
                  <a:noFill/>
                </a:ln>
                <a:solidFill>
                  <a:srgbClr val="004820"/>
                </a:solidFill>
                <a:effectLst/>
                <a:uLnTx/>
                <a:uFillTx/>
                <a:latin typeface="Arial"/>
                <a:ea typeface="+mn-ea"/>
                <a:cs typeface="+mn-cs"/>
              </a:rPr>
              <a:t>: Endring &amp; Vedlikehold R1.1</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37" name="Stjerne: 4 tagger 36">
            <a:extLst>
              <a:ext uri="{FF2B5EF4-FFF2-40B4-BE49-F238E27FC236}">
                <a16:creationId xmlns:a16="http://schemas.microsoft.com/office/drawing/2014/main" id="{0BF303C6-3679-49D4-A895-989258D3C157}"/>
              </a:ext>
            </a:extLst>
          </p:cNvPr>
          <p:cNvSpPr/>
          <p:nvPr/>
        </p:nvSpPr>
        <p:spPr>
          <a:xfrm>
            <a:off x="8284381" y="3093240"/>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kstSylinder 38">
            <a:extLst>
              <a:ext uri="{FF2B5EF4-FFF2-40B4-BE49-F238E27FC236}">
                <a16:creationId xmlns:a16="http://schemas.microsoft.com/office/drawing/2014/main" id="{9BD70377-4BBB-42D3-A22D-688DA9A37B45}"/>
              </a:ext>
            </a:extLst>
          </p:cNvPr>
          <p:cNvSpPr txBox="1"/>
          <p:nvPr/>
        </p:nvSpPr>
        <p:spPr>
          <a:xfrm>
            <a:off x="8271330" y="3192364"/>
            <a:ext cx="1278125" cy="415498"/>
          </a:xfrm>
          <a:prstGeom prst="rect">
            <a:avLst/>
          </a:prstGeom>
          <a:noFill/>
        </p:spPr>
        <p:txBody>
          <a:bodyPr wrap="square" lIns="91440" tIns="45720" rIns="91440" bIns="45720" rtlCol="0" anchor="t">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Vareforsyning: arkitektur, </a:t>
            </a:r>
            <a:r>
              <a:rPr lang="nb-NO" sz="700">
                <a:solidFill>
                  <a:srgbClr val="004820"/>
                </a:solidFill>
                <a:latin typeface="Arial"/>
              </a:rPr>
              <a:t>design</a:t>
            </a:r>
            <a:r>
              <a:rPr kumimoji="0" lang="nb-NO" sz="700" b="0" i="0" u="none" strike="noStrike" kern="1200" cap="none" spc="0" normalizeH="0" baseline="0" noProof="0">
                <a:ln>
                  <a:noFill/>
                </a:ln>
                <a:solidFill>
                  <a:srgbClr val="004820"/>
                </a:solidFill>
                <a:effectLst/>
                <a:uLnTx/>
                <a:uFillTx/>
                <a:latin typeface="Arial"/>
                <a:ea typeface="+mn-ea"/>
                <a:cs typeface="+mn-cs"/>
              </a:rPr>
              <a:t>, plan</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rgbClr val="004820"/>
                </a:solidFill>
                <a:effectLst/>
                <a:uLnTx/>
                <a:uFillTx/>
                <a:latin typeface="Arial"/>
                <a:ea typeface="+mn-ea"/>
                <a:cs typeface="+mn-cs"/>
              </a:rPr>
              <a:t>Varemaster: analysefase</a:t>
            </a:r>
            <a:endParaRPr kumimoji="0" lang="en-US" sz="700" b="0" i="0" u="none" strike="noStrike" kern="1200" cap="none" spc="0" normalizeH="0" baseline="0" noProof="0">
              <a:ln>
                <a:noFill/>
              </a:ln>
              <a:solidFill>
                <a:srgbClr val="004820"/>
              </a:solidFill>
              <a:effectLst/>
              <a:uLnTx/>
              <a:uFillTx/>
              <a:latin typeface="Arial"/>
              <a:ea typeface="+mn-ea"/>
              <a:cs typeface="+mn-cs"/>
            </a:endParaRPr>
          </a:p>
        </p:txBody>
      </p:sp>
      <p:sp>
        <p:nvSpPr>
          <p:cNvPr id="40" name="TekstSylinder 39">
            <a:extLst>
              <a:ext uri="{FF2B5EF4-FFF2-40B4-BE49-F238E27FC236}">
                <a16:creationId xmlns:a16="http://schemas.microsoft.com/office/drawing/2014/main" id="{FBD7D201-DC3A-4DD2-8B6E-5A34E99384AB}"/>
              </a:ext>
            </a:extLst>
          </p:cNvPr>
          <p:cNvSpPr txBox="1"/>
          <p:nvPr/>
        </p:nvSpPr>
        <p:spPr>
          <a:xfrm rot="18376515">
            <a:off x="8966815" y="2348222"/>
            <a:ext cx="1424244"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Desember 2022: </a:t>
            </a:r>
            <a:r>
              <a:rPr kumimoji="0" lang="nb-NO" sz="800" b="0" i="0" u="none" strike="noStrike" kern="1200" cap="none" spc="0" normalizeH="0" baseline="0" noProof="0">
                <a:ln>
                  <a:noFill/>
                </a:ln>
                <a:solidFill>
                  <a:srgbClr val="004820"/>
                </a:solidFill>
                <a:effectLst/>
                <a:uLnTx/>
                <a:uFillTx/>
                <a:latin typeface="Arial"/>
                <a:ea typeface="+mn-ea"/>
                <a:cs typeface="+mn-cs"/>
              </a:rPr>
              <a:t>Go-live Vedlikeholdssystem (AM)</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41" name="Stjerne: 4 tagger 40">
            <a:extLst>
              <a:ext uri="{FF2B5EF4-FFF2-40B4-BE49-F238E27FC236}">
                <a16:creationId xmlns:a16="http://schemas.microsoft.com/office/drawing/2014/main" id="{8C4F3CC6-4E42-433D-B8C3-A318233009A9}"/>
              </a:ext>
            </a:extLst>
          </p:cNvPr>
          <p:cNvSpPr/>
          <p:nvPr/>
        </p:nvSpPr>
        <p:spPr>
          <a:xfrm>
            <a:off x="9264894" y="3093240"/>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TekstSylinder 41">
            <a:extLst>
              <a:ext uri="{FF2B5EF4-FFF2-40B4-BE49-F238E27FC236}">
                <a16:creationId xmlns:a16="http://schemas.microsoft.com/office/drawing/2014/main" id="{9C22EB44-BBB4-4E37-B11D-5CE8948435F0}"/>
              </a:ext>
            </a:extLst>
          </p:cNvPr>
          <p:cNvSpPr txBox="1"/>
          <p:nvPr/>
        </p:nvSpPr>
        <p:spPr>
          <a:xfrm rot="18376515">
            <a:off x="9490672" y="2348193"/>
            <a:ext cx="1424244"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Desember 2022: </a:t>
            </a:r>
            <a:r>
              <a:rPr kumimoji="0" lang="nb-NO" sz="800" b="0" i="0" u="none" strike="noStrike" kern="1200" cap="none" spc="0" normalizeH="0" baseline="0" noProof="0">
                <a:ln>
                  <a:noFill/>
                </a:ln>
                <a:solidFill>
                  <a:srgbClr val="004820"/>
                </a:solidFill>
                <a:effectLst/>
                <a:uLnTx/>
                <a:uFillTx/>
                <a:latin typeface="Arial"/>
                <a:ea typeface="+mn-ea"/>
                <a:cs typeface="+mn-cs"/>
              </a:rPr>
              <a:t>Endring &amp; Vedlikehold R1.2</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43" name="Stjerne: 4 tagger 42">
            <a:extLst>
              <a:ext uri="{FF2B5EF4-FFF2-40B4-BE49-F238E27FC236}">
                <a16:creationId xmlns:a16="http://schemas.microsoft.com/office/drawing/2014/main" id="{44F1DEC1-4E8E-40C9-9BA7-951B69708236}"/>
              </a:ext>
            </a:extLst>
          </p:cNvPr>
          <p:cNvSpPr/>
          <p:nvPr/>
        </p:nvSpPr>
        <p:spPr>
          <a:xfrm>
            <a:off x="9788751" y="3093211"/>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TekstSylinder 43">
            <a:extLst>
              <a:ext uri="{FF2B5EF4-FFF2-40B4-BE49-F238E27FC236}">
                <a16:creationId xmlns:a16="http://schemas.microsoft.com/office/drawing/2014/main" id="{8997D703-3B39-476D-A1C9-51C159778B9C}"/>
              </a:ext>
            </a:extLst>
          </p:cNvPr>
          <p:cNvSpPr txBox="1"/>
          <p:nvPr/>
        </p:nvSpPr>
        <p:spPr>
          <a:xfrm rot="18376515">
            <a:off x="9956870" y="2348193"/>
            <a:ext cx="1424244" cy="33855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srgbClr val="004820"/>
                </a:solidFill>
                <a:effectLst/>
                <a:uLnTx/>
                <a:uFillTx/>
                <a:latin typeface="Arial"/>
                <a:ea typeface="+mn-ea"/>
                <a:cs typeface="+mn-cs"/>
              </a:rPr>
              <a:t>Desember 2022: </a:t>
            </a:r>
            <a:r>
              <a:rPr kumimoji="0" lang="nb-NO" sz="800" b="0" i="0" u="none" strike="noStrike" kern="1200" cap="none" spc="0" normalizeH="0" baseline="0" noProof="0">
                <a:ln>
                  <a:noFill/>
                </a:ln>
                <a:solidFill>
                  <a:srgbClr val="004820"/>
                </a:solidFill>
                <a:effectLst/>
                <a:uLnTx/>
                <a:uFillTx/>
                <a:latin typeface="Arial"/>
                <a:ea typeface="+mn-ea"/>
                <a:cs typeface="+mn-cs"/>
              </a:rPr>
              <a:t>DNB </a:t>
            </a:r>
            <a:r>
              <a:rPr kumimoji="0" lang="nb-NO" sz="800" b="0" i="0" u="none" strike="noStrike" kern="1200" cap="none" spc="0" normalizeH="0" baseline="0" noProof="0" err="1">
                <a:ln>
                  <a:noFill/>
                </a:ln>
                <a:solidFill>
                  <a:srgbClr val="004820"/>
                </a:solidFill>
                <a:effectLst/>
                <a:uLnTx/>
                <a:uFillTx/>
                <a:latin typeface="Arial"/>
                <a:ea typeface="+mn-ea"/>
                <a:cs typeface="+mn-cs"/>
              </a:rPr>
              <a:t>Factoring</a:t>
            </a:r>
            <a:r>
              <a:rPr kumimoji="0" lang="nb-NO" sz="800" b="0" i="0" u="none" strike="noStrike" kern="1200" cap="none" spc="0" normalizeH="0" baseline="0" noProof="0">
                <a:ln>
                  <a:noFill/>
                </a:ln>
                <a:solidFill>
                  <a:srgbClr val="004820"/>
                </a:solidFill>
                <a:effectLst/>
                <a:uLnTx/>
                <a:uFillTx/>
                <a:latin typeface="Arial"/>
                <a:ea typeface="+mn-ea"/>
                <a:cs typeface="+mn-cs"/>
              </a:rPr>
              <a:t> - interimsløsning</a:t>
            </a:r>
            <a:endParaRPr kumimoji="0" lang="en-US" sz="800" b="0" i="0" u="none" strike="noStrike" kern="1200" cap="none" spc="0" normalizeH="0" baseline="0" noProof="0">
              <a:ln>
                <a:noFill/>
              </a:ln>
              <a:solidFill>
                <a:srgbClr val="004820"/>
              </a:solidFill>
              <a:effectLst/>
              <a:uLnTx/>
              <a:uFillTx/>
              <a:latin typeface="Arial"/>
              <a:ea typeface="+mn-ea"/>
              <a:cs typeface="+mn-cs"/>
            </a:endParaRPr>
          </a:p>
        </p:txBody>
      </p:sp>
      <p:sp>
        <p:nvSpPr>
          <p:cNvPr id="45" name="Stjerne: 4 tagger 44">
            <a:extLst>
              <a:ext uri="{FF2B5EF4-FFF2-40B4-BE49-F238E27FC236}">
                <a16:creationId xmlns:a16="http://schemas.microsoft.com/office/drawing/2014/main" id="{06260E43-9F8B-48B0-B329-DFE9DC4C97FB}"/>
              </a:ext>
            </a:extLst>
          </p:cNvPr>
          <p:cNvSpPr/>
          <p:nvPr/>
        </p:nvSpPr>
        <p:spPr>
          <a:xfrm>
            <a:off x="10254949" y="3093211"/>
            <a:ext cx="134753" cy="134754"/>
          </a:xfrm>
          <a:prstGeom prst="star4">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TekstSylinder 45">
            <a:extLst>
              <a:ext uri="{FF2B5EF4-FFF2-40B4-BE49-F238E27FC236}">
                <a16:creationId xmlns:a16="http://schemas.microsoft.com/office/drawing/2014/main" id="{E8F0C369-B4EC-482A-A695-3F81D346085E}"/>
              </a:ext>
            </a:extLst>
          </p:cNvPr>
          <p:cNvSpPr txBox="1"/>
          <p:nvPr/>
        </p:nvSpPr>
        <p:spPr>
          <a:xfrm>
            <a:off x="10389702" y="3200334"/>
            <a:ext cx="1608162" cy="230832"/>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a:ln>
                  <a:noFill/>
                </a:ln>
                <a:solidFill>
                  <a:srgbClr val="004820"/>
                </a:solidFill>
                <a:effectLst/>
                <a:uLnTx/>
                <a:uFillTx/>
                <a:latin typeface="Arial"/>
                <a:ea typeface="+mn-ea"/>
                <a:cs typeface="+mn-cs"/>
              </a:rPr>
              <a:t>Forsprang 2023</a:t>
            </a:r>
          </a:p>
        </p:txBody>
      </p:sp>
      <p:sp>
        <p:nvSpPr>
          <p:cNvPr id="49" name="TextBox 48">
            <a:extLst>
              <a:ext uri="{FF2B5EF4-FFF2-40B4-BE49-F238E27FC236}">
                <a16:creationId xmlns:a16="http://schemas.microsoft.com/office/drawing/2014/main" id="{A72ECEF1-64B5-EF33-DEB7-03C9981A1625}"/>
              </a:ext>
            </a:extLst>
          </p:cNvPr>
          <p:cNvSpPr txBox="1"/>
          <p:nvPr/>
        </p:nvSpPr>
        <p:spPr>
          <a:xfrm>
            <a:off x="2214959" y="4691166"/>
            <a:ext cx="7751265" cy="1846659"/>
          </a:xfrm>
          <a:prstGeom prst="rect">
            <a:avLst/>
          </a:prstGeom>
          <a:noFill/>
        </p:spPr>
        <p:txBody>
          <a:bodyPr wrap="square">
            <a:spAutoFit/>
          </a:bodyPr>
          <a:lstStyle/>
          <a:p>
            <a:r>
              <a:rPr lang="nb-NO" sz="1600" dirty="0">
                <a:solidFill>
                  <a:schemeClr val="tx2"/>
                </a:solidFill>
              </a:rPr>
              <a:t>Programmet er delt opp i fire store prosjekter:</a:t>
            </a:r>
          </a:p>
          <a:p>
            <a:pPr marL="742904" lvl="1" indent="-285750">
              <a:buFont typeface="Arial" panose="020B0604020202020204" pitchFamily="34" charset="0"/>
              <a:buChar char="•"/>
            </a:pPr>
            <a:r>
              <a:rPr lang="nb-NO" sz="1600" dirty="0">
                <a:solidFill>
                  <a:schemeClr val="tx2"/>
                </a:solidFill>
              </a:rPr>
              <a:t>Økonomi (reskontro og hovedbok) 		mars 2022</a:t>
            </a:r>
          </a:p>
          <a:p>
            <a:pPr marL="742904" lvl="1" indent="-285750">
              <a:buFont typeface="Arial" panose="020B0604020202020204" pitchFamily="34" charset="0"/>
              <a:buChar char="•"/>
            </a:pPr>
            <a:r>
              <a:rPr lang="nb-NO" sz="1600" dirty="0">
                <a:solidFill>
                  <a:schemeClr val="tx2"/>
                </a:solidFill>
              </a:rPr>
              <a:t>Vareforsyning (varekjøp, logistikk og transport) 	planlagt 2024</a:t>
            </a:r>
          </a:p>
          <a:p>
            <a:pPr marL="742904" lvl="1" indent="-285750">
              <a:buFont typeface="Arial" panose="020B0604020202020204" pitchFamily="34" charset="0"/>
              <a:buChar char="•"/>
            </a:pPr>
            <a:r>
              <a:rPr lang="nb-NO" sz="1600" dirty="0">
                <a:solidFill>
                  <a:schemeClr val="tx2"/>
                </a:solidFill>
              </a:rPr>
              <a:t>Salg (varer og tjenester)			planlagt 2025</a:t>
            </a:r>
          </a:p>
          <a:p>
            <a:pPr marL="742904" lvl="1" indent="-285750">
              <a:buFont typeface="Arial" panose="020B0604020202020204" pitchFamily="34" charset="0"/>
              <a:buChar char="•"/>
            </a:pPr>
            <a:r>
              <a:rPr lang="nb-NO" sz="1600" dirty="0">
                <a:solidFill>
                  <a:schemeClr val="tx2"/>
                </a:solidFill>
              </a:rPr>
              <a:t>Produksjon					</a:t>
            </a:r>
            <a:r>
              <a:rPr lang="nb-NO" sz="1600" i="1" dirty="0">
                <a:solidFill>
                  <a:schemeClr val="tx2"/>
                </a:solidFill>
              </a:rPr>
              <a:t>senest 2025</a:t>
            </a:r>
          </a:p>
          <a:p>
            <a:endParaRPr lang="nb-NO" sz="1600" i="1" dirty="0">
              <a:solidFill>
                <a:schemeClr val="tx2"/>
              </a:solidFill>
            </a:endParaRPr>
          </a:p>
          <a:p>
            <a:r>
              <a:rPr lang="nb-NO" sz="1600" dirty="0">
                <a:solidFill>
                  <a:schemeClr val="tx2"/>
                </a:solidFill>
              </a:rPr>
              <a:t>I tillegg flere mindre prosjekter, som vedlikeholdssystem og virksomhetsrapportering</a:t>
            </a:r>
          </a:p>
        </p:txBody>
      </p:sp>
      <p:sp>
        <p:nvSpPr>
          <p:cNvPr id="35" name="Oval 34">
            <a:extLst>
              <a:ext uri="{FF2B5EF4-FFF2-40B4-BE49-F238E27FC236}">
                <a16:creationId xmlns:a16="http://schemas.microsoft.com/office/drawing/2014/main" id="{F62FF9A0-0DB8-41E1-AA73-CBEDBB77190E}"/>
              </a:ext>
            </a:extLst>
          </p:cNvPr>
          <p:cNvSpPr/>
          <p:nvPr/>
        </p:nvSpPr>
        <p:spPr>
          <a:xfrm rot="2164140">
            <a:off x="7160753" y="1864811"/>
            <a:ext cx="596982" cy="15642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Oval 37">
            <a:extLst>
              <a:ext uri="{FF2B5EF4-FFF2-40B4-BE49-F238E27FC236}">
                <a16:creationId xmlns:a16="http://schemas.microsoft.com/office/drawing/2014/main" id="{3A7E8B02-B93F-55BD-2427-D1365F27507A}"/>
              </a:ext>
            </a:extLst>
          </p:cNvPr>
          <p:cNvSpPr/>
          <p:nvPr/>
        </p:nvSpPr>
        <p:spPr>
          <a:xfrm rot="2164140">
            <a:off x="6129329" y="1794575"/>
            <a:ext cx="657765" cy="16340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816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9" grpId="0"/>
      <p:bldP spid="35"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0C3AA1-BB12-87D7-8650-B59D8AD0CC80}"/>
              </a:ext>
            </a:extLst>
          </p:cNvPr>
          <p:cNvGraphicFramePr>
            <a:graphicFrameLocks noChangeAspect="1"/>
          </p:cNvGraphicFramePr>
          <p:nvPr>
            <p:custDataLst>
              <p:tags r:id="rId1"/>
            </p:custDataLst>
            <p:extLst>
              <p:ext uri="{D42A27DB-BD31-4B8C-83A1-F6EECF244321}">
                <p14:modId xmlns:p14="http://schemas.microsoft.com/office/powerpoint/2010/main" val="41511155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BF0C3AA1-BB12-87D7-8650-B59D8AD0CC8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0" name="Bilde 9" descr="Et bilde som inneholder person&#10;&#10;Automatisk generert beskrivelse">
            <a:extLst>
              <a:ext uri="{FF2B5EF4-FFF2-40B4-BE49-F238E27FC236}">
                <a16:creationId xmlns:a16="http://schemas.microsoft.com/office/drawing/2014/main" id="{F20AD16D-04EC-4E2F-99C6-007C5B146522}"/>
              </a:ext>
            </a:extLst>
          </p:cNvPr>
          <p:cNvPicPr>
            <a:picLocks noChangeAspect="1"/>
          </p:cNvPicPr>
          <p:nvPr/>
        </p:nvPicPr>
        <p:blipFill rotWithShape="1">
          <a:blip r:embed="rId6">
            <a:extLst>
              <a:ext uri="{28A0092B-C50C-407E-A947-70E740481C1C}">
                <a14:useLocalDpi xmlns:a14="http://schemas.microsoft.com/office/drawing/2010/main" val="0"/>
              </a:ext>
            </a:extLst>
          </a:blip>
          <a:srcRect l="28989" t="4614" r="18986" b="7690"/>
          <a:stretch/>
        </p:blipFill>
        <p:spPr>
          <a:xfrm>
            <a:off x="6096000" y="-1"/>
            <a:ext cx="6096000" cy="6858001"/>
          </a:xfrm>
          <a:prstGeom prst="rect">
            <a:avLst/>
          </a:prstGeom>
        </p:spPr>
      </p:pic>
      <p:pic>
        <p:nvPicPr>
          <p:cNvPr id="3" name="Grafikk 2">
            <a:extLst>
              <a:ext uri="{FF2B5EF4-FFF2-40B4-BE49-F238E27FC236}">
                <a16:creationId xmlns:a16="http://schemas.microsoft.com/office/drawing/2014/main" id="{2E61E4B0-0BA7-BC2A-6CDF-4F3796A1A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44799" y="630011"/>
            <a:ext cx="612040" cy="612000"/>
          </a:xfrm>
          <a:prstGeom prst="rect">
            <a:avLst/>
          </a:prstGeom>
        </p:spPr>
      </p:pic>
      <p:sp>
        <p:nvSpPr>
          <p:cNvPr id="5" name="Title 4">
            <a:extLst>
              <a:ext uri="{FF2B5EF4-FFF2-40B4-BE49-F238E27FC236}">
                <a16:creationId xmlns:a16="http://schemas.microsoft.com/office/drawing/2014/main" id="{64689423-9561-7DD5-C92D-2BD3ACEDBF35}"/>
              </a:ext>
            </a:extLst>
          </p:cNvPr>
          <p:cNvSpPr>
            <a:spLocks noGrp="1"/>
          </p:cNvSpPr>
          <p:nvPr>
            <p:ph type="title"/>
          </p:nvPr>
        </p:nvSpPr>
        <p:spPr>
          <a:xfrm>
            <a:off x="609600" y="371045"/>
            <a:ext cx="5358714" cy="1046593"/>
          </a:xfrm>
        </p:spPr>
        <p:txBody>
          <a:bodyPr vert="horz">
            <a:normAutofit fontScale="90000"/>
          </a:bodyPr>
          <a:lstStyle/>
          <a:p>
            <a:r>
              <a:rPr lang="nb-NO" dirty="0"/>
              <a:t>Hvordan (eller hvorfor) fikk vi det til?</a:t>
            </a:r>
          </a:p>
        </p:txBody>
      </p:sp>
      <p:sp>
        <p:nvSpPr>
          <p:cNvPr id="12" name="Content Placeholder 2">
            <a:extLst>
              <a:ext uri="{FF2B5EF4-FFF2-40B4-BE49-F238E27FC236}">
                <a16:creationId xmlns:a16="http://schemas.microsoft.com/office/drawing/2014/main" id="{E6999ECF-C48C-E4A6-8FA3-D4341BDE2DFC}"/>
              </a:ext>
            </a:extLst>
          </p:cNvPr>
          <p:cNvSpPr>
            <a:spLocks noGrp="1"/>
          </p:cNvSpPr>
          <p:nvPr>
            <p:ph idx="1"/>
          </p:nvPr>
        </p:nvSpPr>
        <p:spPr>
          <a:xfrm>
            <a:off x="609601" y="1762812"/>
            <a:ext cx="5358714" cy="4724143"/>
          </a:xfrm>
        </p:spPr>
        <p:txBody>
          <a:bodyPr>
            <a:normAutofit fontScale="70000" lnSpcReduction="20000"/>
          </a:bodyPr>
          <a:lstStyle/>
          <a:p>
            <a:r>
              <a:rPr lang="nb-NO" sz="2300" dirty="0"/>
              <a:t>Ny gjennomføringsform</a:t>
            </a:r>
          </a:p>
          <a:p>
            <a:pPr lvl="1"/>
            <a:r>
              <a:rPr lang="nb-NO" sz="2000" dirty="0"/>
              <a:t>Dynamics 365 er – som navnet tilsier – en </a:t>
            </a:r>
            <a:r>
              <a:rPr lang="nb-NO" sz="2000" b="1" dirty="0"/>
              <a:t>dynamisk plattform </a:t>
            </a:r>
            <a:r>
              <a:rPr lang="nb-NO" sz="2000" dirty="0"/>
              <a:t>som Microsoft utvikler i stort tempo. En statisk kontrakt og gjennomføringsform passer derfor som fot i hanske</a:t>
            </a:r>
          </a:p>
          <a:p>
            <a:pPr lvl="1"/>
            <a:r>
              <a:rPr lang="nb-NO" sz="2000" dirty="0"/>
              <a:t>Grunnleggende endringer i en organisasjons kjerneprosesser, organisering og roller som må gjøres i </a:t>
            </a:r>
            <a:r>
              <a:rPr lang="nb-NO" sz="2000" b="1" dirty="0"/>
              <a:t>parallell med implementeringen</a:t>
            </a:r>
            <a:r>
              <a:rPr lang="nb-NO" sz="2000" dirty="0"/>
              <a:t> av en løsning er vanskelig å beslutte før implementeringen starter</a:t>
            </a:r>
          </a:p>
          <a:p>
            <a:pPr lvl="1"/>
            <a:r>
              <a:rPr lang="nb-NO" sz="2000" dirty="0"/>
              <a:t>Slike endringer krever at organisasjonen tar </a:t>
            </a:r>
            <a:r>
              <a:rPr lang="nb-NO" sz="2000" b="1" dirty="0"/>
              <a:t>ansvar og eierskap</a:t>
            </a:r>
            <a:r>
              <a:rPr lang="nb-NO" sz="2000" dirty="0"/>
              <a:t>. Det gjøres best ved at man faktisk tar ansvar og eierskap</a:t>
            </a:r>
          </a:p>
          <a:p>
            <a:endParaRPr lang="nb-NO" sz="2000" dirty="0"/>
          </a:p>
          <a:p>
            <a:r>
              <a:rPr lang="nb-NO" sz="2300" dirty="0"/>
              <a:t>Riktige forutsetninger</a:t>
            </a:r>
          </a:p>
          <a:p>
            <a:pPr lvl="1"/>
            <a:r>
              <a:rPr lang="nb-NO" sz="2000" dirty="0"/>
              <a:t>Kombinasjonen </a:t>
            </a:r>
            <a:r>
              <a:rPr lang="nb-NO" sz="2000" b="1" dirty="0"/>
              <a:t>dedikerte ansatte </a:t>
            </a:r>
            <a:r>
              <a:rPr lang="nb-NO" sz="2000" dirty="0"/>
              <a:t>med kompetanse om forretningsprosesser, </a:t>
            </a:r>
            <a:r>
              <a:rPr lang="nb-NO" sz="2000" b="1" dirty="0"/>
              <a:t>intern teknisk kompetanse </a:t>
            </a:r>
            <a:r>
              <a:rPr lang="nb-NO" sz="2000" dirty="0"/>
              <a:t>og mange </a:t>
            </a:r>
            <a:r>
              <a:rPr lang="nb-NO" sz="2000" b="1" dirty="0"/>
              <a:t>dyktige og engasjerte konsulenter </a:t>
            </a:r>
            <a:r>
              <a:rPr lang="nb-NO" sz="2000" dirty="0"/>
              <a:t>fra våre leverandører sørget for rett bemanning</a:t>
            </a:r>
          </a:p>
          <a:p>
            <a:pPr lvl="1"/>
            <a:r>
              <a:rPr lang="nb-NO" sz="2000" dirty="0"/>
              <a:t>En oppdeling i flere prosjekter og leveranser sørget for et </a:t>
            </a:r>
            <a:r>
              <a:rPr lang="nb-NO" sz="2000" b="1" dirty="0"/>
              <a:t>håndterbart </a:t>
            </a:r>
            <a:r>
              <a:rPr lang="nb-NO" sz="2000" b="1" dirty="0" err="1"/>
              <a:t>scope</a:t>
            </a:r>
            <a:endParaRPr lang="nb-NO" sz="2000" b="1" dirty="0"/>
          </a:p>
          <a:p>
            <a:pPr lvl="1"/>
            <a:r>
              <a:rPr lang="nb-NO" sz="2000" dirty="0"/>
              <a:t>Tydelig </a:t>
            </a:r>
            <a:r>
              <a:rPr lang="nb-NO" sz="2000" b="1" dirty="0"/>
              <a:t>prioritering </a:t>
            </a:r>
            <a:r>
              <a:rPr lang="nb-NO" sz="2000" dirty="0"/>
              <a:t>av tid foran </a:t>
            </a:r>
            <a:r>
              <a:rPr lang="nb-NO" sz="2000" dirty="0" err="1"/>
              <a:t>scope</a:t>
            </a:r>
            <a:r>
              <a:rPr lang="nb-NO" sz="2000" dirty="0"/>
              <a:t> og kostnad</a:t>
            </a:r>
          </a:p>
          <a:p>
            <a:pPr lvl="1"/>
            <a:r>
              <a:rPr lang="nb-NO" sz="2000" b="1" dirty="0"/>
              <a:t>Raske beslutninger </a:t>
            </a:r>
            <a:r>
              <a:rPr lang="nb-NO" sz="2000" dirty="0"/>
              <a:t>basert på at de med best kompetanse gjør det (iallfall anbefaler)</a:t>
            </a:r>
          </a:p>
          <a:p>
            <a:pPr lvl="1"/>
            <a:r>
              <a:rPr lang="nb-NO" sz="2000" dirty="0"/>
              <a:t>Klar føring om å holde oss til </a:t>
            </a:r>
            <a:r>
              <a:rPr lang="nb-NO" sz="2000" b="1" dirty="0"/>
              <a:t>standard</a:t>
            </a:r>
            <a:r>
              <a:rPr lang="nb-NO" sz="2000" dirty="0"/>
              <a:t> og fokus på </a:t>
            </a:r>
            <a:r>
              <a:rPr lang="nb-NO" sz="2000" b="1" dirty="0"/>
              <a:t>mulighetene i plattformen </a:t>
            </a:r>
          </a:p>
        </p:txBody>
      </p:sp>
    </p:spTree>
    <p:extLst>
      <p:ext uri="{BB962C8B-B14F-4D97-AF65-F5344CB8AC3E}">
        <p14:creationId xmlns:p14="http://schemas.microsoft.com/office/powerpoint/2010/main" val="69746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53F9AD9-640C-8474-4BBF-051CF6E1CBC6}"/>
              </a:ext>
            </a:extLst>
          </p:cNvPr>
          <p:cNvGraphicFramePr>
            <a:graphicFrameLocks noChangeAspect="1"/>
          </p:cNvGraphicFramePr>
          <p:nvPr>
            <p:custDataLst>
              <p:tags r:id="rId1"/>
            </p:custDataLst>
            <p:extLst>
              <p:ext uri="{D42A27DB-BD31-4B8C-83A1-F6EECF244321}">
                <p14:modId xmlns:p14="http://schemas.microsoft.com/office/powerpoint/2010/main" val="27727323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153F9AD9-640C-8474-4BBF-051CF6E1CBC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9A96BC6B-5FBC-2276-EE29-846E590A2D67}"/>
              </a:ext>
            </a:extLst>
          </p:cNvPr>
          <p:cNvSpPr>
            <a:spLocks noGrp="1"/>
          </p:cNvSpPr>
          <p:nvPr>
            <p:ph type="title"/>
          </p:nvPr>
        </p:nvSpPr>
        <p:spPr/>
        <p:txBody>
          <a:bodyPr vert="horz"/>
          <a:lstStyle/>
          <a:p>
            <a:r>
              <a:rPr lang="nb-NO" dirty="0"/>
              <a:t>Felleskjøpet tar i bruk store deler av </a:t>
            </a:r>
            <a:r>
              <a:rPr lang="nb-NO" dirty="0">
                <a:solidFill>
                  <a:schemeClr val="accent1"/>
                </a:solidFill>
              </a:rPr>
              <a:t>Dynamics 365-plattformen</a:t>
            </a:r>
          </a:p>
        </p:txBody>
      </p:sp>
      <p:sp>
        <p:nvSpPr>
          <p:cNvPr id="3" name="Plassholder for innhold 2">
            <a:extLst>
              <a:ext uri="{FF2B5EF4-FFF2-40B4-BE49-F238E27FC236}">
                <a16:creationId xmlns:a16="http://schemas.microsoft.com/office/drawing/2014/main" id="{75B57AFC-2C62-A248-744A-65E9EC43EA06}"/>
              </a:ext>
            </a:extLst>
          </p:cNvPr>
          <p:cNvSpPr>
            <a:spLocks noGrp="1"/>
          </p:cNvSpPr>
          <p:nvPr>
            <p:ph idx="1"/>
          </p:nvPr>
        </p:nvSpPr>
        <p:spPr>
          <a:xfrm>
            <a:off x="635160" y="2323070"/>
            <a:ext cx="4118166" cy="4243372"/>
          </a:xfrm>
        </p:spPr>
        <p:txBody>
          <a:bodyPr>
            <a:normAutofit fontScale="85000" lnSpcReduction="10000"/>
          </a:bodyPr>
          <a:lstStyle/>
          <a:p>
            <a:pPr marL="0" indent="0">
              <a:buNone/>
            </a:pPr>
            <a:r>
              <a:rPr lang="nb-NO" b="1" dirty="0"/>
              <a:t>Dynamics</a:t>
            </a:r>
          </a:p>
          <a:p>
            <a:pPr lvl="1"/>
            <a:r>
              <a:rPr lang="nb-NO" dirty="0"/>
              <a:t>Hovedbok</a:t>
            </a:r>
          </a:p>
          <a:p>
            <a:pPr lvl="1"/>
            <a:r>
              <a:rPr lang="nb-NO" dirty="0"/>
              <a:t>Kunde og leverandør reskontro</a:t>
            </a:r>
          </a:p>
          <a:p>
            <a:pPr lvl="1"/>
            <a:r>
              <a:rPr lang="nb-NO" dirty="0"/>
              <a:t>Prosjektsalg</a:t>
            </a:r>
          </a:p>
          <a:p>
            <a:pPr lvl="1"/>
            <a:r>
              <a:rPr lang="nb-NO" dirty="0"/>
              <a:t>Asset management (</a:t>
            </a:r>
            <a:r>
              <a:rPr lang="nb-NO" dirty="0" err="1"/>
              <a:t>Dynaway</a:t>
            </a:r>
            <a:r>
              <a:rPr lang="nb-NO" dirty="0"/>
              <a:t>)</a:t>
            </a:r>
          </a:p>
          <a:p>
            <a:pPr lvl="1"/>
            <a:r>
              <a:rPr lang="nb-NO" dirty="0"/>
              <a:t>ISV-er:</a:t>
            </a:r>
          </a:p>
          <a:p>
            <a:pPr lvl="2"/>
            <a:r>
              <a:rPr lang="nb-NO" dirty="0" err="1"/>
              <a:t>ExFlow</a:t>
            </a:r>
            <a:r>
              <a:rPr lang="nb-NO" dirty="0"/>
              <a:t> (fakturahåndtering)</a:t>
            </a:r>
          </a:p>
          <a:p>
            <a:pPr lvl="2"/>
            <a:r>
              <a:rPr lang="nb-NO" dirty="0"/>
              <a:t>AMC Banking (integrasjon for betalingsfiler)</a:t>
            </a:r>
          </a:p>
          <a:p>
            <a:pPr lvl="1"/>
            <a:r>
              <a:rPr lang="nb-NO" dirty="0"/>
              <a:t>Sales (CRM / SRM)</a:t>
            </a:r>
          </a:p>
          <a:p>
            <a:pPr lvl="1"/>
            <a:r>
              <a:rPr lang="nb-NO" dirty="0" err="1"/>
              <a:t>Customer</a:t>
            </a:r>
            <a:r>
              <a:rPr lang="nb-NO" dirty="0"/>
              <a:t> Service (</a:t>
            </a:r>
            <a:r>
              <a:rPr lang="nb-NO" dirty="0" err="1"/>
              <a:t>sakhåndteringsystemer</a:t>
            </a:r>
            <a:r>
              <a:rPr lang="nb-NO" dirty="0"/>
              <a:t>)</a:t>
            </a:r>
          </a:p>
          <a:p>
            <a:pPr lvl="1"/>
            <a:r>
              <a:rPr lang="nb-NO" dirty="0" err="1"/>
              <a:t>Marketing</a:t>
            </a:r>
            <a:r>
              <a:rPr lang="nb-NO" dirty="0"/>
              <a:t> (nyhetsbrev, </a:t>
            </a:r>
            <a:r>
              <a:rPr lang="nb-NO" dirty="0" err="1"/>
              <a:t>events</a:t>
            </a:r>
            <a:r>
              <a:rPr lang="nb-NO" dirty="0"/>
              <a:t>)</a:t>
            </a:r>
          </a:p>
          <a:p>
            <a:pPr lvl="1"/>
            <a:r>
              <a:rPr lang="nb-NO" dirty="0"/>
              <a:t>Portals (kundeportaler)</a:t>
            </a:r>
          </a:p>
          <a:p>
            <a:pPr lvl="2"/>
            <a:endParaRPr lang="nb-NO" dirty="0"/>
          </a:p>
          <a:p>
            <a:pPr marL="0" indent="0">
              <a:buNone/>
            </a:pPr>
            <a:r>
              <a:rPr lang="nb-NO" b="1" dirty="0"/>
              <a:t>Power Platform</a:t>
            </a:r>
          </a:p>
          <a:p>
            <a:pPr lvl="1"/>
            <a:r>
              <a:rPr lang="nb-NO" dirty="0" err="1"/>
              <a:t>PowerApps</a:t>
            </a:r>
            <a:endParaRPr lang="nb-NO" dirty="0"/>
          </a:p>
          <a:p>
            <a:pPr lvl="1"/>
            <a:r>
              <a:rPr lang="nb-NO" dirty="0" err="1"/>
              <a:t>PowerAutomate</a:t>
            </a:r>
            <a:endParaRPr lang="nb-NO" dirty="0"/>
          </a:p>
          <a:p>
            <a:pPr lvl="1"/>
            <a:r>
              <a:rPr lang="nb-NO" dirty="0" err="1"/>
              <a:t>PowerBI</a:t>
            </a:r>
            <a:endParaRPr lang="nb-NO" dirty="0"/>
          </a:p>
        </p:txBody>
      </p:sp>
      <p:sp>
        <p:nvSpPr>
          <p:cNvPr id="4" name="Content Placeholder 3">
            <a:extLst>
              <a:ext uri="{FF2B5EF4-FFF2-40B4-BE49-F238E27FC236}">
                <a16:creationId xmlns:a16="http://schemas.microsoft.com/office/drawing/2014/main" id="{3AF8607F-48D6-90A6-7DD8-D6C913B0E6F8}"/>
              </a:ext>
            </a:extLst>
          </p:cNvPr>
          <p:cNvSpPr>
            <a:spLocks noGrp="1"/>
          </p:cNvSpPr>
          <p:nvPr>
            <p:ph idx="13"/>
          </p:nvPr>
        </p:nvSpPr>
        <p:spPr>
          <a:xfrm>
            <a:off x="8587946" y="2323070"/>
            <a:ext cx="2968892" cy="4243372"/>
          </a:xfrm>
        </p:spPr>
        <p:txBody>
          <a:bodyPr/>
          <a:lstStyle/>
          <a:p>
            <a:pPr marL="0" indent="0">
              <a:buNone/>
            </a:pPr>
            <a:r>
              <a:rPr lang="nb-NO" b="1" dirty="0"/>
              <a:t>Dynamics</a:t>
            </a:r>
          </a:p>
          <a:p>
            <a:pPr lvl="1"/>
            <a:r>
              <a:rPr lang="nb-NO" dirty="0"/>
              <a:t>Supply Chain Management (</a:t>
            </a:r>
            <a:r>
              <a:rPr lang="nb-NO" dirty="0" err="1"/>
              <a:t>procurement</a:t>
            </a:r>
            <a:r>
              <a:rPr lang="nb-NO" dirty="0"/>
              <a:t> og sales)</a:t>
            </a:r>
          </a:p>
          <a:p>
            <a:pPr lvl="1"/>
            <a:r>
              <a:rPr lang="nb-NO" dirty="0"/>
              <a:t>D365 Retail </a:t>
            </a:r>
            <a:r>
              <a:rPr lang="nb-NO" dirty="0" err="1"/>
              <a:t>commerce</a:t>
            </a:r>
            <a:endParaRPr lang="nb-NO" dirty="0"/>
          </a:p>
          <a:p>
            <a:pPr lvl="1"/>
            <a:r>
              <a:rPr lang="nb-NO" dirty="0"/>
              <a:t>Supply Chain portal </a:t>
            </a:r>
          </a:p>
          <a:p>
            <a:pPr lvl="1"/>
            <a:r>
              <a:rPr lang="nb-NO" dirty="0"/>
              <a:t>WMS inkl. </a:t>
            </a:r>
            <a:r>
              <a:rPr lang="nb-NO" dirty="0" err="1"/>
              <a:t>warehouse</a:t>
            </a:r>
            <a:r>
              <a:rPr lang="nb-NO" dirty="0"/>
              <a:t> app</a:t>
            </a:r>
          </a:p>
          <a:p>
            <a:pPr lvl="1"/>
            <a:r>
              <a:rPr lang="nb-NO" dirty="0"/>
              <a:t>Production Control</a:t>
            </a:r>
          </a:p>
          <a:p>
            <a:pPr lvl="1"/>
            <a:r>
              <a:rPr lang="nb-NO" dirty="0"/>
              <a:t>ISV-er</a:t>
            </a:r>
          </a:p>
          <a:p>
            <a:pPr lvl="2"/>
            <a:r>
              <a:rPr lang="nb-NO" dirty="0" err="1"/>
              <a:t>Annata</a:t>
            </a:r>
            <a:r>
              <a:rPr lang="nb-NO" dirty="0"/>
              <a:t> (FO og CE)</a:t>
            </a:r>
          </a:p>
          <a:p>
            <a:pPr lvl="1"/>
            <a:r>
              <a:rPr lang="nb-NO" dirty="0"/>
              <a:t>En ISV som TMS?</a:t>
            </a:r>
          </a:p>
          <a:p>
            <a:pPr lvl="1"/>
            <a:r>
              <a:rPr lang="nb-NO" dirty="0" err="1"/>
              <a:t>Dataverse</a:t>
            </a:r>
            <a:endParaRPr lang="nb-NO" dirty="0"/>
          </a:p>
          <a:p>
            <a:pPr lvl="1"/>
            <a:endParaRPr lang="nb-NO" dirty="0"/>
          </a:p>
        </p:txBody>
      </p:sp>
      <p:pic>
        <p:nvPicPr>
          <p:cNvPr id="5" name="Bilde 4">
            <a:extLst>
              <a:ext uri="{FF2B5EF4-FFF2-40B4-BE49-F238E27FC236}">
                <a16:creationId xmlns:a16="http://schemas.microsoft.com/office/drawing/2014/main" id="{B8253BA7-38C5-DF6C-042F-FA8FC1581DDE}"/>
              </a:ext>
            </a:extLst>
          </p:cNvPr>
          <p:cNvPicPr>
            <a:picLocks noChangeAspect="1"/>
          </p:cNvPicPr>
          <p:nvPr/>
        </p:nvPicPr>
        <p:blipFill>
          <a:blip r:embed="rId5"/>
          <a:stretch>
            <a:fillRect/>
          </a:stretch>
        </p:blipFill>
        <p:spPr>
          <a:xfrm>
            <a:off x="4753327" y="4268715"/>
            <a:ext cx="3834619" cy="2297728"/>
          </a:xfrm>
          <a:prstGeom prst="rect">
            <a:avLst/>
          </a:prstGeom>
        </p:spPr>
      </p:pic>
      <p:pic>
        <p:nvPicPr>
          <p:cNvPr id="7" name="Bilde 6">
            <a:extLst>
              <a:ext uri="{FF2B5EF4-FFF2-40B4-BE49-F238E27FC236}">
                <a16:creationId xmlns:a16="http://schemas.microsoft.com/office/drawing/2014/main" id="{EE531B22-5B7E-22B0-4E22-7E710C8C4262}"/>
              </a:ext>
            </a:extLst>
          </p:cNvPr>
          <p:cNvPicPr>
            <a:picLocks noChangeAspect="1"/>
          </p:cNvPicPr>
          <p:nvPr/>
        </p:nvPicPr>
        <p:blipFill>
          <a:blip r:embed="rId6"/>
          <a:stretch>
            <a:fillRect/>
          </a:stretch>
        </p:blipFill>
        <p:spPr>
          <a:xfrm>
            <a:off x="4905458" y="1933845"/>
            <a:ext cx="3530356" cy="2165285"/>
          </a:xfrm>
          <a:prstGeom prst="rect">
            <a:avLst/>
          </a:prstGeom>
        </p:spPr>
      </p:pic>
      <p:sp>
        <p:nvSpPr>
          <p:cNvPr id="21" name="TextBox 20">
            <a:extLst>
              <a:ext uri="{FF2B5EF4-FFF2-40B4-BE49-F238E27FC236}">
                <a16:creationId xmlns:a16="http://schemas.microsoft.com/office/drawing/2014/main" id="{07B1DDCD-4330-7A97-FC70-F6898B4628C7}"/>
              </a:ext>
            </a:extLst>
          </p:cNvPr>
          <p:cNvSpPr txBox="1"/>
          <p:nvPr/>
        </p:nvSpPr>
        <p:spPr>
          <a:xfrm>
            <a:off x="635160" y="1940606"/>
            <a:ext cx="1987724" cy="276999"/>
          </a:xfrm>
          <a:prstGeom prst="rect">
            <a:avLst/>
          </a:prstGeom>
          <a:noFill/>
        </p:spPr>
        <p:txBody>
          <a:bodyPr wrap="none" lIns="0" tIns="0" rIns="0" bIns="0" rtlCol="0">
            <a:spAutoFit/>
          </a:bodyPr>
          <a:lstStyle/>
          <a:p>
            <a:r>
              <a:rPr lang="nb-NO" b="1">
                <a:solidFill>
                  <a:schemeClr val="tx2"/>
                </a:solidFill>
              </a:rPr>
              <a:t>I produksjon i dag</a:t>
            </a:r>
          </a:p>
        </p:txBody>
      </p:sp>
      <p:sp>
        <p:nvSpPr>
          <p:cNvPr id="22" name="TextBox 21">
            <a:extLst>
              <a:ext uri="{FF2B5EF4-FFF2-40B4-BE49-F238E27FC236}">
                <a16:creationId xmlns:a16="http://schemas.microsoft.com/office/drawing/2014/main" id="{B257C694-94E6-8F36-C0FA-A5FEB59DD172}"/>
              </a:ext>
            </a:extLst>
          </p:cNvPr>
          <p:cNvSpPr txBox="1"/>
          <p:nvPr/>
        </p:nvSpPr>
        <p:spPr>
          <a:xfrm>
            <a:off x="8587946" y="1940606"/>
            <a:ext cx="2308324" cy="276999"/>
          </a:xfrm>
          <a:prstGeom prst="rect">
            <a:avLst/>
          </a:prstGeom>
          <a:noFill/>
        </p:spPr>
        <p:txBody>
          <a:bodyPr wrap="none" lIns="0" tIns="0" rIns="0" bIns="0" rtlCol="0">
            <a:spAutoFit/>
          </a:bodyPr>
          <a:lstStyle/>
          <a:p>
            <a:r>
              <a:rPr lang="nb-NO" b="1" dirty="0">
                <a:solidFill>
                  <a:schemeClr val="tx2"/>
                </a:solidFill>
              </a:rPr>
              <a:t>Planlagt frem til 2025</a:t>
            </a:r>
          </a:p>
        </p:txBody>
      </p:sp>
    </p:spTree>
    <p:extLst>
      <p:ext uri="{BB962C8B-B14F-4D97-AF65-F5344CB8AC3E}">
        <p14:creationId xmlns:p14="http://schemas.microsoft.com/office/powerpoint/2010/main" val="198387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797E15C-7CA7-F32C-91C3-2E681833D74D}"/>
              </a:ext>
            </a:extLst>
          </p:cNvPr>
          <p:cNvGraphicFramePr>
            <a:graphicFrameLocks noChangeAspect="1"/>
          </p:cNvGraphicFramePr>
          <p:nvPr>
            <p:custDataLst>
              <p:tags r:id="rId1"/>
            </p:custDataLst>
            <p:extLst>
              <p:ext uri="{D42A27DB-BD31-4B8C-83A1-F6EECF244321}">
                <p14:modId xmlns:p14="http://schemas.microsoft.com/office/powerpoint/2010/main" val="383374416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8797E15C-7CA7-F32C-91C3-2E681833D74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CA9F14-F91A-1FB0-6097-61FE8A0F2227}"/>
              </a:ext>
            </a:extLst>
          </p:cNvPr>
          <p:cNvSpPr>
            <a:spLocks noGrp="1"/>
          </p:cNvSpPr>
          <p:nvPr>
            <p:ph type="title"/>
          </p:nvPr>
        </p:nvSpPr>
        <p:spPr/>
        <p:txBody>
          <a:bodyPr vert="horz"/>
          <a:lstStyle/>
          <a:p>
            <a:r>
              <a:rPr lang="nb-NO">
                <a:solidFill>
                  <a:schemeClr val="accent1"/>
                </a:solidFill>
              </a:rPr>
              <a:t>Strategiske prinsipper </a:t>
            </a:r>
            <a:r>
              <a:rPr lang="nb-NO"/>
              <a:t>bak valget av Dynamics 365</a:t>
            </a:r>
          </a:p>
        </p:txBody>
      </p:sp>
      <p:sp>
        <p:nvSpPr>
          <p:cNvPr id="3" name="Content Placeholder 2">
            <a:extLst>
              <a:ext uri="{FF2B5EF4-FFF2-40B4-BE49-F238E27FC236}">
                <a16:creationId xmlns:a16="http://schemas.microsoft.com/office/drawing/2014/main" id="{524AEB8B-4324-361E-1D1A-5A99C237F7CF}"/>
              </a:ext>
            </a:extLst>
          </p:cNvPr>
          <p:cNvSpPr>
            <a:spLocks noGrp="1"/>
          </p:cNvSpPr>
          <p:nvPr>
            <p:ph idx="1"/>
          </p:nvPr>
        </p:nvSpPr>
        <p:spPr>
          <a:xfrm>
            <a:off x="338599" y="1975945"/>
            <a:ext cx="6995349" cy="4687614"/>
          </a:xfrm>
        </p:spPr>
        <p:txBody>
          <a:bodyPr>
            <a:normAutofit fontScale="92500" lnSpcReduction="20000"/>
          </a:bodyPr>
          <a:lstStyle/>
          <a:p>
            <a:r>
              <a:rPr lang="nb-NO" sz="1600" b="1" i="1"/>
              <a:t>Sky</a:t>
            </a:r>
            <a:r>
              <a:rPr lang="nb-NO" sz="1600" i="1"/>
              <a:t>:</a:t>
            </a:r>
            <a:r>
              <a:rPr lang="nb-NO" sz="1600"/>
              <a:t> Vi velger skytjenester der det er mulig. Felleskjøpet har unngått stor grad av </a:t>
            </a:r>
            <a:r>
              <a:rPr lang="nb-NO" sz="1600" err="1"/>
              <a:t>outsourcing</a:t>
            </a:r>
            <a:r>
              <a:rPr lang="nb-NO" sz="1600"/>
              <a:t> gjennom å heller velge skytjenester. Erfaring fra bl.a. offentlig sektor viser at </a:t>
            </a:r>
            <a:r>
              <a:rPr lang="nb-NO" sz="1600" err="1"/>
              <a:t>outsourcing</a:t>
            </a:r>
            <a:r>
              <a:rPr lang="nb-NO" sz="1600"/>
              <a:t> ikke lenger er en god leveransemodell. For Granngården vil vi fortsette med noe </a:t>
            </a:r>
            <a:r>
              <a:rPr lang="nb-NO" sz="1600" err="1"/>
              <a:t>outsourcing</a:t>
            </a:r>
            <a:r>
              <a:rPr lang="nb-NO" sz="1600"/>
              <a:t>, men gradvis gå over til skytjenester og konsoliderte løsninger.​</a:t>
            </a:r>
          </a:p>
          <a:p>
            <a:r>
              <a:rPr lang="nb-NO" sz="1600" b="1" i="1"/>
              <a:t>Plattform</a:t>
            </a:r>
            <a:r>
              <a:rPr lang="nb-NO" sz="1600" i="1"/>
              <a:t>:</a:t>
            </a:r>
            <a:r>
              <a:rPr lang="nb-NO" sz="1600"/>
              <a:t> Vi har valgt fleksible plattformer fremfor selvstendige systemer. Tidligere hadde mange selskaper en såkalt best-</a:t>
            </a:r>
            <a:r>
              <a:rPr lang="nb-NO" sz="1600" err="1"/>
              <a:t>of</a:t>
            </a:r>
            <a:r>
              <a:rPr lang="nb-NO" sz="1600"/>
              <a:t>-</a:t>
            </a:r>
            <a:r>
              <a:rPr lang="nb-NO" sz="1600" err="1"/>
              <a:t>breed</a:t>
            </a:r>
            <a:r>
              <a:rPr lang="nb-NO" sz="1600"/>
              <a:t>-strategi, som nå viser ser at gir store utfordringer ved økt digitalisering. Vår plattformstrategi gjør at vi nå videreutvikler plattformer istedenfor kostbar innføring av nye systemer.​</a:t>
            </a:r>
          </a:p>
          <a:p>
            <a:r>
              <a:rPr lang="nb-NO" sz="1600" b="1" i="1"/>
              <a:t>Egen kompetanse og kapasitet</a:t>
            </a:r>
            <a:r>
              <a:rPr lang="nb-NO" sz="1600" i="1"/>
              <a:t>:</a:t>
            </a:r>
            <a:r>
              <a:rPr lang="nb-NO" sz="1600"/>
              <a:t> Vi skal alltid minimum ha tilstrekkelig intern kompetanse for å håndtere leverandører, men i de fleste tilfeller forsøke å ha optimal intern kapasitet med tanke på kostnader og effektivitet​</a:t>
            </a:r>
          </a:p>
          <a:p>
            <a:r>
              <a:rPr lang="nb-NO" sz="1600" b="1" i="1"/>
              <a:t>Partnere</a:t>
            </a:r>
            <a:r>
              <a:rPr lang="nb-NO" sz="1600" i="1"/>
              <a:t>:</a:t>
            </a:r>
            <a:r>
              <a:rPr lang="nb-NO" sz="1600"/>
              <a:t> Vi har valgt ut noen leverandører som har riktig størrelse for oss, løftet de fra leverandører til partnere og sørget for at de prioriterer oss. I et svært presset marked har det vist seg å være veldig viktig.​</a:t>
            </a:r>
          </a:p>
          <a:p>
            <a:r>
              <a:rPr lang="nb-NO" sz="1600" b="1" i="1"/>
              <a:t>Arkitektur</a:t>
            </a:r>
            <a:r>
              <a:rPr lang="nb-NO" sz="1600" i="1"/>
              <a:t>:</a:t>
            </a:r>
            <a:r>
              <a:rPr lang="nb-NO" sz="1600"/>
              <a:t> Vi har bygget intern kompetanse og hatt fokus på arkitektur for å sikre at utviklingen gjøres på en sikker, helhetlig og effektiv måte som sørger for at løsningene er fleksible og skalerer, uavhengig om arbeidet gjøres av oss eller leverandører.​</a:t>
            </a:r>
          </a:p>
          <a:p>
            <a:r>
              <a:rPr lang="nb-NO" sz="1600" b="1" i="1"/>
              <a:t>Livsløp</a:t>
            </a:r>
            <a:r>
              <a:rPr lang="nb-NO" sz="1600" i="1"/>
              <a:t>:</a:t>
            </a:r>
            <a:r>
              <a:rPr lang="nb-NO" sz="1600"/>
              <a:t> Vi planlegger forvaltning og alle deler av livsløpet før arbeidet starter. Dermed sikrer vi at det finnes tilstrekkelig kompetanse, kapasitet, finansiering, eierskap, avtaler, osv. </a:t>
            </a:r>
          </a:p>
        </p:txBody>
      </p:sp>
      <p:sp>
        <p:nvSpPr>
          <p:cNvPr id="11" name="Content Placeholder 10">
            <a:extLst>
              <a:ext uri="{FF2B5EF4-FFF2-40B4-BE49-F238E27FC236}">
                <a16:creationId xmlns:a16="http://schemas.microsoft.com/office/drawing/2014/main" id="{7BA91CFB-BAF8-B1BB-F2F7-4FC504AC7B4B}"/>
              </a:ext>
            </a:extLst>
          </p:cNvPr>
          <p:cNvSpPr>
            <a:spLocks noGrp="1"/>
          </p:cNvSpPr>
          <p:nvPr>
            <p:ph idx="13"/>
          </p:nvPr>
        </p:nvSpPr>
        <p:spPr>
          <a:xfrm>
            <a:off x="8342939" y="1975945"/>
            <a:ext cx="3510462" cy="4687614"/>
          </a:xfrm>
        </p:spPr>
        <p:txBody>
          <a:bodyPr>
            <a:normAutofit fontScale="92500" lnSpcReduction="10000"/>
          </a:bodyPr>
          <a:lstStyle/>
          <a:p>
            <a:r>
              <a:rPr lang="nb-NO" dirty="0"/>
              <a:t>Vi har valgt </a:t>
            </a:r>
            <a:r>
              <a:rPr lang="nb-NO" b="1" dirty="0" err="1"/>
              <a:t>Azure</a:t>
            </a:r>
            <a:r>
              <a:rPr lang="nb-NO" dirty="0"/>
              <a:t> som skyplattform</a:t>
            </a:r>
          </a:p>
          <a:p>
            <a:r>
              <a:rPr lang="nb-NO" dirty="0"/>
              <a:t>Vi har valgt </a:t>
            </a:r>
            <a:r>
              <a:rPr lang="nb-NO" b="1" dirty="0"/>
              <a:t>Dynamics 365 </a:t>
            </a:r>
            <a:r>
              <a:rPr lang="nb-NO" dirty="0"/>
              <a:t>som plattform for forretningsapplikasjoner. Andre plattformer, også </a:t>
            </a:r>
            <a:r>
              <a:rPr lang="nb-NO" b="1" dirty="0"/>
              <a:t>egenutviklede</a:t>
            </a:r>
            <a:r>
              <a:rPr lang="nb-NO" dirty="0"/>
              <a:t>, er i hovedsak basert på </a:t>
            </a:r>
            <a:r>
              <a:rPr lang="nb-NO" b="1" dirty="0"/>
              <a:t>Microsoft-teknologi</a:t>
            </a:r>
          </a:p>
          <a:p>
            <a:r>
              <a:rPr lang="nb-NO" dirty="0"/>
              <a:t>Vi har bygget </a:t>
            </a:r>
            <a:r>
              <a:rPr lang="nb-NO" b="1" dirty="0"/>
              <a:t>intern kompetanse </a:t>
            </a:r>
            <a:r>
              <a:rPr lang="nb-NO" dirty="0"/>
              <a:t>fra UX og utvikling til Dynamics 365 og </a:t>
            </a:r>
            <a:r>
              <a:rPr lang="nb-NO" dirty="0" err="1"/>
              <a:t>Azure</a:t>
            </a:r>
            <a:r>
              <a:rPr lang="nb-NO" dirty="0"/>
              <a:t>, også i hovedsak rundt Microsoft-teknologi</a:t>
            </a:r>
          </a:p>
          <a:p>
            <a:r>
              <a:rPr lang="nb-NO" dirty="0"/>
              <a:t>Vi har noen Microsoft-partnere som våre </a:t>
            </a:r>
            <a:r>
              <a:rPr lang="nb-NO" b="1" dirty="0"/>
              <a:t>partnere</a:t>
            </a:r>
          </a:p>
          <a:p>
            <a:r>
              <a:rPr lang="nb-NO" dirty="0"/>
              <a:t>Vi har </a:t>
            </a:r>
            <a:r>
              <a:rPr lang="nb-NO" b="1" dirty="0"/>
              <a:t>arkitekter</a:t>
            </a:r>
            <a:r>
              <a:rPr lang="nb-NO" dirty="0"/>
              <a:t> som gjør helhetlige og langsiktige valg</a:t>
            </a:r>
          </a:p>
          <a:p>
            <a:r>
              <a:rPr lang="nb-NO" dirty="0"/>
              <a:t>Våre </a:t>
            </a:r>
            <a:r>
              <a:rPr lang="nb-NO" b="1" dirty="0"/>
              <a:t>produktteam</a:t>
            </a:r>
            <a:r>
              <a:rPr lang="nb-NO" dirty="0"/>
              <a:t> jobber med løsninger fra de etableres til de saneres</a:t>
            </a:r>
          </a:p>
        </p:txBody>
      </p:sp>
      <p:sp>
        <p:nvSpPr>
          <p:cNvPr id="12" name="Triangle 11">
            <a:extLst>
              <a:ext uri="{FF2B5EF4-FFF2-40B4-BE49-F238E27FC236}">
                <a16:creationId xmlns:a16="http://schemas.microsoft.com/office/drawing/2014/main" id="{6E3D2F72-F36C-C859-9456-6BAA347D6723}"/>
              </a:ext>
            </a:extLst>
          </p:cNvPr>
          <p:cNvSpPr/>
          <p:nvPr/>
        </p:nvSpPr>
        <p:spPr>
          <a:xfrm rot="5400000">
            <a:off x="6248753" y="4078013"/>
            <a:ext cx="3179381" cy="48347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03043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ccC1tZxBLbOYQfNi3A5.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2zjxvnmC4rCkAMc_DFQPL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_0Va6VG0odNiesGbstKVk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WPd5FR71pQ_t0qH69gV_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TOOtgMwqF07bp3iQgsps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Ze36i2uuDS8Ys9nBqfV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az8Q8AAbxECzZBqrlhL3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hivhM2eXuFKssvTrqyAZ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3C3oUAGx76KnW0vB_lOfw"/>
</p:tagLst>
</file>

<file path=ppt/theme/theme1.xml><?xml version="1.0" encoding="utf-8"?>
<a:theme xmlns:a="http://schemas.openxmlformats.org/drawingml/2006/main" name="Office-tema">
  <a:themeElements>
    <a:clrScheme name="Egendefinert 1">
      <a:dk1>
        <a:sysClr val="windowText" lastClr="000000"/>
      </a:dk1>
      <a:lt1>
        <a:sysClr val="window" lastClr="FFFFFF"/>
      </a:lt1>
      <a:dk2>
        <a:srgbClr val="004820"/>
      </a:dk2>
      <a:lt2>
        <a:srgbClr val="E7E6E6"/>
      </a:lt2>
      <a:accent1>
        <a:srgbClr val="008D44"/>
      </a:accent1>
      <a:accent2>
        <a:srgbClr val="86C612"/>
      </a:accent2>
      <a:accent3>
        <a:srgbClr val="FFE500"/>
      </a:accent3>
      <a:accent4>
        <a:srgbClr val="004820"/>
      </a:accent4>
      <a:accent5>
        <a:srgbClr val="B6DD71"/>
      </a:accent5>
      <a:accent6>
        <a:srgbClr val="CCE8D7"/>
      </a:accent6>
      <a:hlink>
        <a:srgbClr val="66BB8F"/>
      </a:hlink>
      <a:folHlink>
        <a:srgbClr val="FFFACC"/>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A9618E49-5CE2-4506-97FA-4E026BFBB42B}" vid="{F563B800-A6CE-47A3-9297-3D372E67390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0A1864FCAF9FF4C91F952E51A9438D4" ma:contentTypeVersion="4" ma:contentTypeDescription="Opprett et nytt dokument." ma:contentTypeScope="" ma:versionID="8db2d900c93e430b2bd6f7d1a856995b">
  <xsd:schema xmlns:xsd="http://www.w3.org/2001/XMLSchema" xmlns:xs="http://www.w3.org/2001/XMLSchema" xmlns:p="http://schemas.microsoft.com/office/2006/metadata/properties" xmlns:ns2="ce031f32-6d48-48cf-8f1f-09df877d7ee4" xmlns:ns3="9cea35f8-52c7-46cc-9174-1a28c120affc" targetNamespace="http://schemas.microsoft.com/office/2006/metadata/properties" ma:root="true" ma:fieldsID="6005ae27a1e20dc43f1f5181db0f0f86" ns2:_="" ns3:_="">
    <xsd:import namespace="ce031f32-6d48-48cf-8f1f-09df877d7ee4"/>
    <xsd:import namespace="9cea35f8-52c7-46cc-9174-1a28c120af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31f32-6d48-48cf-8f1f-09df877d7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ea35f8-52c7-46cc-9174-1a28c120affc"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ea35f8-52c7-46cc-9174-1a28c120affc">
      <UserInfo>
        <DisplayName>Terje Bjørgum</DisplayName>
        <AccountId>10</AccountId>
        <AccountType/>
      </UserInfo>
    </SharedWithUsers>
  </documentManagement>
</p:properties>
</file>

<file path=customXml/itemProps1.xml><?xml version="1.0" encoding="utf-8"?>
<ds:datastoreItem xmlns:ds="http://schemas.openxmlformats.org/officeDocument/2006/customXml" ds:itemID="{7E2AD797-6AED-4948-90E4-F92D80E2138D}">
  <ds:schemaRefs>
    <ds:schemaRef ds:uri="9cea35f8-52c7-46cc-9174-1a28c120affc"/>
    <ds:schemaRef ds:uri="ce031f32-6d48-48cf-8f1f-09df877d7e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500F1E-FF70-4218-96C4-3A665D2055F8}">
  <ds:schemaRefs>
    <ds:schemaRef ds:uri="http://schemas.microsoft.com/sharepoint/v3/contenttype/forms"/>
  </ds:schemaRefs>
</ds:datastoreItem>
</file>

<file path=customXml/itemProps3.xml><?xml version="1.0" encoding="utf-8"?>
<ds:datastoreItem xmlns:ds="http://schemas.openxmlformats.org/officeDocument/2006/customXml" ds:itemID="{FF730DC4-34B2-4CDA-9B67-B733BD770BED}">
  <ds:schemaRefs>
    <ds:schemaRef ds:uri="ce031f32-6d48-48cf-8f1f-09df877d7ee4"/>
    <ds:schemaRef ds:uri="http://purl.org/dc/elements/1.1/"/>
    <ds:schemaRef ds:uri="http://www.w3.org/XML/1998/namespace"/>
    <ds:schemaRef ds:uri="http://schemas.microsoft.com/office/2006/documentManagement/types"/>
    <ds:schemaRef ds:uri="http://purl.org/dc/dcmitype/"/>
    <ds:schemaRef ds:uri="9cea35f8-52c7-46cc-9174-1a28c120affc"/>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Felleskjøpet_PPTmal</Template>
  <TotalTime>0</TotalTime>
  <Words>1569</Words>
  <Application>Microsoft Macintosh PowerPoint</Application>
  <PresentationFormat>Widescreen</PresentationFormat>
  <Paragraphs>206</Paragraphs>
  <Slides>14</Slides>
  <Notes>5</Notes>
  <HiddenSlides>2</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FK Messina</vt:lpstr>
      <vt:lpstr>Office-tema</vt:lpstr>
      <vt:lpstr>think-cell Slide</vt:lpstr>
      <vt:lpstr>Det strategiske valget av Dynamics 365 og annen teknologi fra Microsoft</vt:lpstr>
      <vt:lpstr>Nøkkeltall Felleskjøpet Agri</vt:lpstr>
      <vt:lpstr>Felleskjøpet Agri</vt:lpstr>
      <vt:lpstr>Vår virksomhet i Norden</vt:lpstr>
      <vt:lpstr>PowerPoint Presentation</vt:lpstr>
      <vt:lpstr>Forsprang – en lang reise...</vt:lpstr>
      <vt:lpstr>Hvordan (eller hvorfor) fikk vi det til?</vt:lpstr>
      <vt:lpstr>Felleskjøpet tar i bruk store deler av Dynamics 365-plattformen</vt:lpstr>
      <vt:lpstr>Strategiske prinsipper bak valget av Dynamics 365</vt:lpstr>
      <vt:lpstr>Arbeidsmetoder i programmet </vt:lpstr>
      <vt:lpstr>Suksesskriterier for det videre arbeidet</vt:lpstr>
      <vt:lpstr>PowerPoint Presentation</vt:lpstr>
      <vt:lpstr>Historien og valget</vt:lpstr>
      <vt:lpstr>Program Forsprang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Håkon Engen</dc:creator>
  <cp:lastModifiedBy>Terje Bjørgum</cp:lastModifiedBy>
  <cp:revision>1</cp:revision>
  <dcterms:created xsi:type="dcterms:W3CDTF">2023-05-22T19:34:31Z</dcterms:created>
  <dcterms:modified xsi:type="dcterms:W3CDTF">2023-06-02T09:49:00Z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0x010100A0A1864FCAF9FF4C91F952E51A9438D4</vt:lpwstr>
  </property>
</Properties>
</file>