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88" r:id="rId5"/>
  </p:sldMasterIdLst>
  <p:notesMasterIdLst>
    <p:notesMasterId r:id="rId28"/>
  </p:notesMasterIdLst>
  <p:handoutMasterIdLst>
    <p:handoutMasterId r:id="rId29"/>
  </p:handoutMasterIdLst>
  <p:sldIdLst>
    <p:sldId id="2076138537" r:id="rId6"/>
    <p:sldId id="2147480100" r:id="rId7"/>
    <p:sldId id="2076138656" r:id="rId8"/>
    <p:sldId id="2147480104" r:id="rId9"/>
    <p:sldId id="2147480105" r:id="rId10"/>
    <p:sldId id="2147480080" r:id="rId11"/>
    <p:sldId id="2147480086" r:id="rId12"/>
    <p:sldId id="2147480087" r:id="rId13"/>
    <p:sldId id="2147480079" r:id="rId14"/>
    <p:sldId id="2147479541" r:id="rId15"/>
    <p:sldId id="2147480076" r:id="rId16"/>
    <p:sldId id="2147480077" r:id="rId17"/>
    <p:sldId id="2076138657" r:id="rId18"/>
    <p:sldId id="2147480082" r:id="rId19"/>
    <p:sldId id="2147480083" r:id="rId20"/>
    <p:sldId id="2147480089" r:id="rId21"/>
    <p:sldId id="2147480102" r:id="rId22"/>
    <p:sldId id="2147480103" r:id="rId23"/>
    <p:sldId id="2147480091" r:id="rId24"/>
    <p:sldId id="2147479542" r:id="rId25"/>
    <p:sldId id="2147480097" r:id="rId26"/>
    <p:sldId id="2076138571" r:id="rId27"/>
  </p:sldIdLst>
  <p:sldSz cx="12192000" cy="7616825"/>
  <p:notesSz cx="6858000" cy="1066800"/>
  <p:defaultTextStyle>
    <a:defPPr>
      <a:defRPr lang="en-US"/>
    </a:defPPr>
    <a:lvl1pPr marL="0" algn="l" defTabSz="914289" rtl="0" eaLnBrk="1" latinLnBrk="0" hangingPunct="1">
      <a:defRPr sz="1800" kern="1200">
        <a:solidFill>
          <a:schemeClr val="tx1"/>
        </a:solidFill>
        <a:latin typeface="+mn-lt"/>
        <a:ea typeface="+mn-ea"/>
        <a:cs typeface="+mn-cs"/>
      </a:defRPr>
    </a:lvl1pPr>
    <a:lvl2pPr marL="457146"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5" algn="l" defTabSz="914289" rtl="0" eaLnBrk="1" latinLnBrk="0" hangingPunct="1">
      <a:defRPr sz="1800" kern="1200">
        <a:solidFill>
          <a:schemeClr val="tx1"/>
        </a:solidFill>
        <a:latin typeface="+mn-lt"/>
        <a:ea typeface="+mn-ea"/>
        <a:cs typeface="+mn-cs"/>
      </a:defRPr>
    </a:lvl4pPr>
    <a:lvl5pPr marL="1828581" algn="l" defTabSz="914289" rtl="0" eaLnBrk="1" latinLnBrk="0" hangingPunct="1">
      <a:defRPr sz="1800" kern="1200">
        <a:solidFill>
          <a:schemeClr val="tx1"/>
        </a:solidFill>
        <a:latin typeface="+mn-lt"/>
        <a:ea typeface="+mn-ea"/>
        <a:cs typeface="+mn-cs"/>
      </a:defRPr>
    </a:lvl5pPr>
    <a:lvl6pPr marL="2285727" algn="l" defTabSz="914289" rtl="0" eaLnBrk="1" latinLnBrk="0" hangingPunct="1">
      <a:defRPr sz="1800" kern="1200">
        <a:solidFill>
          <a:schemeClr val="tx1"/>
        </a:solidFill>
        <a:latin typeface="+mn-lt"/>
        <a:ea typeface="+mn-ea"/>
        <a:cs typeface="+mn-cs"/>
      </a:defRPr>
    </a:lvl6pPr>
    <a:lvl7pPr marL="2742870" algn="l" defTabSz="914289" rtl="0" eaLnBrk="1" latinLnBrk="0" hangingPunct="1">
      <a:defRPr sz="1800" kern="1200">
        <a:solidFill>
          <a:schemeClr val="tx1"/>
        </a:solidFill>
        <a:latin typeface="+mn-lt"/>
        <a:ea typeface="+mn-ea"/>
        <a:cs typeface="+mn-cs"/>
      </a:defRPr>
    </a:lvl7pPr>
    <a:lvl8pPr marL="3200016" algn="l" defTabSz="914289" rtl="0" eaLnBrk="1" latinLnBrk="0" hangingPunct="1">
      <a:defRPr sz="1800" kern="1200">
        <a:solidFill>
          <a:schemeClr val="tx1"/>
        </a:solidFill>
        <a:latin typeface="+mn-lt"/>
        <a:ea typeface="+mn-ea"/>
        <a:cs typeface="+mn-cs"/>
      </a:defRPr>
    </a:lvl8pPr>
    <a:lvl9pPr marL="3657161" algn="l" defTabSz="9142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EA7204-B8EB-E1B4-F7B3-933037D9C983}" name="Clemens Szyperski" initials="CS" userId="S::clemens@microsoft.com::ea150ce4-d726-4060-9ed9-e724bbb73db2" providerId="AD"/>
  <p188:author id="{C62BB852-CB72-E1EB-D3D0-388997119D49}" name="Pawel Chodarcewicz" initials="PC" userId="S::pawelc@microsoft.com::b70d2375-f0d2-45e1-a720-3bae7d760776" providerId="AD"/>
  <p188:author id="{53BBC8BD-1AFD-6D62-3016-B94C85AAB64D}" name="Rony Thomas" initials="RT" userId="S::ronytho@microsoft.com::d4e40533-9c99-428d-ac24-db01872f516f" providerId="AD"/>
  <p188:author id="{05CA8DCE-700C-C1D0-A001-38682D60D0F9}" name="Steve Wilson" initials="SW" userId="S::stwils@microsoft.com::7c3ceed4-994a-4bc0-8f65-be40bfa631a5" providerId="AD"/>
  <p188:author id="{1893D1F7-388A-2CC1-F6A8-E49DED3C8306}" name="John Sheu" initials="JS" userId="S::jsheu@ntdev.corp.microsoft.com::d8775b2c-d2cb-4577-80e3-9e52ba7764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 Sheu" initials="JS" lastIdx="220" clrIdx="0">
    <p:extLst>
      <p:ext uri="{19B8F6BF-5375-455C-9EA6-DF929625EA0E}">
        <p15:presenceInfo xmlns:p15="http://schemas.microsoft.com/office/powerpoint/2012/main" userId="S-1-5-21-397955417-626881126-188441444-3323173" providerId="AD"/>
      </p:ext>
    </p:extLst>
  </p:cmAuthor>
  <p:cmAuthor id="2" name="Jennifer Perret" initials="JP" lastIdx="21" clrIdx="1">
    <p:extLst>
      <p:ext uri="{19B8F6BF-5375-455C-9EA6-DF929625EA0E}">
        <p15:presenceInfo xmlns:p15="http://schemas.microsoft.com/office/powerpoint/2012/main" userId="S-1-5-21-2127521184-1604012920-1887927527-828578" providerId="AD"/>
      </p:ext>
    </p:extLst>
  </p:cmAuthor>
  <p:cmAuthor id="3" name="Bryan Dove" initials="BD" lastIdx="51" clrIdx="2">
    <p:extLst>
      <p:ext uri="{19B8F6BF-5375-455C-9EA6-DF929625EA0E}">
        <p15:presenceInfo xmlns:p15="http://schemas.microsoft.com/office/powerpoint/2012/main" userId="S-1-5-21-124525095-708259637-1543119021-910884" providerId="AD"/>
      </p:ext>
    </p:extLst>
  </p:cmAuthor>
  <p:cmAuthor id="4" name="Clifford Dibble" initials="CD" lastIdx="19" clrIdx="3">
    <p:extLst>
      <p:ext uri="{19B8F6BF-5375-455C-9EA6-DF929625EA0E}">
        <p15:presenceInfo xmlns:p15="http://schemas.microsoft.com/office/powerpoint/2012/main" userId="S-1-5-21-2127521184-1604012920-1887927527-814754" providerId="AD"/>
      </p:ext>
    </p:extLst>
  </p:cmAuthor>
  <p:cmAuthor id="5" name="Author" initials="A" lastIdx="4262" clrIdx="4"/>
  <p:cmAuthor id="6" name="Nuno Pinto Bessa De Melo Cerqueira" initials="NPBDMC" lastIdx="8" clrIdx="5">
    <p:extLst>
      <p:ext uri="{19B8F6BF-5375-455C-9EA6-DF929625EA0E}">
        <p15:presenceInfo xmlns:p15="http://schemas.microsoft.com/office/powerpoint/2012/main" userId="S-1-5-21-1721254763-462695806-1538882281-3388462" providerId="AD"/>
      </p:ext>
    </p:extLst>
  </p:cmAuthor>
  <p:cmAuthor id="7" name="Steve Wilson (SKYPE)" initials="SW(" lastIdx="15" clrIdx="6">
    <p:extLst>
      <p:ext uri="{19B8F6BF-5375-455C-9EA6-DF929625EA0E}">
        <p15:presenceInfo xmlns:p15="http://schemas.microsoft.com/office/powerpoint/2012/main" userId="S-1-5-21-1721254763-462695806-1538882281-3617510" providerId="AD"/>
      </p:ext>
    </p:extLst>
  </p:cmAuthor>
  <p:cmAuthor id="8" name="Kris Shankar" initials="KS" lastIdx="9" clrIdx="7">
    <p:extLst>
      <p:ext uri="{19B8F6BF-5375-455C-9EA6-DF929625EA0E}">
        <p15:presenceInfo xmlns:p15="http://schemas.microsoft.com/office/powerpoint/2012/main" userId="S-1-5-21-2127521184-1604012920-1887927527-1895471" providerId="AD"/>
      </p:ext>
    </p:extLst>
  </p:cmAuthor>
  <p:cmAuthor id="9" name="Miquel Martin" initials="MM" lastIdx="3" clrIdx="8">
    <p:extLst>
      <p:ext uri="{19B8F6BF-5375-455C-9EA6-DF929625EA0E}">
        <p15:presenceInfo xmlns:p15="http://schemas.microsoft.com/office/powerpoint/2012/main" userId="S-1-5-21-1721254763-462695806-1538882281-3746147" providerId="AD"/>
      </p:ext>
    </p:extLst>
  </p:cmAuthor>
  <p:cmAuthor id="10" name="Tielman de Villiers" initials="TdV" lastIdx="16" clrIdx="9">
    <p:extLst>
      <p:ext uri="{19B8F6BF-5375-455C-9EA6-DF929625EA0E}">
        <p15:presenceInfo xmlns:p15="http://schemas.microsoft.com/office/powerpoint/2012/main" userId="S::tidevill@microsoft.com::c1a00e42-4ab4-4891-8089-f9290146b10b" providerId="AD"/>
      </p:ext>
    </p:extLst>
  </p:cmAuthor>
  <p:cmAuthor id="11" name="Asvin Ananthanarayan" initials="AA" lastIdx="5" clrIdx="10">
    <p:extLst>
      <p:ext uri="{19B8F6BF-5375-455C-9EA6-DF929625EA0E}">
        <p15:presenceInfo xmlns:p15="http://schemas.microsoft.com/office/powerpoint/2012/main" userId="S-1-5-21-2127521184-1604012920-1887927527-1425271" providerId="AD"/>
      </p:ext>
    </p:extLst>
  </p:cmAuthor>
  <p:cmAuthor id="12" name="Sajeed Ahmed" initials="SA" lastIdx="28" clrIdx="11">
    <p:extLst>
      <p:ext uri="{19B8F6BF-5375-455C-9EA6-DF929625EA0E}">
        <p15:presenceInfo xmlns:p15="http://schemas.microsoft.com/office/powerpoint/2012/main" userId="S::saahme@microsoft.com::975224d8-3fbc-445e-aff3-13d919e567b5" providerId="AD"/>
      </p:ext>
    </p:extLst>
  </p:cmAuthor>
  <p:cmAuthor id="13" name="John Sheu" initials="JS [2]" lastIdx="14" clrIdx="12">
    <p:extLst>
      <p:ext uri="{19B8F6BF-5375-455C-9EA6-DF929625EA0E}">
        <p15:presenceInfo xmlns:p15="http://schemas.microsoft.com/office/powerpoint/2012/main" userId="S::jsheu@ntdev.corp.microsoft.com::d8775b2c-d2cb-4577-80e3-9e52ba7764e9" providerId="AD"/>
      </p:ext>
    </p:extLst>
  </p:cmAuthor>
  <p:cmAuthor id="14" name="Pawel Chodarcewicz" initials="PC" lastIdx="1" clrIdx="13">
    <p:extLst>
      <p:ext uri="{19B8F6BF-5375-455C-9EA6-DF929625EA0E}">
        <p15:presenceInfo xmlns:p15="http://schemas.microsoft.com/office/powerpoint/2012/main" userId="S::pawelc@microsoft.com::b70d2375-f0d2-45e1-a720-3bae7d760776" providerId="AD"/>
      </p:ext>
    </p:extLst>
  </p:cmAuthor>
  <p:cmAuthor id="15" name="Curt Fuhlman" initials="CF" lastIdx="2" clrIdx="14">
    <p:extLst>
      <p:ext uri="{19B8F6BF-5375-455C-9EA6-DF929625EA0E}">
        <p15:presenceInfo xmlns:p15="http://schemas.microsoft.com/office/powerpoint/2012/main" userId="S::curtf@microsoft.com::d7eb03f9-0e93-4c11-a232-a634c871f73c" providerId="AD"/>
      </p:ext>
    </p:extLst>
  </p:cmAuthor>
  <p:cmAuthor id="16" name="Mohammed Shatnawi" initials="MS" lastIdx="1" clrIdx="15">
    <p:extLst>
      <p:ext uri="{19B8F6BF-5375-455C-9EA6-DF929625EA0E}">
        <p15:presenceInfo xmlns:p15="http://schemas.microsoft.com/office/powerpoint/2012/main" userId="Mohammed Shatnaw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A5E"/>
    <a:srgbClr val="616161"/>
    <a:srgbClr val="107C10"/>
    <a:srgbClr val="F14124"/>
    <a:srgbClr val="2C8FDE"/>
    <a:srgbClr val="FFB900"/>
    <a:srgbClr val="FFA02C"/>
    <a:srgbClr val="0078D7"/>
    <a:srgbClr val="50E6FF"/>
    <a:srgbClr val="D4EC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69DDA-7A92-43E0-BA2A-DAF83944C603}" v="753" dt="2024-05-29T10:14:13.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27" autoAdjust="0"/>
  </p:normalViewPr>
  <p:slideViewPr>
    <p:cSldViewPr snapToGrid="0">
      <p:cViewPr varScale="1">
        <p:scale>
          <a:sx n="47" d="100"/>
          <a:sy n="47" d="100"/>
        </p:scale>
        <p:origin x="852" y="33"/>
      </p:cViewPr>
      <p:guideLst>
        <p:guide orient="horz" pos="2399"/>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ewell" userId="de457e2e-e45e-424a-a509-131ccbd0ed4d" providerId="ADAL" clId="{03669DDA-7A92-43E0-BA2A-DAF83944C603}"/>
    <pc:docChg chg="undo custSel addSld delSld modSld modMainMaster modShowInfo">
      <pc:chgData name="Scott Sewell" userId="de457e2e-e45e-424a-a509-131ccbd0ed4d" providerId="ADAL" clId="{03669DDA-7A92-43E0-BA2A-DAF83944C603}" dt="2024-05-29T10:14:29.071" v="2046" actId="14100"/>
      <pc:docMkLst>
        <pc:docMk/>
      </pc:docMkLst>
      <pc:sldChg chg="addSp modSp mod modTransition modMedia setBg modNotesTx">
        <pc:chgData name="Scott Sewell" userId="de457e2e-e45e-424a-a509-131ccbd0ed4d" providerId="ADAL" clId="{03669DDA-7A92-43E0-BA2A-DAF83944C603}" dt="2024-05-29T10:14:29.071" v="2046" actId="14100"/>
        <pc:sldMkLst>
          <pc:docMk/>
          <pc:sldMk cId="1882039814" sldId="2076138537"/>
        </pc:sldMkLst>
        <pc:spChg chg="mod">
          <ac:chgData name="Scott Sewell" userId="de457e2e-e45e-424a-a509-131ccbd0ed4d" providerId="ADAL" clId="{03669DDA-7A92-43E0-BA2A-DAF83944C603}" dt="2024-05-29T10:14:29.071" v="2046" actId="14100"/>
          <ac:spMkLst>
            <pc:docMk/>
            <pc:sldMk cId="1882039814" sldId="2076138537"/>
            <ac:spMk id="3" creationId="{750427B8-4453-E31D-5D62-4EE4CBCE0EA9}"/>
          </ac:spMkLst>
        </pc:spChg>
        <pc:spChg chg="mod">
          <ac:chgData name="Scott Sewell" userId="de457e2e-e45e-424a-a509-131ccbd0ed4d" providerId="ADAL" clId="{03669DDA-7A92-43E0-BA2A-DAF83944C603}" dt="2024-05-29T10:14:17.848" v="2045" actId="403"/>
          <ac:spMkLst>
            <pc:docMk/>
            <pc:sldMk cId="1882039814" sldId="2076138537"/>
            <ac:spMk id="5" creationId="{2722A08D-302C-3ED8-E7AD-4B21653A3E0E}"/>
          </ac:spMkLst>
        </pc:spChg>
        <pc:spChg chg="add">
          <ac:chgData name="Scott Sewell" userId="de457e2e-e45e-424a-a509-131ccbd0ed4d" providerId="ADAL" clId="{03669DDA-7A92-43E0-BA2A-DAF83944C603}" dt="2024-05-29T10:12:08.590" v="1980" actId="26606"/>
          <ac:spMkLst>
            <pc:docMk/>
            <pc:sldMk cId="1882039814" sldId="2076138537"/>
            <ac:spMk id="11" creationId="{6F828D28-8E09-41CC-8229-3070B5467A96}"/>
          </ac:spMkLst>
        </pc:spChg>
        <pc:spChg chg="add">
          <ac:chgData name="Scott Sewell" userId="de457e2e-e45e-424a-a509-131ccbd0ed4d" providerId="ADAL" clId="{03669DDA-7A92-43E0-BA2A-DAF83944C603}" dt="2024-05-29T10:12:08.590" v="1980" actId="26606"/>
          <ac:spMkLst>
            <pc:docMk/>
            <pc:sldMk cId="1882039814" sldId="2076138537"/>
            <ac:spMk id="13" creationId="{D5B012D8-7F27-4758-9AC6-C889B154BD73}"/>
          </ac:spMkLst>
        </pc:spChg>
        <pc:spChg chg="add">
          <ac:chgData name="Scott Sewell" userId="de457e2e-e45e-424a-a509-131ccbd0ed4d" providerId="ADAL" clId="{03669DDA-7A92-43E0-BA2A-DAF83944C603}" dt="2024-05-29T10:12:08.590" v="1980" actId="26606"/>
          <ac:spMkLst>
            <pc:docMk/>
            <pc:sldMk cId="1882039814" sldId="2076138537"/>
            <ac:spMk id="15" creationId="{4063B759-00FC-46D1-9898-8E8625268FAF}"/>
          </ac:spMkLst>
        </pc:spChg>
        <pc:picChg chg="add mod">
          <ac:chgData name="Scott Sewell" userId="de457e2e-e45e-424a-a509-131ccbd0ed4d" providerId="ADAL" clId="{03669DDA-7A92-43E0-BA2A-DAF83944C603}" dt="2024-05-29T10:14:04.859" v="2041" actId="1076"/>
          <ac:picMkLst>
            <pc:docMk/>
            <pc:sldMk cId="1882039814" sldId="2076138537"/>
            <ac:picMk id="7" creationId="{30B31472-00DA-6C74-0C02-07522B5960B1}"/>
          </ac:picMkLst>
        </pc:picChg>
      </pc:sldChg>
      <pc:sldChg chg="modTransition">
        <pc:chgData name="Scott Sewell" userId="de457e2e-e45e-424a-a509-131ccbd0ed4d" providerId="ADAL" clId="{03669DDA-7A92-43E0-BA2A-DAF83944C603}" dt="2024-05-17T18:53:50.733" v="1867"/>
        <pc:sldMkLst>
          <pc:docMk/>
          <pc:sldMk cId="910968075" sldId="2076138571"/>
        </pc:sldMkLst>
      </pc:sldChg>
      <pc:sldChg chg="addSp delSp modSp mod modTransition delAnim modAnim">
        <pc:chgData name="Scott Sewell" userId="de457e2e-e45e-424a-a509-131ccbd0ed4d" providerId="ADAL" clId="{03669DDA-7A92-43E0-BA2A-DAF83944C603}" dt="2024-05-29T09:51:55.655" v="1969" actId="13244"/>
        <pc:sldMkLst>
          <pc:docMk/>
          <pc:sldMk cId="2303327237" sldId="2076138656"/>
        </pc:sldMkLst>
        <pc:spChg chg="mod">
          <ac:chgData name="Scott Sewell" userId="de457e2e-e45e-424a-a509-131ccbd0ed4d" providerId="ADAL" clId="{03669DDA-7A92-43E0-BA2A-DAF83944C603}" dt="2024-05-29T09:42:49.395" v="1919"/>
          <ac:spMkLst>
            <pc:docMk/>
            <pc:sldMk cId="2303327237" sldId="2076138656"/>
            <ac:spMk id="4" creationId="{CB21F55D-1BFD-ED65-BD12-B56A433FB5C5}"/>
          </ac:spMkLst>
        </pc:spChg>
        <pc:spChg chg="mod">
          <ac:chgData name="Scott Sewell" userId="de457e2e-e45e-424a-a509-131ccbd0ed4d" providerId="ADAL" clId="{03669DDA-7A92-43E0-BA2A-DAF83944C603}" dt="2024-05-29T09:43:17.401" v="1934" actId="20577"/>
          <ac:spMkLst>
            <pc:docMk/>
            <pc:sldMk cId="2303327237" sldId="2076138656"/>
            <ac:spMk id="5" creationId="{381CA59D-92E5-ED79-E302-FB54135FAABC}"/>
          </ac:spMkLst>
        </pc:spChg>
        <pc:spChg chg="mod">
          <ac:chgData name="Scott Sewell" userId="de457e2e-e45e-424a-a509-131ccbd0ed4d" providerId="ADAL" clId="{03669DDA-7A92-43E0-BA2A-DAF83944C603}" dt="2024-05-29T09:47:42.486" v="1951" actId="1076"/>
          <ac:spMkLst>
            <pc:docMk/>
            <pc:sldMk cId="2303327237" sldId="2076138656"/>
            <ac:spMk id="51" creationId="{29B07B90-8920-9761-86A2-CF35C78466BD}"/>
          </ac:spMkLst>
        </pc:spChg>
        <pc:spChg chg="mod topLvl">
          <ac:chgData name="Scott Sewell" userId="de457e2e-e45e-424a-a509-131ccbd0ed4d" providerId="ADAL" clId="{03669DDA-7A92-43E0-BA2A-DAF83944C603}" dt="2024-05-29T09:41:41.400" v="1910" actId="1076"/>
          <ac:spMkLst>
            <pc:docMk/>
            <pc:sldMk cId="2303327237" sldId="2076138656"/>
            <ac:spMk id="52" creationId="{8AB214A8-771D-695E-2E45-FB6127FDD83A}"/>
          </ac:spMkLst>
        </pc:spChg>
        <pc:spChg chg="topLvl">
          <ac:chgData name="Scott Sewell" userId="de457e2e-e45e-424a-a509-131ccbd0ed4d" providerId="ADAL" clId="{03669DDA-7A92-43E0-BA2A-DAF83944C603}" dt="2024-05-10T16:04:03.747" v="218" actId="165"/>
          <ac:spMkLst>
            <pc:docMk/>
            <pc:sldMk cId="2303327237" sldId="2076138656"/>
            <ac:spMk id="78" creationId="{966E7712-A17A-6F85-392D-9EFCD0B13AF4}"/>
          </ac:spMkLst>
        </pc:spChg>
        <pc:spChg chg="topLvl">
          <ac:chgData name="Scott Sewell" userId="de457e2e-e45e-424a-a509-131ccbd0ed4d" providerId="ADAL" clId="{03669DDA-7A92-43E0-BA2A-DAF83944C603}" dt="2024-05-10T16:04:03.747" v="218" actId="165"/>
          <ac:spMkLst>
            <pc:docMk/>
            <pc:sldMk cId="2303327237" sldId="2076138656"/>
            <ac:spMk id="79" creationId="{D76688FB-AE56-D453-7765-B23D68AC6209}"/>
          </ac:spMkLst>
        </pc:spChg>
        <pc:spChg chg="mod topLvl">
          <ac:chgData name="Scott Sewell" userId="de457e2e-e45e-424a-a509-131ccbd0ed4d" providerId="ADAL" clId="{03669DDA-7A92-43E0-BA2A-DAF83944C603}" dt="2024-05-10T16:04:15.867" v="220" actId="108"/>
          <ac:spMkLst>
            <pc:docMk/>
            <pc:sldMk cId="2303327237" sldId="2076138656"/>
            <ac:spMk id="82" creationId="{B2733BEE-CD84-60FC-ACE9-63910EF0042D}"/>
          </ac:spMkLst>
        </pc:spChg>
        <pc:spChg chg="topLvl">
          <ac:chgData name="Scott Sewell" userId="de457e2e-e45e-424a-a509-131ccbd0ed4d" providerId="ADAL" clId="{03669DDA-7A92-43E0-BA2A-DAF83944C603}" dt="2024-05-10T16:04:08.917" v="219" actId="165"/>
          <ac:spMkLst>
            <pc:docMk/>
            <pc:sldMk cId="2303327237" sldId="2076138656"/>
            <ac:spMk id="83" creationId="{2A4E0C70-5F4F-FB93-9FBE-7CFDDC5A31D0}"/>
          </ac:spMkLst>
        </pc:spChg>
        <pc:grpChg chg="add mod ord modVis">
          <ac:chgData name="Scott Sewell" userId="de457e2e-e45e-424a-a509-131ccbd0ed4d" providerId="ADAL" clId="{03669DDA-7A92-43E0-BA2A-DAF83944C603}" dt="2024-05-29T09:50:37.671" v="1964" actId="14429"/>
          <ac:grpSpMkLst>
            <pc:docMk/>
            <pc:sldMk cId="2303327237" sldId="2076138656"/>
            <ac:grpSpMk id="2" creationId="{AA5FC854-2223-32DD-B4FD-B49B4C7B7996}"/>
          </ac:grpSpMkLst>
        </pc:grpChg>
        <pc:grpChg chg="add mod ord modVis">
          <ac:chgData name="Scott Sewell" userId="de457e2e-e45e-424a-a509-131ccbd0ed4d" providerId="ADAL" clId="{03669DDA-7A92-43E0-BA2A-DAF83944C603}" dt="2024-05-29T09:51:55.655" v="1969" actId="13244"/>
          <ac:grpSpMkLst>
            <pc:docMk/>
            <pc:sldMk cId="2303327237" sldId="2076138656"/>
            <ac:grpSpMk id="3" creationId="{3BBFFB9B-896D-8EEA-1869-2B6563ECCAE4}"/>
          </ac:grpSpMkLst>
        </pc:grpChg>
        <pc:grpChg chg="topLvl">
          <ac:chgData name="Scott Sewell" userId="de457e2e-e45e-424a-a509-131ccbd0ed4d" providerId="ADAL" clId="{03669DDA-7A92-43E0-BA2A-DAF83944C603}" dt="2024-05-08T17:20:46.218" v="126" actId="165"/>
          <ac:grpSpMkLst>
            <pc:docMk/>
            <pc:sldMk cId="2303327237" sldId="2076138656"/>
            <ac:grpSpMk id="53" creationId="{B578A18D-210D-2252-BB78-8FF9C7FAED11}"/>
          </ac:grpSpMkLst>
        </pc:grpChg>
        <pc:grpChg chg="topLvl">
          <ac:chgData name="Scott Sewell" userId="de457e2e-e45e-424a-a509-131ccbd0ed4d" providerId="ADAL" clId="{03669DDA-7A92-43E0-BA2A-DAF83944C603}" dt="2024-05-08T17:20:46.218" v="126" actId="165"/>
          <ac:grpSpMkLst>
            <pc:docMk/>
            <pc:sldMk cId="2303327237" sldId="2076138656"/>
            <ac:grpSpMk id="57" creationId="{783E7F65-524C-B895-5F77-3318B03E4A83}"/>
          </ac:grpSpMkLst>
        </pc:grpChg>
        <pc:grpChg chg="topLvl">
          <ac:chgData name="Scott Sewell" userId="de457e2e-e45e-424a-a509-131ccbd0ed4d" providerId="ADAL" clId="{03669DDA-7A92-43E0-BA2A-DAF83944C603}" dt="2024-05-08T17:20:46.218" v="126" actId="165"/>
          <ac:grpSpMkLst>
            <pc:docMk/>
            <pc:sldMk cId="2303327237" sldId="2076138656"/>
            <ac:grpSpMk id="61" creationId="{57ACCB6C-7586-2AB5-61E3-EF74E5006BD1}"/>
          </ac:grpSpMkLst>
        </pc:grpChg>
        <pc:grpChg chg="topLvl">
          <ac:chgData name="Scott Sewell" userId="de457e2e-e45e-424a-a509-131ccbd0ed4d" providerId="ADAL" clId="{03669DDA-7A92-43E0-BA2A-DAF83944C603}" dt="2024-05-08T17:20:46.218" v="126" actId="165"/>
          <ac:grpSpMkLst>
            <pc:docMk/>
            <pc:sldMk cId="2303327237" sldId="2076138656"/>
            <ac:grpSpMk id="65" creationId="{AFFA73C9-DDCD-1157-DB9A-1C6761A41C04}"/>
          </ac:grpSpMkLst>
        </pc:grpChg>
        <pc:grpChg chg="topLvl">
          <ac:chgData name="Scott Sewell" userId="de457e2e-e45e-424a-a509-131ccbd0ed4d" providerId="ADAL" clId="{03669DDA-7A92-43E0-BA2A-DAF83944C603}" dt="2024-05-08T17:20:46.218" v="126" actId="165"/>
          <ac:grpSpMkLst>
            <pc:docMk/>
            <pc:sldMk cId="2303327237" sldId="2076138656"/>
            <ac:grpSpMk id="69" creationId="{597AC730-E644-910E-88D0-14CF30D99A3A}"/>
          </ac:grpSpMkLst>
        </pc:grpChg>
        <pc:grpChg chg="mod topLvl modVis">
          <ac:chgData name="Scott Sewell" userId="de457e2e-e45e-424a-a509-131ccbd0ed4d" providerId="ADAL" clId="{03669DDA-7A92-43E0-BA2A-DAF83944C603}" dt="2024-05-29T09:50:41.866" v="1966" actId="14429"/>
          <ac:grpSpMkLst>
            <pc:docMk/>
            <pc:sldMk cId="2303327237" sldId="2076138656"/>
            <ac:grpSpMk id="73" creationId="{07584C7D-A06D-5098-E702-0F299CB6706B}"/>
          </ac:grpSpMkLst>
        </pc:grpChg>
        <pc:grpChg chg="del topLvl">
          <ac:chgData name="Scott Sewell" userId="de457e2e-e45e-424a-a509-131ccbd0ed4d" providerId="ADAL" clId="{03669DDA-7A92-43E0-BA2A-DAF83944C603}" dt="2024-05-10T16:04:03.747" v="218" actId="165"/>
          <ac:grpSpMkLst>
            <pc:docMk/>
            <pc:sldMk cId="2303327237" sldId="2076138656"/>
            <ac:grpSpMk id="77" creationId="{DBC0C821-26FB-9119-9910-037F3E26F56E}"/>
          </ac:grpSpMkLst>
        </pc:grpChg>
        <pc:grpChg chg="del mod topLvl">
          <ac:chgData name="Scott Sewell" userId="de457e2e-e45e-424a-a509-131ccbd0ed4d" providerId="ADAL" clId="{03669DDA-7A92-43E0-BA2A-DAF83944C603}" dt="2024-05-10T16:04:08.917" v="219" actId="165"/>
          <ac:grpSpMkLst>
            <pc:docMk/>
            <pc:sldMk cId="2303327237" sldId="2076138656"/>
            <ac:grpSpMk id="81" creationId="{21F9F318-7442-E3ED-43EB-82DB80B42B09}"/>
          </ac:grpSpMkLst>
        </pc:grpChg>
        <pc:grpChg chg="del">
          <ac:chgData name="Scott Sewell" userId="de457e2e-e45e-424a-a509-131ccbd0ed4d" providerId="ADAL" clId="{03669DDA-7A92-43E0-BA2A-DAF83944C603}" dt="2024-05-08T17:20:46.218" v="126" actId="165"/>
          <ac:grpSpMkLst>
            <pc:docMk/>
            <pc:sldMk cId="2303327237" sldId="2076138656"/>
            <ac:grpSpMk id="93" creationId="{4826134C-6BA2-4BD5-5238-1DCFC0E7A685}"/>
          </ac:grpSpMkLst>
        </pc:grpChg>
        <pc:picChg chg="mod">
          <ac:chgData name="Scott Sewell" userId="de457e2e-e45e-424a-a509-131ccbd0ed4d" providerId="ADAL" clId="{03669DDA-7A92-43E0-BA2A-DAF83944C603}" dt="2024-05-29T09:42:49.395" v="1919"/>
          <ac:picMkLst>
            <pc:docMk/>
            <pc:sldMk cId="2303327237" sldId="2076138656"/>
            <ac:picMk id="6" creationId="{E743DD42-2E8B-9819-D15F-69837FEEC862}"/>
          </ac:picMkLst>
        </pc:picChg>
        <pc:picChg chg="topLvl">
          <ac:chgData name="Scott Sewell" userId="de457e2e-e45e-424a-a509-131ccbd0ed4d" providerId="ADAL" clId="{03669DDA-7A92-43E0-BA2A-DAF83944C603}" dt="2024-05-10T16:04:03.747" v="218" actId="165"/>
          <ac:picMkLst>
            <pc:docMk/>
            <pc:sldMk cId="2303327237" sldId="2076138656"/>
            <ac:picMk id="80" creationId="{EEAFB8A9-F6B9-2BE7-AD7D-40A9882968C9}"/>
          </ac:picMkLst>
        </pc:picChg>
        <pc:picChg chg="topLvl">
          <ac:chgData name="Scott Sewell" userId="de457e2e-e45e-424a-a509-131ccbd0ed4d" providerId="ADAL" clId="{03669DDA-7A92-43E0-BA2A-DAF83944C603}" dt="2024-05-10T16:04:08.917" v="219" actId="165"/>
          <ac:picMkLst>
            <pc:docMk/>
            <pc:sldMk cId="2303327237" sldId="2076138656"/>
            <ac:picMk id="84" creationId="{1CC2D547-D973-BC37-AF0B-52C1334045A6}"/>
          </ac:picMkLst>
        </pc:picChg>
      </pc:sldChg>
      <pc:sldChg chg="delSp mod modTransition delAnim modAnim">
        <pc:chgData name="Scott Sewell" userId="de457e2e-e45e-424a-a509-131ccbd0ed4d" providerId="ADAL" clId="{03669DDA-7A92-43E0-BA2A-DAF83944C603}" dt="2024-05-17T18:53:50.733" v="1867"/>
        <pc:sldMkLst>
          <pc:docMk/>
          <pc:sldMk cId="20074849" sldId="2076138657"/>
        </pc:sldMkLst>
        <pc:spChg chg="topLvl">
          <ac:chgData name="Scott Sewell" userId="de457e2e-e45e-424a-a509-131ccbd0ed4d" providerId="ADAL" clId="{03669DDA-7A92-43E0-BA2A-DAF83944C603}" dt="2024-05-15T01:58:02.913" v="1703" actId="165"/>
          <ac:spMkLst>
            <pc:docMk/>
            <pc:sldMk cId="20074849" sldId="2076138657"/>
            <ac:spMk id="64" creationId="{29C3DAFC-9721-E967-D889-177C34B05866}"/>
          </ac:spMkLst>
        </pc:spChg>
        <pc:spChg chg="topLvl">
          <ac:chgData name="Scott Sewell" userId="de457e2e-e45e-424a-a509-131ccbd0ed4d" providerId="ADAL" clId="{03669DDA-7A92-43E0-BA2A-DAF83944C603}" dt="2024-05-15T01:58:02.913" v="1703" actId="165"/>
          <ac:spMkLst>
            <pc:docMk/>
            <pc:sldMk cId="20074849" sldId="2076138657"/>
            <ac:spMk id="71" creationId="{422BD282-DF74-04B3-66D7-75397EDE611E}"/>
          </ac:spMkLst>
        </pc:spChg>
        <pc:spChg chg="topLvl">
          <ac:chgData name="Scott Sewell" userId="de457e2e-e45e-424a-a509-131ccbd0ed4d" providerId="ADAL" clId="{03669DDA-7A92-43E0-BA2A-DAF83944C603}" dt="2024-05-15T01:58:02.913" v="1703" actId="165"/>
          <ac:spMkLst>
            <pc:docMk/>
            <pc:sldMk cId="20074849" sldId="2076138657"/>
            <ac:spMk id="72" creationId="{1D78B4CC-B683-FB72-E751-769141E12882}"/>
          </ac:spMkLst>
        </pc:spChg>
        <pc:spChg chg="topLvl">
          <ac:chgData name="Scott Sewell" userId="de457e2e-e45e-424a-a509-131ccbd0ed4d" providerId="ADAL" clId="{03669DDA-7A92-43E0-BA2A-DAF83944C603}" dt="2024-05-15T01:58:02.913" v="1703" actId="165"/>
          <ac:spMkLst>
            <pc:docMk/>
            <pc:sldMk cId="20074849" sldId="2076138657"/>
            <ac:spMk id="73" creationId="{F24F9DF7-548C-3EAB-6CAC-6E0C424EC34D}"/>
          </ac:spMkLst>
        </pc:spChg>
        <pc:spChg chg="topLvl">
          <ac:chgData name="Scott Sewell" userId="de457e2e-e45e-424a-a509-131ccbd0ed4d" providerId="ADAL" clId="{03669DDA-7A92-43E0-BA2A-DAF83944C603}" dt="2024-05-15T01:58:02.913" v="1703" actId="165"/>
          <ac:spMkLst>
            <pc:docMk/>
            <pc:sldMk cId="20074849" sldId="2076138657"/>
            <ac:spMk id="74" creationId="{B367C94D-044F-54A0-D636-DF3ECA884638}"/>
          </ac:spMkLst>
        </pc:spChg>
        <pc:spChg chg="topLvl">
          <ac:chgData name="Scott Sewell" userId="de457e2e-e45e-424a-a509-131ccbd0ed4d" providerId="ADAL" clId="{03669DDA-7A92-43E0-BA2A-DAF83944C603}" dt="2024-05-15T01:58:02.913" v="1703" actId="165"/>
          <ac:spMkLst>
            <pc:docMk/>
            <pc:sldMk cId="20074849" sldId="2076138657"/>
            <ac:spMk id="75" creationId="{B2C53AD0-EAA3-3ED3-23AF-72B48C5AF60C}"/>
          </ac:spMkLst>
        </pc:spChg>
        <pc:grpChg chg="del">
          <ac:chgData name="Scott Sewell" userId="de457e2e-e45e-424a-a509-131ccbd0ed4d" providerId="ADAL" clId="{03669DDA-7A92-43E0-BA2A-DAF83944C603}" dt="2024-05-15T01:58:02.913" v="1703" actId="165"/>
          <ac:grpSpMkLst>
            <pc:docMk/>
            <pc:sldMk cId="20074849" sldId="2076138657"/>
            <ac:grpSpMk id="63" creationId="{AE71797A-7C49-E384-4E9C-EC3CD890529D}"/>
          </ac:grpSpMkLst>
        </pc:grpChg>
        <pc:picChg chg="topLvl">
          <ac:chgData name="Scott Sewell" userId="de457e2e-e45e-424a-a509-131ccbd0ed4d" providerId="ADAL" clId="{03669DDA-7A92-43E0-BA2A-DAF83944C603}" dt="2024-05-15T01:58:02.913" v="1703" actId="165"/>
          <ac:picMkLst>
            <pc:docMk/>
            <pc:sldMk cId="20074849" sldId="2076138657"/>
            <ac:picMk id="68" creationId="{706D8812-438F-A70A-832D-1C5CAACB4EFA}"/>
          </ac:picMkLst>
        </pc:picChg>
        <pc:picChg chg="topLvl">
          <ac:chgData name="Scott Sewell" userId="de457e2e-e45e-424a-a509-131ccbd0ed4d" providerId="ADAL" clId="{03669DDA-7A92-43E0-BA2A-DAF83944C603}" dt="2024-05-15T01:58:02.913" v="1703" actId="165"/>
          <ac:picMkLst>
            <pc:docMk/>
            <pc:sldMk cId="20074849" sldId="2076138657"/>
            <ac:picMk id="69" creationId="{E59A62A3-64AC-4A91-884F-938D8451DEDC}"/>
          </ac:picMkLst>
        </pc:picChg>
        <pc:picChg chg="topLvl">
          <ac:chgData name="Scott Sewell" userId="de457e2e-e45e-424a-a509-131ccbd0ed4d" providerId="ADAL" clId="{03669DDA-7A92-43E0-BA2A-DAF83944C603}" dt="2024-05-15T01:58:02.913" v="1703" actId="165"/>
          <ac:picMkLst>
            <pc:docMk/>
            <pc:sldMk cId="20074849" sldId="2076138657"/>
            <ac:picMk id="70" creationId="{B6D35030-4DD4-4D36-C510-0730DDDF2E37}"/>
          </ac:picMkLst>
        </pc:picChg>
        <pc:cxnChg chg="topLvl">
          <ac:chgData name="Scott Sewell" userId="de457e2e-e45e-424a-a509-131ccbd0ed4d" providerId="ADAL" clId="{03669DDA-7A92-43E0-BA2A-DAF83944C603}" dt="2024-05-15T01:58:02.913" v="1703" actId="165"/>
          <ac:cxnSpMkLst>
            <pc:docMk/>
            <pc:sldMk cId="20074849" sldId="2076138657"/>
            <ac:cxnSpMk id="65" creationId="{B0ACCEA5-2DDC-96F0-D668-53DB9DCB61FE}"/>
          </ac:cxnSpMkLst>
        </pc:cxnChg>
        <pc:cxnChg chg="topLvl">
          <ac:chgData name="Scott Sewell" userId="de457e2e-e45e-424a-a509-131ccbd0ed4d" providerId="ADAL" clId="{03669DDA-7A92-43E0-BA2A-DAF83944C603}" dt="2024-05-15T01:58:02.913" v="1703" actId="165"/>
          <ac:cxnSpMkLst>
            <pc:docMk/>
            <pc:sldMk cId="20074849" sldId="2076138657"/>
            <ac:cxnSpMk id="66" creationId="{C82F6A4B-2C71-F4BF-7B0F-4184AADF72B4}"/>
          </ac:cxnSpMkLst>
        </pc:cxnChg>
        <pc:cxnChg chg="topLvl">
          <ac:chgData name="Scott Sewell" userId="de457e2e-e45e-424a-a509-131ccbd0ed4d" providerId="ADAL" clId="{03669DDA-7A92-43E0-BA2A-DAF83944C603}" dt="2024-05-15T01:58:02.913" v="1703" actId="165"/>
          <ac:cxnSpMkLst>
            <pc:docMk/>
            <pc:sldMk cId="20074849" sldId="2076138657"/>
            <ac:cxnSpMk id="67" creationId="{2344461C-BEE5-4C16-EB47-CFD195823D52}"/>
          </ac:cxnSpMkLst>
        </pc:cxnChg>
      </pc:sldChg>
      <pc:sldChg chg="modTransition">
        <pc:chgData name="Scott Sewell" userId="de457e2e-e45e-424a-a509-131ccbd0ed4d" providerId="ADAL" clId="{03669DDA-7A92-43E0-BA2A-DAF83944C603}" dt="2024-05-17T18:53:50.733" v="1867"/>
        <pc:sldMkLst>
          <pc:docMk/>
          <pc:sldMk cId="2532429221" sldId="2147479541"/>
        </pc:sldMkLst>
      </pc:sldChg>
      <pc:sldChg chg="modSp mod modTransition modAnim chgLayout">
        <pc:chgData name="Scott Sewell" userId="de457e2e-e45e-424a-a509-131ccbd0ed4d" providerId="ADAL" clId="{03669DDA-7A92-43E0-BA2A-DAF83944C603}" dt="2024-05-17T19:03:53.525" v="1880"/>
        <pc:sldMkLst>
          <pc:docMk/>
          <pc:sldMk cId="2887519728" sldId="2147479542"/>
        </pc:sldMkLst>
        <pc:spChg chg="mod ord">
          <ac:chgData name="Scott Sewell" userId="de457e2e-e45e-424a-a509-131ccbd0ed4d" providerId="ADAL" clId="{03669DDA-7A92-43E0-BA2A-DAF83944C603}" dt="2024-05-15T20:32:45.209" v="1726" actId="700"/>
          <ac:spMkLst>
            <pc:docMk/>
            <pc:sldMk cId="2887519728" sldId="2147479542"/>
            <ac:spMk id="2" creationId="{CA160EFC-C4FC-DA41-5D66-69E0E426913E}"/>
          </ac:spMkLst>
        </pc:spChg>
        <pc:spChg chg="mod">
          <ac:chgData name="Scott Sewell" userId="de457e2e-e45e-424a-a509-131ccbd0ed4d" providerId="ADAL" clId="{03669DDA-7A92-43E0-BA2A-DAF83944C603}" dt="2024-05-17T19:03:40.599" v="1879" actId="1076"/>
          <ac:spMkLst>
            <pc:docMk/>
            <pc:sldMk cId="2887519728" sldId="2147479542"/>
            <ac:spMk id="3" creationId="{BC604782-99E8-7093-B3A1-FD9EC41BD0AB}"/>
          </ac:spMkLst>
        </pc:spChg>
      </pc:sldChg>
      <pc:sldChg chg="modTransition">
        <pc:chgData name="Scott Sewell" userId="de457e2e-e45e-424a-a509-131ccbd0ed4d" providerId="ADAL" clId="{03669DDA-7A92-43E0-BA2A-DAF83944C603}" dt="2024-05-17T18:53:50.733" v="1867"/>
        <pc:sldMkLst>
          <pc:docMk/>
          <pc:sldMk cId="630325216" sldId="2147480076"/>
        </pc:sldMkLst>
      </pc:sldChg>
      <pc:sldChg chg="modSp mod modTransition">
        <pc:chgData name="Scott Sewell" userId="de457e2e-e45e-424a-a509-131ccbd0ed4d" providerId="ADAL" clId="{03669DDA-7A92-43E0-BA2A-DAF83944C603}" dt="2024-05-17T18:53:50.733" v="1867"/>
        <pc:sldMkLst>
          <pc:docMk/>
          <pc:sldMk cId="281377793" sldId="2147480077"/>
        </pc:sldMkLst>
        <pc:spChg chg="mod">
          <ac:chgData name="Scott Sewell" userId="de457e2e-e45e-424a-a509-131ccbd0ed4d" providerId="ADAL" clId="{03669DDA-7A92-43E0-BA2A-DAF83944C603}" dt="2024-05-01T21:52:19.633" v="50" actId="20577"/>
          <ac:spMkLst>
            <pc:docMk/>
            <pc:sldMk cId="281377793" sldId="2147480077"/>
            <ac:spMk id="3" creationId="{E49DB15B-CDEF-BDBA-9F35-7205F5CFC291}"/>
          </ac:spMkLst>
        </pc:spChg>
      </pc:sldChg>
      <pc:sldChg chg="modSp mod modTransition modNotesTx">
        <pc:chgData name="Scott Sewell" userId="de457e2e-e45e-424a-a509-131ccbd0ed4d" providerId="ADAL" clId="{03669DDA-7A92-43E0-BA2A-DAF83944C603}" dt="2024-05-17T18:53:50.733" v="1867"/>
        <pc:sldMkLst>
          <pc:docMk/>
          <pc:sldMk cId="600074204" sldId="2147480079"/>
        </pc:sldMkLst>
        <pc:picChg chg="mod">
          <ac:chgData name="Scott Sewell" userId="de457e2e-e45e-424a-a509-131ccbd0ed4d" providerId="ADAL" clId="{03669DDA-7A92-43E0-BA2A-DAF83944C603}" dt="2024-05-14T17:11:47.948" v="995" actId="1076"/>
          <ac:picMkLst>
            <pc:docMk/>
            <pc:sldMk cId="600074204" sldId="2147480079"/>
            <ac:picMk id="18" creationId="{1EB957CD-F9E8-9D6D-4D40-E2D8A46023F3}"/>
          </ac:picMkLst>
        </pc:picChg>
        <pc:picChg chg="mod">
          <ac:chgData name="Scott Sewell" userId="de457e2e-e45e-424a-a509-131ccbd0ed4d" providerId="ADAL" clId="{03669DDA-7A92-43E0-BA2A-DAF83944C603}" dt="2024-05-14T17:12:00.639" v="999" actId="1076"/>
          <ac:picMkLst>
            <pc:docMk/>
            <pc:sldMk cId="600074204" sldId="2147480079"/>
            <ac:picMk id="27" creationId="{BE28E327-A677-5C56-B8EF-5D275771B660}"/>
          </ac:picMkLst>
        </pc:picChg>
        <pc:picChg chg="mod">
          <ac:chgData name="Scott Sewell" userId="de457e2e-e45e-424a-a509-131ccbd0ed4d" providerId="ADAL" clId="{03669DDA-7A92-43E0-BA2A-DAF83944C603}" dt="2024-05-14T17:12:03.332" v="1000" actId="1076"/>
          <ac:picMkLst>
            <pc:docMk/>
            <pc:sldMk cId="600074204" sldId="2147480079"/>
            <ac:picMk id="29" creationId="{731E8A5B-BD77-8E15-0914-5714042D4E14}"/>
          </ac:picMkLst>
        </pc:picChg>
        <pc:picChg chg="mod">
          <ac:chgData name="Scott Sewell" userId="de457e2e-e45e-424a-a509-131ccbd0ed4d" providerId="ADAL" clId="{03669DDA-7A92-43E0-BA2A-DAF83944C603}" dt="2024-05-14T17:12:08.893" v="1002" actId="1076"/>
          <ac:picMkLst>
            <pc:docMk/>
            <pc:sldMk cId="600074204" sldId="2147480079"/>
            <ac:picMk id="31" creationId="{553BF42A-A2E6-0183-1E09-0D6C0B080805}"/>
          </ac:picMkLst>
        </pc:picChg>
        <pc:picChg chg="mod">
          <ac:chgData name="Scott Sewell" userId="de457e2e-e45e-424a-a509-131ccbd0ed4d" providerId="ADAL" clId="{03669DDA-7A92-43E0-BA2A-DAF83944C603}" dt="2024-05-14T17:12:07.383" v="1001" actId="1076"/>
          <ac:picMkLst>
            <pc:docMk/>
            <pc:sldMk cId="600074204" sldId="2147480079"/>
            <ac:picMk id="33" creationId="{0DC5A692-D8FD-08C1-0E2D-18DDA8784B94}"/>
          </ac:picMkLst>
        </pc:picChg>
      </pc:sldChg>
      <pc:sldChg chg="addSp delSp modSp mod modTransition delAnim modAnim">
        <pc:chgData name="Scott Sewell" userId="de457e2e-e45e-424a-a509-131ccbd0ed4d" providerId="ADAL" clId="{03669DDA-7A92-43E0-BA2A-DAF83944C603}" dt="2024-05-17T18:53:50.733" v="1867"/>
        <pc:sldMkLst>
          <pc:docMk/>
          <pc:sldMk cId="572036103" sldId="2147480080"/>
        </pc:sldMkLst>
        <pc:spChg chg="mod ord">
          <ac:chgData name="Scott Sewell" userId="de457e2e-e45e-424a-a509-131ccbd0ed4d" providerId="ADAL" clId="{03669DDA-7A92-43E0-BA2A-DAF83944C603}" dt="2024-05-15T01:55:45.828" v="1691" actId="1076"/>
          <ac:spMkLst>
            <pc:docMk/>
            <pc:sldMk cId="572036103" sldId="2147480080"/>
            <ac:spMk id="2" creationId="{726552EB-906A-AA5B-7600-91E7991FEEA7}"/>
          </ac:spMkLst>
        </pc:spChg>
        <pc:spChg chg="add del mod">
          <ac:chgData name="Scott Sewell" userId="de457e2e-e45e-424a-a509-131ccbd0ed4d" providerId="ADAL" clId="{03669DDA-7A92-43E0-BA2A-DAF83944C603}" dt="2024-05-14T12:31:57.248" v="279" actId="478"/>
          <ac:spMkLst>
            <pc:docMk/>
            <pc:sldMk cId="572036103" sldId="2147480080"/>
            <ac:spMk id="4" creationId="{DA48E749-37BA-0567-80C9-F8F2D2EB0038}"/>
          </ac:spMkLst>
        </pc:spChg>
        <pc:spChg chg="mod ord">
          <ac:chgData name="Scott Sewell" userId="de457e2e-e45e-424a-a509-131ccbd0ed4d" providerId="ADAL" clId="{03669DDA-7A92-43E0-BA2A-DAF83944C603}" dt="2024-05-15T01:56:56.897" v="1699" actId="1076"/>
          <ac:spMkLst>
            <pc:docMk/>
            <pc:sldMk cId="572036103" sldId="2147480080"/>
            <ac:spMk id="5" creationId="{7BDF5EFB-2657-83CA-FD6F-8EC78DDB3016}"/>
          </ac:spMkLst>
        </pc:spChg>
        <pc:spChg chg="mod">
          <ac:chgData name="Scott Sewell" userId="de457e2e-e45e-424a-a509-131ccbd0ed4d" providerId="ADAL" clId="{03669DDA-7A92-43E0-BA2A-DAF83944C603}" dt="2024-05-15T01:56:59.708" v="1700" actId="1076"/>
          <ac:spMkLst>
            <pc:docMk/>
            <pc:sldMk cId="572036103" sldId="2147480080"/>
            <ac:spMk id="6" creationId="{47DE0F9C-F0B4-A5BF-0055-97926722C890}"/>
          </ac:spMkLst>
        </pc:spChg>
        <pc:spChg chg="add mod">
          <ac:chgData name="Scott Sewell" userId="de457e2e-e45e-424a-a509-131ccbd0ed4d" providerId="ADAL" clId="{03669DDA-7A92-43E0-BA2A-DAF83944C603}" dt="2024-05-14T12:32:49.470" v="287" actId="1076"/>
          <ac:spMkLst>
            <pc:docMk/>
            <pc:sldMk cId="572036103" sldId="2147480080"/>
            <ac:spMk id="7" creationId="{53F03488-B740-0CA4-D850-79628C046558}"/>
          </ac:spMkLst>
        </pc:spChg>
        <pc:picChg chg="add mod">
          <ac:chgData name="Scott Sewell" userId="de457e2e-e45e-424a-a509-131ccbd0ed4d" providerId="ADAL" clId="{03669DDA-7A92-43E0-BA2A-DAF83944C603}" dt="2024-05-14T12:32:49.470" v="287" actId="1076"/>
          <ac:picMkLst>
            <pc:docMk/>
            <pc:sldMk cId="572036103" sldId="2147480080"/>
            <ac:picMk id="8" creationId="{A1993D81-D857-1893-DC84-9086C302449C}"/>
          </ac:picMkLst>
        </pc:picChg>
        <pc:picChg chg="add mod">
          <ac:chgData name="Scott Sewell" userId="de457e2e-e45e-424a-a509-131ccbd0ed4d" providerId="ADAL" clId="{03669DDA-7A92-43E0-BA2A-DAF83944C603}" dt="2024-05-15T01:57:06.053" v="1701" actId="1076"/>
          <ac:picMkLst>
            <pc:docMk/>
            <pc:sldMk cId="572036103" sldId="2147480080"/>
            <ac:picMk id="9" creationId="{5FACAE7F-CD0C-7DCC-4A5D-564F64FB1B84}"/>
          </ac:picMkLst>
        </pc:picChg>
      </pc:sldChg>
      <pc:sldChg chg="modSp mod modTransition modNotesTx">
        <pc:chgData name="Scott Sewell" userId="de457e2e-e45e-424a-a509-131ccbd0ed4d" providerId="ADAL" clId="{03669DDA-7A92-43E0-BA2A-DAF83944C603}" dt="2024-05-17T18:53:50.733" v="1867"/>
        <pc:sldMkLst>
          <pc:docMk/>
          <pc:sldMk cId="901899828" sldId="2147480082"/>
        </pc:sldMkLst>
        <pc:spChg chg="mod">
          <ac:chgData name="Scott Sewell" userId="de457e2e-e45e-424a-a509-131ccbd0ed4d" providerId="ADAL" clId="{03669DDA-7A92-43E0-BA2A-DAF83944C603}" dt="2024-05-15T01:59:45.965" v="1713" actId="20577"/>
          <ac:spMkLst>
            <pc:docMk/>
            <pc:sldMk cId="901899828" sldId="2147480082"/>
            <ac:spMk id="60" creationId="{AC7469AD-5CCF-231C-86CA-4989F0CADE5B}"/>
          </ac:spMkLst>
        </pc:spChg>
      </pc:sldChg>
      <pc:sldChg chg="modSp mod modTransition">
        <pc:chgData name="Scott Sewell" userId="de457e2e-e45e-424a-a509-131ccbd0ed4d" providerId="ADAL" clId="{03669DDA-7A92-43E0-BA2A-DAF83944C603}" dt="2024-05-17T18:53:50.733" v="1867"/>
        <pc:sldMkLst>
          <pc:docMk/>
          <pc:sldMk cId="332983435" sldId="2147480083"/>
        </pc:sldMkLst>
        <pc:spChg chg="mod">
          <ac:chgData name="Scott Sewell" userId="de457e2e-e45e-424a-a509-131ccbd0ed4d" providerId="ADAL" clId="{03669DDA-7A92-43E0-BA2A-DAF83944C603}" dt="2024-05-15T02:07:18.909" v="1721" actId="6549"/>
          <ac:spMkLst>
            <pc:docMk/>
            <pc:sldMk cId="332983435" sldId="2147480083"/>
            <ac:spMk id="4" creationId="{F17E1671-F543-66B9-A2C7-306F96D57EF1}"/>
          </ac:spMkLst>
        </pc:spChg>
      </pc:sldChg>
      <pc:sldChg chg="addSp modSp mod modTransition modAnim modNotesTx">
        <pc:chgData name="Scott Sewell" userId="de457e2e-e45e-424a-a509-131ccbd0ed4d" providerId="ADAL" clId="{03669DDA-7A92-43E0-BA2A-DAF83944C603}" dt="2024-05-17T18:53:50.733" v="1867"/>
        <pc:sldMkLst>
          <pc:docMk/>
          <pc:sldMk cId="2768476488" sldId="2147480086"/>
        </pc:sldMkLst>
        <pc:spChg chg="mod">
          <ac:chgData name="Scott Sewell" userId="de457e2e-e45e-424a-a509-131ccbd0ed4d" providerId="ADAL" clId="{03669DDA-7A92-43E0-BA2A-DAF83944C603}" dt="2024-05-14T17:10:28.812" v="985" actId="1076"/>
          <ac:spMkLst>
            <pc:docMk/>
            <pc:sldMk cId="2768476488" sldId="2147480086"/>
            <ac:spMk id="2" creationId="{99A79DEF-2988-597A-1EDE-332291A9E8F4}"/>
          </ac:spMkLst>
        </pc:spChg>
        <pc:spChg chg="mod">
          <ac:chgData name="Scott Sewell" userId="de457e2e-e45e-424a-a509-131ccbd0ed4d" providerId="ADAL" clId="{03669DDA-7A92-43E0-BA2A-DAF83944C603}" dt="2024-05-14T17:11:28.195" v="991" actId="20577"/>
          <ac:spMkLst>
            <pc:docMk/>
            <pc:sldMk cId="2768476488" sldId="2147480086"/>
            <ac:spMk id="3" creationId="{37859ED7-D258-BAD6-A963-5F9CF1E9C8B3}"/>
          </ac:spMkLst>
        </pc:spChg>
        <pc:spChg chg="mod">
          <ac:chgData name="Scott Sewell" userId="de457e2e-e45e-424a-a509-131ccbd0ed4d" providerId="ADAL" clId="{03669DDA-7A92-43E0-BA2A-DAF83944C603}" dt="2024-05-14T13:20:04.629" v="918" actId="14100"/>
          <ac:spMkLst>
            <pc:docMk/>
            <pc:sldMk cId="2768476488" sldId="2147480086"/>
            <ac:spMk id="4" creationId="{D83C12EE-ECDC-F7F3-F168-1672CAAF286E}"/>
          </ac:spMkLst>
        </pc:spChg>
        <pc:picChg chg="add mod">
          <ac:chgData name="Scott Sewell" userId="de457e2e-e45e-424a-a509-131ccbd0ed4d" providerId="ADAL" clId="{03669DDA-7A92-43E0-BA2A-DAF83944C603}" dt="2024-05-14T13:25:22.815" v="946" actId="1076"/>
          <ac:picMkLst>
            <pc:docMk/>
            <pc:sldMk cId="2768476488" sldId="2147480086"/>
            <ac:picMk id="5" creationId="{07ED727C-F4A8-64FF-9082-DF9EDEA7420F}"/>
          </ac:picMkLst>
        </pc:picChg>
      </pc:sldChg>
      <pc:sldChg chg="addSp delSp modSp mod modTransition">
        <pc:chgData name="Scott Sewell" userId="de457e2e-e45e-424a-a509-131ccbd0ed4d" providerId="ADAL" clId="{03669DDA-7A92-43E0-BA2A-DAF83944C603}" dt="2024-05-17T18:53:50.733" v="1867"/>
        <pc:sldMkLst>
          <pc:docMk/>
          <pc:sldMk cId="2004776248" sldId="2147480087"/>
        </pc:sldMkLst>
        <pc:spChg chg="add del mod">
          <ac:chgData name="Scott Sewell" userId="de457e2e-e45e-424a-a509-131ccbd0ed4d" providerId="ADAL" clId="{03669DDA-7A92-43E0-BA2A-DAF83944C603}" dt="2024-05-14T12:34:29.161" v="295" actId="478"/>
          <ac:spMkLst>
            <pc:docMk/>
            <pc:sldMk cId="2004776248" sldId="2147480087"/>
            <ac:spMk id="2" creationId="{6394CAE1-C4F1-E2C2-93D1-36F69227CA14}"/>
          </ac:spMkLst>
        </pc:spChg>
        <pc:spChg chg="mod">
          <ac:chgData name="Scott Sewell" userId="de457e2e-e45e-424a-a509-131ccbd0ed4d" providerId="ADAL" clId="{03669DDA-7A92-43E0-BA2A-DAF83944C603}" dt="2024-05-14T13:21:51.106" v="943" actId="14100"/>
          <ac:spMkLst>
            <pc:docMk/>
            <pc:sldMk cId="2004776248" sldId="2147480087"/>
            <ac:spMk id="4" creationId="{33801B9C-E4E1-2A5F-CAD8-764961869F75}"/>
          </ac:spMkLst>
        </pc:spChg>
        <pc:picChg chg="add del mod">
          <ac:chgData name="Scott Sewell" userId="de457e2e-e45e-424a-a509-131ccbd0ed4d" providerId="ADAL" clId="{03669DDA-7A92-43E0-BA2A-DAF83944C603}" dt="2024-05-14T12:34:23.430" v="293" actId="478"/>
          <ac:picMkLst>
            <pc:docMk/>
            <pc:sldMk cId="2004776248" sldId="2147480087"/>
            <ac:picMk id="3" creationId="{39D70B85-BA91-8D02-7DAC-F5B81F94DDAB}"/>
          </ac:picMkLst>
        </pc:picChg>
        <pc:picChg chg="add mod">
          <ac:chgData name="Scott Sewell" userId="de457e2e-e45e-424a-a509-131ccbd0ed4d" providerId="ADAL" clId="{03669DDA-7A92-43E0-BA2A-DAF83944C603}" dt="2024-05-14T17:11:34.658" v="992" actId="1076"/>
          <ac:picMkLst>
            <pc:docMk/>
            <pc:sldMk cId="2004776248" sldId="2147480087"/>
            <ac:picMk id="5" creationId="{79382E18-C405-2EBF-CED4-AA852F0230D1}"/>
          </ac:picMkLst>
        </pc:picChg>
      </pc:sldChg>
      <pc:sldChg chg="delSp modSp mod modTransition">
        <pc:chgData name="Scott Sewell" userId="de457e2e-e45e-424a-a509-131ccbd0ed4d" providerId="ADAL" clId="{03669DDA-7A92-43E0-BA2A-DAF83944C603}" dt="2024-05-17T18:53:50.733" v="1867"/>
        <pc:sldMkLst>
          <pc:docMk/>
          <pc:sldMk cId="452577500" sldId="2147480089"/>
        </pc:sldMkLst>
        <pc:spChg chg="del mod">
          <ac:chgData name="Scott Sewell" userId="de457e2e-e45e-424a-a509-131ccbd0ed4d" providerId="ADAL" clId="{03669DDA-7A92-43E0-BA2A-DAF83944C603}" dt="2024-05-12T01:49:23.172" v="254" actId="478"/>
          <ac:spMkLst>
            <pc:docMk/>
            <pc:sldMk cId="452577500" sldId="2147480089"/>
            <ac:spMk id="5" creationId="{55A44352-EDEC-B1D6-45D8-727D6E55D4FA}"/>
          </ac:spMkLst>
        </pc:spChg>
      </pc:sldChg>
      <pc:sldChg chg="addSp delSp modSp mod modTransition modClrScheme modAnim chgLayout">
        <pc:chgData name="Scott Sewell" userId="de457e2e-e45e-424a-a509-131ccbd0ed4d" providerId="ADAL" clId="{03669DDA-7A92-43E0-BA2A-DAF83944C603}" dt="2024-05-17T19:02:35.095" v="1872"/>
        <pc:sldMkLst>
          <pc:docMk/>
          <pc:sldMk cId="774821289" sldId="2147480091"/>
        </pc:sldMkLst>
        <pc:spChg chg="add mod ord">
          <ac:chgData name="Scott Sewell" userId="de457e2e-e45e-424a-a509-131ccbd0ed4d" providerId="ADAL" clId="{03669DDA-7A92-43E0-BA2A-DAF83944C603}" dt="2024-05-14T22:17:21.602" v="1602" actId="20577"/>
          <ac:spMkLst>
            <pc:docMk/>
            <pc:sldMk cId="774821289" sldId="2147480091"/>
            <ac:spMk id="2" creationId="{DCB10512-D883-8F5F-7A55-0427EE1E2622}"/>
          </ac:spMkLst>
        </pc:spChg>
        <pc:spChg chg="del mod">
          <ac:chgData name="Scott Sewell" userId="de457e2e-e45e-424a-a509-131ccbd0ed4d" providerId="ADAL" clId="{03669DDA-7A92-43E0-BA2A-DAF83944C603}" dt="2024-05-14T22:17:23.114" v="1606"/>
          <ac:spMkLst>
            <pc:docMk/>
            <pc:sldMk cId="774821289" sldId="2147480091"/>
            <ac:spMk id="3" creationId="{92A2ABEE-ED8B-681A-93D3-0199D3C0ED51}"/>
          </ac:spMkLst>
        </pc:spChg>
        <pc:spChg chg="del mod">
          <ac:chgData name="Scott Sewell" userId="de457e2e-e45e-424a-a509-131ccbd0ed4d" providerId="ADAL" clId="{03669DDA-7A92-43E0-BA2A-DAF83944C603}" dt="2024-05-14T22:17:23.113" v="1604"/>
          <ac:spMkLst>
            <pc:docMk/>
            <pc:sldMk cId="774821289" sldId="2147480091"/>
            <ac:spMk id="4" creationId="{F17E1671-F543-66B9-A2C7-306F96D57EF1}"/>
          </ac:spMkLst>
        </pc:spChg>
        <pc:spChg chg="add mod ord">
          <ac:chgData name="Scott Sewell" userId="de457e2e-e45e-424a-a509-131ccbd0ed4d" providerId="ADAL" clId="{03669DDA-7A92-43E0-BA2A-DAF83944C603}" dt="2024-05-14T22:18:12.244" v="1611" actId="404"/>
          <ac:spMkLst>
            <pc:docMk/>
            <pc:sldMk cId="774821289" sldId="2147480091"/>
            <ac:spMk id="5" creationId="{6B539D0A-0828-B76C-EF61-ECD00819ED36}"/>
          </ac:spMkLst>
        </pc:spChg>
        <pc:picChg chg="add mod">
          <ac:chgData name="Scott Sewell" userId="de457e2e-e45e-424a-a509-131ccbd0ed4d" providerId="ADAL" clId="{03669DDA-7A92-43E0-BA2A-DAF83944C603}" dt="2024-05-16T12:58:14.968" v="1828"/>
          <ac:picMkLst>
            <pc:docMk/>
            <pc:sldMk cId="774821289" sldId="2147480091"/>
            <ac:picMk id="3" creationId="{2CD7C6FA-FE65-601D-CF3D-012782E29CC6}"/>
          </ac:picMkLst>
        </pc:picChg>
        <pc:picChg chg="add mod">
          <ac:chgData name="Scott Sewell" userId="de457e2e-e45e-424a-a509-131ccbd0ed4d" providerId="ADAL" clId="{03669DDA-7A92-43E0-BA2A-DAF83944C603}" dt="2024-05-16T12:58:14.968" v="1828"/>
          <ac:picMkLst>
            <pc:docMk/>
            <pc:sldMk cId="774821289" sldId="2147480091"/>
            <ac:picMk id="4" creationId="{AA4498D2-5FDD-CE11-35B8-94DADDA95C00}"/>
          </ac:picMkLst>
        </pc:picChg>
      </pc:sldChg>
      <pc:sldChg chg="modTransition">
        <pc:chgData name="Scott Sewell" userId="de457e2e-e45e-424a-a509-131ccbd0ed4d" providerId="ADAL" clId="{03669DDA-7A92-43E0-BA2A-DAF83944C603}" dt="2024-05-17T18:53:50.733" v="1867"/>
        <pc:sldMkLst>
          <pc:docMk/>
          <pc:sldMk cId="1173337927" sldId="2147480094"/>
        </pc:sldMkLst>
      </pc:sldChg>
      <pc:sldChg chg="modTransition">
        <pc:chgData name="Scott Sewell" userId="de457e2e-e45e-424a-a509-131ccbd0ed4d" providerId="ADAL" clId="{03669DDA-7A92-43E0-BA2A-DAF83944C603}" dt="2024-05-17T18:53:50.733" v="1867"/>
        <pc:sldMkLst>
          <pc:docMk/>
          <pc:sldMk cId="2208292678" sldId="2147480095"/>
        </pc:sldMkLst>
      </pc:sldChg>
      <pc:sldChg chg="addSp delSp modSp del mod modClrScheme delAnim modAnim chgLayout">
        <pc:chgData name="Scott Sewell" userId="de457e2e-e45e-424a-a509-131ccbd0ed4d" providerId="ADAL" clId="{03669DDA-7A92-43E0-BA2A-DAF83944C603}" dt="2024-05-16T12:56:38.643" v="1818" actId="47"/>
        <pc:sldMkLst>
          <pc:docMk/>
          <pc:sldMk cId="3083146509" sldId="2147480096"/>
        </pc:sldMkLst>
        <pc:spChg chg="add mod ord">
          <ac:chgData name="Scott Sewell" userId="de457e2e-e45e-424a-a509-131ccbd0ed4d" providerId="ADAL" clId="{03669DDA-7A92-43E0-BA2A-DAF83944C603}" dt="2024-05-16T12:54:41.927" v="1797" actId="21"/>
          <ac:spMkLst>
            <pc:docMk/>
            <pc:sldMk cId="3083146509" sldId="2147480096"/>
            <ac:spMk id="2" creationId="{98BA9C2A-B182-4C43-3D47-A5E6060D9366}"/>
          </ac:spMkLst>
        </pc:spChg>
        <pc:spChg chg="add del mod">
          <ac:chgData name="Scott Sewell" userId="de457e2e-e45e-424a-a509-131ccbd0ed4d" providerId="ADAL" clId="{03669DDA-7A92-43E0-BA2A-DAF83944C603}" dt="2024-05-14T22:14:14.042" v="1574"/>
          <ac:spMkLst>
            <pc:docMk/>
            <pc:sldMk cId="3083146509" sldId="2147480096"/>
            <ac:spMk id="4" creationId="{E1EE56D6-A87B-CB4D-EDFA-FA6734C220F7}"/>
          </ac:spMkLst>
        </pc:spChg>
        <pc:spChg chg="add mod ord">
          <ac:chgData name="Scott Sewell" userId="de457e2e-e45e-424a-a509-131ccbd0ed4d" providerId="ADAL" clId="{03669DDA-7A92-43E0-BA2A-DAF83944C603}" dt="2024-05-14T22:15:15.636" v="1588" actId="255"/>
          <ac:spMkLst>
            <pc:docMk/>
            <pc:sldMk cId="3083146509" sldId="2147480096"/>
            <ac:spMk id="5" creationId="{7EDFB8A3-9D33-1781-F190-85A47E4320B6}"/>
          </ac:spMkLst>
        </pc:spChg>
        <pc:picChg chg="del mod">
          <ac:chgData name="Scott Sewell" userId="de457e2e-e45e-424a-a509-131ccbd0ed4d" providerId="ADAL" clId="{03669DDA-7A92-43E0-BA2A-DAF83944C603}" dt="2024-05-14T22:09:59.095" v="1395" actId="478"/>
          <ac:picMkLst>
            <pc:docMk/>
            <pc:sldMk cId="3083146509" sldId="2147480096"/>
            <ac:picMk id="3" creationId="{3236B793-9F39-7187-B9D8-94820ACD9E1F}"/>
          </ac:picMkLst>
        </pc:picChg>
      </pc:sldChg>
      <pc:sldChg chg="addSp delSp modSp mod modTransition delAnim modAnim chgLayout modNotesTx">
        <pc:chgData name="Scott Sewell" userId="de457e2e-e45e-424a-a509-131ccbd0ed4d" providerId="ADAL" clId="{03669DDA-7A92-43E0-BA2A-DAF83944C603}" dt="2024-05-17T19:05:51.759" v="1902"/>
        <pc:sldMkLst>
          <pc:docMk/>
          <pc:sldMk cId="3286662075" sldId="2147480097"/>
        </pc:sldMkLst>
        <pc:spChg chg="mod ord">
          <ac:chgData name="Scott Sewell" userId="de457e2e-e45e-424a-a509-131ccbd0ed4d" providerId="ADAL" clId="{03669DDA-7A92-43E0-BA2A-DAF83944C603}" dt="2024-05-17T19:05:01.509" v="1889" actId="1076"/>
          <ac:spMkLst>
            <pc:docMk/>
            <pc:sldMk cId="3286662075" sldId="2147480097"/>
            <ac:spMk id="2" creationId="{CA160EFC-C4FC-DA41-5D66-69E0E426913E}"/>
          </ac:spMkLst>
        </pc:spChg>
        <pc:spChg chg="del mod">
          <ac:chgData name="Scott Sewell" userId="de457e2e-e45e-424a-a509-131ccbd0ed4d" providerId="ADAL" clId="{03669DDA-7A92-43E0-BA2A-DAF83944C603}" dt="2024-05-17T19:05:21.770" v="1900"/>
          <ac:spMkLst>
            <pc:docMk/>
            <pc:sldMk cId="3286662075" sldId="2147480097"/>
            <ac:spMk id="3" creationId="{BC604782-99E8-7093-B3A1-FD9EC41BD0AB}"/>
          </ac:spMkLst>
        </pc:spChg>
        <pc:spChg chg="add mod ord">
          <ac:chgData name="Scott Sewell" userId="de457e2e-e45e-424a-a509-131ccbd0ed4d" providerId="ADAL" clId="{03669DDA-7A92-43E0-BA2A-DAF83944C603}" dt="2024-05-17T19:05:17.388" v="1898" actId="403"/>
          <ac:spMkLst>
            <pc:docMk/>
            <pc:sldMk cId="3286662075" sldId="2147480097"/>
            <ac:spMk id="4" creationId="{D491A8E1-88AB-25DE-B746-AF0321556515}"/>
          </ac:spMkLst>
        </pc:spChg>
        <pc:picChg chg="add mod">
          <ac:chgData name="Scott Sewell" userId="de457e2e-e45e-424a-a509-131ccbd0ed4d" providerId="ADAL" clId="{03669DDA-7A92-43E0-BA2A-DAF83944C603}" dt="2024-05-17T19:05:51.759" v="1902"/>
          <ac:picMkLst>
            <pc:docMk/>
            <pc:sldMk cId="3286662075" sldId="2147480097"/>
            <ac:picMk id="5" creationId="{1B6A96C7-192B-0E0F-1C37-3DAABD16C4AA}"/>
          </ac:picMkLst>
        </pc:picChg>
        <pc:picChg chg="add mod">
          <ac:chgData name="Scott Sewell" userId="de457e2e-e45e-424a-a509-131ccbd0ed4d" providerId="ADAL" clId="{03669DDA-7A92-43E0-BA2A-DAF83944C603}" dt="2024-05-17T19:05:51.759" v="1902"/>
          <ac:picMkLst>
            <pc:docMk/>
            <pc:sldMk cId="3286662075" sldId="2147480097"/>
            <ac:picMk id="6" creationId="{BA9A35E1-D03D-A6B2-9FD2-7D1AA52A4439}"/>
          </ac:picMkLst>
        </pc:picChg>
      </pc:sldChg>
      <pc:sldChg chg="addSp modSp mod modTransition modAnim">
        <pc:chgData name="Scott Sewell" userId="de457e2e-e45e-424a-a509-131ccbd0ed4d" providerId="ADAL" clId="{03669DDA-7A92-43E0-BA2A-DAF83944C603}" dt="2024-05-17T18:53:50.733" v="1867"/>
        <pc:sldMkLst>
          <pc:docMk/>
          <pc:sldMk cId="2984295852" sldId="2147480100"/>
        </pc:sldMkLst>
        <pc:spChg chg="mod">
          <ac:chgData name="Scott Sewell" userId="de457e2e-e45e-424a-a509-131ccbd0ed4d" providerId="ADAL" clId="{03669DDA-7A92-43E0-BA2A-DAF83944C603}" dt="2024-05-15T01:27:55.659" v="1676" actId="20577"/>
          <ac:spMkLst>
            <pc:docMk/>
            <pc:sldMk cId="2984295852" sldId="2147480100"/>
            <ac:spMk id="2" creationId="{0A2B9483-68ED-B76E-00B0-F225E6EDE529}"/>
          </ac:spMkLst>
        </pc:spChg>
        <pc:spChg chg="add mod">
          <ac:chgData name="Scott Sewell" userId="de457e2e-e45e-424a-a509-131ccbd0ed4d" providerId="ADAL" clId="{03669DDA-7A92-43E0-BA2A-DAF83944C603}" dt="2024-05-14T16:56:52.758" v="959" actId="1076"/>
          <ac:spMkLst>
            <pc:docMk/>
            <pc:sldMk cId="2984295852" sldId="2147480100"/>
            <ac:spMk id="4" creationId="{AC1B784C-938C-559F-6941-CE08F4DE0654}"/>
          </ac:spMkLst>
        </pc:spChg>
        <pc:spChg chg="mod">
          <ac:chgData name="Scott Sewell" userId="de457e2e-e45e-424a-a509-131ccbd0ed4d" providerId="ADAL" clId="{03669DDA-7A92-43E0-BA2A-DAF83944C603}" dt="2024-05-08T17:21:39.588" v="131"/>
          <ac:spMkLst>
            <pc:docMk/>
            <pc:sldMk cId="2984295852" sldId="2147480100"/>
            <ac:spMk id="5" creationId="{6339790C-96F4-110F-7520-5BCDA46D518C}"/>
          </ac:spMkLst>
        </pc:spChg>
        <pc:spChg chg="add mod">
          <ac:chgData name="Scott Sewell" userId="de457e2e-e45e-424a-a509-131ccbd0ed4d" providerId="ADAL" clId="{03669DDA-7A92-43E0-BA2A-DAF83944C603}" dt="2024-05-14T16:57:29.464" v="968" actId="403"/>
          <ac:spMkLst>
            <pc:docMk/>
            <pc:sldMk cId="2984295852" sldId="2147480100"/>
            <ac:spMk id="5" creationId="{BF889D42-EF42-B1A4-4DF0-D7A881FE8646}"/>
          </ac:spMkLst>
        </pc:spChg>
        <pc:spChg chg="mod">
          <ac:chgData name="Scott Sewell" userId="de457e2e-e45e-424a-a509-131ccbd0ed4d" providerId="ADAL" clId="{03669DDA-7A92-43E0-BA2A-DAF83944C603}" dt="2024-05-08T17:21:39.588" v="131"/>
          <ac:spMkLst>
            <pc:docMk/>
            <pc:sldMk cId="2984295852" sldId="2147480100"/>
            <ac:spMk id="6" creationId="{E2F77676-BDAD-DE37-D412-D23F795EB0C5}"/>
          </ac:spMkLst>
        </pc:spChg>
        <pc:spChg chg="add mod">
          <ac:chgData name="Scott Sewell" userId="de457e2e-e45e-424a-a509-131ccbd0ed4d" providerId="ADAL" clId="{03669DDA-7A92-43E0-BA2A-DAF83944C603}" dt="2024-05-16T12:59:24.415" v="1852" actId="20577"/>
          <ac:spMkLst>
            <pc:docMk/>
            <pc:sldMk cId="2984295852" sldId="2147480100"/>
            <ac:spMk id="7" creationId="{D19AB634-5985-2A92-3278-CEDA94232FFA}"/>
          </ac:spMkLst>
        </pc:spChg>
        <pc:spChg chg="mod">
          <ac:chgData name="Scott Sewell" userId="de457e2e-e45e-424a-a509-131ccbd0ed4d" providerId="ADAL" clId="{03669DDA-7A92-43E0-BA2A-DAF83944C603}" dt="2024-05-08T17:21:54.693" v="134"/>
          <ac:spMkLst>
            <pc:docMk/>
            <pc:sldMk cId="2984295852" sldId="2147480100"/>
            <ac:spMk id="9" creationId="{5F5E7AF6-B797-01CA-0E4A-363AC67D0821}"/>
          </ac:spMkLst>
        </pc:spChg>
        <pc:spChg chg="mod">
          <ac:chgData name="Scott Sewell" userId="de457e2e-e45e-424a-a509-131ccbd0ed4d" providerId="ADAL" clId="{03669DDA-7A92-43E0-BA2A-DAF83944C603}" dt="2024-05-08T17:21:54.693" v="134"/>
          <ac:spMkLst>
            <pc:docMk/>
            <pc:sldMk cId="2984295852" sldId="2147480100"/>
            <ac:spMk id="10" creationId="{FD91CFE9-6235-55CF-BDCE-C3D7C0812AD6}"/>
          </ac:spMkLst>
        </pc:spChg>
        <pc:grpChg chg="add mod">
          <ac:chgData name="Scott Sewell" userId="de457e2e-e45e-424a-a509-131ccbd0ed4d" providerId="ADAL" clId="{03669DDA-7A92-43E0-BA2A-DAF83944C603}" dt="2024-05-08T17:21:45.739" v="133" actId="1076"/>
          <ac:grpSpMkLst>
            <pc:docMk/>
            <pc:sldMk cId="2984295852" sldId="2147480100"/>
            <ac:grpSpMk id="4" creationId="{16B57AA5-59D5-635C-25A7-4943F3639E33}"/>
          </ac:grpSpMkLst>
        </pc:grpChg>
        <pc:grpChg chg="add mod">
          <ac:chgData name="Scott Sewell" userId="de457e2e-e45e-424a-a509-131ccbd0ed4d" providerId="ADAL" clId="{03669DDA-7A92-43E0-BA2A-DAF83944C603}" dt="2024-05-08T17:22:00.534" v="214" actId="1035"/>
          <ac:grpSpMkLst>
            <pc:docMk/>
            <pc:sldMk cId="2984295852" sldId="2147480100"/>
            <ac:grpSpMk id="8" creationId="{3A439FCE-65FF-7130-E685-4A1C708C009F}"/>
          </ac:grpSpMkLst>
        </pc:grpChg>
        <pc:picChg chg="add mod">
          <ac:chgData name="Scott Sewell" userId="de457e2e-e45e-424a-a509-131ccbd0ed4d" providerId="ADAL" clId="{03669DDA-7A92-43E0-BA2A-DAF83944C603}" dt="2024-05-16T12:59:43.572" v="1857" actId="1076"/>
          <ac:picMkLst>
            <pc:docMk/>
            <pc:sldMk cId="2984295852" sldId="2147480100"/>
            <ac:picMk id="4" creationId="{2A709477-681D-6B3F-371F-AE2AAC279257}"/>
          </ac:picMkLst>
        </pc:picChg>
        <pc:picChg chg="add mod">
          <ac:chgData name="Scott Sewell" userId="de457e2e-e45e-424a-a509-131ccbd0ed4d" providerId="ADAL" clId="{03669DDA-7A92-43E0-BA2A-DAF83944C603}" dt="2024-05-16T12:59:32.417" v="1854" actId="1076"/>
          <ac:picMkLst>
            <pc:docMk/>
            <pc:sldMk cId="2984295852" sldId="2147480100"/>
            <ac:picMk id="6" creationId="{7B31E1CF-1B7B-5DD9-2766-1B87B96EFDFA}"/>
          </ac:picMkLst>
        </pc:picChg>
        <pc:picChg chg="mod">
          <ac:chgData name="Scott Sewell" userId="de457e2e-e45e-424a-a509-131ccbd0ed4d" providerId="ADAL" clId="{03669DDA-7A92-43E0-BA2A-DAF83944C603}" dt="2024-05-08T17:21:39.588" v="131"/>
          <ac:picMkLst>
            <pc:docMk/>
            <pc:sldMk cId="2984295852" sldId="2147480100"/>
            <ac:picMk id="7" creationId="{B693403B-29C3-6357-EE73-0C5A9A235219}"/>
          </ac:picMkLst>
        </pc:picChg>
        <pc:picChg chg="mod">
          <ac:chgData name="Scott Sewell" userId="de457e2e-e45e-424a-a509-131ccbd0ed4d" providerId="ADAL" clId="{03669DDA-7A92-43E0-BA2A-DAF83944C603}" dt="2024-05-08T17:21:54.693" v="134"/>
          <ac:picMkLst>
            <pc:docMk/>
            <pc:sldMk cId="2984295852" sldId="2147480100"/>
            <ac:picMk id="11" creationId="{E78CD370-2E4B-62AA-8B81-55E38C9EDF83}"/>
          </ac:picMkLst>
        </pc:picChg>
      </pc:sldChg>
      <pc:sldChg chg="add del">
        <pc:chgData name="Scott Sewell" userId="de457e2e-e45e-424a-a509-131ccbd0ed4d" providerId="ADAL" clId="{03669DDA-7A92-43E0-BA2A-DAF83944C603}" dt="2024-05-14T22:16:49.916" v="1596" actId="47"/>
        <pc:sldMkLst>
          <pc:docMk/>
          <pc:sldMk cId="515600398" sldId="2147480101"/>
        </pc:sldMkLst>
      </pc:sldChg>
      <pc:sldChg chg="addSp delSp modSp add mod modTransition modClrScheme delAnim modAnim chgLayout">
        <pc:chgData name="Scott Sewell" userId="de457e2e-e45e-424a-a509-131ccbd0ed4d" providerId="ADAL" clId="{03669DDA-7A92-43E0-BA2A-DAF83944C603}" dt="2024-05-17T19:02:59.561" v="1874"/>
        <pc:sldMkLst>
          <pc:docMk/>
          <pc:sldMk cId="2487220296" sldId="2147480102"/>
        </pc:sldMkLst>
        <pc:spChg chg="mod ord">
          <ac:chgData name="Scott Sewell" userId="de457e2e-e45e-424a-a509-131ccbd0ed4d" providerId="ADAL" clId="{03669DDA-7A92-43E0-BA2A-DAF83944C603}" dt="2024-05-16T12:57:58.108" v="1827" actId="403"/>
          <ac:spMkLst>
            <pc:docMk/>
            <pc:sldMk cId="2487220296" sldId="2147480102"/>
            <ac:spMk id="2" creationId="{98BA9C2A-B182-4C43-3D47-A5E6060D9366}"/>
          </ac:spMkLst>
        </pc:spChg>
        <pc:spChg chg="del mod">
          <ac:chgData name="Scott Sewell" userId="de457e2e-e45e-424a-a509-131ccbd0ed4d" providerId="ADAL" clId="{03669DDA-7A92-43E0-BA2A-DAF83944C603}" dt="2024-05-14T22:15:04.185" v="1587"/>
          <ac:spMkLst>
            <pc:docMk/>
            <pc:sldMk cId="2487220296" sldId="2147480102"/>
            <ac:spMk id="4" creationId="{E1EE56D6-A87B-CB4D-EDFA-FA6734C220F7}"/>
          </ac:spMkLst>
        </pc:spChg>
        <pc:spChg chg="add mod ord">
          <ac:chgData name="Scott Sewell" userId="de457e2e-e45e-424a-a509-131ccbd0ed4d" providerId="ADAL" clId="{03669DDA-7A92-43E0-BA2A-DAF83944C603}" dt="2024-05-14T22:15:02.258" v="1585" actId="404"/>
          <ac:spMkLst>
            <pc:docMk/>
            <pc:sldMk cId="2487220296" sldId="2147480102"/>
            <ac:spMk id="5" creationId="{83A684E2-18E9-DCED-3D8F-DA716BB207EF}"/>
          </ac:spMkLst>
        </pc:spChg>
        <pc:picChg chg="del">
          <ac:chgData name="Scott Sewell" userId="de457e2e-e45e-424a-a509-131ccbd0ed4d" providerId="ADAL" clId="{03669DDA-7A92-43E0-BA2A-DAF83944C603}" dt="2024-05-14T22:10:20.035" v="1397" actId="478"/>
          <ac:picMkLst>
            <pc:docMk/>
            <pc:sldMk cId="2487220296" sldId="2147480102"/>
            <ac:picMk id="3" creationId="{3236B793-9F39-7187-B9D8-94820ACD9E1F}"/>
          </ac:picMkLst>
        </pc:picChg>
        <pc:picChg chg="add mod">
          <ac:chgData name="Scott Sewell" userId="de457e2e-e45e-424a-a509-131ccbd0ed4d" providerId="ADAL" clId="{03669DDA-7A92-43E0-BA2A-DAF83944C603}" dt="2024-05-16T12:57:15.924" v="1824" actId="1076"/>
          <ac:picMkLst>
            <pc:docMk/>
            <pc:sldMk cId="2487220296" sldId="2147480102"/>
            <ac:picMk id="3" creationId="{7DADBDEF-9BC4-D73A-0B63-5B7B6AC3039C}"/>
          </ac:picMkLst>
        </pc:picChg>
        <pc:picChg chg="add mod">
          <ac:chgData name="Scott Sewell" userId="de457e2e-e45e-424a-a509-131ccbd0ed4d" providerId="ADAL" clId="{03669DDA-7A92-43E0-BA2A-DAF83944C603}" dt="2024-05-16T12:57:13.361" v="1823" actId="1076"/>
          <ac:picMkLst>
            <pc:docMk/>
            <pc:sldMk cId="2487220296" sldId="2147480102"/>
            <ac:picMk id="4" creationId="{924D9380-1FD5-F741-CC9B-31D3A30828DA}"/>
          </ac:picMkLst>
        </pc:picChg>
      </pc:sldChg>
      <pc:sldChg chg="delSp modSp add mod modTransition modClrScheme chgLayout">
        <pc:chgData name="Scott Sewell" userId="de457e2e-e45e-424a-a509-131ccbd0ed4d" providerId="ADAL" clId="{03669DDA-7A92-43E0-BA2A-DAF83944C603}" dt="2024-05-17T18:53:50.733" v="1867"/>
        <pc:sldMkLst>
          <pc:docMk/>
          <pc:sldMk cId="920594871" sldId="2147480103"/>
        </pc:sldMkLst>
        <pc:spChg chg="del mod ord">
          <ac:chgData name="Scott Sewell" userId="de457e2e-e45e-424a-a509-131ccbd0ed4d" providerId="ADAL" clId="{03669DDA-7A92-43E0-BA2A-DAF83944C603}" dt="2024-05-14T22:16:19.932" v="1594" actId="478"/>
          <ac:spMkLst>
            <pc:docMk/>
            <pc:sldMk cId="920594871" sldId="2147480103"/>
            <ac:spMk id="2" creationId="{98BA9C2A-B182-4C43-3D47-A5E6060D9366}"/>
          </ac:spMkLst>
        </pc:spChg>
        <pc:spChg chg="del">
          <ac:chgData name="Scott Sewell" userId="de457e2e-e45e-424a-a509-131ccbd0ed4d" providerId="ADAL" clId="{03669DDA-7A92-43E0-BA2A-DAF83944C603}" dt="2024-05-14T22:15:44.921" v="1591" actId="478"/>
          <ac:spMkLst>
            <pc:docMk/>
            <pc:sldMk cId="920594871" sldId="2147480103"/>
            <ac:spMk id="4" creationId="{E1EE56D6-A87B-CB4D-EDFA-FA6734C220F7}"/>
          </ac:spMkLst>
        </pc:spChg>
        <pc:picChg chg="mod">
          <ac:chgData name="Scott Sewell" userId="de457e2e-e45e-424a-a509-131ccbd0ed4d" providerId="ADAL" clId="{03669DDA-7A92-43E0-BA2A-DAF83944C603}" dt="2024-05-15T20:28:32.146" v="1724" actId="1076"/>
          <ac:picMkLst>
            <pc:docMk/>
            <pc:sldMk cId="920594871" sldId="2147480103"/>
            <ac:picMk id="3" creationId="{3236B793-9F39-7187-B9D8-94820ACD9E1F}"/>
          </ac:picMkLst>
        </pc:picChg>
      </pc:sldChg>
      <pc:sldChg chg="addSp delSp modSp add mod delAnim">
        <pc:chgData name="Scott Sewell" userId="de457e2e-e45e-424a-a509-131ccbd0ed4d" providerId="ADAL" clId="{03669DDA-7A92-43E0-BA2A-DAF83944C603}" dt="2024-05-29T09:41:13.998" v="1907" actId="1076"/>
        <pc:sldMkLst>
          <pc:docMk/>
          <pc:sldMk cId="3042614445" sldId="2147480104"/>
        </pc:sldMkLst>
        <pc:spChg chg="del">
          <ac:chgData name="Scott Sewell" userId="de457e2e-e45e-424a-a509-131ccbd0ed4d" providerId="ADAL" clId="{03669DDA-7A92-43E0-BA2A-DAF83944C603}" dt="2024-05-29T09:40:52.814" v="1905" actId="478"/>
          <ac:spMkLst>
            <pc:docMk/>
            <pc:sldMk cId="3042614445" sldId="2147480104"/>
            <ac:spMk id="52" creationId="{8AB214A8-771D-695E-2E45-FB6127FDD83A}"/>
          </ac:spMkLst>
        </pc:spChg>
        <pc:spChg chg="del">
          <ac:chgData name="Scott Sewell" userId="de457e2e-e45e-424a-a509-131ccbd0ed4d" providerId="ADAL" clId="{03669DDA-7A92-43E0-BA2A-DAF83944C603}" dt="2024-05-29T09:40:52.814" v="1905" actId="478"/>
          <ac:spMkLst>
            <pc:docMk/>
            <pc:sldMk cId="3042614445" sldId="2147480104"/>
            <ac:spMk id="78" creationId="{966E7712-A17A-6F85-392D-9EFCD0B13AF4}"/>
          </ac:spMkLst>
        </pc:spChg>
        <pc:spChg chg="del">
          <ac:chgData name="Scott Sewell" userId="de457e2e-e45e-424a-a509-131ccbd0ed4d" providerId="ADAL" clId="{03669DDA-7A92-43E0-BA2A-DAF83944C603}" dt="2024-05-29T09:40:52.814" v="1905" actId="478"/>
          <ac:spMkLst>
            <pc:docMk/>
            <pc:sldMk cId="3042614445" sldId="2147480104"/>
            <ac:spMk id="79" creationId="{D76688FB-AE56-D453-7765-B23D68AC6209}"/>
          </ac:spMkLst>
        </pc:spChg>
        <pc:spChg chg="del">
          <ac:chgData name="Scott Sewell" userId="de457e2e-e45e-424a-a509-131ccbd0ed4d" providerId="ADAL" clId="{03669DDA-7A92-43E0-BA2A-DAF83944C603}" dt="2024-05-29T09:40:52.814" v="1905" actId="478"/>
          <ac:spMkLst>
            <pc:docMk/>
            <pc:sldMk cId="3042614445" sldId="2147480104"/>
            <ac:spMk id="82" creationId="{B2733BEE-CD84-60FC-ACE9-63910EF0042D}"/>
          </ac:spMkLst>
        </pc:spChg>
        <pc:spChg chg="del">
          <ac:chgData name="Scott Sewell" userId="de457e2e-e45e-424a-a509-131ccbd0ed4d" providerId="ADAL" clId="{03669DDA-7A92-43E0-BA2A-DAF83944C603}" dt="2024-05-29T09:40:52.814" v="1905" actId="478"/>
          <ac:spMkLst>
            <pc:docMk/>
            <pc:sldMk cId="3042614445" sldId="2147480104"/>
            <ac:spMk id="83" creationId="{2A4E0C70-5F4F-FB93-9FBE-7CFDDC5A31D0}"/>
          </ac:spMkLst>
        </pc:spChg>
        <pc:grpChg chg="del">
          <ac:chgData name="Scott Sewell" userId="de457e2e-e45e-424a-a509-131ccbd0ed4d" providerId="ADAL" clId="{03669DDA-7A92-43E0-BA2A-DAF83944C603}" dt="2024-05-29T09:40:52.814" v="1905" actId="478"/>
          <ac:grpSpMkLst>
            <pc:docMk/>
            <pc:sldMk cId="3042614445" sldId="2147480104"/>
            <ac:grpSpMk id="53" creationId="{B578A18D-210D-2252-BB78-8FF9C7FAED11}"/>
          </ac:grpSpMkLst>
        </pc:grpChg>
        <pc:grpChg chg="del">
          <ac:chgData name="Scott Sewell" userId="de457e2e-e45e-424a-a509-131ccbd0ed4d" providerId="ADAL" clId="{03669DDA-7A92-43E0-BA2A-DAF83944C603}" dt="2024-05-29T09:40:52.814" v="1905" actId="478"/>
          <ac:grpSpMkLst>
            <pc:docMk/>
            <pc:sldMk cId="3042614445" sldId="2147480104"/>
            <ac:grpSpMk id="57" creationId="{783E7F65-524C-B895-5F77-3318B03E4A83}"/>
          </ac:grpSpMkLst>
        </pc:grpChg>
        <pc:grpChg chg="del">
          <ac:chgData name="Scott Sewell" userId="de457e2e-e45e-424a-a509-131ccbd0ed4d" providerId="ADAL" clId="{03669DDA-7A92-43E0-BA2A-DAF83944C603}" dt="2024-05-29T09:40:52.814" v="1905" actId="478"/>
          <ac:grpSpMkLst>
            <pc:docMk/>
            <pc:sldMk cId="3042614445" sldId="2147480104"/>
            <ac:grpSpMk id="61" creationId="{57ACCB6C-7586-2AB5-61E3-EF74E5006BD1}"/>
          </ac:grpSpMkLst>
        </pc:grpChg>
        <pc:grpChg chg="del">
          <ac:chgData name="Scott Sewell" userId="de457e2e-e45e-424a-a509-131ccbd0ed4d" providerId="ADAL" clId="{03669DDA-7A92-43E0-BA2A-DAF83944C603}" dt="2024-05-29T09:40:52.814" v="1905" actId="478"/>
          <ac:grpSpMkLst>
            <pc:docMk/>
            <pc:sldMk cId="3042614445" sldId="2147480104"/>
            <ac:grpSpMk id="65" creationId="{AFFA73C9-DDCD-1157-DB9A-1C6761A41C04}"/>
          </ac:grpSpMkLst>
        </pc:grpChg>
        <pc:grpChg chg="del">
          <ac:chgData name="Scott Sewell" userId="de457e2e-e45e-424a-a509-131ccbd0ed4d" providerId="ADAL" clId="{03669DDA-7A92-43E0-BA2A-DAF83944C603}" dt="2024-05-29T09:40:52.814" v="1905" actId="478"/>
          <ac:grpSpMkLst>
            <pc:docMk/>
            <pc:sldMk cId="3042614445" sldId="2147480104"/>
            <ac:grpSpMk id="69" creationId="{597AC730-E644-910E-88D0-14CF30D99A3A}"/>
          </ac:grpSpMkLst>
        </pc:grpChg>
        <pc:grpChg chg="del">
          <ac:chgData name="Scott Sewell" userId="de457e2e-e45e-424a-a509-131ccbd0ed4d" providerId="ADAL" clId="{03669DDA-7A92-43E0-BA2A-DAF83944C603}" dt="2024-05-29T09:40:52.814" v="1905" actId="478"/>
          <ac:grpSpMkLst>
            <pc:docMk/>
            <pc:sldMk cId="3042614445" sldId="2147480104"/>
            <ac:grpSpMk id="73" creationId="{07584C7D-A06D-5098-E702-0F299CB6706B}"/>
          </ac:grpSpMkLst>
        </pc:grpChg>
        <pc:picChg chg="del">
          <ac:chgData name="Scott Sewell" userId="de457e2e-e45e-424a-a509-131ccbd0ed4d" providerId="ADAL" clId="{03669DDA-7A92-43E0-BA2A-DAF83944C603}" dt="2024-05-29T09:40:52.814" v="1905" actId="478"/>
          <ac:picMkLst>
            <pc:docMk/>
            <pc:sldMk cId="3042614445" sldId="2147480104"/>
            <ac:picMk id="80" creationId="{EEAFB8A9-F6B9-2BE7-AD7D-40A9882968C9}"/>
          </ac:picMkLst>
        </pc:picChg>
        <pc:picChg chg="del">
          <ac:chgData name="Scott Sewell" userId="de457e2e-e45e-424a-a509-131ccbd0ed4d" providerId="ADAL" clId="{03669DDA-7A92-43E0-BA2A-DAF83944C603}" dt="2024-05-29T09:40:52.814" v="1905" actId="478"/>
          <ac:picMkLst>
            <pc:docMk/>
            <pc:sldMk cId="3042614445" sldId="2147480104"/>
            <ac:picMk id="84" creationId="{1CC2D547-D973-BC37-AF0B-52C1334045A6}"/>
          </ac:picMkLst>
        </pc:picChg>
        <pc:picChg chg="add mod">
          <ac:chgData name="Scott Sewell" userId="de457e2e-e45e-424a-a509-131ccbd0ed4d" providerId="ADAL" clId="{03669DDA-7A92-43E0-BA2A-DAF83944C603}" dt="2024-05-29T09:41:13.998" v="1907" actId="1076"/>
          <ac:picMkLst>
            <pc:docMk/>
            <pc:sldMk cId="3042614445" sldId="2147480104"/>
            <ac:picMk id="1026" creationId="{D4309E7C-2979-BC23-CFBA-594366E81283}"/>
          </ac:picMkLst>
        </pc:picChg>
      </pc:sldChg>
      <pc:sldChg chg="addSp delSp modSp new mod setBg delAnim modAnim">
        <pc:chgData name="Scott Sewell" userId="de457e2e-e45e-424a-a509-131ccbd0ed4d" providerId="ADAL" clId="{03669DDA-7A92-43E0-BA2A-DAF83944C603}" dt="2024-05-29T10:11:40.351" v="1979" actId="26606"/>
        <pc:sldMkLst>
          <pc:docMk/>
          <pc:sldMk cId="2324855724" sldId="2147480105"/>
        </pc:sldMkLst>
        <pc:spChg chg="mod">
          <ac:chgData name="Scott Sewell" userId="de457e2e-e45e-424a-a509-131ccbd0ed4d" providerId="ADAL" clId="{03669DDA-7A92-43E0-BA2A-DAF83944C603}" dt="2024-05-29T09:56:09.341" v="1974" actId="26606"/>
          <ac:spMkLst>
            <pc:docMk/>
            <pc:sldMk cId="2324855724" sldId="2147480105"/>
            <ac:spMk id="2" creationId="{512A81A8-DE5F-FFBE-4F71-DB2318FB915D}"/>
          </ac:spMkLst>
        </pc:spChg>
        <pc:spChg chg="add del">
          <ac:chgData name="Scott Sewell" userId="de457e2e-e45e-424a-a509-131ccbd0ed4d" providerId="ADAL" clId="{03669DDA-7A92-43E0-BA2A-DAF83944C603}" dt="2024-05-29T10:11:40.351" v="1979" actId="26606"/>
          <ac:spMkLst>
            <pc:docMk/>
            <pc:sldMk cId="2324855724" sldId="2147480105"/>
            <ac:spMk id="8" creationId="{AB8C311F-7253-4AED-9701-7FC0708C41C7}"/>
          </ac:spMkLst>
        </pc:spChg>
        <pc:spChg chg="add del">
          <ac:chgData name="Scott Sewell" userId="de457e2e-e45e-424a-a509-131ccbd0ed4d" providerId="ADAL" clId="{03669DDA-7A92-43E0-BA2A-DAF83944C603}" dt="2024-05-29T10:11:40.351" v="1979" actId="26606"/>
          <ac:spMkLst>
            <pc:docMk/>
            <pc:sldMk cId="2324855724" sldId="2147480105"/>
            <ac:spMk id="10" creationId="{E2384209-CB15-4CDF-9D31-C44FD9A3F20D}"/>
          </ac:spMkLst>
        </pc:spChg>
        <pc:spChg chg="add del">
          <ac:chgData name="Scott Sewell" userId="de457e2e-e45e-424a-a509-131ccbd0ed4d" providerId="ADAL" clId="{03669DDA-7A92-43E0-BA2A-DAF83944C603}" dt="2024-05-29T10:11:40.351" v="1979" actId="26606"/>
          <ac:spMkLst>
            <pc:docMk/>
            <pc:sldMk cId="2324855724" sldId="2147480105"/>
            <ac:spMk id="12" creationId="{2633B3B5-CC90-43F0-8714-D31D1F3F0209}"/>
          </ac:spMkLst>
        </pc:spChg>
        <pc:spChg chg="add del">
          <ac:chgData name="Scott Sewell" userId="de457e2e-e45e-424a-a509-131ccbd0ed4d" providerId="ADAL" clId="{03669DDA-7A92-43E0-BA2A-DAF83944C603}" dt="2024-05-29T10:11:40.351" v="1979" actId="26606"/>
          <ac:spMkLst>
            <pc:docMk/>
            <pc:sldMk cId="2324855724" sldId="2147480105"/>
            <ac:spMk id="14" creationId="{A8D57A06-A426-446D-B02C-A2DC6B62E45E}"/>
          </ac:spMkLst>
        </pc:spChg>
        <pc:spChg chg="add">
          <ac:chgData name="Scott Sewell" userId="de457e2e-e45e-424a-a509-131ccbd0ed4d" providerId="ADAL" clId="{03669DDA-7A92-43E0-BA2A-DAF83944C603}" dt="2024-05-29T10:11:40.351" v="1979" actId="26606"/>
          <ac:spMkLst>
            <pc:docMk/>
            <pc:sldMk cId="2324855724" sldId="2147480105"/>
            <ac:spMk id="19" creationId="{AB8C311F-7253-4AED-9701-7FC0708C41C7}"/>
          </ac:spMkLst>
        </pc:spChg>
        <pc:spChg chg="add">
          <ac:chgData name="Scott Sewell" userId="de457e2e-e45e-424a-a509-131ccbd0ed4d" providerId="ADAL" clId="{03669DDA-7A92-43E0-BA2A-DAF83944C603}" dt="2024-05-29T10:11:40.351" v="1979" actId="26606"/>
          <ac:spMkLst>
            <pc:docMk/>
            <pc:sldMk cId="2324855724" sldId="2147480105"/>
            <ac:spMk id="21" creationId="{E2384209-CB15-4CDF-9D31-C44FD9A3F20D}"/>
          </ac:spMkLst>
        </pc:spChg>
        <pc:spChg chg="add">
          <ac:chgData name="Scott Sewell" userId="de457e2e-e45e-424a-a509-131ccbd0ed4d" providerId="ADAL" clId="{03669DDA-7A92-43E0-BA2A-DAF83944C603}" dt="2024-05-29T10:11:40.351" v="1979" actId="26606"/>
          <ac:spMkLst>
            <pc:docMk/>
            <pc:sldMk cId="2324855724" sldId="2147480105"/>
            <ac:spMk id="23" creationId="{2633B3B5-CC90-43F0-8714-D31D1F3F0209}"/>
          </ac:spMkLst>
        </pc:spChg>
        <pc:spChg chg="add">
          <ac:chgData name="Scott Sewell" userId="de457e2e-e45e-424a-a509-131ccbd0ed4d" providerId="ADAL" clId="{03669DDA-7A92-43E0-BA2A-DAF83944C603}" dt="2024-05-29T10:11:40.351" v="1979" actId="26606"/>
          <ac:spMkLst>
            <pc:docMk/>
            <pc:sldMk cId="2324855724" sldId="2147480105"/>
            <ac:spMk id="25" creationId="{A8D57A06-A426-446D-B02C-A2DC6B62E45E}"/>
          </ac:spMkLst>
        </pc:spChg>
        <pc:picChg chg="add del mod">
          <ac:chgData name="Scott Sewell" userId="de457e2e-e45e-424a-a509-131ccbd0ed4d" providerId="ADAL" clId="{03669DDA-7A92-43E0-BA2A-DAF83944C603}" dt="2024-05-29T10:10:04.391" v="1975" actId="478"/>
          <ac:picMkLst>
            <pc:docMk/>
            <pc:sldMk cId="2324855724" sldId="2147480105"/>
            <ac:picMk id="3" creationId="{B364F1A6-DED5-88A0-A216-4A348C80D889}"/>
          </ac:picMkLst>
        </pc:picChg>
        <pc:picChg chg="add mod">
          <ac:chgData name="Scott Sewell" userId="de457e2e-e45e-424a-a509-131ccbd0ed4d" providerId="ADAL" clId="{03669DDA-7A92-43E0-BA2A-DAF83944C603}" dt="2024-05-29T10:11:40.351" v="1979" actId="26606"/>
          <ac:picMkLst>
            <pc:docMk/>
            <pc:sldMk cId="2324855724" sldId="2147480105"/>
            <ac:picMk id="4" creationId="{DCAA48FE-FF91-81C0-6491-684676F0D93D}"/>
          </ac:picMkLst>
        </pc:picChg>
      </pc:sldChg>
      <pc:sldMasterChg chg="delSp mod modSldLayout">
        <pc:chgData name="Scott Sewell" userId="de457e2e-e45e-424a-a509-131ccbd0ed4d" providerId="ADAL" clId="{03669DDA-7A92-43E0-BA2A-DAF83944C603}" dt="2024-05-12T01:46:59.801" v="251" actId="478"/>
        <pc:sldMasterMkLst>
          <pc:docMk/>
          <pc:sldMasterMk cId="2298224321" sldId="2147483688"/>
        </pc:sldMasterMkLst>
        <pc:picChg chg="del">
          <ac:chgData name="Scott Sewell" userId="de457e2e-e45e-424a-a509-131ccbd0ed4d" providerId="ADAL" clId="{03669DDA-7A92-43E0-BA2A-DAF83944C603}" dt="2024-05-12T01:46:59.801" v="251" actId="478"/>
          <ac:picMkLst>
            <pc:docMk/>
            <pc:sldMasterMk cId="2298224321" sldId="2147483688"/>
            <ac:picMk id="8" creationId="{AC1244CD-6D9F-6A40-DF96-90EFE6BC722E}"/>
          </ac:picMkLst>
        </pc:picChg>
        <pc:sldLayoutChg chg="addSp delSp modSp mod">
          <pc:chgData name="Scott Sewell" userId="de457e2e-e45e-424a-a509-131ccbd0ed4d" providerId="ADAL" clId="{03669DDA-7A92-43E0-BA2A-DAF83944C603}" dt="2024-05-12T01:46:09.300" v="250" actId="478"/>
          <pc:sldLayoutMkLst>
            <pc:docMk/>
            <pc:sldMasterMk cId="2298224321" sldId="2147483688"/>
            <pc:sldLayoutMk cId="2066883382" sldId="2147483701"/>
          </pc:sldLayoutMkLst>
          <pc:spChg chg="add del mod">
            <ac:chgData name="Scott Sewell" userId="de457e2e-e45e-424a-a509-131ccbd0ed4d" providerId="ADAL" clId="{03669DDA-7A92-43E0-BA2A-DAF83944C603}" dt="2024-05-12T01:46:09.300" v="250" actId="478"/>
            <ac:spMkLst>
              <pc:docMk/>
              <pc:sldMasterMk cId="2298224321" sldId="2147483688"/>
              <pc:sldLayoutMk cId="2066883382" sldId="2147483701"/>
              <ac:spMk id="6" creationId="{03F619C2-B134-493A-AB9F-5DE39C929931}"/>
            </ac:spMkLst>
          </pc:spChg>
        </pc:sldLayoutChg>
      </pc:sldMasterChg>
    </pc:docChg>
  </pc:docChgLst>
  <pc:docChgLst>
    <pc:chgData name="Scott Sewell" userId="S::misewell@microsoft.com::de457e2e-e45e-424a-a509-131ccbd0ed4d" providerId="AD" clId="Web-{58EA9182-CE62-2736-791A-7D334DB22186}"/>
    <pc:docChg chg="mod">
      <pc:chgData name="Scott Sewell" userId="S::misewell@microsoft.com::de457e2e-e45e-424a-a509-131ccbd0ed4d" providerId="AD" clId="Web-{58EA9182-CE62-2736-791A-7D334DB22186}" dt="2024-05-17T18:50:12.109"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E46C8D45-A21D-411A-9B87-0001E9D4A7F1}" type="datetimeFigureOut">
              <a:rPr lang="en-US" smtClean="0"/>
              <a:t>6/8/2024</a:t>
            </a:fld>
            <a:endParaRPr lang="en-US"/>
          </a:p>
        </p:txBody>
      </p:sp>
      <p:sp>
        <p:nvSpPr>
          <p:cNvPr id="4" name="Footer Placeholder 3"/>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F9791B04-0A25-411A-8F5E-CD1A42E531E2}"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3177" tIns="46589" rIns="93177" bIns="46589" rtlCol="0"/>
          <a:lstStyle>
            <a:lvl1pPr algn="r">
              <a:defRPr sz="1200"/>
            </a:lvl1pPr>
          </a:lstStyle>
          <a:p>
            <a:fld id="{B314DEE5-2806-416E-BEC7-62965757F8FE}" type="datetimeFigureOut">
              <a:rPr lang="en-US" smtClean="0"/>
              <a:t>6/8/2024</a:t>
            </a:fld>
            <a:endParaRPr lang="en-US"/>
          </a:p>
        </p:txBody>
      </p:sp>
      <p:sp>
        <p:nvSpPr>
          <p:cNvPr id="4" name="Slide Image Placeholder 3"/>
          <p:cNvSpPr>
            <a:spLocks noGrp="1" noRot="1" noChangeAspect="1"/>
          </p:cNvSpPr>
          <p:nvPr>
            <p:ph type="sldImg" idx="2"/>
          </p:nvPr>
        </p:nvSpPr>
        <p:spPr>
          <a:xfrm>
            <a:off x="1011238" y="1154113"/>
            <a:ext cx="4987925" cy="31162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44863"/>
            <a:ext cx="5608320" cy="363670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70"/>
            <a:ext cx="3037840" cy="463406"/>
          </a:xfrm>
          <a:prstGeom prst="rect">
            <a:avLst/>
          </a:prstGeom>
        </p:spPr>
        <p:txBody>
          <a:bodyPr vert="horz" lIns="93177" tIns="46589" rIns="93177" bIns="46589" rtlCol="0" anchor="b"/>
          <a:lstStyle>
            <a:lvl1pPr algn="r">
              <a:defRPr sz="1200"/>
            </a:lvl1pPr>
          </a:lstStyle>
          <a:p>
            <a:fld id="{4D5414F9-B13C-4D92-86C0-D982A52C4FA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289" rtl="0" eaLnBrk="1" latinLnBrk="0" hangingPunct="1">
      <a:defRPr sz="1200" kern="1200">
        <a:solidFill>
          <a:schemeClr val="tx1"/>
        </a:solidFill>
        <a:latin typeface="+mn-lt"/>
        <a:ea typeface="+mn-ea"/>
        <a:cs typeface="+mn-cs"/>
      </a:defRPr>
    </a:lvl1pPr>
    <a:lvl2pPr marL="457146" algn="l" defTabSz="914289" rtl="0" eaLnBrk="1" latinLnBrk="0" hangingPunct="1">
      <a:defRPr sz="1200" kern="1200">
        <a:solidFill>
          <a:schemeClr val="tx1"/>
        </a:solidFill>
        <a:latin typeface="+mn-lt"/>
        <a:ea typeface="+mn-ea"/>
        <a:cs typeface="+mn-cs"/>
      </a:defRPr>
    </a:lvl2pPr>
    <a:lvl3pPr marL="914289" algn="l" defTabSz="914289" rtl="0" eaLnBrk="1" latinLnBrk="0" hangingPunct="1">
      <a:defRPr sz="1200" kern="1200">
        <a:solidFill>
          <a:schemeClr val="tx1"/>
        </a:solidFill>
        <a:latin typeface="+mn-lt"/>
        <a:ea typeface="+mn-ea"/>
        <a:cs typeface="+mn-cs"/>
      </a:defRPr>
    </a:lvl3pPr>
    <a:lvl4pPr marL="1371435" algn="l" defTabSz="914289" rtl="0" eaLnBrk="1" latinLnBrk="0" hangingPunct="1">
      <a:defRPr sz="1200" kern="1200">
        <a:solidFill>
          <a:schemeClr val="tx1"/>
        </a:solidFill>
        <a:latin typeface="+mn-lt"/>
        <a:ea typeface="+mn-ea"/>
        <a:cs typeface="+mn-cs"/>
      </a:defRPr>
    </a:lvl4pPr>
    <a:lvl5pPr marL="1828581" algn="l" defTabSz="914289" rtl="0" eaLnBrk="1" latinLnBrk="0" hangingPunct="1">
      <a:defRPr sz="1200" kern="1200">
        <a:solidFill>
          <a:schemeClr val="tx1"/>
        </a:solidFill>
        <a:latin typeface="+mn-lt"/>
        <a:ea typeface="+mn-ea"/>
        <a:cs typeface="+mn-cs"/>
      </a:defRPr>
    </a:lvl5pPr>
    <a:lvl6pPr marL="2285727" algn="l" defTabSz="914289" rtl="0" eaLnBrk="1" latinLnBrk="0" hangingPunct="1">
      <a:defRPr sz="1200" kern="1200">
        <a:solidFill>
          <a:schemeClr val="tx1"/>
        </a:solidFill>
        <a:latin typeface="+mn-lt"/>
        <a:ea typeface="+mn-ea"/>
        <a:cs typeface="+mn-cs"/>
      </a:defRPr>
    </a:lvl6pPr>
    <a:lvl7pPr marL="2742870" algn="l" defTabSz="914289" rtl="0" eaLnBrk="1" latinLnBrk="0" hangingPunct="1">
      <a:defRPr sz="1200" kern="1200">
        <a:solidFill>
          <a:schemeClr val="tx1"/>
        </a:solidFill>
        <a:latin typeface="+mn-lt"/>
        <a:ea typeface="+mn-ea"/>
        <a:cs typeface="+mn-cs"/>
      </a:defRPr>
    </a:lvl7pPr>
    <a:lvl8pPr marL="3200016" algn="l" defTabSz="914289" rtl="0" eaLnBrk="1" latinLnBrk="0" hangingPunct="1">
      <a:defRPr sz="1200" kern="1200">
        <a:solidFill>
          <a:schemeClr val="tx1"/>
        </a:solidFill>
        <a:latin typeface="+mn-lt"/>
        <a:ea typeface="+mn-ea"/>
        <a:cs typeface="+mn-cs"/>
      </a:defRPr>
    </a:lvl8pPr>
    <a:lvl9pPr marL="3657161" algn="l" defTabSz="9142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and welcome to this session on Data Activator</a:t>
            </a:r>
          </a:p>
          <a:p>
            <a:r>
              <a:rPr lang="en-US" dirty="0"/>
              <a:t>My name is Scott Sewell, I’m a PM on the Fabric CAT, focused on Dataverse-Fabric</a:t>
            </a:r>
          </a:p>
          <a:p>
            <a:r>
              <a:rPr lang="en-US" dirty="0"/>
              <a:t>In this session I’ll take you through what Data Activator is and explain how it can help our customers.</a:t>
            </a:r>
          </a:p>
        </p:txBody>
      </p:sp>
      <p:sp>
        <p:nvSpPr>
          <p:cNvPr id="4" name="Slide Number Placeholder 3"/>
          <p:cNvSpPr>
            <a:spLocks noGrp="1"/>
          </p:cNvSpPr>
          <p:nvPr>
            <p:ph type="sldNum" sz="quarter" idx="5"/>
          </p:nvPr>
        </p:nvSpPr>
        <p:spPr/>
        <p:txBody>
          <a:bodyPr/>
          <a:lstStyle/>
          <a:p>
            <a:fld id="{4D5414F9-B13C-4D92-86C0-D982A52C4FAE}" type="slidenum">
              <a:rPr lang="en-US" smtClean="0"/>
              <a:t>1</a:t>
            </a:fld>
            <a:endParaRPr lang="en-US"/>
          </a:p>
        </p:txBody>
      </p:sp>
    </p:spTree>
    <p:extLst>
      <p:ext uri="{BB962C8B-B14F-4D97-AF65-F5344CB8AC3E}">
        <p14:creationId xmlns:p14="http://schemas.microsoft.com/office/powerpoint/2010/main" val="2812410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could we achieve this?</a:t>
            </a:r>
          </a:p>
          <a:p>
            <a:r>
              <a:rPr lang="en-GB" dirty="0"/>
              <a:t>Here’s what we think is needed. </a:t>
            </a:r>
          </a:p>
          <a:p>
            <a:r>
              <a:rPr lang="en-GB" dirty="0"/>
              <a:t>Think about all your databases, data warehouses, reports, streaming data. We can class these as systems of intelligence.</a:t>
            </a:r>
          </a:p>
          <a:p>
            <a:r>
              <a:rPr lang="en-GB" dirty="0"/>
              <a:t>And think about the systems where you drive actions from these systems. These could be email and teams as well as ticketing systems and line of business applications. We can class these as systems of action.</a:t>
            </a:r>
          </a:p>
          <a:p>
            <a:r>
              <a:rPr lang="en-GB" dirty="0"/>
              <a:t>What we think is needed is a dedicated system that we call a system of detection. A system of detection can connect to all of your systems of intelligence, automatically detect anomalies that require action, then drive actions in your systems of action. </a:t>
            </a:r>
          </a:p>
        </p:txBody>
      </p:sp>
      <p:sp>
        <p:nvSpPr>
          <p:cNvPr id="4" name="Slide Number Placeholder 3"/>
          <p:cNvSpPr>
            <a:spLocks noGrp="1"/>
          </p:cNvSpPr>
          <p:nvPr>
            <p:ph type="sldNum" sz="quarter" idx="5"/>
          </p:nvPr>
        </p:nvSpPr>
        <p:spPr/>
        <p:txBody>
          <a:bodyPr/>
          <a:lstStyle/>
          <a:p>
            <a:fld id="{4D5414F9-B13C-4D92-86C0-D982A52C4FAE}" type="slidenum">
              <a:rPr lang="en-US" smtClean="0"/>
              <a:t>11</a:t>
            </a:fld>
            <a:endParaRPr lang="en-US"/>
          </a:p>
        </p:txBody>
      </p:sp>
    </p:spTree>
    <p:extLst>
      <p:ext uri="{BB962C8B-B14F-4D97-AF65-F5344CB8AC3E}">
        <p14:creationId xmlns:p14="http://schemas.microsoft.com/office/powerpoint/2010/main" val="6825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And that’s what Data Activator is.</a:t>
            </a:r>
          </a:p>
          <a:p>
            <a:r>
              <a:rPr lang="en-GB" dirty="0"/>
              <a:t>It’s a system of detection that is targeted specifically at the business analyst.</a:t>
            </a:r>
          </a:p>
          <a:p>
            <a:r>
              <a:rPr lang="en-GB" dirty="0"/>
              <a:t>It lets the business analyst define what anomalies and rules to look for, and what actions to take in your systems of action.</a:t>
            </a:r>
          </a:p>
          <a:p>
            <a:r>
              <a:rPr lang="en-GB" dirty="0"/>
              <a:t>We want to empower the business expert, who knows what rules to implement, to define these rules themselves.</a:t>
            </a:r>
          </a:p>
        </p:txBody>
      </p:sp>
      <p:sp>
        <p:nvSpPr>
          <p:cNvPr id="4" name="Slide Number Placeholder 3"/>
          <p:cNvSpPr>
            <a:spLocks noGrp="1"/>
          </p:cNvSpPr>
          <p:nvPr>
            <p:ph type="sldNum" sz="quarter" idx="5"/>
          </p:nvPr>
        </p:nvSpPr>
        <p:spPr/>
        <p:txBody>
          <a:bodyPr/>
          <a:lstStyle/>
          <a:p>
            <a:fld id="{4D5414F9-B13C-4D92-86C0-D982A52C4FAE}" type="slidenum">
              <a:rPr lang="en-US" smtClean="0"/>
              <a:t>12</a:t>
            </a:fld>
            <a:endParaRPr lang="en-US"/>
          </a:p>
        </p:txBody>
      </p:sp>
    </p:spTree>
    <p:extLst>
      <p:ext uri="{BB962C8B-B14F-4D97-AF65-F5344CB8AC3E}">
        <p14:creationId xmlns:p14="http://schemas.microsoft.com/office/powerpoint/2010/main" val="90619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how it works</a:t>
            </a:r>
          </a:p>
          <a:p>
            <a:r>
              <a:rPr lang="en-GB" dirty="0"/>
              <a:t>Data activator is a single place in Microsoft Fabric that lets you detect actionable conditions on any of your Fabric data.</a:t>
            </a:r>
          </a:p>
          <a:p>
            <a:r>
              <a:rPr lang="en-GB" dirty="0"/>
              <a:t>It can connect to multiple data sources within Microsoft Fabric. </a:t>
            </a:r>
          </a:p>
          <a:p>
            <a:r>
              <a:rPr lang="en-GB" dirty="0"/>
              <a:t>As of today it can connect to Power BI datasets, and streaming data in Fabric </a:t>
            </a:r>
            <a:r>
              <a:rPr lang="en-GB" dirty="0" err="1"/>
              <a:t>EventStream</a:t>
            </a:r>
            <a:r>
              <a:rPr lang="en-GB" dirty="0"/>
              <a:t>.</a:t>
            </a:r>
          </a:p>
          <a:p>
            <a:r>
              <a:rPr lang="en-GB" dirty="0"/>
              <a:t>It then allows the business analyst to define rules for acting on that data, in a no-code way.</a:t>
            </a:r>
          </a:p>
          <a:p>
            <a:r>
              <a:rPr lang="en-GB" dirty="0"/>
              <a:t>Then, it connects to your systems of action to drive actions in those systems.</a:t>
            </a:r>
          </a:p>
          <a:p>
            <a:r>
              <a:rPr lang="en-GB" dirty="0"/>
              <a:t>It can drive actions in email and Teams</a:t>
            </a:r>
          </a:p>
          <a:p>
            <a:r>
              <a:rPr lang="en-GB" dirty="0"/>
              <a:t>It can also trigger flows in Power Automate, so that you can connect to any of the connector systems that Power Automate supports.</a:t>
            </a:r>
          </a:p>
          <a:p>
            <a:endParaRPr lang="en-GB" dirty="0"/>
          </a:p>
        </p:txBody>
      </p:sp>
      <p:sp>
        <p:nvSpPr>
          <p:cNvPr id="4" name="Slide Number Placeholder 3"/>
          <p:cNvSpPr>
            <a:spLocks noGrp="1"/>
          </p:cNvSpPr>
          <p:nvPr>
            <p:ph type="sldNum" sz="quarter" idx="5"/>
          </p:nvPr>
        </p:nvSpPr>
        <p:spPr/>
        <p:txBody>
          <a:bodyPr/>
          <a:lstStyle/>
          <a:p>
            <a:fld id="{4D5414F9-B13C-4D92-86C0-D982A52C4FAE}" type="slidenum">
              <a:rPr lang="en-US" smtClean="0"/>
              <a:t>13</a:t>
            </a:fld>
            <a:endParaRPr lang="en-US"/>
          </a:p>
        </p:txBody>
      </p:sp>
    </p:spTree>
    <p:extLst>
      <p:ext uri="{BB962C8B-B14F-4D97-AF65-F5344CB8AC3E}">
        <p14:creationId xmlns:p14="http://schemas.microsoft.com/office/powerpoint/2010/main" val="170418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it’s time for a demo.</a:t>
            </a:r>
          </a:p>
          <a:p>
            <a:r>
              <a:rPr lang="en-GB" dirty="0"/>
              <a:t>The scenario I’m using for this demo involves monitoring bicycles for hire in London, which is where I live.</a:t>
            </a:r>
          </a:p>
          <a:p>
            <a:r>
              <a:rPr lang="en-GB" dirty="0"/>
              <a:t>In London, there are 800 or so bicycle docking stations like this one you can see here, where you can collect a bicycle for hire. </a:t>
            </a:r>
          </a:p>
          <a:p>
            <a:r>
              <a:rPr lang="en-GB" dirty="0"/>
              <a:t>Transport for London, which operates the service, has an open API which lets you monitor in real time how many bikes are available in each docking station. So we’re going to connect to that API.</a:t>
            </a:r>
          </a:p>
          <a:p>
            <a:r>
              <a:rPr lang="en-GB" dirty="0"/>
              <a:t>And we’re going to build up some alerts to warn us if any of the docking stations don’t have enough bikes available. </a:t>
            </a:r>
          </a:p>
        </p:txBody>
      </p:sp>
      <p:sp>
        <p:nvSpPr>
          <p:cNvPr id="4" name="Slide Number Placeholder 3"/>
          <p:cNvSpPr>
            <a:spLocks noGrp="1"/>
          </p:cNvSpPr>
          <p:nvPr>
            <p:ph type="sldNum" sz="quarter" idx="5"/>
          </p:nvPr>
        </p:nvSpPr>
        <p:spPr/>
        <p:txBody>
          <a:bodyPr/>
          <a:lstStyle/>
          <a:p>
            <a:fld id="{4D5414F9-B13C-4D92-86C0-D982A52C4FAE}" type="slidenum">
              <a:rPr lang="en-US" smtClean="0"/>
              <a:t>14</a:t>
            </a:fld>
            <a:endParaRPr lang="en-US"/>
          </a:p>
        </p:txBody>
      </p:sp>
    </p:spTree>
    <p:extLst>
      <p:ext uri="{BB962C8B-B14F-4D97-AF65-F5344CB8AC3E}">
        <p14:creationId xmlns:p14="http://schemas.microsoft.com/office/powerpoint/2010/main" val="3187320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5414F9-B13C-4D92-86C0-D982A52C4FAE}" type="slidenum">
              <a:rPr lang="en-US" smtClean="0"/>
              <a:t>15</a:t>
            </a:fld>
            <a:endParaRPr lang="en-US"/>
          </a:p>
        </p:txBody>
      </p:sp>
    </p:spTree>
    <p:extLst>
      <p:ext uri="{BB962C8B-B14F-4D97-AF65-F5344CB8AC3E}">
        <p14:creationId xmlns:p14="http://schemas.microsoft.com/office/powerpoint/2010/main" val="1720636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recap:</a:t>
            </a:r>
          </a:p>
          <a:p>
            <a:r>
              <a:rPr lang="en-GB" dirty="0"/>
              <a:t>We saw how with Custom Actions in DA, you can create reusable action templates that can drive actions in any of the hundreds of action systems that PA supports</a:t>
            </a:r>
          </a:p>
          <a:p>
            <a:r>
              <a:rPr lang="en-GB" dirty="0"/>
              <a:t>We created a custom action that adds items to a Microsoft TODO list and called it from a Power Automate trigger.</a:t>
            </a:r>
          </a:p>
        </p:txBody>
      </p:sp>
      <p:sp>
        <p:nvSpPr>
          <p:cNvPr id="4" name="Slide Number Placeholder 3"/>
          <p:cNvSpPr>
            <a:spLocks noGrp="1"/>
          </p:cNvSpPr>
          <p:nvPr>
            <p:ph type="sldNum" sz="quarter" idx="5"/>
          </p:nvPr>
        </p:nvSpPr>
        <p:spPr/>
        <p:txBody>
          <a:bodyPr/>
          <a:lstStyle/>
          <a:p>
            <a:fld id="{4D5414F9-B13C-4D92-86C0-D982A52C4FAE}" type="slidenum">
              <a:rPr lang="en-US" smtClean="0"/>
              <a:t>19</a:t>
            </a:fld>
            <a:endParaRPr lang="en-US"/>
          </a:p>
        </p:txBody>
      </p:sp>
    </p:spTree>
    <p:extLst>
      <p:ext uri="{BB962C8B-B14F-4D97-AF65-F5344CB8AC3E}">
        <p14:creationId xmlns:p14="http://schemas.microsoft.com/office/powerpoint/2010/main" val="239608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concludes the demo so let me finish up by summarizing the key points that we covered today.</a:t>
            </a:r>
          </a:p>
          <a:p>
            <a:r>
              <a:rPr lang="en-GB" dirty="0"/>
              <a:t>We talked about driving actions from data and that “monitor, detect, act” pattern that occurs across many business domains. And we talked about how this process is hard to scale up though manual monitoring, which drives a need for automation.</a:t>
            </a:r>
          </a:p>
          <a:p>
            <a:r>
              <a:rPr lang="en-GB" dirty="0"/>
              <a:t>[NEXT]</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We introduced Data Activator, which lets you define complex trigger conditions on your data, without writing code. Data Activator empowers the non-technical business analyst define the actionable conditions important to the business.</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[NEXT]</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Next we delved into driving actions from two Fabric data sources. First we drove actions from real-time streaming data in </a:t>
            </a:r>
            <a:r>
              <a:rPr lang="en-GB" dirty="0" err="1"/>
              <a:t>EventStreams</a:t>
            </a:r>
            <a:r>
              <a:rPr lang="en-GB" dirty="0"/>
              <a:t>, then created some triggers from within a Power BI report.</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[NEXT]</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Finally we looked at the range of action systems that Data Activator supports. We saw how it has native support for Teams and Email, and how it can trigger actions through Power Automate flows, giving you access to any of the hundreds of actions available through Power Automate.</a:t>
            </a:r>
          </a:p>
          <a:p>
            <a:pPr marL="0" marR="0" lvl="0" indent="0" algn="l" defTabSz="914289"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4D5414F9-B13C-4D92-86C0-D982A52C4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805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289" rtl="0" eaLnBrk="1" fontAlgn="auto" latinLnBrk="0" hangingPunct="1">
              <a:lnSpc>
                <a:spcPct val="100000"/>
              </a:lnSpc>
              <a:spcBef>
                <a:spcPts val="0"/>
              </a:spcBef>
              <a:spcAft>
                <a:spcPts val="0"/>
              </a:spcAft>
              <a:buClrTx/>
              <a:buSzTx/>
              <a:buFontTx/>
              <a:buNone/>
              <a:tabLst/>
              <a:defRPr/>
            </a:pPr>
            <a:fld id="{4D5414F9-B13C-4D92-86C0-D982A52C4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01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That concludes the session.</a:t>
            </a:r>
          </a:p>
          <a:p>
            <a:r>
              <a:rPr lang="en-GB"/>
              <a:t>Thanks very much for joining today!</a:t>
            </a:r>
          </a:p>
        </p:txBody>
      </p:sp>
      <p:sp>
        <p:nvSpPr>
          <p:cNvPr id="4" name="Slide Number Placeholder 3"/>
          <p:cNvSpPr>
            <a:spLocks noGrp="1"/>
          </p:cNvSpPr>
          <p:nvPr>
            <p:ph type="sldNum" sz="quarter" idx="5"/>
          </p:nvPr>
        </p:nvSpPr>
        <p:spPr/>
        <p:txBody>
          <a:bodyPr/>
          <a:lstStyle/>
          <a:p>
            <a:fld id="{4D5414F9-B13C-4D92-86C0-D982A52C4FAE}" type="slidenum">
              <a:rPr lang="en-US" smtClean="0"/>
              <a:t>22</a:t>
            </a:fld>
            <a:endParaRPr lang="en-US"/>
          </a:p>
        </p:txBody>
      </p:sp>
    </p:spTree>
    <p:extLst>
      <p:ext uri="{BB962C8B-B14F-4D97-AF65-F5344CB8AC3E}">
        <p14:creationId xmlns:p14="http://schemas.microsoft.com/office/powerpoint/2010/main" val="282958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D1B70-039F-5294-87CB-C8BF58B98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4C69E-40E1-481C-DDD9-0C3D5ACE6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79596-36DE-C371-A45F-B67382E3886C}"/>
              </a:ext>
            </a:extLst>
          </p:cNvPr>
          <p:cNvSpPr>
            <a:spLocks noGrp="1"/>
          </p:cNvSpPr>
          <p:nvPr>
            <p:ph type="body" idx="1"/>
          </p:nvPr>
        </p:nvSpPr>
        <p:spPr/>
        <p:txBody>
          <a:bodyPr/>
          <a:lstStyle/>
          <a:p>
            <a:pPr marL="0" indent="0">
              <a:buFont typeface="Arial" panose="020B0604020202020204" pitchFamily="34" charset="0"/>
              <a:buNone/>
            </a:pPr>
            <a:r>
              <a:rPr lang="en-GB" dirty="0"/>
              <a:t>DA is a new solution from MS</a:t>
            </a:r>
          </a:p>
          <a:p>
            <a:pPr marL="0" indent="0">
              <a:buFont typeface="Arial" panose="020B0604020202020204" pitchFamily="34" charset="0"/>
              <a:buNone/>
            </a:pPr>
            <a:r>
              <a:rPr lang="en-GB" dirty="0"/>
              <a:t>Unlike anything you’ve before from MS or indeed from anyone else</a:t>
            </a:r>
          </a:p>
          <a:p>
            <a:pPr marL="0" indent="0">
              <a:buFont typeface="Arial" panose="020B0604020202020204" pitchFamily="34" charset="0"/>
              <a:buNone/>
            </a:pPr>
            <a:r>
              <a:rPr lang="en-GB" dirty="0"/>
              <a:t>So I’ll begin by taking a few minutes to explain our thinking behind the concept and why it will be helpful to our customers</a:t>
            </a:r>
          </a:p>
          <a:p>
            <a:pPr marL="0" indent="0">
              <a:buFont typeface="Arial" panose="020B0604020202020204" pitchFamily="34" charset="0"/>
              <a:buNone/>
            </a:pPr>
            <a:r>
              <a:rPr lang="en-GB" dirty="0"/>
              <a:t>Then show you a demo that will take you through all the key features of the product</a:t>
            </a:r>
          </a:p>
          <a:p>
            <a:pPr marL="0" indent="0">
              <a:buFont typeface="Arial" panose="020B0604020202020204" pitchFamily="34" charset="0"/>
              <a:buNone/>
            </a:pPr>
            <a:r>
              <a:rPr lang="en-US" dirty="0"/>
              <a:t>If you have any questions as I run through the presentation, please paste in chat and we’ll do our best to answer them.</a:t>
            </a:r>
          </a:p>
          <a:p>
            <a:endParaRPr lang="en-GB" dirty="0">
              <a:ea typeface="Calibri"/>
              <a:cs typeface="Calibri" panose="020F0502020204030204"/>
            </a:endParaRPr>
          </a:p>
        </p:txBody>
      </p:sp>
      <p:sp>
        <p:nvSpPr>
          <p:cNvPr id="4" name="Slide Number Placeholder 3">
            <a:extLst>
              <a:ext uri="{FF2B5EF4-FFF2-40B4-BE49-F238E27FC236}">
                <a16:creationId xmlns:a16="http://schemas.microsoft.com/office/drawing/2014/main" id="{25CACD31-5FEE-BC6A-B8AA-D02E8381EE26}"/>
              </a:ext>
            </a:extLst>
          </p:cNvPr>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09E682-B60E-40CF-8CB0-438791278FA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6453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Data Activator is brand new to Fabric. We released it to public preview in October</a:t>
            </a:r>
          </a:p>
          <a:p>
            <a:pPr marL="0" marR="0" lvl="0" indent="0" algn="l" defTabSz="914289"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89" rtl="0" eaLnBrk="1" fontAlgn="auto" latinLnBrk="0" hangingPunct="1">
              <a:lnSpc>
                <a:spcPct val="100000"/>
              </a:lnSpc>
              <a:spcBef>
                <a:spcPts val="0"/>
              </a:spcBef>
              <a:spcAft>
                <a:spcPts val="0"/>
              </a:spcAft>
              <a:buClrTx/>
              <a:buSzTx/>
              <a:buFontTx/>
              <a:buNone/>
              <a:tabLst/>
              <a:defRPr/>
            </a:pPr>
            <a:r>
              <a:rPr lang="en-GB" b="0" i="0" dirty="0">
                <a:solidFill>
                  <a:srgbClr val="161616"/>
                </a:solidFill>
                <a:effectLst/>
                <a:latin typeface="Segoe UI" panose="020B0502040204020203" pitchFamily="34" charset="0"/>
              </a:rPr>
              <a:t>It’s part of MS Fabric.</a:t>
            </a:r>
          </a:p>
          <a:p>
            <a:pPr marL="0" marR="0" lvl="0" indent="0" algn="l" defTabSz="914289" rtl="0" eaLnBrk="1" fontAlgn="auto" latinLnBrk="0" hangingPunct="1">
              <a:lnSpc>
                <a:spcPct val="100000"/>
              </a:lnSpc>
              <a:spcBef>
                <a:spcPts val="0"/>
              </a:spcBef>
              <a:spcAft>
                <a:spcPts val="0"/>
              </a:spcAft>
              <a:buClrTx/>
              <a:buSzTx/>
              <a:buFontTx/>
              <a:buNone/>
              <a:tabLst/>
              <a:defRPr/>
            </a:pPr>
            <a:r>
              <a:rPr lang="en-GB" b="0" i="0" dirty="0">
                <a:solidFill>
                  <a:srgbClr val="161616"/>
                </a:solidFill>
                <a:effectLst/>
                <a:latin typeface="Segoe UI" panose="020B0502040204020203" pitchFamily="34" charset="0"/>
              </a:rPr>
              <a:t>Microsoft Fabric is an all-in-one analytics solution for enterprises that covers everything from data movement to data science, Real-Time Analytics, and business intelligence. It offers a comprehensive suite of services, including data lake, data engineering, and data integration, all in one place. We call these services “experiences”.</a:t>
            </a:r>
            <a:endParaRPr lang="en-GB" dirty="0"/>
          </a:p>
          <a:p>
            <a:pPr marL="0" marR="0" lvl="0" indent="0" algn="l" defTabSz="914289" rtl="0" eaLnBrk="1" fontAlgn="auto" latinLnBrk="0" hangingPunct="1">
              <a:lnSpc>
                <a:spcPct val="100000"/>
              </a:lnSpc>
              <a:spcBef>
                <a:spcPts val="0"/>
              </a:spcBef>
              <a:spcAft>
                <a:spcPts val="0"/>
              </a:spcAft>
              <a:buClrTx/>
              <a:buSzTx/>
              <a:buFontTx/>
              <a:buNone/>
              <a:tabLst/>
              <a:defRPr/>
            </a:pPr>
            <a:endParaRPr lang="en-GB" dirty="0"/>
          </a:p>
          <a:p>
            <a:r>
              <a:rPr lang="en-GB" dirty="0"/>
              <a:t>Upon its release, Data Activator became the seventh Fabric experience.</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Available now, by selecting it from the experience switcher in your Fabric homepage</a:t>
            </a:r>
          </a:p>
        </p:txBody>
      </p:sp>
      <p:sp>
        <p:nvSpPr>
          <p:cNvPr id="4" name="Slide Number Placeholder 3"/>
          <p:cNvSpPr>
            <a:spLocks noGrp="1"/>
          </p:cNvSpPr>
          <p:nvPr>
            <p:ph type="sldNum" sz="quarter" idx="5"/>
          </p:nvPr>
        </p:nvSpPr>
        <p:spPr/>
        <p:txBody>
          <a:bodyPr/>
          <a:lstStyle/>
          <a:p>
            <a:fld id="{4D5414F9-B13C-4D92-86C0-D982A52C4FAE}" type="slidenum">
              <a:rPr lang="en-US" smtClean="0"/>
              <a:t>3</a:t>
            </a:fld>
            <a:endParaRPr lang="en-US"/>
          </a:p>
        </p:txBody>
      </p:sp>
    </p:spTree>
    <p:extLst>
      <p:ext uri="{BB962C8B-B14F-4D97-AF65-F5344CB8AC3E}">
        <p14:creationId xmlns:p14="http://schemas.microsoft.com/office/powerpoint/2010/main" val="303185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Data Activator is brand new to Fabric. We released it to public preview in October</a:t>
            </a:r>
          </a:p>
          <a:p>
            <a:pPr marL="0" marR="0" lvl="0" indent="0" algn="l" defTabSz="914289"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289" rtl="0" eaLnBrk="1" fontAlgn="auto" latinLnBrk="0" hangingPunct="1">
              <a:lnSpc>
                <a:spcPct val="100000"/>
              </a:lnSpc>
              <a:spcBef>
                <a:spcPts val="0"/>
              </a:spcBef>
              <a:spcAft>
                <a:spcPts val="0"/>
              </a:spcAft>
              <a:buClrTx/>
              <a:buSzTx/>
              <a:buFontTx/>
              <a:buNone/>
              <a:tabLst/>
              <a:defRPr/>
            </a:pPr>
            <a:r>
              <a:rPr lang="en-GB" b="0" i="0" dirty="0">
                <a:solidFill>
                  <a:srgbClr val="161616"/>
                </a:solidFill>
                <a:effectLst/>
                <a:latin typeface="Segoe UI" panose="020B0502040204020203" pitchFamily="34" charset="0"/>
              </a:rPr>
              <a:t>It’s part of MS Fabric.</a:t>
            </a:r>
          </a:p>
          <a:p>
            <a:pPr marL="0" marR="0" lvl="0" indent="0" algn="l" defTabSz="914289" rtl="0" eaLnBrk="1" fontAlgn="auto" latinLnBrk="0" hangingPunct="1">
              <a:lnSpc>
                <a:spcPct val="100000"/>
              </a:lnSpc>
              <a:spcBef>
                <a:spcPts val="0"/>
              </a:spcBef>
              <a:spcAft>
                <a:spcPts val="0"/>
              </a:spcAft>
              <a:buClrTx/>
              <a:buSzTx/>
              <a:buFontTx/>
              <a:buNone/>
              <a:tabLst/>
              <a:defRPr/>
            </a:pPr>
            <a:r>
              <a:rPr lang="en-GB" b="0" i="0" dirty="0">
                <a:solidFill>
                  <a:srgbClr val="161616"/>
                </a:solidFill>
                <a:effectLst/>
                <a:latin typeface="Segoe UI" panose="020B0502040204020203" pitchFamily="34" charset="0"/>
              </a:rPr>
              <a:t>Microsoft Fabric is an all-in-one analytics solution for enterprises that covers everything from data movement to data science, Real-Time Analytics, and business intelligence. It offers a comprehensive suite of services, including data lake, data engineering, and data integration, all in one place. We call these services “experiences”.</a:t>
            </a:r>
            <a:endParaRPr lang="en-GB" dirty="0"/>
          </a:p>
          <a:p>
            <a:pPr marL="0" marR="0" lvl="0" indent="0" algn="l" defTabSz="914289" rtl="0" eaLnBrk="1" fontAlgn="auto" latinLnBrk="0" hangingPunct="1">
              <a:lnSpc>
                <a:spcPct val="100000"/>
              </a:lnSpc>
              <a:spcBef>
                <a:spcPts val="0"/>
              </a:spcBef>
              <a:spcAft>
                <a:spcPts val="0"/>
              </a:spcAft>
              <a:buClrTx/>
              <a:buSzTx/>
              <a:buFontTx/>
              <a:buNone/>
              <a:tabLst/>
              <a:defRPr/>
            </a:pPr>
            <a:endParaRPr lang="en-GB" dirty="0"/>
          </a:p>
          <a:p>
            <a:r>
              <a:rPr lang="en-GB" dirty="0"/>
              <a:t>Upon its release, Data Activator became the seventh Fabric experience.</a:t>
            </a:r>
          </a:p>
          <a:p>
            <a:pPr marL="0" marR="0" lvl="0" indent="0" algn="l" defTabSz="914289" rtl="0" eaLnBrk="1" fontAlgn="auto" latinLnBrk="0" hangingPunct="1">
              <a:lnSpc>
                <a:spcPct val="100000"/>
              </a:lnSpc>
              <a:spcBef>
                <a:spcPts val="0"/>
              </a:spcBef>
              <a:spcAft>
                <a:spcPts val="0"/>
              </a:spcAft>
              <a:buClrTx/>
              <a:buSzTx/>
              <a:buFontTx/>
              <a:buNone/>
              <a:tabLst/>
              <a:defRPr/>
            </a:pPr>
            <a:r>
              <a:rPr lang="en-GB" dirty="0"/>
              <a:t>Available now, by selecting it from the experience switcher in your Fabric homepage</a:t>
            </a:r>
          </a:p>
        </p:txBody>
      </p:sp>
      <p:sp>
        <p:nvSpPr>
          <p:cNvPr id="4" name="Slide Number Placeholder 3"/>
          <p:cNvSpPr>
            <a:spLocks noGrp="1"/>
          </p:cNvSpPr>
          <p:nvPr>
            <p:ph type="sldNum" sz="quarter" idx="5"/>
          </p:nvPr>
        </p:nvSpPr>
        <p:spPr/>
        <p:txBody>
          <a:bodyPr/>
          <a:lstStyle/>
          <a:p>
            <a:fld id="{4D5414F9-B13C-4D92-86C0-D982A52C4FAE}" type="slidenum">
              <a:rPr lang="en-US" smtClean="0"/>
              <a:t>4</a:t>
            </a:fld>
            <a:endParaRPr lang="en-US"/>
          </a:p>
        </p:txBody>
      </p:sp>
    </p:spTree>
    <p:extLst>
      <p:ext uri="{BB962C8B-B14F-4D97-AF65-F5344CB8AC3E}">
        <p14:creationId xmlns:p14="http://schemas.microsoft.com/office/powerpoint/2010/main" val="67274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panose="020F0502020204030204"/>
              </a:rPr>
              <a:t>Your data is only valuable if you can drive actions from it.</a:t>
            </a:r>
          </a:p>
          <a:p>
            <a:r>
              <a:rPr lang="en-GB" dirty="0">
                <a:ea typeface="Calibri"/>
                <a:cs typeface="Calibri" panose="020F0502020204030204"/>
              </a:rPr>
              <a:t>Data Activator is all about driving actions from your data</a:t>
            </a:r>
          </a:p>
          <a:p>
            <a:r>
              <a:rPr lang="en-GB" dirty="0">
                <a:ea typeface="Calibri"/>
                <a:cs typeface="Calibri" panose="020F0502020204030204"/>
              </a:rPr>
              <a:t>What we’re especially interested in with DA is situations where you have to monitor a bunch of business objects, detect actionable conditions in those objects, then act on the conditions.</a:t>
            </a:r>
          </a:p>
          <a:p>
            <a:r>
              <a:rPr lang="en-GB" dirty="0">
                <a:ea typeface="Calibri"/>
                <a:cs typeface="Calibri" panose="020F0502020204030204"/>
              </a:rPr>
              <a:t>This is  a common pattern that applies across many business domains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09E682-B60E-40CF-8CB0-438791278FA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2303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panose="020F0502020204030204"/>
              </a:rPr>
              <a:t>Let me give you some examples</a:t>
            </a:r>
          </a:p>
          <a:p>
            <a:r>
              <a:rPr lang="en-GB" dirty="0">
                <a:ea typeface="Calibri"/>
                <a:cs typeface="Calibri" panose="020F0502020204030204"/>
              </a:rPr>
              <a:t>Perhaps the finance department wants to monitor invoices that they’ve issued to customers. If an invoice is overdue, they’d like the account manager who manages the relationship with that customer to contact the customer to request payment.</a:t>
            </a:r>
          </a:p>
          <a:p>
            <a:endParaRPr lang="en-GB" dirty="0">
              <a:ea typeface="Calibri"/>
              <a:cs typeface="Calibri" panose="020F0502020204030204"/>
            </a:endParaRPr>
          </a:p>
          <a:p>
            <a:r>
              <a:rPr lang="en-GB" dirty="0">
                <a:ea typeface="Calibri"/>
                <a:cs typeface="Calibri" panose="020F0502020204030204"/>
              </a:rPr>
              <a:t>Consider a manufacturing company that sends goods from its factories to its customers. It uses 3</a:t>
            </a:r>
            <a:r>
              <a:rPr lang="en-GB" baseline="30000" dirty="0">
                <a:ea typeface="Calibri"/>
                <a:cs typeface="Calibri" panose="020F0502020204030204"/>
              </a:rPr>
              <a:t>rd</a:t>
            </a:r>
            <a:r>
              <a:rPr lang="en-GB" dirty="0">
                <a:ea typeface="Calibri"/>
                <a:cs typeface="Calibri" panose="020F0502020204030204"/>
              </a:rPr>
              <a:t>-party shippers to send the goods to its customers. It wants to monitor the status of those shipments and if any of them are delayed, it wants to notify the customer proactively.</a:t>
            </a:r>
          </a:p>
          <a:p>
            <a:endParaRPr lang="en-GB" dirty="0">
              <a:ea typeface="Calibri"/>
              <a:cs typeface="Calibri" panose="020F0502020204030204"/>
            </a:endParaRPr>
          </a:p>
          <a:p>
            <a:r>
              <a:rPr lang="en-GB" dirty="0">
                <a:ea typeface="Calibri"/>
                <a:cs typeface="Calibri" panose="020F0502020204030204"/>
              </a:rPr>
              <a:t>Finally, consider a construction company that manages fleets of vehicles. They want monitor the tire pressure using IoT sensors and detect if the tire pressure is low.</a:t>
            </a:r>
          </a:p>
          <a:p>
            <a:endParaRPr lang="en-GB" dirty="0">
              <a:ea typeface="Calibri"/>
              <a:cs typeface="Calibri" panose="020F0502020204030204"/>
            </a:endParaRPr>
          </a:p>
          <a:p>
            <a:r>
              <a:rPr lang="en-GB" dirty="0">
                <a:ea typeface="Calibri"/>
                <a:cs typeface="Calibri" panose="020F0502020204030204"/>
              </a:rPr>
              <a:t>These are all real examples that we’ve seen in the field during our Data Activator private preview</a:t>
            </a:r>
          </a:p>
          <a:p>
            <a:r>
              <a:rPr lang="en-GB" dirty="0">
                <a:ea typeface="Calibri"/>
                <a:cs typeface="Calibri" panose="020F0502020204030204"/>
              </a:rPr>
              <a:t>And they all follow that monitor, detect, act pattern.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09E682-B60E-40CF-8CB0-438791278FA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7678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panose="020F0502020204030204"/>
              </a:rPr>
              <a:t>And so the question is: how to organizations typically handle this type of case? How do they go about driving actions from their data?</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09E682-B60E-40CF-8CB0-438791278FA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264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panose="020F0502020204030204"/>
              </a:rPr>
              <a:t>The answer is: it’s usually a manual process</a:t>
            </a:r>
          </a:p>
          <a:p>
            <a:r>
              <a:rPr lang="en-GB" dirty="0">
                <a:ea typeface="Calibri"/>
                <a:cs typeface="Calibri" panose="020F0502020204030204"/>
              </a:rPr>
              <a:t>The typical scenario is that you have a central data team who is tasked with making reports for the business</a:t>
            </a:r>
          </a:p>
          <a:p>
            <a:r>
              <a:rPr lang="en-GB" dirty="0">
                <a:ea typeface="Calibri"/>
                <a:cs typeface="Calibri" panose="020F0502020204030204"/>
              </a:rPr>
              <a:t>The reports get pushed out to the business</a:t>
            </a:r>
          </a:p>
          <a:p>
            <a:r>
              <a:rPr lang="en-GB" dirty="0">
                <a:ea typeface="Calibri"/>
                <a:cs typeface="Calibri" panose="020F0502020204030204"/>
              </a:rPr>
              <a:t>The report consumers monitor the reports continually and act as needed</a:t>
            </a:r>
          </a:p>
          <a:p>
            <a:r>
              <a:rPr lang="en-GB" dirty="0">
                <a:ea typeface="Calibri"/>
                <a:cs typeface="Calibri" panose="020F0502020204030204"/>
              </a:rPr>
              <a:t>The challenge is that the number of reports quickly multiplies</a:t>
            </a:r>
          </a:p>
          <a:p>
            <a:r>
              <a:rPr lang="en-GB" dirty="0">
                <a:ea typeface="Calibri"/>
                <a:cs typeface="Calibri" panose="020F0502020204030204"/>
              </a:rPr>
              <a:t>This creates a burden on the central team as the number of reports they need to maintain continually increases</a:t>
            </a:r>
          </a:p>
          <a:p>
            <a:r>
              <a:rPr lang="en-GB" dirty="0">
                <a:ea typeface="Calibri"/>
                <a:cs typeface="Calibri" panose="020F0502020204030204"/>
              </a:rPr>
              <a:t>And it creates a burden on report consumers, who need to monitor many reports to get their jobs done</a:t>
            </a:r>
          </a:p>
          <a:p>
            <a:r>
              <a:rPr lang="en-GB" dirty="0">
                <a:ea typeface="Calibri"/>
                <a:cs typeface="Calibri" panose="020F0502020204030204"/>
              </a:rPr>
              <a:t>Often people are too busy to check on the reports, or they just forget.</a:t>
            </a:r>
          </a:p>
          <a:p>
            <a:r>
              <a:rPr lang="en-GB" dirty="0">
                <a:ea typeface="Calibri"/>
                <a:cs typeface="Calibri" panose="020F0502020204030204"/>
              </a:rPr>
              <a:t>Sometimes the report consumers don’t even know the reports exist</a:t>
            </a:r>
          </a:p>
          <a:p>
            <a:r>
              <a:rPr lang="en-GB">
                <a:ea typeface="Calibri"/>
                <a:cs typeface="Calibri" panose="020F0502020204030204"/>
              </a:rPr>
              <a:t>The result </a:t>
            </a:r>
            <a:r>
              <a:rPr lang="en-GB" dirty="0">
                <a:ea typeface="Calibri"/>
                <a:cs typeface="Calibri" panose="020F0502020204030204"/>
              </a:rPr>
              <a:t>is that things fall through the cracks.</a:t>
            </a:r>
          </a:p>
          <a:p>
            <a:endParaRPr lang="en-GB" dirty="0">
              <a:ea typeface="Calibri"/>
              <a:cs typeface="Calibri" panose="020F0502020204030204"/>
            </a:endParaRPr>
          </a:p>
          <a:p>
            <a:endParaRPr lang="en-GB" dirty="0">
              <a:ea typeface="Calibri"/>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09E682-B60E-40CF-8CB0-438791278FA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02018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panose="020F0502020204030204"/>
              </a:rPr>
              <a:t>So that’s the challenge with manual monitoring. It is hard to scale and very time consuming.</a:t>
            </a:r>
          </a:p>
          <a:p>
            <a:r>
              <a:rPr lang="en-GB" dirty="0">
                <a:ea typeface="Calibri"/>
                <a:cs typeface="Calibri" panose="020F0502020204030204"/>
              </a:rPr>
              <a:t>What if we could automate it?</a:t>
            </a:r>
          </a:p>
          <a:p>
            <a:r>
              <a:rPr lang="en-GB" dirty="0">
                <a:ea typeface="Calibri"/>
                <a:cs typeface="Calibri" panose="020F0502020204030204"/>
              </a:rPr>
              <a:t>Think about that example with the truck tire pressure.</a:t>
            </a:r>
          </a:p>
          <a:p>
            <a:r>
              <a:rPr lang="en-GB" dirty="0">
                <a:ea typeface="Calibri"/>
                <a:cs typeface="Calibri" panose="020F0502020204030204"/>
              </a:rPr>
              <a:t>Wouldn’t it be nice if we could just send an automatic alert to the relevant mechanic to warn them that they need to inflate the tire?</a:t>
            </a:r>
          </a:p>
          <a:p>
            <a:r>
              <a:rPr lang="en-GB" dirty="0">
                <a:ea typeface="Calibri"/>
                <a:cs typeface="Calibri" panose="020F0502020204030204"/>
              </a:rPr>
              <a:t>The challenge with that is that the rules quickly get complicated</a:t>
            </a:r>
          </a:p>
          <a:p>
            <a:r>
              <a:rPr lang="en-GB" dirty="0">
                <a:ea typeface="Calibri"/>
                <a:cs typeface="Calibri" panose="020F0502020204030204"/>
              </a:rPr>
              <a:t>The right tire pressure depends on the make and model of the truck</a:t>
            </a:r>
          </a:p>
          <a:p>
            <a:r>
              <a:rPr lang="en-GB" dirty="0">
                <a:ea typeface="Calibri"/>
                <a:cs typeface="Calibri" panose="020F0502020204030204"/>
              </a:rPr>
              <a:t>If the pressure is at zero that’s a very different matter to the pressure being just below the correct pressure</a:t>
            </a:r>
          </a:p>
          <a:p>
            <a:r>
              <a:rPr lang="en-GB" dirty="0">
                <a:ea typeface="Calibri"/>
                <a:cs typeface="Calibri" panose="020F0502020204030204"/>
              </a:rPr>
              <a:t>And which mechanic do you notify? It will depend on where the truck is</a:t>
            </a:r>
          </a:p>
          <a:p>
            <a:r>
              <a:rPr lang="en-GB" dirty="0">
                <a:ea typeface="Calibri"/>
                <a:cs typeface="Calibri" panose="020F0502020204030204"/>
              </a:rPr>
              <a:t>So all these rules need to get encoded into the alert logic</a:t>
            </a:r>
          </a:p>
          <a:p>
            <a:r>
              <a:rPr lang="en-GB" dirty="0">
                <a:ea typeface="Calibri"/>
                <a:cs typeface="Calibri" panose="020F0502020204030204"/>
              </a:rPr>
              <a:t>And that has typically required writing code in some form</a:t>
            </a:r>
          </a:p>
          <a:p>
            <a:r>
              <a:rPr lang="en-GB" dirty="0">
                <a:ea typeface="Calibri"/>
                <a:cs typeface="Calibri" panose="020F0502020204030204"/>
              </a:rPr>
              <a:t>It might just be a SQL query but it’s code nonetheless</a:t>
            </a:r>
          </a:p>
          <a:p>
            <a:r>
              <a:rPr lang="en-GB" dirty="0">
                <a:ea typeface="Calibri"/>
                <a:cs typeface="Calibri" panose="020F0502020204030204"/>
              </a:rPr>
              <a:t>And then you get all the challenges with writing code</a:t>
            </a:r>
          </a:p>
          <a:p>
            <a:r>
              <a:rPr lang="en-GB" dirty="0">
                <a:ea typeface="Calibri"/>
                <a:cs typeface="Calibri" panose="020F0502020204030204"/>
              </a:rPr>
              <a:t>You have to write a spec for the technical team</a:t>
            </a:r>
          </a:p>
          <a:p>
            <a:r>
              <a:rPr lang="en-GB" dirty="0">
                <a:ea typeface="Calibri"/>
                <a:cs typeface="Calibri" panose="020F0502020204030204"/>
              </a:rPr>
              <a:t>When the rules change, you have to rewrite the code</a:t>
            </a:r>
          </a:p>
          <a:p>
            <a:r>
              <a:rPr lang="en-GB" dirty="0">
                <a:ea typeface="Calibri"/>
                <a:cs typeface="Calibri" panose="020F0502020204030204"/>
              </a:rPr>
              <a:t>So it often turns out to be impractical.</a:t>
            </a:r>
          </a:p>
          <a:p>
            <a:r>
              <a:rPr lang="en-GB" dirty="0">
                <a:ea typeface="Calibri"/>
                <a:cs typeface="Calibri" panose="020F0502020204030204"/>
              </a:rPr>
              <a:t>What we need is some way to get to no-code alerts</a:t>
            </a:r>
          </a:p>
          <a:p>
            <a:r>
              <a:rPr lang="en-GB" dirty="0">
                <a:ea typeface="Calibri"/>
                <a:cs typeface="Calibri" panose="020F0502020204030204"/>
              </a:rPr>
              <a:t>We need to empower that truck mechanic to define the alert logic themselves, without having to write code</a:t>
            </a:r>
          </a:p>
          <a:p>
            <a:r>
              <a:rPr lang="en-GB" dirty="0">
                <a:ea typeface="Calibri"/>
                <a:cs typeface="Calibri" panose="020F0502020204030204"/>
              </a:rPr>
              <a:t>We want to empower the experts who know what rules to look for to create the alerts themselves.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009E682-B60E-40CF-8CB0-438791278FA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83307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31F5BB9-0629-3078-CB90-7A24BB9FB5F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5641848" y="1523719"/>
            <a:ext cx="7616952" cy="4572000"/>
          </a:xfrm>
          <a:prstGeom prst="rect">
            <a:avLst/>
          </a:prstGeom>
        </p:spPr>
      </p:pic>
      <p:sp>
        <p:nvSpPr>
          <p:cNvPr id="2" name="Title 1"/>
          <p:cNvSpPr>
            <a:spLocks noGrp="1"/>
          </p:cNvSpPr>
          <p:nvPr>
            <p:ph type="ctrTitle"/>
          </p:nvPr>
        </p:nvSpPr>
        <p:spPr>
          <a:xfrm>
            <a:off x="841248" y="3249845"/>
            <a:ext cx="10512552" cy="2234269"/>
          </a:xfrm>
        </p:spPr>
        <p:txBody>
          <a:bodyPr anchor="b">
            <a:noAutofit/>
          </a:bodyPr>
          <a:lstStyle>
            <a:lvl1pPr algn="l">
              <a:defRPr sz="4800" cap="all" spc="300"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841248" y="5687229"/>
            <a:ext cx="10512552" cy="1015577"/>
          </a:xfrm>
        </p:spPr>
        <p:txBody>
          <a:bodyPr>
            <a:noAutofit/>
          </a:bodyPr>
          <a:lstStyle>
            <a:lvl1pPr marL="0" indent="0" algn="l">
              <a:buNone/>
              <a:defRPr sz="1800" cap="all" spc="300" baseline="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0225" y="999706"/>
            <a:ext cx="2095500" cy="762000"/>
          </a:xfrm>
          <a:prstGeom prst="rect">
            <a:avLst/>
          </a:prstGeom>
        </p:spPr>
      </p:pic>
      <p:sp>
        <p:nvSpPr>
          <p:cNvPr id="5" name="Footer Placeholder 4">
            <a:extLst>
              <a:ext uri="{FF2B5EF4-FFF2-40B4-BE49-F238E27FC236}">
                <a16:creationId xmlns:a16="http://schemas.microsoft.com/office/drawing/2014/main" id="{01794DAC-DC69-8832-5343-6069640656A4}"/>
              </a:ext>
            </a:extLst>
          </p:cNvPr>
          <p:cNvSpPr>
            <a:spLocks noGrp="1"/>
          </p:cNvSpPr>
          <p:nvPr>
            <p:ph type="ftr" sz="quarter" idx="11"/>
          </p:nvPr>
        </p:nvSpPr>
        <p:spPr>
          <a:xfrm>
            <a:off x="841248" y="7059676"/>
            <a:ext cx="4114800" cy="405525"/>
          </a:xfrm>
        </p:spPr>
        <p:txBody>
          <a:bodyPr/>
          <a:lstStyle>
            <a:lvl1pPr algn="l">
              <a:defRPr spc="300" baseline="0">
                <a:solidFill>
                  <a:schemeClr val="bg1">
                    <a:lumMod val="85000"/>
                  </a:schemeClr>
                </a:solidFill>
              </a:defRPr>
            </a:lvl1pPr>
          </a:lstStyle>
          <a:p>
            <a:pPr defTabSz="274300"/>
            <a:r>
              <a:rPr lang="en-US"/>
              <a:t>Microsoft Confidential</a:t>
            </a:r>
          </a:p>
        </p:txBody>
      </p:sp>
    </p:spTree>
    <p:extLst>
      <p:ext uri="{BB962C8B-B14F-4D97-AF65-F5344CB8AC3E}">
        <p14:creationId xmlns:p14="http://schemas.microsoft.com/office/powerpoint/2010/main" val="42575781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Canvas with Title">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0" y="0"/>
            <a:ext cx="12188952" cy="1421807"/>
          </a:xfr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lvl1pPr marL="0" indent="0">
              <a:buNone/>
              <a:defRPr lang="en-US" sz="3200" cap="all" spc="200" baseline="0" dirty="0">
                <a:solidFill>
                  <a:schemeClr val="bg1"/>
                </a:solidFill>
                <a:latin typeface="+mn-lt"/>
              </a:defRPr>
            </a:lvl1pPr>
          </a:lstStyle>
          <a:p>
            <a:pPr marL="0" lvl="0"/>
            <a:endParaRPr lang="en-US"/>
          </a:p>
        </p:txBody>
      </p:sp>
      <p:sp>
        <p:nvSpPr>
          <p:cNvPr id="5" name="Date Placeholder 4">
            <a:extLst>
              <a:ext uri="{FF2B5EF4-FFF2-40B4-BE49-F238E27FC236}">
                <a16:creationId xmlns:a16="http://schemas.microsoft.com/office/drawing/2014/main" id="{C562103D-DA05-9118-ABC6-12214CE125F3}"/>
              </a:ext>
            </a:extLst>
          </p:cNvPr>
          <p:cNvSpPr>
            <a:spLocks noGrp="1"/>
          </p:cNvSpPr>
          <p:nvPr>
            <p:ph type="dt" sz="half" idx="11"/>
          </p:nvPr>
        </p:nvSpPr>
        <p:spPr/>
        <p:txBody>
          <a:bodyPr/>
          <a:lstStyle>
            <a:lvl1pPr>
              <a:defRPr>
                <a:solidFill>
                  <a:schemeClr val="bg1">
                    <a:lumMod val="85000"/>
                  </a:schemeClr>
                </a:solidFill>
              </a:defRPr>
            </a:lvl1pPr>
          </a:lstStyle>
          <a:p>
            <a:endParaRPr lang="en-US"/>
          </a:p>
        </p:txBody>
      </p:sp>
      <p:sp>
        <p:nvSpPr>
          <p:cNvPr id="6" name="Footer Placeholder 5">
            <a:extLst>
              <a:ext uri="{FF2B5EF4-FFF2-40B4-BE49-F238E27FC236}">
                <a16:creationId xmlns:a16="http://schemas.microsoft.com/office/drawing/2014/main" id="{C758D71C-F391-5080-456D-797098A65929}"/>
              </a:ext>
            </a:extLst>
          </p:cNvPr>
          <p:cNvSpPr>
            <a:spLocks noGrp="1"/>
          </p:cNvSpPr>
          <p:nvPr>
            <p:ph type="ftr" sz="quarter" idx="12"/>
          </p:nvPr>
        </p:nvSpPr>
        <p:spPr/>
        <p:txBody>
          <a:bodyPr/>
          <a:lstStyle>
            <a:lvl1pPr>
              <a:defRPr>
                <a:solidFill>
                  <a:schemeClr val="bg1">
                    <a:lumMod val="85000"/>
                  </a:schemeClr>
                </a:solidFill>
              </a:defRPr>
            </a:lvl1pPr>
          </a:lstStyle>
          <a:p>
            <a:pPr algn="ctr" defTabSz="274300"/>
            <a:r>
              <a:rPr lang="en-US"/>
              <a:t>Microsoft Confidential</a:t>
            </a:r>
          </a:p>
        </p:txBody>
      </p:sp>
      <p:sp>
        <p:nvSpPr>
          <p:cNvPr id="8" name="Slide Number Placeholder 7">
            <a:extLst>
              <a:ext uri="{FF2B5EF4-FFF2-40B4-BE49-F238E27FC236}">
                <a16:creationId xmlns:a16="http://schemas.microsoft.com/office/drawing/2014/main" id="{1B0E0F17-172C-A077-ED0E-7152B94D032F}"/>
              </a:ext>
            </a:extLst>
          </p:cNvPr>
          <p:cNvSpPr>
            <a:spLocks noGrp="1"/>
          </p:cNvSpPr>
          <p:nvPr>
            <p:ph type="sldNum" sz="quarter" idx="13"/>
          </p:nvPr>
        </p:nvSpPr>
        <p:spPr/>
        <p:txBody>
          <a:bodyPr/>
          <a:lstStyle>
            <a:lvl1pPr>
              <a:defRPr>
                <a:solidFill>
                  <a:schemeClr val="bg1">
                    <a:lumMod val="85000"/>
                  </a:schemeClr>
                </a:solidFill>
              </a:defRPr>
            </a:lvl1pPr>
          </a:lstStyle>
          <a:p>
            <a:fld id="{4EF5C53B-D6FA-4300-8CA7-3653E3D23F24}" type="slidenum">
              <a:rPr lang="en-US" smtClean="0"/>
              <a:pPr/>
              <a:t>‹#›</a:t>
            </a:fld>
            <a:endParaRPr lang="en-US"/>
          </a:p>
        </p:txBody>
      </p:sp>
    </p:spTree>
    <p:extLst>
      <p:ext uri="{BB962C8B-B14F-4D97-AF65-F5344CB8AC3E}">
        <p14:creationId xmlns:p14="http://schemas.microsoft.com/office/powerpoint/2010/main" val="12500573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Canvas">
    <p:bg>
      <p:bgPr>
        <a:solidFill>
          <a:schemeClr val="tx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B60F71F-8B50-7494-3240-C37495725C3E}"/>
              </a:ext>
            </a:extLst>
          </p:cNvPr>
          <p:cNvSpPr>
            <a:spLocks noGrp="1"/>
          </p:cNvSpPr>
          <p:nvPr>
            <p:ph type="dt" sz="half" idx="10"/>
          </p:nvPr>
        </p:nvSpPr>
        <p:spPr/>
        <p:txBody>
          <a:bodyPr/>
          <a:lstStyle>
            <a:lvl1pPr>
              <a:defRPr>
                <a:solidFill>
                  <a:schemeClr val="bg1">
                    <a:lumMod val="85000"/>
                  </a:schemeClr>
                </a:solidFill>
              </a:defRPr>
            </a:lvl1pPr>
          </a:lstStyle>
          <a:p>
            <a:endParaRPr lang="en-US"/>
          </a:p>
        </p:txBody>
      </p:sp>
      <p:sp>
        <p:nvSpPr>
          <p:cNvPr id="6" name="Footer Placeholder 5">
            <a:extLst>
              <a:ext uri="{FF2B5EF4-FFF2-40B4-BE49-F238E27FC236}">
                <a16:creationId xmlns:a16="http://schemas.microsoft.com/office/drawing/2014/main" id="{BA89FA3C-34BC-87D5-071C-6B100E91D197}"/>
              </a:ext>
            </a:extLst>
          </p:cNvPr>
          <p:cNvSpPr>
            <a:spLocks noGrp="1"/>
          </p:cNvSpPr>
          <p:nvPr>
            <p:ph type="ftr" sz="quarter" idx="11"/>
          </p:nvPr>
        </p:nvSpPr>
        <p:spPr/>
        <p:txBody>
          <a:bodyPr/>
          <a:lstStyle>
            <a:lvl1pPr>
              <a:defRPr>
                <a:solidFill>
                  <a:schemeClr val="bg1">
                    <a:lumMod val="85000"/>
                  </a:schemeClr>
                </a:solidFill>
              </a:defRPr>
            </a:lvl1pPr>
          </a:lstStyle>
          <a:p>
            <a:pPr algn="ctr" defTabSz="274300"/>
            <a:r>
              <a:rPr lang="en-US"/>
              <a:t>Microsoft Confidential</a:t>
            </a:r>
          </a:p>
        </p:txBody>
      </p:sp>
      <p:sp>
        <p:nvSpPr>
          <p:cNvPr id="7" name="Slide Number Placeholder 6">
            <a:extLst>
              <a:ext uri="{FF2B5EF4-FFF2-40B4-BE49-F238E27FC236}">
                <a16:creationId xmlns:a16="http://schemas.microsoft.com/office/drawing/2014/main" id="{CDA59C7F-1A56-1D76-9C2F-72ADEFE0F79E}"/>
              </a:ext>
            </a:extLst>
          </p:cNvPr>
          <p:cNvSpPr>
            <a:spLocks noGrp="1"/>
          </p:cNvSpPr>
          <p:nvPr>
            <p:ph type="sldNum" sz="quarter" idx="12"/>
          </p:nvPr>
        </p:nvSpPr>
        <p:spPr/>
        <p:txBody>
          <a:bodyPr/>
          <a:lstStyle>
            <a:lvl1pPr>
              <a:defRPr>
                <a:solidFill>
                  <a:schemeClr val="bg1">
                    <a:lumMod val="85000"/>
                  </a:schemeClr>
                </a:solidFill>
              </a:defRPr>
            </a:lvl1pPr>
          </a:lstStyle>
          <a:p>
            <a:fld id="{4EF5C53B-D6FA-4300-8CA7-3653E3D23F24}" type="slidenum">
              <a:rPr lang="en-US" smtClean="0"/>
              <a:pPr/>
              <a:t>‹#›</a:t>
            </a:fld>
            <a:endParaRPr lang="en-US"/>
          </a:p>
        </p:txBody>
      </p:sp>
    </p:spTree>
    <p:extLst>
      <p:ext uri="{BB962C8B-B14F-4D97-AF65-F5344CB8AC3E}">
        <p14:creationId xmlns:p14="http://schemas.microsoft.com/office/powerpoint/2010/main" val="10891325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901"/>
            <a:ext cx="10515600" cy="3168387"/>
          </a:xfrm>
        </p:spPr>
        <p:txBody>
          <a:bodyPr anchor="b">
            <a:normAutofit/>
          </a:bodyPr>
          <a:lstStyle>
            <a:lvl1pPr algn="l">
              <a:defRPr sz="4400" cap="all" spc="30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5788787"/>
            <a:ext cx="10515600" cy="1117134"/>
          </a:xfrm>
        </p:spPr>
        <p:txBody>
          <a:bodyPr/>
          <a:lstStyle>
            <a:lvl1pPr marL="0" indent="0" algn="l">
              <a:buNone/>
              <a:defRPr sz="1800" cap="all" spc="300" baseline="0">
                <a:solidFill>
                  <a:schemeClr val="bg2"/>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C6F5AC2E-F40A-73B7-4B47-8EACB072084F}"/>
              </a:ext>
            </a:extLst>
          </p:cNvPr>
          <p:cNvSpPr>
            <a:spLocks noGrp="1"/>
          </p:cNvSpPr>
          <p:nvPr>
            <p:ph type="ftr" sz="quarter" idx="11"/>
          </p:nvPr>
        </p:nvSpPr>
        <p:spPr>
          <a:xfrm>
            <a:off x="841248" y="7059676"/>
            <a:ext cx="4114800" cy="405525"/>
          </a:xfrm>
        </p:spPr>
        <p:txBody>
          <a:bodyPr/>
          <a:lstStyle>
            <a:lvl1pPr algn="l">
              <a:defRPr spc="300" baseline="0">
                <a:solidFill>
                  <a:schemeClr val="bg1">
                    <a:lumMod val="85000"/>
                  </a:schemeClr>
                </a:solidFill>
              </a:defRPr>
            </a:lvl1pPr>
          </a:lstStyle>
          <a:p>
            <a:pPr defTabSz="274300"/>
            <a:r>
              <a:rPr lang="en-US"/>
              <a:t>Microsoft Confidential</a:t>
            </a:r>
          </a:p>
        </p:txBody>
      </p:sp>
    </p:spTree>
    <p:extLst>
      <p:ext uri="{BB962C8B-B14F-4D97-AF65-F5344CB8AC3E}">
        <p14:creationId xmlns:p14="http://schemas.microsoft.com/office/powerpoint/2010/main" val="35541504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grpSp>
        <p:nvGrpSpPr>
          <p:cNvPr id="136" name="Group 135">
            <a:extLst>
              <a:ext uri="{FF2B5EF4-FFF2-40B4-BE49-F238E27FC236}">
                <a16:creationId xmlns:a16="http://schemas.microsoft.com/office/drawing/2014/main" id="{D9A9E3BB-0ACC-1F91-DCC7-D664304A0A83}"/>
              </a:ext>
            </a:extLst>
          </p:cNvPr>
          <p:cNvGrpSpPr>
            <a:grpSpLocks noChangeAspect="1"/>
          </p:cNvGrpSpPr>
          <p:nvPr userDrawn="1"/>
        </p:nvGrpSpPr>
        <p:grpSpPr>
          <a:xfrm>
            <a:off x="2291003" y="1966559"/>
            <a:ext cx="7828656" cy="4324786"/>
            <a:chOff x="2448080" y="1622007"/>
            <a:chExt cx="7540315" cy="3750510"/>
          </a:xfrm>
        </p:grpSpPr>
        <p:sp>
          <p:nvSpPr>
            <p:cNvPr id="137" name="Freeform 244">
              <a:extLst>
                <a:ext uri="{FF2B5EF4-FFF2-40B4-BE49-F238E27FC236}">
                  <a16:creationId xmlns:a16="http://schemas.microsoft.com/office/drawing/2014/main" id="{3EACF187-F5A5-DF06-F2D4-C323EA41AB94}"/>
                </a:ext>
                <a:ext uri="{C183D7F6-B498-43B3-948B-1728B52AA6E4}">
                  <adec:decorative xmlns:adec="http://schemas.microsoft.com/office/drawing/2017/decorative" val="1"/>
                </a:ext>
              </a:extLst>
            </p:cNvPr>
            <p:cNvSpPr>
              <a:spLocks noEditPoints="1"/>
            </p:cNvSpPr>
            <p:nvPr/>
          </p:nvSpPr>
          <p:spPr bwMode="auto">
            <a:xfrm>
              <a:off x="3213894" y="2137319"/>
              <a:ext cx="981812" cy="233040"/>
            </a:xfrm>
            <a:custGeom>
              <a:avLst/>
              <a:gdLst>
                <a:gd name="T0" fmla="*/ 0 w 402"/>
                <a:gd name="T1" fmla="*/ 21 h 90"/>
                <a:gd name="T2" fmla="*/ 18 w 402"/>
                <a:gd name="T3" fmla="*/ 89 h 90"/>
                <a:gd name="T4" fmla="*/ 54 w 402"/>
                <a:gd name="T5" fmla="*/ 54 h 90"/>
                <a:gd name="T6" fmla="*/ 39 w 402"/>
                <a:gd name="T7" fmla="*/ 75 h 90"/>
                <a:gd name="T8" fmla="*/ 8 w 402"/>
                <a:gd name="T9" fmla="*/ 82 h 90"/>
                <a:gd name="T10" fmla="*/ 19 w 402"/>
                <a:gd name="T11" fmla="*/ 29 h 90"/>
                <a:gd name="T12" fmla="*/ 39 w 402"/>
                <a:gd name="T13" fmla="*/ 75 h 90"/>
                <a:gd name="T14" fmla="*/ 27 w 402"/>
                <a:gd name="T15" fmla="*/ 15 h 90"/>
                <a:gd name="T16" fmla="*/ 10 w 402"/>
                <a:gd name="T17" fmla="*/ 0 h 90"/>
                <a:gd name="T18" fmla="*/ 23 w 402"/>
                <a:gd name="T19" fmla="*/ 10 h 90"/>
                <a:gd name="T20" fmla="*/ 37 w 402"/>
                <a:gd name="T21" fmla="*/ 0 h 90"/>
                <a:gd name="T22" fmla="*/ 84 w 402"/>
                <a:gd name="T23" fmla="*/ 21 h 90"/>
                <a:gd name="T24" fmla="*/ 67 w 402"/>
                <a:gd name="T25" fmla="*/ 89 h 90"/>
                <a:gd name="T26" fmla="*/ 102 w 402"/>
                <a:gd name="T27" fmla="*/ 70 h 90"/>
                <a:gd name="T28" fmla="*/ 118 w 402"/>
                <a:gd name="T29" fmla="*/ 89 h 90"/>
                <a:gd name="T30" fmla="*/ 77 w 402"/>
                <a:gd name="T31" fmla="*/ 63 h 90"/>
                <a:gd name="T32" fmla="*/ 88 w 402"/>
                <a:gd name="T33" fmla="*/ 30 h 90"/>
                <a:gd name="T34" fmla="*/ 89 w 402"/>
                <a:gd name="T35" fmla="*/ 34 h 90"/>
                <a:gd name="T36" fmla="*/ 77 w 402"/>
                <a:gd name="T37" fmla="*/ 63 h 90"/>
                <a:gd name="T38" fmla="*/ 164 w 402"/>
                <a:gd name="T39" fmla="*/ 89 h 90"/>
                <a:gd name="T40" fmla="*/ 136 w 402"/>
                <a:gd name="T41" fmla="*/ 56 h 90"/>
                <a:gd name="T42" fmla="*/ 136 w 402"/>
                <a:gd name="T43" fmla="*/ 89 h 90"/>
                <a:gd name="T44" fmla="*/ 128 w 402"/>
                <a:gd name="T45" fmla="*/ 21 h 90"/>
                <a:gd name="T46" fmla="*/ 136 w 402"/>
                <a:gd name="T47" fmla="*/ 53 h 90"/>
                <a:gd name="T48" fmla="*/ 138 w 402"/>
                <a:gd name="T49" fmla="*/ 51 h 90"/>
                <a:gd name="T50" fmla="*/ 173 w 402"/>
                <a:gd name="T51" fmla="*/ 21 h 90"/>
                <a:gd name="T52" fmla="*/ 175 w 402"/>
                <a:gd name="T53" fmla="*/ 89 h 90"/>
                <a:gd name="T54" fmla="*/ 208 w 402"/>
                <a:gd name="T55" fmla="*/ 90 h 90"/>
                <a:gd name="T56" fmla="*/ 183 w 402"/>
                <a:gd name="T57" fmla="*/ 21 h 90"/>
                <a:gd name="T58" fmla="*/ 191 w 402"/>
                <a:gd name="T59" fmla="*/ 62 h 90"/>
                <a:gd name="T60" fmla="*/ 226 w 402"/>
                <a:gd name="T61" fmla="*/ 63 h 90"/>
                <a:gd name="T62" fmla="*/ 233 w 402"/>
                <a:gd name="T63" fmla="*/ 21 h 90"/>
                <a:gd name="T64" fmla="*/ 267 w 402"/>
                <a:gd name="T65" fmla="*/ 65 h 90"/>
                <a:gd name="T66" fmla="*/ 249 w 402"/>
                <a:gd name="T67" fmla="*/ 90 h 90"/>
                <a:gd name="T68" fmla="*/ 242 w 402"/>
                <a:gd name="T69" fmla="*/ 81 h 90"/>
                <a:gd name="T70" fmla="*/ 260 w 402"/>
                <a:gd name="T71" fmla="*/ 65 h 90"/>
                <a:gd name="T72" fmla="*/ 267 w 402"/>
                <a:gd name="T73" fmla="*/ 21 h 90"/>
                <a:gd name="T74" fmla="*/ 320 w 402"/>
                <a:gd name="T75" fmla="*/ 89 h 90"/>
                <a:gd name="T76" fmla="*/ 285 w 402"/>
                <a:gd name="T77" fmla="*/ 21 h 90"/>
                <a:gd name="T78" fmla="*/ 319 w 402"/>
                <a:gd name="T79" fmla="*/ 29 h 90"/>
                <a:gd name="T80" fmla="*/ 292 w 402"/>
                <a:gd name="T81" fmla="*/ 51 h 90"/>
                <a:gd name="T82" fmla="*/ 317 w 402"/>
                <a:gd name="T83" fmla="*/ 58 h 90"/>
                <a:gd name="T84" fmla="*/ 292 w 402"/>
                <a:gd name="T85" fmla="*/ 82 h 90"/>
                <a:gd name="T86" fmla="*/ 320 w 402"/>
                <a:gd name="T87" fmla="*/ 89 h 90"/>
                <a:gd name="T88" fmla="*/ 394 w 402"/>
                <a:gd name="T89" fmla="*/ 89 h 90"/>
                <a:gd name="T90" fmla="*/ 395 w 402"/>
                <a:gd name="T91" fmla="*/ 31 h 90"/>
                <a:gd name="T92" fmla="*/ 393 w 402"/>
                <a:gd name="T93" fmla="*/ 37 h 90"/>
                <a:gd name="T94" fmla="*/ 366 w 402"/>
                <a:gd name="T95" fmla="*/ 89 h 90"/>
                <a:gd name="T96" fmla="*/ 341 w 402"/>
                <a:gd name="T97" fmla="*/ 31 h 90"/>
                <a:gd name="T98" fmla="*/ 341 w 402"/>
                <a:gd name="T99" fmla="*/ 44 h 90"/>
                <a:gd name="T100" fmla="*/ 333 w 402"/>
                <a:gd name="T101" fmla="*/ 89 h 90"/>
                <a:gd name="T102" fmla="*/ 344 w 402"/>
                <a:gd name="T103" fmla="*/ 21 h 90"/>
                <a:gd name="T104" fmla="*/ 368 w 402"/>
                <a:gd name="T105" fmla="*/ 77 h 90"/>
                <a:gd name="T106" fmla="*/ 371 w 402"/>
                <a:gd name="T107" fmla="*/ 68 h 90"/>
                <a:gd name="T108" fmla="*/ 402 w 402"/>
                <a:gd name="T109"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2" h="90">
                  <a:moveTo>
                    <a:pt x="19" y="21"/>
                  </a:moveTo>
                  <a:cubicBezTo>
                    <a:pt x="0" y="21"/>
                    <a:pt x="0" y="21"/>
                    <a:pt x="0" y="21"/>
                  </a:cubicBezTo>
                  <a:cubicBezTo>
                    <a:pt x="0" y="89"/>
                    <a:pt x="0" y="89"/>
                    <a:pt x="0" y="89"/>
                  </a:cubicBezTo>
                  <a:cubicBezTo>
                    <a:pt x="18" y="89"/>
                    <a:pt x="18" y="89"/>
                    <a:pt x="18" y="89"/>
                  </a:cubicBezTo>
                  <a:cubicBezTo>
                    <a:pt x="29" y="89"/>
                    <a:pt x="38" y="86"/>
                    <a:pt x="45" y="79"/>
                  </a:cubicBezTo>
                  <a:cubicBezTo>
                    <a:pt x="51" y="73"/>
                    <a:pt x="54" y="65"/>
                    <a:pt x="54" y="54"/>
                  </a:cubicBezTo>
                  <a:cubicBezTo>
                    <a:pt x="54" y="32"/>
                    <a:pt x="43" y="21"/>
                    <a:pt x="19" y="21"/>
                  </a:cubicBezTo>
                  <a:close/>
                  <a:moveTo>
                    <a:pt x="39" y="75"/>
                  </a:moveTo>
                  <a:cubicBezTo>
                    <a:pt x="34" y="79"/>
                    <a:pt x="27" y="82"/>
                    <a:pt x="18" y="82"/>
                  </a:cubicBezTo>
                  <a:cubicBezTo>
                    <a:pt x="8" y="82"/>
                    <a:pt x="8" y="82"/>
                    <a:pt x="8" y="82"/>
                  </a:cubicBezTo>
                  <a:cubicBezTo>
                    <a:pt x="8" y="29"/>
                    <a:pt x="8" y="29"/>
                    <a:pt x="8" y="29"/>
                  </a:cubicBezTo>
                  <a:cubicBezTo>
                    <a:pt x="19" y="29"/>
                    <a:pt x="19" y="29"/>
                    <a:pt x="19" y="29"/>
                  </a:cubicBezTo>
                  <a:cubicBezTo>
                    <a:pt x="37" y="29"/>
                    <a:pt x="46" y="37"/>
                    <a:pt x="46" y="54"/>
                  </a:cubicBezTo>
                  <a:cubicBezTo>
                    <a:pt x="46" y="63"/>
                    <a:pt x="44" y="70"/>
                    <a:pt x="39" y="75"/>
                  </a:cubicBezTo>
                  <a:close/>
                  <a:moveTo>
                    <a:pt x="37" y="0"/>
                  </a:moveTo>
                  <a:cubicBezTo>
                    <a:pt x="27" y="15"/>
                    <a:pt x="27" y="15"/>
                    <a:pt x="27" y="15"/>
                  </a:cubicBezTo>
                  <a:cubicBezTo>
                    <a:pt x="20" y="15"/>
                    <a:pt x="20" y="15"/>
                    <a:pt x="20" y="15"/>
                  </a:cubicBezTo>
                  <a:cubicBezTo>
                    <a:pt x="10" y="0"/>
                    <a:pt x="10" y="0"/>
                    <a:pt x="10" y="0"/>
                  </a:cubicBezTo>
                  <a:cubicBezTo>
                    <a:pt x="16" y="0"/>
                    <a:pt x="16" y="0"/>
                    <a:pt x="16" y="0"/>
                  </a:cubicBezTo>
                  <a:cubicBezTo>
                    <a:pt x="23" y="10"/>
                    <a:pt x="23" y="10"/>
                    <a:pt x="23" y="10"/>
                  </a:cubicBezTo>
                  <a:cubicBezTo>
                    <a:pt x="31" y="0"/>
                    <a:pt x="31" y="0"/>
                    <a:pt x="31" y="0"/>
                  </a:cubicBezTo>
                  <a:lnTo>
                    <a:pt x="37" y="0"/>
                  </a:lnTo>
                  <a:close/>
                  <a:moveTo>
                    <a:pt x="92" y="21"/>
                  </a:moveTo>
                  <a:cubicBezTo>
                    <a:pt x="84" y="21"/>
                    <a:pt x="84" y="21"/>
                    <a:pt x="84" y="21"/>
                  </a:cubicBezTo>
                  <a:cubicBezTo>
                    <a:pt x="58" y="89"/>
                    <a:pt x="58" y="89"/>
                    <a:pt x="58" y="89"/>
                  </a:cubicBezTo>
                  <a:cubicBezTo>
                    <a:pt x="67" y="89"/>
                    <a:pt x="67" y="89"/>
                    <a:pt x="67" y="89"/>
                  </a:cubicBezTo>
                  <a:cubicBezTo>
                    <a:pt x="74" y="70"/>
                    <a:pt x="74" y="70"/>
                    <a:pt x="74" y="70"/>
                  </a:cubicBezTo>
                  <a:cubicBezTo>
                    <a:pt x="102" y="70"/>
                    <a:pt x="102" y="70"/>
                    <a:pt x="102" y="70"/>
                  </a:cubicBezTo>
                  <a:cubicBezTo>
                    <a:pt x="110" y="89"/>
                    <a:pt x="110" y="89"/>
                    <a:pt x="110" y="89"/>
                  </a:cubicBezTo>
                  <a:cubicBezTo>
                    <a:pt x="118" y="89"/>
                    <a:pt x="118" y="89"/>
                    <a:pt x="118" y="89"/>
                  </a:cubicBezTo>
                  <a:lnTo>
                    <a:pt x="92" y="21"/>
                  </a:lnTo>
                  <a:close/>
                  <a:moveTo>
                    <a:pt x="77" y="63"/>
                  </a:moveTo>
                  <a:cubicBezTo>
                    <a:pt x="87" y="34"/>
                    <a:pt x="87" y="34"/>
                    <a:pt x="87" y="34"/>
                  </a:cubicBezTo>
                  <a:cubicBezTo>
                    <a:pt x="87" y="33"/>
                    <a:pt x="88" y="32"/>
                    <a:pt x="88" y="30"/>
                  </a:cubicBezTo>
                  <a:cubicBezTo>
                    <a:pt x="88" y="30"/>
                    <a:pt x="88" y="30"/>
                    <a:pt x="88" y="30"/>
                  </a:cubicBezTo>
                  <a:cubicBezTo>
                    <a:pt x="89" y="32"/>
                    <a:pt x="89" y="33"/>
                    <a:pt x="89" y="34"/>
                  </a:cubicBezTo>
                  <a:cubicBezTo>
                    <a:pt x="100" y="63"/>
                    <a:pt x="100" y="63"/>
                    <a:pt x="100" y="63"/>
                  </a:cubicBezTo>
                  <a:lnTo>
                    <a:pt x="77" y="63"/>
                  </a:lnTo>
                  <a:close/>
                  <a:moveTo>
                    <a:pt x="175" y="89"/>
                  </a:moveTo>
                  <a:cubicBezTo>
                    <a:pt x="164" y="89"/>
                    <a:pt x="164" y="89"/>
                    <a:pt x="164" y="89"/>
                  </a:cubicBezTo>
                  <a:cubicBezTo>
                    <a:pt x="138" y="58"/>
                    <a:pt x="138" y="58"/>
                    <a:pt x="138" y="58"/>
                  </a:cubicBezTo>
                  <a:cubicBezTo>
                    <a:pt x="137" y="57"/>
                    <a:pt x="137" y="56"/>
                    <a:pt x="136" y="56"/>
                  </a:cubicBezTo>
                  <a:cubicBezTo>
                    <a:pt x="136" y="56"/>
                    <a:pt x="136" y="56"/>
                    <a:pt x="136" y="56"/>
                  </a:cubicBezTo>
                  <a:cubicBezTo>
                    <a:pt x="136" y="89"/>
                    <a:pt x="136" y="89"/>
                    <a:pt x="136" y="89"/>
                  </a:cubicBezTo>
                  <a:cubicBezTo>
                    <a:pt x="128" y="89"/>
                    <a:pt x="128" y="89"/>
                    <a:pt x="128" y="89"/>
                  </a:cubicBezTo>
                  <a:cubicBezTo>
                    <a:pt x="128" y="21"/>
                    <a:pt x="128" y="21"/>
                    <a:pt x="128" y="21"/>
                  </a:cubicBezTo>
                  <a:cubicBezTo>
                    <a:pt x="136" y="21"/>
                    <a:pt x="136" y="21"/>
                    <a:pt x="136" y="21"/>
                  </a:cubicBezTo>
                  <a:cubicBezTo>
                    <a:pt x="136" y="53"/>
                    <a:pt x="136" y="53"/>
                    <a:pt x="136" y="53"/>
                  </a:cubicBezTo>
                  <a:cubicBezTo>
                    <a:pt x="136" y="53"/>
                    <a:pt x="136" y="53"/>
                    <a:pt x="136" y="53"/>
                  </a:cubicBezTo>
                  <a:cubicBezTo>
                    <a:pt x="137" y="52"/>
                    <a:pt x="137" y="52"/>
                    <a:pt x="138" y="51"/>
                  </a:cubicBezTo>
                  <a:cubicBezTo>
                    <a:pt x="163" y="21"/>
                    <a:pt x="163" y="21"/>
                    <a:pt x="163" y="21"/>
                  </a:cubicBezTo>
                  <a:cubicBezTo>
                    <a:pt x="173" y="21"/>
                    <a:pt x="173" y="21"/>
                    <a:pt x="173" y="21"/>
                  </a:cubicBezTo>
                  <a:cubicBezTo>
                    <a:pt x="144" y="54"/>
                    <a:pt x="144" y="54"/>
                    <a:pt x="144" y="54"/>
                  </a:cubicBezTo>
                  <a:lnTo>
                    <a:pt x="175" y="89"/>
                  </a:lnTo>
                  <a:close/>
                  <a:moveTo>
                    <a:pt x="233" y="62"/>
                  </a:moveTo>
                  <a:cubicBezTo>
                    <a:pt x="233" y="80"/>
                    <a:pt x="225" y="90"/>
                    <a:pt x="208" y="90"/>
                  </a:cubicBezTo>
                  <a:cubicBezTo>
                    <a:pt x="191" y="90"/>
                    <a:pt x="183" y="81"/>
                    <a:pt x="183" y="63"/>
                  </a:cubicBezTo>
                  <a:cubicBezTo>
                    <a:pt x="183" y="21"/>
                    <a:pt x="183" y="21"/>
                    <a:pt x="183" y="21"/>
                  </a:cubicBezTo>
                  <a:cubicBezTo>
                    <a:pt x="191" y="21"/>
                    <a:pt x="191" y="21"/>
                    <a:pt x="191" y="21"/>
                  </a:cubicBezTo>
                  <a:cubicBezTo>
                    <a:pt x="191" y="62"/>
                    <a:pt x="191" y="62"/>
                    <a:pt x="191" y="62"/>
                  </a:cubicBezTo>
                  <a:cubicBezTo>
                    <a:pt x="191" y="76"/>
                    <a:pt x="197" y="83"/>
                    <a:pt x="209" y="83"/>
                  </a:cubicBezTo>
                  <a:cubicBezTo>
                    <a:pt x="220" y="83"/>
                    <a:pt x="226" y="76"/>
                    <a:pt x="226" y="63"/>
                  </a:cubicBezTo>
                  <a:cubicBezTo>
                    <a:pt x="226" y="21"/>
                    <a:pt x="226" y="21"/>
                    <a:pt x="226" y="21"/>
                  </a:cubicBezTo>
                  <a:cubicBezTo>
                    <a:pt x="233" y="21"/>
                    <a:pt x="233" y="21"/>
                    <a:pt x="233" y="21"/>
                  </a:cubicBezTo>
                  <a:lnTo>
                    <a:pt x="233" y="62"/>
                  </a:lnTo>
                  <a:close/>
                  <a:moveTo>
                    <a:pt x="267" y="65"/>
                  </a:moveTo>
                  <a:cubicBezTo>
                    <a:pt x="267" y="73"/>
                    <a:pt x="266" y="79"/>
                    <a:pt x="262" y="83"/>
                  </a:cubicBezTo>
                  <a:cubicBezTo>
                    <a:pt x="259" y="88"/>
                    <a:pt x="255" y="90"/>
                    <a:pt x="249" y="90"/>
                  </a:cubicBezTo>
                  <a:cubicBezTo>
                    <a:pt x="246" y="90"/>
                    <a:pt x="244" y="90"/>
                    <a:pt x="242" y="89"/>
                  </a:cubicBezTo>
                  <a:cubicBezTo>
                    <a:pt x="242" y="81"/>
                    <a:pt x="242" y="81"/>
                    <a:pt x="242" y="81"/>
                  </a:cubicBezTo>
                  <a:cubicBezTo>
                    <a:pt x="244" y="82"/>
                    <a:pt x="246" y="83"/>
                    <a:pt x="249" y="83"/>
                  </a:cubicBezTo>
                  <a:cubicBezTo>
                    <a:pt x="256" y="83"/>
                    <a:pt x="260" y="77"/>
                    <a:pt x="260" y="65"/>
                  </a:cubicBezTo>
                  <a:cubicBezTo>
                    <a:pt x="260" y="21"/>
                    <a:pt x="260" y="21"/>
                    <a:pt x="260" y="21"/>
                  </a:cubicBezTo>
                  <a:cubicBezTo>
                    <a:pt x="267" y="21"/>
                    <a:pt x="267" y="21"/>
                    <a:pt x="267" y="21"/>
                  </a:cubicBezTo>
                  <a:lnTo>
                    <a:pt x="267" y="65"/>
                  </a:lnTo>
                  <a:close/>
                  <a:moveTo>
                    <a:pt x="320" y="89"/>
                  </a:moveTo>
                  <a:cubicBezTo>
                    <a:pt x="285" y="89"/>
                    <a:pt x="285" y="89"/>
                    <a:pt x="285" y="89"/>
                  </a:cubicBezTo>
                  <a:cubicBezTo>
                    <a:pt x="285" y="21"/>
                    <a:pt x="285" y="21"/>
                    <a:pt x="285" y="21"/>
                  </a:cubicBezTo>
                  <a:cubicBezTo>
                    <a:pt x="319" y="21"/>
                    <a:pt x="319" y="21"/>
                    <a:pt x="319" y="21"/>
                  </a:cubicBezTo>
                  <a:cubicBezTo>
                    <a:pt x="319" y="29"/>
                    <a:pt x="319" y="29"/>
                    <a:pt x="319" y="29"/>
                  </a:cubicBezTo>
                  <a:cubicBezTo>
                    <a:pt x="292" y="29"/>
                    <a:pt x="292" y="29"/>
                    <a:pt x="292" y="29"/>
                  </a:cubicBezTo>
                  <a:cubicBezTo>
                    <a:pt x="292" y="51"/>
                    <a:pt x="292" y="51"/>
                    <a:pt x="292" y="51"/>
                  </a:cubicBezTo>
                  <a:cubicBezTo>
                    <a:pt x="317" y="51"/>
                    <a:pt x="317" y="51"/>
                    <a:pt x="317" y="51"/>
                  </a:cubicBezTo>
                  <a:cubicBezTo>
                    <a:pt x="317" y="58"/>
                    <a:pt x="317" y="58"/>
                    <a:pt x="317" y="58"/>
                  </a:cubicBezTo>
                  <a:cubicBezTo>
                    <a:pt x="292" y="58"/>
                    <a:pt x="292" y="58"/>
                    <a:pt x="292" y="58"/>
                  </a:cubicBezTo>
                  <a:cubicBezTo>
                    <a:pt x="292" y="82"/>
                    <a:pt x="292" y="82"/>
                    <a:pt x="292" y="82"/>
                  </a:cubicBezTo>
                  <a:cubicBezTo>
                    <a:pt x="320" y="82"/>
                    <a:pt x="320" y="82"/>
                    <a:pt x="320" y="82"/>
                  </a:cubicBezTo>
                  <a:lnTo>
                    <a:pt x="320" y="89"/>
                  </a:lnTo>
                  <a:close/>
                  <a:moveTo>
                    <a:pt x="402" y="89"/>
                  </a:moveTo>
                  <a:cubicBezTo>
                    <a:pt x="394" y="89"/>
                    <a:pt x="394" y="89"/>
                    <a:pt x="394" y="89"/>
                  </a:cubicBezTo>
                  <a:cubicBezTo>
                    <a:pt x="394" y="44"/>
                    <a:pt x="394" y="44"/>
                    <a:pt x="394" y="44"/>
                  </a:cubicBezTo>
                  <a:cubicBezTo>
                    <a:pt x="394" y="40"/>
                    <a:pt x="394" y="36"/>
                    <a:pt x="395" y="31"/>
                  </a:cubicBezTo>
                  <a:cubicBezTo>
                    <a:pt x="395" y="31"/>
                    <a:pt x="395" y="31"/>
                    <a:pt x="395" y="31"/>
                  </a:cubicBezTo>
                  <a:cubicBezTo>
                    <a:pt x="394" y="34"/>
                    <a:pt x="393" y="36"/>
                    <a:pt x="393" y="37"/>
                  </a:cubicBezTo>
                  <a:cubicBezTo>
                    <a:pt x="370" y="89"/>
                    <a:pt x="370" y="89"/>
                    <a:pt x="370" y="89"/>
                  </a:cubicBezTo>
                  <a:cubicBezTo>
                    <a:pt x="366" y="89"/>
                    <a:pt x="366" y="89"/>
                    <a:pt x="366" y="89"/>
                  </a:cubicBezTo>
                  <a:cubicBezTo>
                    <a:pt x="343" y="37"/>
                    <a:pt x="343" y="37"/>
                    <a:pt x="343" y="37"/>
                  </a:cubicBezTo>
                  <a:cubicBezTo>
                    <a:pt x="342" y="36"/>
                    <a:pt x="341" y="34"/>
                    <a:pt x="341" y="31"/>
                  </a:cubicBezTo>
                  <a:cubicBezTo>
                    <a:pt x="341" y="31"/>
                    <a:pt x="341" y="31"/>
                    <a:pt x="341" y="31"/>
                  </a:cubicBezTo>
                  <a:cubicBezTo>
                    <a:pt x="341" y="33"/>
                    <a:pt x="341" y="38"/>
                    <a:pt x="341" y="44"/>
                  </a:cubicBezTo>
                  <a:cubicBezTo>
                    <a:pt x="341" y="89"/>
                    <a:pt x="341" y="89"/>
                    <a:pt x="341" y="89"/>
                  </a:cubicBezTo>
                  <a:cubicBezTo>
                    <a:pt x="333" y="89"/>
                    <a:pt x="333" y="89"/>
                    <a:pt x="333" y="89"/>
                  </a:cubicBezTo>
                  <a:cubicBezTo>
                    <a:pt x="333" y="21"/>
                    <a:pt x="333" y="21"/>
                    <a:pt x="333" y="21"/>
                  </a:cubicBezTo>
                  <a:cubicBezTo>
                    <a:pt x="344" y="21"/>
                    <a:pt x="344" y="21"/>
                    <a:pt x="344" y="21"/>
                  </a:cubicBezTo>
                  <a:cubicBezTo>
                    <a:pt x="364" y="68"/>
                    <a:pt x="364" y="68"/>
                    <a:pt x="364" y="68"/>
                  </a:cubicBezTo>
                  <a:cubicBezTo>
                    <a:pt x="366" y="72"/>
                    <a:pt x="367" y="75"/>
                    <a:pt x="368" y="77"/>
                  </a:cubicBezTo>
                  <a:cubicBezTo>
                    <a:pt x="368" y="77"/>
                    <a:pt x="368" y="77"/>
                    <a:pt x="368" y="77"/>
                  </a:cubicBezTo>
                  <a:cubicBezTo>
                    <a:pt x="369" y="73"/>
                    <a:pt x="370" y="70"/>
                    <a:pt x="371" y="68"/>
                  </a:cubicBezTo>
                  <a:cubicBezTo>
                    <a:pt x="392" y="21"/>
                    <a:pt x="392" y="21"/>
                    <a:pt x="392" y="21"/>
                  </a:cubicBezTo>
                  <a:cubicBezTo>
                    <a:pt x="402" y="21"/>
                    <a:pt x="402" y="21"/>
                    <a:pt x="402" y="21"/>
                  </a:cubicBezTo>
                  <a:lnTo>
                    <a:pt x="402" y="89"/>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8" name="Freeform 234">
              <a:extLst>
                <a:ext uri="{FF2B5EF4-FFF2-40B4-BE49-F238E27FC236}">
                  <a16:creationId xmlns:a16="http://schemas.microsoft.com/office/drawing/2014/main" id="{4CED7047-E53E-D799-33BC-593B65B95290}"/>
                </a:ext>
                <a:ext uri="{C183D7F6-B498-43B3-948B-1728B52AA6E4}">
                  <adec:decorative xmlns:adec="http://schemas.microsoft.com/office/drawing/2017/decorative" val="1"/>
                </a:ext>
              </a:extLst>
            </p:cNvPr>
            <p:cNvSpPr>
              <a:spLocks noEditPoints="1"/>
            </p:cNvSpPr>
            <p:nvPr/>
          </p:nvSpPr>
          <p:spPr bwMode="auto">
            <a:xfrm>
              <a:off x="2448080" y="2686549"/>
              <a:ext cx="1154405" cy="155359"/>
            </a:xfrm>
            <a:custGeom>
              <a:avLst/>
              <a:gdLst>
                <a:gd name="T0" fmla="*/ 0 w 472"/>
                <a:gd name="T1" fmla="*/ 0 h 60"/>
                <a:gd name="T2" fmla="*/ 28 w 472"/>
                <a:gd name="T3" fmla="*/ 57 h 60"/>
                <a:gd name="T4" fmla="*/ 46 w 472"/>
                <a:gd name="T5" fmla="*/ 29 h 60"/>
                <a:gd name="T6" fmla="*/ 34 w 472"/>
                <a:gd name="T7" fmla="*/ 48 h 60"/>
                <a:gd name="T8" fmla="*/ 6 w 472"/>
                <a:gd name="T9" fmla="*/ 54 h 60"/>
                <a:gd name="T10" fmla="*/ 41 w 472"/>
                <a:gd name="T11" fmla="*/ 29 h 60"/>
                <a:gd name="T12" fmla="*/ 73 w 472"/>
                <a:gd name="T13" fmla="*/ 0 h 60"/>
                <a:gd name="T14" fmla="*/ 63 w 472"/>
                <a:gd name="T15" fmla="*/ 42 h 60"/>
                <a:gd name="T16" fmla="*/ 101 w 472"/>
                <a:gd name="T17" fmla="*/ 59 h 60"/>
                <a:gd name="T18" fmla="*/ 75 w 472"/>
                <a:gd name="T19" fmla="*/ 10 h 60"/>
                <a:gd name="T20" fmla="*/ 76 w 472"/>
                <a:gd name="T21" fmla="*/ 6 h 60"/>
                <a:gd name="T22" fmla="*/ 87 w 472"/>
                <a:gd name="T23" fmla="*/ 37 h 60"/>
                <a:gd name="T24" fmla="*/ 119 w 472"/>
                <a:gd name="T25" fmla="*/ 11 h 60"/>
                <a:gd name="T26" fmla="*/ 116 w 472"/>
                <a:gd name="T27" fmla="*/ 8 h 60"/>
                <a:gd name="T28" fmla="*/ 116 w 472"/>
                <a:gd name="T29" fmla="*/ 59 h 60"/>
                <a:gd name="T30" fmla="*/ 117 w 472"/>
                <a:gd name="T31" fmla="*/ 0 h 60"/>
                <a:gd name="T32" fmla="*/ 152 w 472"/>
                <a:gd name="T33" fmla="*/ 51 h 60"/>
                <a:gd name="T34" fmla="*/ 152 w 472"/>
                <a:gd name="T35" fmla="*/ 44 h 60"/>
                <a:gd name="T36" fmla="*/ 157 w 472"/>
                <a:gd name="T37" fmla="*/ 59 h 60"/>
                <a:gd name="T38" fmla="*/ 179 w 472"/>
                <a:gd name="T39" fmla="*/ 31 h 60"/>
                <a:gd name="T40" fmla="*/ 178 w 472"/>
                <a:gd name="T41" fmla="*/ 59 h 60"/>
                <a:gd name="T42" fmla="*/ 178 w 472"/>
                <a:gd name="T43" fmla="*/ 0 h 60"/>
                <a:gd name="T44" fmla="*/ 179 w 472"/>
                <a:gd name="T45" fmla="*/ 27 h 60"/>
                <a:gd name="T46" fmla="*/ 210 w 472"/>
                <a:gd name="T47" fmla="*/ 0 h 60"/>
                <a:gd name="T48" fmla="*/ 204 w 472"/>
                <a:gd name="T49" fmla="*/ 59 h 60"/>
                <a:gd name="T50" fmla="*/ 242 w 472"/>
                <a:gd name="T51" fmla="*/ 36 h 60"/>
                <a:gd name="T52" fmla="*/ 247 w 472"/>
                <a:gd name="T53" fmla="*/ 36 h 60"/>
                <a:gd name="T54" fmla="*/ 279 w 472"/>
                <a:gd name="T55" fmla="*/ 36 h 60"/>
                <a:gd name="T56" fmla="*/ 284 w 472"/>
                <a:gd name="T57" fmla="*/ 35 h 60"/>
                <a:gd name="T58" fmla="*/ 355 w 472"/>
                <a:gd name="T59" fmla="*/ 15 h 60"/>
                <a:gd name="T60" fmla="*/ 354 w 472"/>
                <a:gd name="T61" fmla="*/ 9 h 60"/>
                <a:gd name="T62" fmla="*/ 334 w 472"/>
                <a:gd name="T63" fmla="*/ 59 h 60"/>
                <a:gd name="T64" fmla="*/ 335 w 472"/>
                <a:gd name="T65" fmla="*/ 46 h 60"/>
                <a:gd name="T66" fmla="*/ 337 w 472"/>
                <a:gd name="T67" fmla="*/ 52 h 60"/>
                <a:gd name="T68" fmla="*/ 356 w 472"/>
                <a:gd name="T69" fmla="*/ 0 h 60"/>
                <a:gd name="T70" fmla="*/ 370 w 472"/>
                <a:gd name="T71" fmla="*/ 52 h 60"/>
                <a:gd name="T72" fmla="*/ 372 w 472"/>
                <a:gd name="T73" fmla="*/ 48 h 60"/>
                <a:gd name="T74" fmla="*/ 373 w 472"/>
                <a:gd name="T75" fmla="*/ 59 h 60"/>
                <a:gd name="T76" fmla="*/ 429 w 472"/>
                <a:gd name="T77" fmla="*/ 0 h 60"/>
                <a:gd name="T78" fmla="*/ 405 w 472"/>
                <a:gd name="T79" fmla="*/ 27 h 60"/>
                <a:gd name="T80" fmla="*/ 405 w 472"/>
                <a:gd name="T81" fmla="*/ 32 h 60"/>
                <a:gd name="T82" fmla="*/ 430 w 472"/>
                <a:gd name="T83" fmla="*/ 59 h 60"/>
                <a:gd name="T84" fmla="*/ 442 w 472"/>
                <a:gd name="T85" fmla="*/ 0 h 60"/>
                <a:gd name="T86" fmla="*/ 472 w 472"/>
                <a:gd name="T87"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2" h="60">
                  <a:moveTo>
                    <a:pt x="39" y="7"/>
                  </a:moveTo>
                  <a:cubicBezTo>
                    <a:pt x="33" y="2"/>
                    <a:pt x="26" y="0"/>
                    <a:pt x="16" y="0"/>
                  </a:cubicBezTo>
                  <a:cubicBezTo>
                    <a:pt x="0" y="0"/>
                    <a:pt x="0" y="0"/>
                    <a:pt x="0" y="0"/>
                  </a:cubicBezTo>
                  <a:cubicBezTo>
                    <a:pt x="0" y="59"/>
                    <a:pt x="0" y="59"/>
                    <a:pt x="0" y="59"/>
                  </a:cubicBezTo>
                  <a:cubicBezTo>
                    <a:pt x="15" y="59"/>
                    <a:pt x="15" y="59"/>
                    <a:pt x="15" y="59"/>
                  </a:cubicBezTo>
                  <a:cubicBezTo>
                    <a:pt x="20" y="59"/>
                    <a:pt x="24" y="58"/>
                    <a:pt x="28" y="57"/>
                  </a:cubicBezTo>
                  <a:cubicBezTo>
                    <a:pt x="32" y="55"/>
                    <a:pt x="35" y="53"/>
                    <a:pt x="38" y="51"/>
                  </a:cubicBezTo>
                  <a:cubicBezTo>
                    <a:pt x="41" y="48"/>
                    <a:pt x="43" y="45"/>
                    <a:pt x="44" y="41"/>
                  </a:cubicBezTo>
                  <a:cubicBezTo>
                    <a:pt x="46" y="37"/>
                    <a:pt x="46" y="33"/>
                    <a:pt x="46" y="29"/>
                  </a:cubicBezTo>
                  <a:cubicBezTo>
                    <a:pt x="46" y="19"/>
                    <a:pt x="44" y="12"/>
                    <a:pt x="39" y="7"/>
                  </a:cubicBezTo>
                  <a:close/>
                  <a:moveTo>
                    <a:pt x="39" y="40"/>
                  </a:moveTo>
                  <a:cubicBezTo>
                    <a:pt x="38" y="43"/>
                    <a:pt x="36" y="45"/>
                    <a:pt x="34" y="48"/>
                  </a:cubicBezTo>
                  <a:cubicBezTo>
                    <a:pt x="32" y="50"/>
                    <a:pt x="29" y="51"/>
                    <a:pt x="26" y="52"/>
                  </a:cubicBezTo>
                  <a:cubicBezTo>
                    <a:pt x="22" y="53"/>
                    <a:pt x="19" y="54"/>
                    <a:pt x="15" y="54"/>
                  </a:cubicBezTo>
                  <a:cubicBezTo>
                    <a:pt x="6" y="54"/>
                    <a:pt x="6" y="54"/>
                    <a:pt x="6" y="54"/>
                  </a:cubicBezTo>
                  <a:cubicBezTo>
                    <a:pt x="6" y="5"/>
                    <a:pt x="6" y="5"/>
                    <a:pt x="6" y="5"/>
                  </a:cubicBezTo>
                  <a:cubicBezTo>
                    <a:pt x="15" y="5"/>
                    <a:pt x="15" y="5"/>
                    <a:pt x="15" y="5"/>
                  </a:cubicBezTo>
                  <a:cubicBezTo>
                    <a:pt x="32" y="5"/>
                    <a:pt x="41" y="13"/>
                    <a:pt x="41" y="29"/>
                  </a:cubicBezTo>
                  <a:cubicBezTo>
                    <a:pt x="41" y="33"/>
                    <a:pt x="40" y="36"/>
                    <a:pt x="39" y="40"/>
                  </a:cubicBezTo>
                  <a:close/>
                  <a:moveTo>
                    <a:pt x="79" y="0"/>
                  </a:moveTo>
                  <a:cubicBezTo>
                    <a:pt x="73" y="0"/>
                    <a:pt x="73" y="0"/>
                    <a:pt x="73" y="0"/>
                  </a:cubicBezTo>
                  <a:cubicBezTo>
                    <a:pt x="51" y="59"/>
                    <a:pt x="51" y="59"/>
                    <a:pt x="51" y="59"/>
                  </a:cubicBezTo>
                  <a:cubicBezTo>
                    <a:pt x="57" y="59"/>
                    <a:pt x="57" y="59"/>
                    <a:pt x="57" y="59"/>
                  </a:cubicBezTo>
                  <a:cubicBezTo>
                    <a:pt x="63" y="42"/>
                    <a:pt x="63" y="42"/>
                    <a:pt x="63" y="42"/>
                  </a:cubicBezTo>
                  <a:cubicBezTo>
                    <a:pt x="89" y="42"/>
                    <a:pt x="89" y="42"/>
                    <a:pt x="89" y="42"/>
                  </a:cubicBezTo>
                  <a:cubicBezTo>
                    <a:pt x="95" y="59"/>
                    <a:pt x="95" y="59"/>
                    <a:pt x="95" y="59"/>
                  </a:cubicBezTo>
                  <a:cubicBezTo>
                    <a:pt x="101" y="59"/>
                    <a:pt x="101" y="59"/>
                    <a:pt x="101" y="59"/>
                  </a:cubicBezTo>
                  <a:lnTo>
                    <a:pt x="79" y="0"/>
                  </a:lnTo>
                  <a:close/>
                  <a:moveTo>
                    <a:pt x="65" y="37"/>
                  </a:moveTo>
                  <a:cubicBezTo>
                    <a:pt x="75" y="10"/>
                    <a:pt x="75" y="10"/>
                    <a:pt x="75" y="10"/>
                  </a:cubicBezTo>
                  <a:cubicBezTo>
                    <a:pt x="75" y="10"/>
                    <a:pt x="75" y="9"/>
                    <a:pt x="75" y="8"/>
                  </a:cubicBezTo>
                  <a:cubicBezTo>
                    <a:pt x="76" y="8"/>
                    <a:pt x="76" y="7"/>
                    <a:pt x="76" y="6"/>
                  </a:cubicBezTo>
                  <a:cubicBezTo>
                    <a:pt x="76" y="6"/>
                    <a:pt x="76" y="6"/>
                    <a:pt x="76" y="6"/>
                  </a:cubicBezTo>
                  <a:cubicBezTo>
                    <a:pt x="76" y="7"/>
                    <a:pt x="76" y="8"/>
                    <a:pt x="77" y="8"/>
                  </a:cubicBezTo>
                  <a:cubicBezTo>
                    <a:pt x="77" y="9"/>
                    <a:pt x="77" y="10"/>
                    <a:pt x="77" y="10"/>
                  </a:cubicBezTo>
                  <a:cubicBezTo>
                    <a:pt x="87" y="37"/>
                    <a:pt x="87" y="37"/>
                    <a:pt x="87" y="37"/>
                  </a:cubicBezTo>
                  <a:lnTo>
                    <a:pt x="65" y="37"/>
                  </a:lnTo>
                  <a:close/>
                  <a:moveTo>
                    <a:pt x="151" y="59"/>
                  </a:moveTo>
                  <a:cubicBezTo>
                    <a:pt x="119" y="11"/>
                    <a:pt x="119" y="11"/>
                    <a:pt x="119" y="11"/>
                  </a:cubicBezTo>
                  <a:cubicBezTo>
                    <a:pt x="118" y="11"/>
                    <a:pt x="118" y="10"/>
                    <a:pt x="117" y="10"/>
                  </a:cubicBezTo>
                  <a:cubicBezTo>
                    <a:pt x="117" y="9"/>
                    <a:pt x="117" y="8"/>
                    <a:pt x="116" y="8"/>
                  </a:cubicBezTo>
                  <a:cubicBezTo>
                    <a:pt x="116" y="8"/>
                    <a:pt x="116" y="8"/>
                    <a:pt x="116" y="8"/>
                  </a:cubicBezTo>
                  <a:cubicBezTo>
                    <a:pt x="116" y="8"/>
                    <a:pt x="116" y="9"/>
                    <a:pt x="116" y="10"/>
                  </a:cubicBezTo>
                  <a:cubicBezTo>
                    <a:pt x="116" y="11"/>
                    <a:pt x="116" y="12"/>
                    <a:pt x="116" y="13"/>
                  </a:cubicBezTo>
                  <a:cubicBezTo>
                    <a:pt x="116" y="59"/>
                    <a:pt x="116" y="59"/>
                    <a:pt x="116" y="59"/>
                  </a:cubicBezTo>
                  <a:cubicBezTo>
                    <a:pt x="111" y="59"/>
                    <a:pt x="111" y="59"/>
                    <a:pt x="111" y="59"/>
                  </a:cubicBezTo>
                  <a:cubicBezTo>
                    <a:pt x="111" y="0"/>
                    <a:pt x="111" y="0"/>
                    <a:pt x="111" y="0"/>
                  </a:cubicBezTo>
                  <a:cubicBezTo>
                    <a:pt x="117" y="0"/>
                    <a:pt x="117" y="0"/>
                    <a:pt x="117" y="0"/>
                  </a:cubicBezTo>
                  <a:cubicBezTo>
                    <a:pt x="149" y="47"/>
                    <a:pt x="149" y="47"/>
                    <a:pt x="149" y="47"/>
                  </a:cubicBezTo>
                  <a:cubicBezTo>
                    <a:pt x="150" y="48"/>
                    <a:pt x="150" y="48"/>
                    <a:pt x="151" y="49"/>
                  </a:cubicBezTo>
                  <a:cubicBezTo>
                    <a:pt x="151" y="50"/>
                    <a:pt x="151" y="50"/>
                    <a:pt x="152" y="51"/>
                  </a:cubicBezTo>
                  <a:cubicBezTo>
                    <a:pt x="152" y="51"/>
                    <a:pt x="152" y="51"/>
                    <a:pt x="152" y="51"/>
                  </a:cubicBezTo>
                  <a:cubicBezTo>
                    <a:pt x="152" y="50"/>
                    <a:pt x="152" y="49"/>
                    <a:pt x="152" y="48"/>
                  </a:cubicBezTo>
                  <a:cubicBezTo>
                    <a:pt x="152" y="46"/>
                    <a:pt x="152" y="45"/>
                    <a:pt x="152" y="44"/>
                  </a:cubicBezTo>
                  <a:cubicBezTo>
                    <a:pt x="152" y="0"/>
                    <a:pt x="152" y="0"/>
                    <a:pt x="152" y="0"/>
                  </a:cubicBezTo>
                  <a:cubicBezTo>
                    <a:pt x="157" y="0"/>
                    <a:pt x="157" y="0"/>
                    <a:pt x="157" y="0"/>
                  </a:cubicBezTo>
                  <a:cubicBezTo>
                    <a:pt x="157" y="59"/>
                    <a:pt x="157" y="59"/>
                    <a:pt x="157" y="59"/>
                  </a:cubicBezTo>
                  <a:lnTo>
                    <a:pt x="151" y="59"/>
                  </a:lnTo>
                  <a:close/>
                  <a:moveTo>
                    <a:pt x="204" y="59"/>
                  </a:moveTo>
                  <a:cubicBezTo>
                    <a:pt x="179" y="31"/>
                    <a:pt x="179" y="31"/>
                    <a:pt x="179" y="31"/>
                  </a:cubicBezTo>
                  <a:cubicBezTo>
                    <a:pt x="179" y="31"/>
                    <a:pt x="178" y="30"/>
                    <a:pt x="178" y="30"/>
                  </a:cubicBezTo>
                  <a:cubicBezTo>
                    <a:pt x="178" y="30"/>
                    <a:pt x="178" y="30"/>
                    <a:pt x="178" y="30"/>
                  </a:cubicBezTo>
                  <a:cubicBezTo>
                    <a:pt x="178" y="59"/>
                    <a:pt x="178" y="59"/>
                    <a:pt x="178" y="59"/>
                  </a:cubicBezTo>
                  <a:cubicBezTo>
                    <a:pt x="173" y="59"/>
                    <a:pt x="173" y="59"/>
                    <a:pt x="173" y="59"/>
                  </a:cubicBezTo>
                  <a:cubicBezTo>
                    <a:pt x="173" y="0"/>
                    <a:pt x="173" y="0"/>
                    <a:pt x="173" y="0"/>
                  </a:cubicBezTo>
                  <a:cubicBezTo>
                    <a:pt x="178" y="0"/>
                    <a:pt x="178" y="0"/>
                    <a:pt x="178" y="0"/>
                  </a:cubicBezTo>
                  <a:cubicBezTo>
                    <a:pt x="178" y="28"/>
                    <a:pt x="178" y="28"/>
                    <a:pt x="178" y="28"/>
                  </a:cubicBezTo>
                  <a:cubicBezTo>
                    <a:pt x="178" y="28"/>
                    <a:pt x="178" y="28"/>
                    <a:pt x="178" y="28"/>
                  </a:cubicBezTo>
                  <a:cubicBezTo>
                    <a:pt x="178" y="27"/>
                    <a:pt x="179" y="27"/>
                    <a:pt x="179" y="27"/>
                  </a:cubicBezTo>
                  <a:cubicBezTo>
                    <a:pt x="179" y="27"/>
                    <a:pt x="179" y="26"/>
                    <a:pt x="180" y="26"/>
                  </a:cubicBezTo>
                  <a:cubicBezTo>
                    <a:pt x="203" y="0"/>
                    <a:pt x="203" y="0"/>
                    <a:pt x="203" y="0"/>
                  </a:cubicBezTo>
                  <a:cubicBezTo>
                    <a:pt x="210" y="0"/>
                    <a:pt x="210" y="0"/>
                    <a:pt x="210" y="0"/>
                  </a:cubicBezTo>
                  <a:cubicBezTo>
                    <a:pt x="184" y="28"/>
                    <a:pt x="184" y="28"/>
                    <a:pt x="184" y="28"/>
                  </a:cubicBezTo>
                  <a:cubicBezTo>
                    <a:pt x="211" y="59"/>
                    <a:pt x="211" y="59"/>
                    <a:pt x="211" y="59"/>
                  </a:cubicBezTo>
                  <a:lnTo>
                    <a:pt x="204" y="59"/>
                  </a:lnTo>
                  <a:close/>
                  <a:moveTo>
                    <a:pt x="284" y="35"/>
                  </a:moveTo>
                  <a:cubicBezTo>
                    <a:pt x="284" y="52"/>
                    <a:pt x="277" y="60"/>
                    <a:pt x="263" y="60"/>
                  </a:cubicBezTo>
                  <a:cubicBezTo>
                    <a:pt x="249" y="60"/>
                    <a:pt x="242" y="52"/>
                    <a:pt x="242" y="36"/>
                  </a:cubicBezTo>
                  <a:cubicBezTo>
                    <a:pt x="242" y="0"/>
                    <a:pt x="242" y="0"/>
                    <a:pt x="242" y="0"/>
                  </a:cubicBezTo>
                  <a:cubicBezTo>
                    <a:pt x="247" y="0"/>
                    <a:pt x="247" y="0"/>
                    <a:pt x="247" y="0"/>
                  </a:cubicBezTo>
                  <a:cubicBezTo>
                    <a:pt x="247" y="36"/>
                    <a:pt x="247" y="36"/>
                    <a:pt x="247" y="36"/>
                  </a:cubicBezTo>
                  <a:cubicBezTo>
                    <a:pt x="247" y="42"/>
                    <a:pt x="249" y="47"/>
                    <a:pt x="251" y="50"/>
                  </a:cubicBezTo>
                  <a:cubicBezTo>
                    <a:pt x="254" y="53"/>
                    <a:pt x="258" y="55"/>
                    <a:pt x="263" y="55"/>
                  </a:cubicBezTo>
                  <a:cubicBezTo>
                    <a:pt x="274" y="55"/>
                    <a:pt x="279" y="49"/>
                    <a:pt x="279" y="36"/>
                  </a:cubicBezTo>
                  <a:cubicBezTo>
                    <a:pt x="279" y="0"/>
                    <a:pt x="279" y="0"/>
                    <a:pt x="279" y="0"/>
                  </a:cubicBezTo>
                  <a:cubicBezTo>
                    <a:pt x="284" y="0"/>
                    <a:pt x="284" y="0"/>
                    <a:pt x="284" y="0"/>
                  </a:cubicBezTo>
                  <a:lnTo>
                    <a:pt x="284" y="35"/>
                  </a:lnTo>
                  <a:close/>
                  <a:moveTo>
                    <a:pt x="373" y="59"/>
                  </a:moveTo>
                  <a:cubicBezTo>
                    <a:pt x="368" y="59"/>
                    <a:pt x="368" y="59"/>
                    <a:pt x="368" y="59"/>
                  </a:cubicBezTo>
                  <a:cubicBezTo>
                    <a:pt x="355" y="15"/>
                    <a:pt x="355" y="15"/>
                    <a:pt x="355" y="15"/>
                  </a:cubicBezTo>
                  <a:cubicBezTo>
                    <a:pt x="355" y="14"/>
                    <a:pt x="354" y="13"/>
                    <a:pt x="354" y="12"/>
                  </a:cubicBezTo>
                  <a:cubicBezTo>
                    <a:pt x="354" y="11"/>
                    <a:pt x="354" y="10"/>
                    <a:pt x="354" y="9"/>
                  </a:cubicBezTo>
                  <a:cubicBezTo>
                    <a:pt x="354" y="9"/>
                    <a:pt x="354" y="9"/>
                    <a:pt x="354" y="9"/>
                  </a:cubicBezTo>
                  <a:cubicBezTo>
                    <a:pt x="354" y="11"/>
                    <a:pt x="353" y="13"/>
                    <a:pt x="353" y="15"/>
                  </a:cubicBezTo>
                  <a:cubicBezTo>
                    <a:pt x="339" y="59"/>
                    <a:pt x="339" y="59"/>
                    <a:pt x="339" y="59"/>
                  </a:cubicBezTo>
                  <a:cubicBezTo>
                    <a:pt x="334" y="59"/>
                    <a:pt x="334" y="59"/>
                    <a:pt x="334" y="59"/>
                  </a:cubicBezTo>
                  <a:cubicBezTo>
                    <a:pt x="316" y="0"/>
                    <a:pt x="316" y="0"/>
                    <a:pt x="316" y="0"/>
                  </a:cubicBezTo>
                  <a:cubicBezTo>
                    <a:pt x="322" y="0"/>
                    <a:pt x="322" y="0"/>
                    <a:pt x="322" y="0"/>
                  </a:cubicBezTo>
                  <a:cubicBezTo>
                    <a:pt x="335" y="46"/>
                    <a:pt x="335" y="46"/>
                    <a:pt x="335" y="46"/>
                  </a:cubicBezTo>
                  <a:cubicBezTo>
                    <a:pt x="336" y="47"/>
                    <a:pt x="336" y="48"/>
                    <a:pt x="336" y="49"/>
                  </a:cubicBezTo>
                  <a:cubicBezTo>
                    <a:pt x="336" y="50"/>
                    <a:pt x="336" y="51"/>
                    <a:pt x="337" y="52"/>
                  </a:cubicBezTo>
                  <a:cubicBezTo>
                    <a:pt x="337" y="52"/>
                    <a:pt x="337" y="52"/>
                    <a:pt x="337" y="52"/>
                  </a:cubicBezTo>
                  <a:cubicBezTo>
                    <a:pt x="337" y="51"/>
                    <a:pt x="337" y="49"/>
                    <a:pt x="338" y="46"/>
                  </a:cubicBezTo>
                  <a:cubicBezTo>
                    <a:pt x="352" y="0"/>
                    <a:pt x="352" y="0"/>
                    <a:pt x="352" y="0"/>
                  </a:cubicBezTo>
                  <a:cubicBezTo>
                    <a:pt x="356" y="0"/>
                    <a:pt x="356" y="0"/>
                    <a:pt x="356" y="0"/>
                  </a:cubicBezTo>
                  <a:cubicBezTo>
                    <a:pt x="369" y="46"/>
                    <a:pt x="369" y="46"/>
                    <a:pt x="369" y="46"/>
                  </a:cubicBezTo>
                  <a:cubicBezTo>
                    <a:pt x="370" y="47"/>
                    <a:pt x="370" y="48"/>
                    <a:pt x="370" y="49"/>
                  </a:cubicBezTo>
                  <a:cubicBezTo>
                    <a:pt x="370" y="50"/>
                    <a:pt x="370" y="51"/>
                    <a:pt x="370" y="52"/>
                  </a:cubicBezTo>
                  <a:cubicBezTo>
                    <a:pt x="371" y="52"/>
                    <a:pt x="371" y="52"/>
                    <a:pt x="371" y="52"/>
                  </a:cubicBezTo>
                  <a:cubicBezTo>
                    <a:pt x="371" y="51"/>
                    <a:pt x="371" y="51"/>
                    <a:pt x="371" y="50"/>
                  </a:cubicBezTo>
                  <a:cubicBezTo>
                    <a:pt x="371" y="49"/>
                    <a:pt x="371" y="48"/>
                    <a:pt x="372" y="48"/>
                  </a:cubicBezTo>
                  <a:cubicBezTo>
                    <a:pt x="385" y="0"/>
                    <a:pt x="385" y="0"/>
                    <a:pt x="385" y="0"/>
                  </a:cubicBezTo>
                  <a:cubicBezTo>
                    <a:pt x="390" y="0"/>
                    <a:pt x="390" y="0"/>
                    <a:pt x="390" y="0"/>
                  </a:cubicBezTo>
                  <a:lnTo>
                    <a:pt x="373" y="59"/>
                  </a:lnTo>
                  <a:close/>
                  <a:moveTo>
                    <a:pt x="400" y="59"/>
                  </a:moveTo>
                  <a:cubicBezTo>
                    <a:pt x="400" y="0"/>
                    <a:pt x="400" y="0"/>
                    <a:pt x="400" y="0"/>
                  </a:cubicBezTo>
                  <a:cubicBezTo>
                    <a:pt x="429" y="0"/>
                    <a:pt x="429" y="0"/>
                    <a:pt x="429" y="0"/>
                  </a:cubicBezTo>
                  <a:cubicBezTo>
                    <a:pt x="429" y="5"/>
                    <a:pt x="429" y="5"/>
                    <a:pt x="429" y="5"/>
                  </a:cubicBezTo>
                  <a:cubicBezTo>
                    <a:pt x="405" y="5"/>
                    <a:pt x="405" y="5"/>
                    <a:pt x="405" y="5"/>
                  </a:cubicBezTo>
                  <a:cubicBezTo>
                    <a:pt x="405" y="27"/>
                    <a:pt x="405" y="27"/>
                    <a:pt x="405" y="27"/>
                  </a:cubicBezTo>
                  <a:cubicBezTo>
                    <a:pt x="427" y="27"/>
                    <a:pt x="427" y="27"/>
                    <a:pt x="427" y="27"/>
                  </a:cubicBezTo>
                  <a:cubicBezTo>
                    <a:pt x="427" y="32"/>
                    <a:pt x="427" y="32"/>
                    <a:pt x="427" y="32"/>
                  </a:cubicBezTo>
                  <a:cubicBezTo>
                    <a:pt x="405" y="32"/>
                    <a:pt x="405" y="32"/>
                    <a:pt x="405" y="32"/>
                  </a:cubicBezTo>
                  <a:cubicBezTo>
                    <a:pt x="405" y="54"/>
                    <a:pt x="405" y="54"/>
                    <a:pt x="405" y="54"/>
                  </a:cubicBezTo>
                  <a:cubicBezTo>
                    <a:pt x="430" y="54"/>
                    <a:pt x="430" y="54"/>
                    <a:pt x="430" y="54"/>
                  </a:cubicBezTo>
                  <a:cubicBezTo>
                    <a:pt x="430" y="59"/>
                    <a:pt x="430" y="59"/>
                    <a:pt x="430" y="59"/>
                  </a:cubicBezTo>
                  <a:lnTo>
                    <a:pt x="400" y="59"/>
                  </a:lnTo>
                  <a:close/>
                  <a:moveTo>
                    <a:pt x="442" y="59"/>
                  </a:moveTo>
                  <a:cubicBezTo>
                    <a:pt x="442" y="0"/>
                    <a:pt x="442" y="0"/>
                    <a:pt x="442" y="0"/>
                  </a:cubicBezTo>
                  <a:cubicBezTo>
                    <a:pt x="448" y="0"/>
                    <a:pt x="448" y="0"/>
                    <a:pt x="448" y="0"/>
                  </a:cubicBezTo>
                  <a:cubicBezTo>
                    <a:pt x="448" y="54"/>
                    <a:pt x="448" y="54"/>
                    <a:pt x="448" y="54"/>
                  </a:cubicBezTo>
                  <a:cubicBezTo>
                    <a:pt x="472" y="54"/>
                    <a:pt x="472" y="54"/>
                    <a:pt x="472" y="54"/>
                  </a:cubicBezTo>
                  <a:cubicBezTo>
                    <a:pt x="472" y="59"/>
                    <a:pt x="472" y="59"/>
                    <a:pt x="472" y="59"/>
                  </a:cubicBezTo>
                  <a:lnTo>
                    <a:pt x="442" y="59"/>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9" name="Freeform 224">
              <a:extLst>
                <a:ext uri="{FF2B5EF4-FFF2-40B4-BE49-F238E27FC236}">
                  <a16:creationId xmlns:a16="http://schemas.microsoft.com/office/drawing/2014/main" id="{C2308052-39BE-C8E6-1F88-EAF37EEE708B}"/>
                </a:ext>
                <a:ext uri="{C183D7F6-B498-43B3-948B-1728B52AA6E4}">
                  <adec:decorative xmlns:adec="http://schemas.microsoft.com/office/drawing/2017/decorative" val="1"/>
                </a:ext>
              </a:extLst>
            </p:cNvPr>
            <p:cNvSpPr>
              <a:spLocks noEditPoints="1"/>
            </p:cNvSpPr>
            <p:nvPr/>
          </p:nvSpPr>
          <p:spPr bwMode="auto">
            <a:xfrm>
              <a:off x="3337911" y="2953503"/>
              <a:ext cx="796818" cy="240697"/>
            </a:xfrm>
            <a:custGeom>
              <a:avLst/>
              <a:gdLst>
                <a:gd name="T0" fmla="*/ 8 w 326"/>
                <a:gd name="T1" fmla="*/ 48 h 93"/>
                <a:gd name="T2" fmla="*/ 6 w 326"/>
                <a:gd name="T3" fmla="*/ 46 h 93"/>
                <a:gd name="T4" fmla="*/ 0 w 326"/>
                <a:gd name="T5" fmla="*/ 91 h 93"/>
                <a:gd name="T6" fmla="*/ 6 w 326"/>
                <a:gd name="T7" fmla="*/ 1 h 93"/>
                <a:gd name="T8" fmla="*/ 6 w 326"/>
                <a:gd name="T9" fmla="*/ 43 h 93"/>
                <a:gd name="T10" fmla="*/ 44 w 326"/>
                <a:gd name="T11" fmla="*/ 1 h 93"/>
                <a:gd name="T12" fmla="*/ 13 w 326"/>
                <a:gd name="T13" fmla="*/ 45 h 93"/>
                <a:gd name="T14" fmla="*/ 46 w 326"/>
                <a:gd name="T15" fmla="*/ 91 h 93"/>
                <a:gd name="T16" fmla="*/ 68 w 326"/>
                <a:gd name="T17" fmla="*/ 1 h 93"/>
                <a:gd name="T18" fmla="*/ 74 w 326"/>
                <a:gd name="T19" fmla="*/ 91 h 93"/>
                <a:gd name="T20" fmla="*/ 97 w 326"/>
                <a:gd name="T21" fmla="*/ 91 h 93"/>
                <a:gd name="T22" fmla="*/ 103 w 326"/>
                <a:gd name="T23" fmla="*/ 1 h 93"/>
                <a:gd name="T24" fmla="*/ 97 w 326"/>
                <a:gd name="T25" fmla="*/ 91 h 93"/>
                <a:gd name="T26" fmla="*/ 151 w 326"/>
                <a:gd name="T27" fmla="*/ 91 h 93"/>
                <a:gd name="T28" fmla="*/ 144 w 326"/>
                <a:gd name="T29" fmla="*/ 7 h 93"/>
                <a:gd name="T30" fmla="*/ 119 w 326"/>
                <a:gd name="T31" fmla="*/ 1 h 93"/>
                <a:gd name="T32" fmla="*/ 177 w 326"/>
                <a:gd name="T33" fmla="*/ 7 h 93"/>
                <a:gd name="T34" fmla="*/ 251 w 326"/>
                <a:gd name="T35" fmla="*/ 12 h 93"/>
                <a:gd name="T36" fmla="*/ 190 w 326"/>
                <a:gd name="T37" fmla="*/ 12 h 93"/>
                <a:gd name="T38" fmla="*/ 190 w 326"/>
                <a:gd name="T39" fmla="*/ 80 h 93"/>
                <a:gd name="T40" fmla="*/ 251 w 326"/>
                <a:gd name="T41" fmla="*/ 80 h 93"/>
                <a:gd name="T42" fmla="*/ 251 w 326"/>
                <a:gd name="T43" fmla="*/ 12 h 93"/>
                <a:gd name="T44" fmla="*/ 220 w 326"/>
                <a:gd name="T45" fmla="*/ 87 h 93"/>
                <a:gd name="T46" fmla="*/ 185 w 326"/>
                <a:gd name="T47" fmla="*/ 46 h 93"/>
                <a:gd name="T48" fmla="*/ 221 w 326"/>
                <a:gd name="T49" fmla="*/ 5 h 93"/>
                <a:gd name="T50" fmla="*/ 256 w 326"/>
                <a:gd name="T51" fmla="*/ 46 h 93"/>
                <a:gd name="T52" fmla="*/ 278 w 326"/>
                <a:gd name="T53" fmla="*/ 88 h 93"/>
                <a:gd name="T54" fmla="*/ 298 w 326"/>
                <a:gd name="T55" fmla="*/ 87 h 93"/>
                <a:gd name="T56" fmla="*/ 319 w 326"/>
                <a:gd name="T57" fmla="*/ 70 h 93"/>
                <a:gd name="T58" fmla="*/ 300 w 326"/>
                <a:gd name="T59" fmla="*/ 48 h 93"/>
                <a:gd name="T60" fmla="*/ 279 w 326"/>
                <a:gd name="T61" fmla="*/ 22 h 93"/>
                <a:gd name="T62" fmla="*/ 306 w 326"/>
                <a:gd name="T63" fmla="*/ 0 h 93"/>
                <a:gd name="T64" fmla="*/ 322 w 326"/>
                <a:gd name="T65" fmla="*/ 9 h 93"/>
                <a:gd name="T66" fmla="*/ 291 w 326"/>
                <a:gd name="T67" fmla="*/ 10 h 93"/>
                <a:gd name="T68" fmla="*/ 289 w 326"/>
                <a:gd name="T69" fmla="*/ 33 h 93"/>
                <a:gd name="T70" fmla="*/ 321 w 326"/>
                <a:gd name="T71" fmla="*/ 56 h 93"/>
                <a:gd name="T72" fmla="*/ 318 w 326"/>
                <a:gd name="T73" fmla="*/ 86 h 93"/>
                <a:gd name="T74" fmla="*/ 287 w 326"/>
                <a:gd name="T75"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6" h="93">
                  <a:moveTo>
                    <a:pt x="46" y="91"/>
                  </a:moveTo>
                  <a:cubicBezTo>
                    <a:pt x="8" y="48"/>
                    <a:pt x="8" y="48"/>
                    <a:pt x="8" y="48"/>
                  </a:cubicBezTo>
                  <a:cubicBezTo>
                    <a:pt x="7" y="47"/>
                    <a:pt x="7" y="46"/>
                    <a:pt x="6" y="46"/>
                  </a:cubicBezTo>
                  <a:cubicBezTo>
                    <a:pt x="6" y="46"/>
                    <a:pt x="6" y="46"/>
                    <a:pt x="6" y="46"/>
                  </a:cubicBezTo>
                  <a:cubicBezTo>
                    <a:pt x="6" y="91"/>
                    <a:pt x="6" y="91"/>
                    <a:pt x="6" y="91"/>
                  </a:cubicBezTo>
                  <a:cubicBezTo>
                    <a:pt x="0" y="91"/>
                    <a:pt x="0" y="91"/>
                    <a:pt x="0" y="91"/>
                  </a:cubicBezTo>
                  <a:cubicBezTo>
                    <a:pt x="0" y="1"/>
                    <a:pt x="0" y="1"/>
                    <a:pt x="0" y="1"/>
                  </a:cubicBezTo>
                  <a:cubicBezTo>
                    <a:pt x="6" y="1"/>
                    <a:pt x="6" y="1"/>
                    <a:pt x="6" y="1"/>
                  </a:cubicBezTo>
                  <a:cubicBezTo>
                    <a:pt x="6" y="43"/>
                    <a:pt x="6" y="43"/>
                    <a:pt x="6" y="43"/>
                  </a:cubicBezTo>
                  <a:cubicBezTo>
                    <a:pt x="6" y="43"/>
                    <a:pt x="6" y="43"/>
                    <a:pt x="6" y="43"/>
                  </a:cubicBezTo>
                  <a:cubicBezTo>
                    <a:pt x="7" y="43"/>
                    <a:pt x="7" y="42"/>
                    <a:pt x="8" y="41"/>
                  </a:cubicBezTo>
                  <a:cubicBezTo>
                    <a:pt x="44" y="1"/>
                    <a:pt x="44" y="1"/>
                    <a:pt x="44" y="1"/>
                  </a:cubicBezTo>
                  <a:cubicBezTo>
                    <a:pt x="53" y="1"/>
                    <a:pt x="53" y="1"/>
                    <a:pt x="53" y="1"/>
                  </a:cubicBezTo>
                  <a:cubicBezTo>
                    <a:pt x="13" y="45"/>
                    <a:pt x="13" y="45"/>
                    <a:pt x="13" y="45"/>
                  </a:cubicBezTo>
                  <a:cubicBezTo>
                    <a:pt x="55" y="91"/>
                    <a:pt x="55" y="91"/>
                    <a:pt x="55" y="91"/>
                  </a:cubicBezTo>
                  <a:lnTo>
                    <a:pt x="46" y="91"/>
                  </a:lnTo>
                  <a:close/>
                  <a:moveTo>
                    <a:pt x="68" y="91"/>
                  </a:moveTo>
                  <a:cubicBezTo>
                    <a:pt x="68" y="1"/>
                    <a:pt x="68" y="1"/>
                    <a:pt x="68" y="1"/>
                  </a:cubicBezTo>
                  <a:cubicBezTo>
                    <a:pt x="74" y="1"/>
                    <a:pt x="74" y="1"/>
                    <a:pt x="74" y="1"/>
                  </a:cubicBezTo>
                  <a:cubicBezTo>
                    <a:pt x="74" y="91"/>
                    <a:pt x="74" y="91"/>
                    <a:pt x="74" y="91"/>
                  </a:cubicBezTo>
                  <a:lnTo>
                    <a:pt x="68" y="91"/>
                  </a:lnTo>
                  <a:close/>
                  <a:moveTo>
                    <a:pt x="97" y="91"/>
                  </a:moveTo>
                  <a:cubicBezTo>
                    <a:pt x="97" y="1"/>
                    <a:pt x="97" y="1"/>
                    <a:pt x="97" y="1"/>
                  </a:cubicBezTo>
                  <a:cubicBezTo>
                    <a:pt x="103" y="1"/>
                    <a:pt x="103" y="1"/>
                    <a:pt x="103" y="1"/>
                  </a:cubicBezTo>
                  <a:cubicBezTo>
                    <a:pt x="103" y="91"/>
                    <a:pt x="103" y="91"/>
                    <a:pt x="103" y="91"/>
                  </a:cubicBezTo>
                  <a:lnTo>
                    <a:pt x="97" y="91"/>
                  </a:lnTo>
                  <a:close/>
                  <a:moveTo>
                    <a:pt x="151" y="7"/>
                  </a:moveTo>
                  <a:cubicBezTo>
                    <a:pt x="151" y="91"/>
                    <a:pt x="151" y="91"/>
                    <a:pt x="151" y="91"/>
                  </a:cubicBezTo>
                  <a:cubicBezTo>
                    <a:pt x="144" y="91"/>
                    <a:pt x="144" y="91"/>
                    <a:pt x="144" y="91"/>
                  </a:cubicBezTo>
                  <a:cubicBezTo>
                    <a:pt x="144" y="7"/>
                    <a:pt x="144" y="7"/>
                    <a:pt x="144" y="7"/>
                  </a:cubicBezTo>
                  <a:cubicBezTo>
                    <a:pt x="119" y="7"/>
                    <a:pt x="119" y="7"/>
                    <a:pt x="119" y="7"/>
                  </a:cubicBezTo>
                  <a:cubicBezTo>
                    <a:pt x="119" y="1"/>
                    <a:pt x="119" y="1"/>
                    <a:pt x="119" y="1"/>
                  </a:cubicBezTo>
                  <a:cubicBezTo>
                    <a:pt x="177" y="1"/>
                    <a:pt x="177" y="1"/>
                    <a:pt x="177" y="1"/>
                  </a:cubicBezTo>
                  <a:cubicBezTo>
                    <a:pt x="177" y="7"/>
                    <a:pt x="177" y="7"/>
                    <a:pt x="177" y="7"/>
                  </a:cubicBezTo>
                  <a:lnTo>
                    <a:pt x="151" y="7"/>
                  </a:lnTo>
                  <a:close/>
                  <a:moveTo>
                    <a:pt x="251" y="12"/>
                  </a:moveTo>
                  <a:cubicBezTo>
                    <a:pt x="244" y="4"/>
                    <a:pt x="234" y="0"/>
                    <a:pt x="222" y="0"/>
                  </a:cubicBezTo>
                  <a:cubicBezTo>
                    <a:pt x="208" y="0"/>
                    <a:pt x="198" y="4"/>
                    <a:pt x="190" y="12"/>
                  </a:cubicBezTo>
                  <a:cubicBezTo>
                    <a:pt x="182" y="21"/>
                    <a:pt x="178" y="33"/>
                    <a:pt x="178" y="47"/>
                  </a:cubicBezTo>
                  <a:cubicBezTo>
                    <a:pt x="178" y="60"/>
                    <a:pt x="182" y="71"/>
                    <a:pt x="190" y="80"/>
                  </a:cubicBezTo>
                  <a:cubicBezTo>
                    <a:pt x="197" y="88"/>
                    <a:pt x="207" y="93"/>
                    <a:pt x="220" y="93"/>
                  </a:cubicBezTo>
                  <a:cubicBezTo>
                    <a:pt x="233" y="93"/>
                    <a:pt x="243" y="88"/>
                    <a:pt x="251" y="80"/>
                  </a:cubicBezTo>
                  <a:cubicBezTo>
                    <a:pt x="259" y="71"/>
                    <a:pt x="263" y="60"/>
                    <a:pt x="263" y="45"/>
                  </a:cubicBezTo>
                  <a:cubicBezTo>
                    <a:pt x="263" y="31"/>
                    <a:pt x="259" y="20"/>
                    <a:pt x="251" y="12"/>
                  </a:cubicBezTo>
                  <a:close/>
                  <a:moveTo>
                    <a:pt x="246" y="76"/>
                  </a:moveTo>
                  <a:cubicBezTo>
                    <a:pt x="240" y="83"/>
                    <a:pt x="231" y="87"/>
                    <a:pt x="220" y="87"/>
                  </a:cubicBezTo>
                  <a:cubicBezTo>
                    <a:pt x="209" y="87"/>
                    <a:pt x="201" y="83"/>
                    <a:pt x="194" y="76"/>
                  </a:cubicBezTo>
                  <a:cubicBezTo>
                    <a:pt x="188" y="69"/>
                    <a:pt x="185" y="59"/>
                    <a:pt x="185" y="46"/>
                  </a:cubicBezTo>
                  <a:cubicBezTo>
                    <a:pt x="185" y="34"/>
                    <a:pt x="188" y="24"/>
                    <a:pt x="195" y="17"/>
                  </a:cubicBezTo>
                  <a:cubicBezTo>
                    <a:pt x="202" y="9"/>
                    <a:pt x="210" y="5"/>
                    <a:pt x="221" y="5"/>
                  </a:cubicBezTo>
                  <a:cubicBezTo>
                    <a:pt x="232" y="5"/>
                    <a:pt x="240" y="9"/>
                    <a:pt x="247" y="16"/>
                  </a:cubicBezTo>
                  <a:cubicBezTo>
                    <a:pt x="253" y="23"/>
                    <a:pt x="256" y="33"/>
                    <a:pt x="256" y="46"/>
                  </a:cubicBezTo>
                  <a:cubicBezTo>
                    <a:pt x="256" y="59"/>
                    <a:pt x="253" y="69"/>
                    <a:pt x="246" y="76"/>
                  </a:cubicBezTo>
                  <a:close/>
                  <a:moveTo>
                    <a:pt x="278" y="88"/>
                  </a:moveTo>
                  <a:cubicBezTo>
                    <a:pt x="278" y="81"/>
                    <a:pt x="278" y="81"/>
                    <a:pt x="278" y="81"/>
                  </a:cubicBezTo>
                  <a:cubicBezTo>
                    <a:pt x="285" y="85"/>
                    <a:pt x="291" y="87"/>
                    <a:pt x="298" y="87"/>
                  </a:cubicBezTo>
                  <a:cubicBezTo>
                    <a:pt x="305" y="87"/>
                    <a:pt x="310" y="85"/>
                    <a:pt x="314" y="83"/>
                  </a:cubicBezTo>
                  <a:cubicBezTo>
                    <a:pt x="317" y="80"/>
                    <a:pt x="319" y="76"/>
                    <a:pt x="319" y="70"/>
                  </a:cubicBezTo>
                  <a:cubicBezTo>
                    <a:pt x="319" y="66"/>
                    <a:pt x="318" y="62"/>
                    <a:pt x="316" y="59"/>
                  </a:cubicBezTo>
                  <a:cubicBezTo>
                    <a:pt x="313" y="57"/>
                    <a:pt x="308" y="53"/>
                    <a:pt x="300" y="48"/>
                  </a:cubicBezTo>
                  <a:cubicBezTo>
                    <a:pt x="291" y="43"/>
                    <a:pt x="285" y="38"/>
                    <a:pt x="282" y="35"/>
                  </a:cubicBezTo>
                  <a:cubicBezTo>
                    <a:pt x="280" y="31"/>
                    <a:pt x="279" y="27"/>
                    <a:pt x="279" y="22"/>
                  </a:cubicBezTo>
                  <a:cubicBezTo>
                    <a:pt x="279" y="16"/>
                    <a:pt x="281" y="11"/>
                    <a:pt x="286" y="6"/>
                  </a:cubicBezTo>
                  <a:cubicBezTo>
                    <a:pt x="291" y="2"/>
                    <a:pt x="298" y="0"/>
                    <a:pt x="306" y="0"/>
                  </a:cubicBezTo>
                  <a:cubicBezTo>
                    <a:pt x="311" y="0"/>
                    <a:pt x="317" y="0"/>
                    <a:pt x="322" y="2"/>
                  </a:cubicBezTo>
                  <a:cubicBezTo>
                    <a:pt x="322" y="9"/>
                    <a:pt x="322" y="9"/>
                    <a:pt x="322" y="9"/>
                  </a:cubicBezTo>
                  <a:cubicBezTo>
                    <a:pt x="317" y="6"/>
                    <a:pt x="311" y="5"/>
                    <a:pt x="305" y="5"/>
                  </a:cubicBezTo>
                  <a:cubicBezTo>
                    <a:pt x="299" y="5"/>
                    <a:pt x="294" y="7"/>
                    <a:pt x="291" y="10"/>
                  </a:cubicBezTo>
                  <a:cubicBezTo>
                    <a:pt x="287" y="13"/>
                    <a:pt x="285" y="17"/>
                    <a:pt x="285" y="22"/>
                  </a:cubicBezTo>
                  <a:cubicBezTo>
                    <a:pt x="285" y="26"/>
                    <a:pt x="286" y="30"/>
                    <a:pt x="289" y="33"/>
                  </a:cubicBezTo>
                  <a:cubicBezTo>
                    <a:pt x="291" y="35"/>
                    <a:pt x="297" y="39"/>
                    <a:pt x="305" y="44"/>
                  </a:cubicBezTo>
                  <a:cubicBezTo>
                    <a:pt x="313" y="48"/>
                    <a:pt x="319" y="53"/>
                    <a:pt x="321" y="56"/>
                  </a:cubicBezTo>
                  <a:cubicBezTo>
                    <a:pt x="324" y="60"/>
                    <a:pt x="326" y="64"/>
                    <a:pt x="326" y="69"/>
                  </a:cubicBezTo>
                  <a:cubicBezTo>
                    <a:pt x="326" y="76"/>
                    <a:pt x="323" y="82"/>
                    <a:pt x="318" y="86"/>
                  </a:cubicBezTo>
                  <a:cubicBezTo>
                    <a:pt x="314" y="90"/>
                    <a:pt x="307" y="93"/>
                    <a:pt x="298" y="93"/>
                  </a:cubicBezTo>
                  <a:cubicBezTo>
                    <a:pt x="295" y="93"/>
                    <a:pt x="291" y="92"/>
                    <a:pt x="287" y="91"/>
                  </a:cubicBezTo>
                  <a:cubicBezTo>
                    <a:pt x="283" y="90"/>
                    <a:pt x="280" y="89"/>
                    <a:pt x="278" y="8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0" name="Freeform 221">
              <a:extLst>
                <a:ext uri="{FF2B5EF4-FFF2-40B4-BE49-F238E27FC236}">
                  <a16:creationId xmlns:a16="http://schemas.microsoft.com/office/drawing/2014/main" id="{8B629706-89F2-B346-4896-BD6DD4DE30CB}"/>
                </a:ext>
                <a:ext uri="{C183D7F6-B498-43B3-948B-1728B52AA6E4}">
                  <adec:decorative xmlns:adec="http://schemas.microsoft.com/office/drawing/2017/decorative" val="1"/>
                </a:ext>
              </a:extLst>
            </p:cNvPr>
            <p:cNvSpPr>
              <a:spLocks noEditPoints="1"/>
            </p:cNvSpPr>
            <p:nvPr/>
          </p:nvSpPr>
          <p:spPr bwMode="auto">
            <a:xfrm>
              <a:off x="8079546" y="2127472"/>
              <a:ext cx="293510" cy="1396047"/>
            </a:xfrm>
            <a:custGeom>
              <a:avLst/>
              <a:gdLst>
                <a:gd name="T0" fmla="*/ 0 w 120"/>
                <a:gd name="T1" fmla="*/ 58 h 539"/>
                <a:gd name="T2" fmla="*/ 59 w 120"/>
                <a:gd name="T3" fmla="*/ 0 h 539"/>
                <a:gd name="T4" fmla="*/ 120 w 120"/>
                <a:gd name="T5" fmla="*/ 63 h 539"/>
                <a:gd name="T6" fmla="*/ 95 w 120"/>
                <a:gd name="T7" fmla="*/ 95 h 539"/>
                <a:gd name="T8" fmla="*/ 92 w 120"/>
                <a:gd name="T9" fmla="*/ 33 h 539"/>
                <a:gd name="T10" fmla="*/ 28 w 120"/>
                <a:gd name="T11" fmla="*/ 31 h 539"/>
                <a:gd name="T12" fmla="*/ 21 w 120"/>
                <a:gd name="T13" fmla="*/ 80 h 539"/>
                <a:gd name="T14" fmla="*/ 49 w 120"/>
                <a:gd name="T15" fmla="*/ 55 h 539"/>
                <a:gd name="T16" fmla="*/ 65 w 120"/>
                <a:gd name="T17" fmla="*/ 99 h 539"/>
                <a:gd name="T18" fmla="*/ 2 w 120"/>
                <a:gd name="T19" fmla="*/ 117 h 539"/>
                <a:gd name="T20" fmla="*/ 49 w 120"/>
                <a:gd name="T21" fmla="*/ 137 h 539"/>
                <a:gd name="T22" fmla="*/ 48 w 120"/>
                <a:gd name="T23" fmla="*/ 151 h 539"/>
                <a:gd name="T24" fmla="*/ 40 w 120"/>
                <a:gd name="T25" fmla="*/ 162 h 539"/>
                <a:gd name="T26" fmla="*/ 2 w 120"/>
                <a:gd name="T27" fmla="*/ 185 h 539"/>
                <a:gd name="T28" fmla="*/ 2 w 120"/>
                <a:gd name="T29" fmla="*/ 208 h 539"/>
                <a:gd name="T30" fmla="*/ 34 w 120"/>
                <a:gd name="T31" fmla="*/ 187 h 539"/>
                <a:gd name="T32" fmla="*/ 46 w 120"/>
                <a:gd name="T33" fmla="*/ 178 h 539"/>
                <a:gd name="T34" fmla="*/ 55 w 120"/>
                <a:gd name="T35" fmla="*/ 168 h 539"/>
                <a:gd name="T36" fmla="*/ 59 w 120"/>
                <a:gd name="T37" fmla="*/ 179 h 539"/>
                <a:gd name="T38" fmla="*/ 75 w 120"/>
                <a:gd name="T39" fmla="*/ 192 h 539"/>
                <a:gd name="T40" fmla="*/ 101 w 120"/>
                <a:gd name="T41" fmla="*/ 191 h 539"/>
                <a:gd name="T42" fmla="*/ 116 w 120"/>
                <a:gd name="T43" fmla="*/ 171 h 539"/>
                <a:gd name="T44" fmla="*/ 118 w 120"/>
                <a:gd name="T45" fmla="*/ 118 h 539"/>
                <a:gd name="T46" fmla="*/ 103 w 120"/>
                <a:gd name="T47" fmla="*/ 153 h 539"/>
                <a:gd name="T48" fmla="*/ 85 w 120"/>
                <a:gd name="T49" fmla="*/ 174 h 539"/>
                <a:gd name="T50" fmla="*/ 70 w 120"/>
                <a:gd name="T51" fmla="*/ 168 h 539"/>
                <a:gd name="T52" fmla="*/ 65 w 120"/>
                <a:gd name="T53" fmla="*/ 153 h 539"/>
                <a:gd name="T54" fmla="*/ 103 w 120"/>
                <a:gd name="T55" fmla="*/ 137 h 539"/>
                <a:gd name="T56" fmla="*/ 4 w 120"/>
                <a:gd name="T57" fmla="*/ 206 h 539"/>
                <a:gd name="T58" fmla="*/ 2 w 120"/>
                <a:gd name="T59" fmla="*/ 226 h 539"/>
                <a:gd name="T60" fmla="*/ 31 w 120"/>
                <a:gd name="T61" fmla="*/ 282 h 539"/>
                <a:gd name="T62" fmla="*/ 1 w 120"/>
                <a:gd name="T63" fmla="*/ 314 h 539"/>
                <a:gd name="T64" fmla="*/ 118 w 120"/>
                <a:gd name="T65" fmla="*/ 249 h 539"/>
                <a:gd name="T66" fmla="*/ 101 w 120"/>
                <a:gd name="T67" fmla="*/ 259 h 539"/>
                <a:gd name="T68" fmla="*/ 47 w 120"/>
                <a:gd name="T69" fmla="*/ 277 h 539"/>
                <a:gd name="T70" fmla="*/ 94 w 120"/>
                <a:gd name="T71" fmla="*/ 257 h 539"/>
                <a:gd name="T72" fmla="*/ 110 w 120"/>
                <a:gd name="T73" fmla="*/ 414 h 539"/>
                <a:gd name="T74" fmla="*/ 18 w 120"/>
                <a:gd name="T75" fmla="*/ 413 h 539"/>
                <a:gd name="T76" fmla="*/ 1 w 120"/>
                <a:gd name="T77" fmla="*/ 322 h 539"/>
                <a:gd name="T78" fmla="*/ 102 w 120"/>
                <a:gd name="T79" fmla="*/ 387 h 539"/>
                <a:gd name="T80" fmla="*/ 118 w 120"/>
                <a:gd name="T81" fmla="*/ 328 h 539"/>
                <a:gd name="T82" fmla="*/ 110 w 120"/>
                <a:gd name="T83" fmla="*/ 414 h 539"/>
                <a:gd name="T84" fmla="*/ 1 w 120"/>
                <a:gd name="T85" fmla="*/ 428 h 539"/>
                <a:gd name="T86" fmla="*/ 118 w 120"/>
                <a:gd name="T87" fmla="*/ 448 h 539"/>
                <a:gd name="T88" fmla="*/ 1 w 120"/>
                <a:gd name="T89" fmla="*/ 539 h 539"/>
                <a:gd name="T90" fmla="*/ 118 w 120"/>
                <a:gd name="T91" fmla="*/ 474 h 539"/>
                <a:gd name="T92" fmla="*/ 101 w 120"/>
                <a:gd name="T93" fmla="*/ 537 h 539"/>
                <a:gd name="T94" fmla="*/ 68 w 120"/>
                <a:gd name="T95" fmla="*/ 493 h 539"/>
                <a:gd name="T96" fmla="*/ 52 w 120"/>
                <a:gd name="T97" fmla="*/ 533 h 539"/>
                <a:gd name="T98" fmla="*/ 18 w 120"/>
                <a:gd name="T99" fmla="*/ 493 h 539"/>
                <a:gd name="T100" fmla="*/ 1 w 120"/>
                <a:gd name="T101" fmla="*/ 5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539">
                  <a:moveTo>
                    <a:pt x="10" y="99"/>
                  </a:moveTo>
                  <a:cubicBezTo>
                    <a:pt x="3" y="87"/>
                    <a:pt x="0" y="73"/>
                    <a:pt x="0" y="58"/>
                  </a:cubicBezTo>
                  <a:cubicBezTo>
                    <a:pt x="0" y="41"/>
                    <a:pt x="5" y="27"/>
                    <a:pt x="16" y="16"/>
                  </a:cubicBezTo>
                  <a:cubicBezTo>
                    <a:pt x="27" y="6"/>
                    <a:pt x="41" y="0"/>
                    <a:pt x="59" y="0"/>
                  </a:cubicBezTo>
                  <a:cubicBezTo>
                    <a:pt x="77" y="0"/>
                    <a:pt x="92" y="6"/>
                    <a:pt x="103" y="18"/>
                  </a:cubicBezTo>
                  <a:cubicBezTo>
                    <a:pt x="115" y="30"/>
                    <a:pt x="120" y="45"/>
                    <a:pt x="120" y="63"/>
                  </a:cubicBezTo>
                  <a:cubicBezTo>
                    <a:pt x="120" y="76"/>
                    <a:pt x="119" y="87"/>
                    <a:pt x="115" y="95"/>
                  </a:cubicBezTo>
                  <a:cubicBezTo>
                    <a:pt x="95" y="95"/>
                    <a:pt x="95" y="95"/>
                    <a:pt x="95" y="95"/>
                  </a:cubicBezTo>
                  <a:cubicBezTo>
                    <a:pt x="101" y="86"/>
                    <a:pt x="104" y="76"/>
                    <a:pt x="104" y="63"/>
                  </a:cubicBezTo>
                  <a:cubicBezTo>
                    <a:pt x="104" y="51"/>
                    <a:pt x="100" y="41"/>
                    <a:pt x="92" y="33"/>
                  </a:cubicBezTo>
                  <a:cubicBezTo>
                    <a:pt x="83" y="25"/>
                    <a:pt x="73" y="21"/>
                    <a:pt x="60" y="21"/>
                  </a:cubicBezTo>
                  <a:cubicBezTo>
                    <a:pt x="46" y="21"/>
                    <a:pt x="36" y="24"/>
                    <a:pt x="28" y="31"/>
                  </a:cubicBezTo>
                  <a:cubicBezTo>
                    <a:pt x="20" y="38"/>
                    <a:pt x="17" y="47"/>
                    <a:pt x="16" y="59"/>
                  </a:cubicBezTo>
                  <a:cubicBezTo>
                    <a:pt x="16" y="67"/>
                    <a:pt x="18" y="74"/>
                    <a:pt x="21" y="80"/>
                  </a:cubicBezTo>
                  <a:cubicBezTo>
                    <a:pt x="49" y="80"/>
                    <a:pt x="49" y="80"/>
                    <a:pt x="49" y="80"/>
                  </a:cubicBezTo>
                  <a:cubicBezTo>
                    <a:pt x="49" y="55"/>
                    <a:pt x="49" y="55"/>
                    <a:pt x="49" y="55"/>
                  </a:cubicBezTo>
                  <a:cubicBezTo>
                    <a:pt x="65" y="55"/>
                    <a:pt x="65" y="55"/>
                    <a:pt x="65" y="55"/>
                  </a:cubicBezTo>
                  <a:cubicBezTo>
                    <a:pt x="65" y="99"/>
                    <a:pt x="65" y="99"/>
                    <a:pt x="65" y="99"/>
                  </a:cubicBezTo>
                  <a:lnTo>
                    <a:pt x="10" y="99"/>
                  </a:lnTo>
                  <a:close/>
                  <a:moveTo>
                    <a:pt x="2" y="117"/>
                  </a:moveTo>
                  <a:cubicBezTo>
                    <a:pt x="2" y="137"/>
                    <a:pt x="2" y="137"/>
                    <a:pt x="2" y="137"/>
                  </a:cubicBezTo>
                  <a:cubicBezTo>
                    <a:pt x="49" y="137"/>
                    <a:pt x="49" y="137"/>
                    <a:pt x="49" y="137"/>
                  </a:cubicBezTo>
                  <a:cubicBezTo>
                    <a:pt x="49" y="145"/>
                    <a:pt x="49" y="145"/>
                    <a:pt x="49" y="145"/>
                  </a:cubicBezTo>
                  <a:cubicBezTo>
                    <a:pt x="49" y="147"/>
                    <a:pt x="49" y="149"/>
                    <a:pt x="48" y="151"/>
                  </a:cubicBezTo>
                  <a:cubicBezTo>
                    <a:pt x="48" y="153"/>
                    <a:pt x="47" y="155"/>
                    <a:pt x="45" y="157"/>
                  </a:cubicBezTo>
                  <a:cubicBezTo>
                    <a:pt x="44" y="158"/>
                    <a:pt x="42" y="160"/>
                    <a:pt x="40" y="162"/>
                  </a:cubicBezTo>
                  <a:cubicBezTo>
                    <a:pt x="38" y="163"/>
                    <a:pt x="36" y="165"/>
                    <a:pt x="33" y="166"/>
                  </a:cubicBezTo>
                  <a:cubicBezTo>
                    <a:pt x="2" y="185"/>
                    <a:pt x="2" y="185"/>
                    <a:pt x="2" y="185"/>
                  </a:cubicBezTo>
                  <a:cubicBezTo>
                    <a:pt x="2" y="205"/>
                    <a:pt x="2" y="205"/>
                    <a:pt x="2" y="205"/>
                  </a:cubicBezTo>
                  <a:cubicBezTo>
                    <a:pt x="2" y="208"/>
                    <a:pt x="2" y="208"/>
                    <a:pt x="2" y="208"/>
                  </a:cubicBezTo>
                  <a:cubicBezTo>
                    <a:pt x="4" y="206"/>
                    <a:pt x="4" y="206"/>
                    <a:pt x="4" y="206"/>
                  </a:cubicBezTo>
                  <a:cubicBezTo>
                    <a:pt x="34" y="187"/>
                    <a:pt x="34" y="187"/>
                    <a:pt x="34" y="187"/>
                  </a:cubicBezTo>
                  <a:cubicBezTo>
                    <a:pt x="37" y="185"/>
                    <a:pt x="39" y="184"/>
                    <a:pt x="41" y="182"/>
                  </a:cubicBezTo>
                  <a:cubicBezTo>
                    <a:pt x="43" y="181"/>
                    <a:pt x="45" y="180"/>
                    <a:pt x="46" y="178"/>
                  </a:cubicBezTo>
                  <a:cubicBezTo>
                    <a:pt x="48" y="177"/>
                    <a:pt x="49" y="175"/>
                    <a:pt x="51" y="174"/>
                  </a:cubicBezTo>
                  <a:cubicBezTo>
                    <a:pt x="52" y="172"/>
                    <a:pt x="54" y="170"/>
                    <a:pt x="55" y="168"/>
                  </a:cubicBezTo>
                  <a:cubicBezTo>
                    <a:pt x="55" y="168"/>
                    <a:pt x="55" y="168"/>
                    <a:pt x="55" y="168"/>
                  </a:cubicBezTo>
                  <a:cubicBezTo>
                    <a:pt x="56" y="172"/>
                    <a:pt x="58" y="176"/>
                    <a:pt x="59" y="179"/>
                  </a:cubicBezTo>
                  <a:cubicBezTo>
                    <a:pt x="61" y="182"/>
                    <a:pt x="64" y="185"/>
                    <a:pt x="66" y="187"/>
                  </a:cubicBezTo>
                  <a:cubicBezTo>
                    <a:pt x="69" y="189"/>
                    <a:pt x="72" y="191"/>
                    <a:pt x="75" y="192"/>
                  </a:cubicBezTo>
                  <a:cubicBezTo>
                    <a:pt x="79" y="193"/>
                    <a:pt x="83" y="194"/>
                    <a:pt x="87" y="194"/>
                  </a:cubicBezTo>
                  <a:cubicBezTo>
                    <a:pt x="92" y="194"/>
                    <a:pt x="97" y="193"/>
                    <a:pt x="101" y="191"/>
                  </a:cubicBezTo>
                  <a:cubicBezTo>
                    <a:pt x="105" y="189"/>
                    <a:pt x="108" y="187"/>
                    <a:pt x="111" y="183"/>
                  </a:cubicBezTo>
                  <a:cubicBezTo>
                    <a:pt x="113" y="180"/>
                    <a:pt x="115" y="176"/>
                    <a:pt x="116" y="171"/>
                  </a:cubicBezTo>
                  <a:cubicBezTo>
                    <a:pt x="118" y="167"/>
                    <a:pt x="118" y="162"/>
                    <a:pt x="118" y="156"/>
                  </a:cubicBezTo>
                  <a:cubicBezTo>
                    <a:pt x="118" y="118"/>
                    <a:pt x="118" y="118"/>
                    <a:pt x="118" y="118"/>
                  </a:cubicBezTo>
                  <a:lnTo>
                    <a:pt x="2" y="117"/>
                  </a:lnTo>
                  <a:close/>
                  <a:moveTo>
                    <a:pt x="103" y="153"/>
                  </a:moveTo>
                  <a:cubicBezTo>
                    <a:pt x="103" y="160"/>
                    <a:pt x="101" y="165"/>
                    <a:pt x="98" y="168"/>
                  </a:cubicBezTo>
                  <a:cubicBezTo>
                    <a:pt x="95" y="172"/>
                    <a:pt x="90" y="174"/>
                    <a:pt x="85" y="174"/>
                  </a:cubicBezTo>
                  <a:cubicBezTo>
                    <a:pt x="82" y="174"/>
                    <a:pt x="79" y="173"/>
                    <a:pt x="76" y="172"/>
                  </a:cubicBezTo>
                  <a:cubicBezTo>
                    <a:pt x="74" y="171"/>
                    <a:pt x="72" y="170"/>
                    <a:pt x="70" y="168"/>
                  </a:cubicBezTo>
                  <a:cubicBezTo>
                    <a:pt x="68" y="166"/>
                    <a:pt x="67" y="164"/>
                    <a:pt x="66" y="161"/>
                  </a:cubicBezTo>
                  <a:cubicBezTo>
                    <a:pt x="65" y="159"/>
                    <a:pt x="65" y="156"/>
                    <a:pt x="65" y="153"/>
                  </a:cubicBezTo>
                  <a:cubicBezTo>
                    <a:pt x="65" y="137"/>
                    <a:pt x="65" y="137"/>
                    <a:pt x="65" y="137"/>
                  </a:cubicBezTo>
                  <a:cubicBezTo>
                    <a:pt x="103" y="137"/>
                    <a:pt x="103" y="137"/>
                    <a:pt x="103" y="137"/>
                  </a:cubicBezTo>
                  <a:lnTo>
                    <a:pt x="103" y="153"/>
                  </a:lnTo>
                  <a:close/>
                  <a:moveTo>
                    <a:pt x="4" y="206"/>
                  </a:moveTo>
                  <a:cubicBezTo>
                    <a:pt x="2" y="205"/>
                    <a:pt x="2" y="205"/>
                    <a:pt x="2" y="205"/>
                  </a:cubicBezTo>
                  <a:cubicBezTo>
                    <a:pt x="2" y="226"/>
                    <a:pt x="2" y="226"/>
                    <a:pt x="2" y="226"/>
                  </a:cubicBezTo>
                  <a:cubicBezTo>
                    <a:pt x="31" y="236"/>
                    <a:pt x="31" y="236"/>
                    <a:pt x="31" y="236"/>
                  </a:cubicBezTo>
                  <a:cubicBezTo>
                    <a:pt x="31" y="282"/>
                    <a:pt x="31" y="282"/>
                    <a:pt x="31" y="282"/>
                  </a:cubicBezTo>
                  <a:cubicBezTo>
                    <a:pt x="1" y="293"/>
                    <a:pt x="1" y="293"/>
                    <a:pt x="1" y="293"/>
                  </a:cubicBezTo>
                  <a:cubicBezTo>
                    <a:pt x="1" y="314"/>
                    <a:pt x="1" y="314"/>
                    <a:pt x="1" y="314"/>
                  </a:cubicBezTo>
                  <a:cubicBezTo>
                    <a:pt x="118" y="271"/>
                    <a:pt x="118" y="271"/>
                    <a:pt x="118" y="271"/>
                  </a:cubicBezTo>
                  <a:cubicBezTo>
                    <a:pt x="118" y="249"/>
                    <a:pt x="118" y="249"/>
                    <a:pt x="118" y="249"/>
                  </a:cubicBezTo>
                  <a:lnTo>
                    <a:pt x="4" y="206"/>
                  </a:lnTo>
                  <a:close/>
                  <a:moveTo>
                    <a:pt x="101" y="259"/>
                  </a:moveTo>
                  <a:cubicBezTo>
                    <a:pt x="98" y="260"/>
                    <a:pt x="95" y="260"/>
                    <a:pt x="94" y="261"/>
                  </a:cubicBezTo>
                  <a:cubicBezTo>
                    <a:pt x="47" y="277"/>
                    <a:pt x="47" y="277"/>
                    <a:pt x="47" y="277"/>
                  </a:cubicBezTo>
                  <a:cubicBezTo>
                    <a:pt x="47" y="241"/>
                    <a:pt x="47" y="241"/>
                    <a:pt x="47" y="241"/>
                  </a:cubicBezTo>
                  <a:cubicBezTo>
                    <a:pt x="94" y="257"/>
                    <a:pt x="94" y="257"/>
                    <a:pt x="94" y="257"/>
                  </a:cubicBezTo>
                  <a:cubicBezTo>
                    <a:pt x="95" y="258"/>
                    <a:pt x="98" y="259"/>
                    <a:pt x="101" y="259"/>
                  </a:cubicBezTo>
                  <a:close/>
                  <a:moveTo>
                    <a:pt x="110" y="414"/>
                  </a:moveTo>
                  <a:cubicBezTo>
                    <a:pt x="18" y="350"/>
                    <a:pt x="18" y="350"/>
                    <a:pt x="18" y="350"/>
                  </a:cubicBezTo>
                  <a:cubicBezTo>
                    <a:pt x="18" y="413"/>
                    <a:pt x="18" y="413"/>
                    <a:pt x="18" y="413"/>
                  </a:cubicBezTo>
                  <a:cubicBezTo>
                    <a:pt x="1" y="413"/>
                    <a:pt x="1" y="413"/>
                    <a:pt x="1" y="413"/>
                  </a:cubicBezTo>
                  <a:cubicBezTo>
                    <a:pt x="1" y="322"/>
                    <a:pt x="1" y="322"/>
                    <a:pt x="1" y="322"/>
                  </a:cubicBezTo>
                  <a:cubicBezTo>
                    <a:pt x="10" y="322"/>
                    <a:pt x="10" y="322"/>
                    <a:pt x="10" y="322"/>
                  </a:cubicBezTo>
                  <a:cubicBezTo>
                    <a:pt x="102" y="387"/>
                    <a:pt x="102" y="387"/>
                    <a:pt x="102" y="387"/>
                  </a:cubicBezTo>
                  <a:cubicBezTo>
                    <a:pt x="102" y="328"/>
                    <a:pt x="102" y="328"/>
                    <a:pt x="102" y="328"/>
                  </a:cubicBezTo>
                  <a:cubicBezTo>
                    <a:pt x="118" y="328"/>
                    <a:pt x="118" y="328"/>
                    <a:pt x="118" y="328"/>
                  </a:cubicBezTo>
                  <a:cubicBezTo>
                    <a:pt x="118" y="414"/>
                    <a:pt x="118" y="414"/>
                    <a:pt x="118" y="414"/>
                  </a:cubicBezTo>
                  <a:lnTo>
                    <a:pt x="110" y="414"/>
                  </a:lnTo>
                  <a:close/>
                  <a:moveTo>
                    <a:pt x="1" y="448"/>
                  </a:moveTo>
                  <a:cubicBezTo>
                    <a:pt x="1" y="428"/>
                    <a:pt x="1" y="428"/>
                    <a:pt x="1" y="428"/>
                  </a:cubicBezTo>
                  <a:cubicBezTo>
                    <a:pt x="118" y="428"/>
                    <a:pt x="118" y="428"/>
                    <a:pt x="118" y="428"/>
                  </a:cubicBezTo>
                  <a:cubicBezTo>
                    <a:pt x="118" y="448"/>
                    <a:pt x="118" y="448"/>
                    <a:pt x="118" y="448"/>
                  </a:cubicBezTo>
                  <a:lnTo>
                    <a:pt x="1" y="448"/>
                  </a:lnTo>
                  <a:close/>
                  <a:moveTo>
                    <a:pt x="1" y="539"/>
                  </a:moveTo>
                  <a:cubicBezTo>
                    <a:pt x="1" y="474"/>
                    <a:pt x="1" y="474"/>
                    <a:pt x="1" y="474"/>
                  </a:cubicBezTo>
                  <a:cubicBezTo>
                    <a:pt x="118" y="474"/>
                    <a:pt x="118" y="474"/>
                    <a:pt x="118" y="474"/>
                  </a:cubicBezTo>
                  <a:cubicBezTo>
                    <a:pt x="118" y="537"/>
                    <a:pt x="118" y="537"/>
                    <a:pt x="118" y="537"/>
                  </a:cubicBezTo>
                  <a:cubicBezTo>
                    <a:pt x="101" y="537"/>
                    <a:pt x="101" y="537"/>
                    <a:pt x="101" y="537"/>
                  </a:cubicBezTo>
                  <a:cubicBezTo>
                    <a:pt x="102" y="493"/>
                    <a:pt x="102" y="493"/>
                    <a:pt x="102" y="493"/>
                  </a:cubicBezTo>
                  <a:cubicBezTo>
                    <a:pt x="68" y="493"/>
                    <a:pt x="68" y="493"/>
                    <a:pt x="68" y="493"/>
                  </a:cubicBezTo>
                  <a:cubicBezTo>
                    <a:pt x="68" y="533"/>
                    <a:pt x="68" y="533"/>
                    <a:pt x="68" y="533"/>
                  </a:cubicBezTo>
                  <a:cubicBezTo>
                    <a:pt x="52" y="533"/>
                    <a:pt x="52" y="533"/>
                    <a:pt x="52" y="533"/>
                  </a:cubicBezTo>
                  <a:cubicBezTo>
                    <a:pt x="52" y="493"/>
                    <a:pt x="52" y="493"/>
                    <a:pt x="52" y="493"/>
                  </a:cubicBezTo>
                  <a:cubicBezTo>
                    <a:pt x="18" y="493"/>
                    <a:pt x="18" y="493"/>
                    <a:pt x="18" y="493"/>
                  </a:cubicBezTo>
                  <a:cubicBezTo>
                    <a:pt x="18" y="539"/>
                    <a:pt x="18" y="539"/>
                    <a:pt x="18" y="539"/>
                  </a:cubicBezTo>
                  <a:lnTo>
                    <a:pt x="1" y="539"/>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1" name="Freeform 222">
              <a:extLst>
                <a:ext uri="{FF2B5EF4-FFF2-40B4-BE49-F238E27FC236}">
                  <a16:creationId xmlns:a16="http://schemas.microsoft.com/office/drawing/2014/main" id="{C67B8AE4-05B1-F4C0-4554-E8B306F6ADE3}"/>
                </a:ext>
                <a:ext uri="{C183D7F6-B498-43B3-948B-1728B52AA6E4}">
                  <adec:decorative xmlns:adec="http://schemas.microsoft.com/office/drawing/2017/decorative" val="1"/>
                </a:ext>
              </a:extLst>
            </p:cNvPr>
            <p:cNvSpPr>
              <a:spLocks noEditPoints="1"/>
            </p:cNvSpPr>
            <p:nvPr/>
          </p:nvSpPr>
          <p:spPr bwMode="auto">
            <a:xfrm>
              <a:off x="5701494" y="1689840"/>
              <a:ext cx="293510" cy="1159726"/>
            </a:xfrm>
            <a:custGeom>
              <a:avLst/>
              <a:gdLst>
                <a:gd name="T0" fmla="*/ 2 w 120"/>
                <a:gd name="T1" fmla="*/ 105 h 448"/>
                <a:gd name="T2" fmla="*/ 103 w 120"/>
                <a:gd name="T3" fmla="*/ 107 h 448"/>
                <a:gd name="T4" fmla="*/ 91 w 120"/>
                <a:gd name="T5" fmla="*/ 103 h 448"/>
                <a:gd name="T6" fmla="*/ 2 w 120"/>
                <a:gd name="T7" fmla="*/ 56 h 448"/>
                <a:gd name="T8" fmla="*/ 103 w 120"/>
                <a:gd name="T9" fmla="*/ 13 h 448"/>
                <a:gd name="T10" fmla="*/ 80 w 120"/>
                <a:gd name="T11" fmla="*/ 13 h 448"/>
                <a:gd name="T12" fmla="*/ 2 w 120"/>
                <a:gd name="T13" fmla="*/ 0 h 448"/>
                <a:gd name="T14" fmla="*/ 118 w 120"/>
                <a:gd name="T15" fmla="*/ 18 h 448"/>
                <a:gd name="T16" fmla="*/ 23 w 120"/>
                <a:gd name="T17" fmla="*/ 59 h 448"/>
                <a:gd name="T18" fmla="*/ 37 w 120"/>
                <a:gd name="T19" fmla="*/ 65 h 448"/>
                <a:gd name="T20" fmla="*/ 118 w 120"/>
                <a:gd name="T21" fmla="*/ 119 h 448"/>
                <a:gd name="T22" fmla="*/ 2 w 120"/>
                <a:gd name="T23" fmla="*/ 212 h 448"/>
                <a:gd name="T24" fmla="*/ 118 w 120"/>
                <a:gd name="T25" fmla="*/ 150 h 448"/>
                <a:gd name="T26" fmla="*/ 106 w 120"/>
                <a:gd name="T27" fmla="*/ 209 h 448"/>
                <a:gd name="T28" fmla="*/ 67 w 120"/>
                <a:gd name="T29" fmla="*/ 163 h 448"/>
                <a:gd name="T30" fmla="*/ 55 w 120"/>
                <a:gd name="T31" fmla="*/ 206 h 448"/>
                <a:gd name="T32" fmla="*/ 14 w 120"/>
                <a:gd name="T33" fmla="*/ 163 h 448"/>
                <a:gd name="T34" fmla="*/ 2 w 120"/>
                <a:gd name="T35" fmla="*/ 212 h 448"/>
                <a:gd name="T36" fmla="*/ 2 w 120"/>
                <a:gd name="T37" fmla="*/ 248 h 448"/>
                <a:gd name="T38" fmla="*/ 51 w 120"/>
                <a:gd name="T39" fmla="*/ 259 h 448"/>
                <a:gd name="T40" fmla="*/ 47 w 120"/>
                <a:gd name="T41" fmla="*/ 272 h 448"/>
                <a:gd name="T42" fmla="*/ 34 w 120"/>
                <a:gd name="T43" fmla="*/ 282 h 448"/>
                <a:gd name="T44" fmla="*/ 2 w 120"/>
                <a:gd name="T45" fmla="*/ 318 h 448"/>
                <a:gd name="T46" fmla="*/ 43 w 120"/>
                <a:gd name="T47" fmla="*/ 292 h 448"/>
                <a:gd name="T48" fmla="*/ 52 w 120"/>
                <a:gd name="T49" fmla="*/ 284 h 448"/>
                <a:gd name="T50" fmla="*/ 56 w 120"/>
                <a:gd name="T51" fmla="*/ 278 h 448"/>
                <a:gd name="T52" fmla="*/ 67 w 120"/>
                <a:gd name="T53" fmla="*/ 297 h 448"/>
                <a:gd name="T54" fmla="*/ 87 w 120"/>
                <a:gd name="T55" fmla="*/ 304 h 448"/>
                <a:gd name="T56" fmla="*/ 111 w 120"/>
                <a:gd name="T57" fmla="*/ 294 h 448"/>
                <a:gd name="T58" fmla="*/ 118 w 120"/>
                <a:gd name="T59" fmla="*/ 269 h 448"/>
                <a:gd name="T60" fmla="*/ 2 w 120"/>
                <a:gd name="T61" fmla="*/ 234 h 448"/>
                <a:gd name="T62" fmla="*/ 101 w 120"/>
                <a:gd name="T63" fmla="*/ 284 h 448"/>
                <a:gd name="T64" fmla="*/ 77 w 120"/>
                <a:gd name="T65" fmla="*/ 288 h 448"/>
                <a:gd name="T66" fmla="*/ 65 w 120"/>
                <a:gd name="T67" fmla="*/ 276 h 448"/>
                <a:gd name="T68" fmla="*/ 64 w 120"/>
                <a:gd name="T69" fmla="*/ 248 h 448"/>
                <a:gd name="T70" fmla="*/ 106 w 120"/>
                <a:gd name="T71" fmla="*/ 266 h 448"/>
                <a:gd name="T72" fmla="*/ 0 w 120"/>
                <a:gd name="T73" fmla="*/ 379 h 448"/>
                <a:gd name="T74" fmla="*/ 58 w 120"/>
                <a:gd name="T75" fmla="*/ 324 h 448"/>
                <a:gd name="T76" fmla="*/ 120 w 120"/>
                <a:gd name="T77" fmla="*/ 383 h 448"/>
                <a:gd name="T78" fmla="*/ 101 w 120"/>
                <a:gd name="T79" fmla="*/ 411 h 448"/>
                <a:gd name="T80" fmla="*/ 94 w 120"/>
                <a:gd name="T81" fmla="*/ 351 h 448"/>
                <a:gd name="T82" fmla="*/ 25 w 120"/>
                <a:gd name="T83" fmla="*/ 350 h 448"/>
                <a:gd name="T84" fmla="*/ 20 w 120"/>
                <a:gd name="T85" fmla="*/ 411 h 448"/>
                <a:gd name="T86" fmla="*/ 2 w 120"/>
                <a:gd name="T87" fmla="*/ 448 h 448"/>
                <a:gd name="T88" fmla="*/ 118 w 120"/>
                <a:gd name="T89" fmla="*/ 435 h 448"/>
                <a:gd name="T90" fmla="*/ 2 w 120"/>
                <a:gd name="T91"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 h="448">
                  <a:moveTo>
                    <a:pt x="2" y="119"/>
                  </a:moveTo>
                  <a:cubicBezTo>
                    <a:pt x="2" y="105"/>
                    <a:pt x="2" y="105"/>
                    <a:pt x="2" y="105"/>
                  </a:cubicBezTo>
                  <a:cubicBezTo>
                    <a:pt x="80" y="105"/>
                    <a:pt x="80" y="105"/>
                    <a:pt x="80" y="105"/>
                  </a:cubicBezTo>
                  <a:cubicBezTo>
                    <a:pt x="86" y="105"/>
                    <a:pt x="94" y="106"/>
                    <a:pt x="103" y="107"/>
                  </a:cubicBezTo>
                  <a:cubicBezTo>
                    <a:pt x="103" y="106"/>
                    <a:pt x="103" y="106"/>
                    <a:pt x="103" y="106"/>
                  </a:cubicBezTo>
                  <a:cubicBezTo>
                    <a:pt x="97" y="105"/>
                    <a:pt x="94" y="104"/>
                    <a:pt x="91" y="103"/>
                  </a:cubicBezTo>
                  <a:cubicBezTo>
                    <a:pt x="2" y="63"/>
                    <a:pt x="2" y="63"/>
                    <a:pt x="2" y="63"/>
                  </a:cubicBezTo>
                  <a:cubicBezTo>
                    <a:pt x="2" y="56"/>
                    <a:pt x="2" y="56"/>
                    <a:pt x="2" y="56"/>
                  </a:cubicBezTo>
                  <a:cubicBezTo>
                    <a:pt x="91" y="16"/>
                    <a:pt x="91" y="16"/>
                    <a:pt x="91" y="16"/>
                  </a:cubicBezTo>
                  <a:cubicBezTo>
                    <a:pt x="93" y="15"/>
                    <a:pt x="97" y="14"/>
                    <a:pt x="103" y="13"/>
                  </a:cubicBezTo>
                  <a:cubicBezTo>
                    <a:pt x="103" y="12"/>
                    <a:pt x="103" y="12"/>
                    <a:pt x="103" y="12"/>
                  </a:cubicBezTo>
                  <a:cubicBezTo>
                    <a:pt x="98" y="13"/>
                    <a:pt x="90" y="13"/>
                    <a:pt x="80" y="13"/>
                  </a:cubicBezTo>
                  <a:cubicBezTo>
                    <a:pt x="2" y="13"/>
                    <a:pt x="2" y="13"/>
                    <a:pt x="2" y="13"/>
                  </a:cubicBezTo>
                  <a:cubicBezTo>
                    <a:pt x="2" y="0"/>
                    <a:pt x="2" y="0"/>
                    <a:pt x="2" y="0"/>
                  </a:cubicBezTo>
                  <a:cubicBezTo>
                    <a:pt x="118" y="0"/>
                    <a:pt x="118" y="0"/>
                    <a:pt x="118" y="0"/>
                  </a:cubicBezTo>
                  <a:cubicBezTo>
                    <a:pt x="118" y="18"/>
                    <a:pt x="118" y="18"/>
                    <a:pt x="118" y="18"/>
                  </a:cubicBezTo>
                  <a:cubicBezTo>
                    <a:pt x="37" y="54"/>
                    <a:pt x="37" y="54"/>
                    <a:pt x="37" y="54"/>
                  </a:cubicBezTo>
                  <a:cubicBezTo>
                    <a:pt x="31" y="57"/>
                    <a:pt x="26" y="58"/>
                    <a:pt x="23" y="59"/>
                  </a:cubicBezTo>
                  <a:cubicBezTo>
                    <a:pt x="23" y="60"/>
                    <a:pt x="23" y="60"/>
                    <a:pt x="23" y="60"/>
                  </a:cubicBezTo>
                  <a:cubicBezTo>
                    <a:pt x="29" y="62"/>
                    <a:pt x="34" y="64"/>
                    <a:pt x="37" y="65"/>
                  </a:cubicBezTo>
                  <a:cubicBezTo>
                    <a:pt x="118" y="102"/>
                    <a:pt x="118" y="102"/>
                    <a:pt x="118" y="102"/>
                  </a:cubicBezTo>
                  <a:cubicBezTo>
                    <a:pt x="118" y="119"/>
                    <a:pt x="118" y="119"/>
                    <a:pt x="118" y="119"/>
                  </a:cubicBezTo>
                  <a:lnTo>
                    <a:pt x="2" y="119"/>
                  </a:lnTo>
                  <a:close/>
                  <a:moveTo>
                    <a:pt x="2" y="212"/>
                  </a:moveTo>
                  <a:cubicBezTo>
                    <a:pt x="2" y="150"/>
                    <a:pt x="2" y="150"/>
                    <a:pt x="2" y="150"/>
                  </a:cubicBezTo>
                  <a:cubicBezTo>
                    <a:pt x="118" y="150"/>
                    <a:pt x="118" y="150"/>
                    <a:pt x="118" y="150"/>
                  </a:cubicBezTo>
                  <a:cubicBezTo>
                    <a:pt x="118" y="209"/>
                    <a:pt x="118" y="209"/>
                    <a:pt x="118" y="209"/>
                  </a:cubicBezTo>
                  <a:cubicBezTo>
                    <a:pt x="106" y="209"/>
                    <a:pt x="106" y="209"/>
                    <a:pt x="106" y="209"/>
                  </a:cubicBezTo>
                  <a:cubicBezTo>
                    <a:pt x="106" y="163"/>
                    <a:pt x="106" y="163"/>
                    <a:pt x="106" y="163"/>
                  </a:cubicBezTo>
                  <a:cubicBezTo>
                    <a:pt x="67" y="163"/>
                    <a:pt x="67" y="163"/>
                    <a:pt x="67" y="163"/>
                  </a:cubicBezTo>
                  <a:cubicBezTo>
                    <a:pt x="67" y="206"/>
                    <a:pt x="67" y="206"/>
                    <a:pt x="67" y="206"/>
                  </a:cubicBezTo>
                  <a:cubicBezTo>
                    <a:pt x="55" y="206"/>
                    <a:pt x="55" y="206"/>
                    <a:pt x="55" y="206"/>
                  </a:cubicBezTo>
                  <a:cubicBezTo>
                    <a:pt x="55" y="163"/>
                    <a:pt x="55" y="163"/>
                    <a:pt x="55" y="163"/>
                  </a:cubicBezTo>
                  <a:cubicBezTo>
                    <a:pt x="14" y="163"/>
                    <a:pt x="14" y="163"/>
                    <a:pt x="14" y="163"/>
                  </a:cubicBezTo>
                  <a:cubicBezTo>
                    <a:pt x="14" y="212"/>
                    <a:pt x="14" y="212"/>
                    <a:pt x="14" y="212"/>
                  </a:cubicBezTo>
                  <a:lnTo>
                    <a:pt x="2" y="212"/>
                  </a:lnTo>
                  <a:close/>
                  <a:moveTo>
                    <a:pt x="2" y="234"/>
                  </a:moveTo>
                  <a:cubicBezTo>
                    <a:pt x="2" y="248"/>
                    <a:pt x="2" y="248"/>
                    <a:pt x="2" y="248"/>
                  </a:cubicBezTo>
                  <a:cubicBezTo>
                    <a:pt x="51" y="248"/>
                    <a:pt x="51" y="248"/>
                    <a:pt x="51" y="248"/>
                  </a:cubicBezTo>
                  <a:cubicBezTo>
                    <a:pt x="51" y="259"/>
                    <a:pt x="51" y="259"/>
                    <a:pt x="51" y="259"/>
                  </a:cubicBezTo>
                  <a:cubicBezTo>
                    <a:pt x="51" y="261"/>
                    <a:pt x="51" y="264"/>
                    <a:pt x="50" y="266"/>
                  </a:cubicBezTo>
                  <a:cubicBezTo>
                    <a:pt x="50" y="268"/>
                    <a:pt x="49" y="270"/>
                    <a:pt x="47" y="272"/>
                  </a:cubicBezTo>
                  <a:cubicBezTo>
                    <a:pt x="46" y="273"/>
                    <a:pt x="44" y="275"/>
                    <a:pt x="42" y="277"/>
                  </a:cubicBezTo>
                  <a:cubicBezTo>
                    <a:pt x="40" y="278"/>
                    <a:pt x="37" y="280"/>
                    <a:pt x="34" y="282"/>
                  </a:cubicBezTo>
                  <a:cubicBezTo>
                    <a:pt x="2" y="301"/>
                    <a:pt x="2" y="301"/>
                    <a:pt x="2" y="301"/>
                  </a:cubicBezTo>
                  <a:cubicBezTo>
                    <a:pt x="2" y="318"/>
                    <a:pt x="2" y="318"/>
                    <a:pt x="2" y="318"/>
                  </a:cubicBezTo>
                  <a:cubicBezTo>
                    <a:pt x="37" y="296"/>
                    <a:pt x="37" y="296"/>
                    <a:pt x="37" y="296"/>
                  </a:cubicBezTo>
                  <a:cubicBezTo>
                    <a:pt x="39" y="294"/>
                    <a:pt x="41" y="293"/>
                    <a:pt x="43" y="292"/>
                  </a:cubicBezTo>
                  <a:cubicBezTo>
                    <a:pt x="45" y="290"/>
                    <a:pt x="47" y="289"/>
                    <a:pt x="49" y="288"/>
                  </a:cubicBezTo>
                  <a:cubicBezTo>
                    <a:pt x="50" y="286"/>
                    <a:pt x="51" y="285"/>
                    <a:pt x="52" y="284"/>
                  </a:cubicBezTo>
                  <a:cubicBezTo>
                    <a:pt x="54" y="282"/>
                    <a:pt x="55" y="280"/>
                    <a:pt x="55" y="278"/>
                  </a:cubicBezTo>
                  <a:cubicBezTo>
                    <a:pt x="56" y="278"/>
                    <a:pt x="56" y="278"/>
                    <a:pt x="56" y="278"/>
                  </a:cubicBezTo>
                  <a:cubicBezTo>
                    <a:pt x="57" y="282"/>
                    <a:pt x="58" y="286"/>
                    <a:pt x="60" y="289"/>
                  </a:cubicBezTo>
                  <a:cubicBezTo>
                    <a:pt x="62" y="292"/>
                    <a:pt x="64" y="295"/>
                    <a:pt x="67" y="297"/>
                  </a:cubicBezTo>
                  <a:cubicBezTo>
                    <a:pt x="70" y="300"/>
                    <a:pt x="73" y="301"/>
                    <a:pt x="76" y="303"/>
                  </a:cubicBezTo>
                  <a:cubicBezTo>
                    <a:pt x="79" y="304"/>
                    <a:pt x="83" y="304"/>
                    <a:pt x="87" y="304"/>
                  </a:cubicBezTo>
                  <a:cubicBezTo>
                    <a:pt x="92" y="304"/>
                    <a:pt x="97" y="303"/>
                    <a:pt x="101" y="302"/>
                  </a:cubicBezTo>
                  <a:cubicBezTo>
                    <a:pt x="105" y="300"/>
                    <a:pt x="108" y="297"/>
                    <a:pt x="111" y="294"/>
                  </a:cubicBezTo>
                  <a:cubicBezTo>
                    <a:pt x="113" y="291"/>
                    <a:pt x="115" y="287"/>
                    <a:pt x="116" y="283"/>
                  </a:cubicBezTo>
                  <a:cubicBezTo>
                    <a:pt x="118" y="279"/>
                    <a:pt x="118" y="274"/>
                    <a:pt x="118" y="269"/>
                  </a:cubicBezTo>
                  <a:cubicBezTo>
                    <a:pt x="118" y="234"/>
                    <a:pt x="118" y="234"/>
                    <a:pt x="118" y="234"/>
                  </a:cubicBezTo>
                  <a:lnTo>
                    <a:pt x="2" y="234"/>
                  </a:lnTo>
                  <a:close/>
                  <a:moveTo>
                    <a:pt x="106" y="266"/>
                  </a:moveTo>
                  <a:cubicBezTo>
                    <a:pt x="106" y="274"/>
                    <a:pt x="104" y="280"/>
                    <a:pt x="101" y="284"/>
                  </a:cubicBezTo>
                  <a:cubicBezTo>
                    <a:pt x="97" y="288"/>
                    <a:pt x="92" y="290"/>
                    <a:pt x="86" y="290"/>
                  </a:cubicBezTo>
                  <a:cubicBezTo>
                    <a:pt x="83" y="290"/>
                    <a:pt x="79" y="289"/>
                    <a:pt x="77" y="288"/>
                  </a:cubicBezTo>
                  <a:cubicBezTo>
                    <a:pt x="74" y="287"/>
                    <a:pt x="71" y="285"/>
                    <a:pt x="70" y="283"/>
                  </a:cubicBezTo>
                  <a:cubicBezTo>
                    <a:pt x="68" y="281"/>
                    <a:pt x="66" y="279"/>
                    <a:pt x="65" y="276"/>
                  </a:cubicBezTo>
                  <a:cubicBezTo>
                    <a:pt x="64" y="273"/>
                    <a:pt x="64" y="270"/>
                    <a:pt x="64" y="266"/>
                  </a:cubicBezTo>
                  <a:cubicBezTo>
                    <a:pt x="64" y="248"/>
                    <a:pt x="64" y="248"/>
                    <a:pt x="64" y="248"/>
                  </a:cubicBezTo>
                  <a:cubicBezTo>
                    <a:pt x="106" y="248"/>
                    <a:pt x="106" y="248"/>
                    <a:pt x="106" y="248"/>
                  </a:cubicBezTo>
                  <a:lnTo>
                    <a:pt x="106" y="266"/>
                  </a:lnTo>
                  <a:close/>
                  <a:moveTo>
                    <a:pt x="6" y="411"/>
                  </a:moveTo>
                  <a:cubicBezTo>
                    <a:pt x="2" y="402"/>
                    <a:pt x="0" y="391"/>
                    <a:pt x="0" y="379"/>
                  </a:cubicBezTo>
                  <a:cubicBezTo>
                    <a:pt x="0" y="362"/>
                    <a:pt x="5" y="349"/>
                    <a:pt x="16" y="339"/>
                  </a:cubicBezTo>
                  <a:cubicBezTo>
                    <a:pt x="26" y="329"/>
                    <a:pt x="40" y="324"/>
                    <a:pt x="58" y="324"/>
                  </a:cubicBezTo>
                  <a:cubicBezTo>
                    <a:pt x="76" y="324"/>
                    <a:pt x="91" y="329"/>
                    <a:pt x="103" y="341"/>
                  </a:cubicBezTo>
                  <a:cubicBezTo>
                    <a:pt x="115" y="352"/>
                    <a:pt x="120" y="366"/>
                    <a:pt x="120" y="383"/>
                  </a:cubicBezTo>
                  <a:cubicBezTo>
                    <a:pt x="120" y="394"/>
                    <a:pt x="119" y="404"/>
                    <a:pt x="115" y="411"/>
                  </a:cubicBezTo>
                  <a:cubicBezTo>
                    <a:pt x="101" y="411"/>
                    <a:pt x="101" y="411"/>
                    <a:pt x="101" y="411"/>
                  </a:cubicBezTo>
                  <a:cubicBezTo>
                    <a:pt x="106" y="403"/>
                    <a:pt x="108" y="393"/>
                    <a:pt x="108" y="383"/>
                  </a:cubicBezTo>
                  <a:cubicBezTo>
                    <a:pt x="108" y="370"/>
                    <a:pt x="103" y="359"/>
                    <a:pt x="94" y="351"/>
                  </a:cubicBezTo>
                  <a:cubicBezTo>
                    <a:pt x="85" y="342"/>
                    <a:pt x="74" y="338"/>
                    <a:pt x="59" y="338"/>
                  </a:cubicBezTo>
                  <a:cubicBezTo>
                    <a:pt x="44" y="338"/>
                    <a:pt x="33" y="342"/>
                    <a:pt x="25" y="350"/>
                  </a:cubicBezTo>
                  <a:cubicBezTo>
                    <a:pt x="16" y="358"/>
                    <a:pt x="12" y="368"/>
                    <a:pt x="12" y="380"/>
                  </a:cubicBezTo>
                  <a:cubicBezTo>
                    <a:pt x="12" y="392"/>
                    <a:pt x="14" y="402"/>
                    <a:pt x="20" y="411"/>
                  </a:cubicBezTo>
                  <a:lnTo>
                    <a:pt x="6" y="411"/>
                  </a:lnTo>
                  <a:close/>
                  <a:moveTo>
                    <a:pt x="2" y="448"/>
                  </a:moveTo>
                  <a:cubicBezTo>
                    <a:pt x="2" y="435"/>
                    <a:pt x="2" y="435"/>
                    <a:pt x="2" y="435"/>
                  </a:cubicBezTo>
                  <a:cubicBezTo>
                    <a:pt x="118" y="435"/>
                    <a:pt x="118" y="435"/>
                    <a:pt x="118" y="435"/>
                  </a:cubicBezTo>
                  <a:cubicBezTo>
                    <a:pt x="118" y="448"/>
                    <a:pt x="118" y="448"/>
                    <a:pt x="118" y="448"/>
                  </a:cubicBezTo>
                  <a:lnTo>
                    <a:pt x="2" y="448"/>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2" name="Freeform 223">
              <a:extLst>
                <a:ext uri="{FF2B5EF4-FFF2-40B4-BE49-F238E27FC236}">
                  <a16:creationId xmlns:a16="http://schemas.microsoft.com/office/drawing/2014/main" id="{4D8C2667-48F3-54AC-372B-AAA66745B43D}"/>
                </a:ext>
                <a:ext uri="{C183D7F6-B498-43B3-948B-1728B52AA6E4}">
                  <adec:decorative xmlns:adec="http://schemas.microsoft.com/office/drawing/2017/decorative" val="1"/>
                </a:ext>
              </a:extLst>
            </p:cNvPr>
            <p:cNvSpPr>
              <a:spLocks noEditPoints="1"/>
            </p:cNvSpPr>
            <p:nvPr/>
          </p:nvSpPr>
          <p:spPr bwMode="auto">
            <a:xfrm>
              <a:off x="3643823" y="2440380"/>
              <a:ext cx="1950188" cy="406998"/>
            </a:xfrm>
            <a:custGeom>
              <a:avLst/>
              <a:gdLst>
                <a:gd name="T0" fmla="*/ 69 w 798"/>
                <a:gd name="T1" fmla="*/ 157 h 157"/>
                <a:gd name="T2" fmla="*/ 0 w 798"/>
                <a:gd name="T3" fmla="*/ 81 h 157"/>
                <a:gd name="T4" fmla="*/ 75 w 798"/>
                <a:gd name="T5" fmla="*/ 0 h 157"/>
                <a:gd name="T6" fmla="*/ 114 w 798"/>
                <a:gd name="T7" fmla="*/ 20 h 157"/>
                <a:gd name="T8" fmla="*/ 28 w 798"/>
                <a:gd name="T9" fmla="*/ 29 h 157"/>
                <a:gd name="T10" fmla="*/ 27 w 798"/>
                <a:gd name="T11" fmla="*/ 129 h 157"/>
                <a:gd name="T12" fmla="*/ 107 w 798"/>
                <a:gd name="T13" fmla="*/ 139 h 157"/>
                <a:gd name="T14" fmla="*/ 71 w 798"/>
                <a:gd name="T15" fmla="*/ 89 h 157"/>
                <a:gd name="T16" fmla="*/ 117 w 798"/>
                <a:gd name="T17" fmla="*/ 79 h 157"/>
                <a:gd name="T18" fmla="*/ 219 w 798"/>
                <a:gd name="T19" fmla="*/ 106 h 157"/>
                <a:gd name="T20" fmla="*/ 201 w 798"/>
                <a:gd name="T21" fmla="*/ 84 h 157"/>
                <a:gd name="T22" fmla="*/ 237 w 798"/>
                <a:gd name="T23" fmla="*/ 42 h 157"/>
                <a:gd name="T24" fmla="*/ 194 w 798"/>
                <a:gd name="T25" fmla="*/ 3 h 157"/>
                <a:gd name="T26" fmla="*/ 152 w 798"/>
                <a:gd name="T27" fmla="*/ 154 h 157"/>
                <a:gd name="T28" fmla="*/ 162 w 798"/>
                <a:gd name="T29" fmla="*/ 87 h 157"/>
                <a:gd name="T30" fmla="*/ 197 w 798"/>
                <a:gd name="T31" fmla="*/ 92 h 157"/>
                <a:gd name="T32" fmla="*/ 230 w 798"/>
                <a:gd name="T33" fmla="*/ 154 h 157"/>
                <a:gd name="T34" fmla="*/ 219 w 798"/>
                <a:gd name="T35" fmla="*/ 106 h 157"/>
                <a:gd name="T36" fmla="*/ 162 w 798"/>
                <a:gd name="T37" fmla="*/ 77 h 157"/>
                <a:gd name="T38" fmla="*/ 191 w 798"/>
                <a:gd name="T39" fmla="*/ 13 h 157"/>
                <a:gd name="T40" fmla="*/ 226 w 798"/>
                <a:gd name="T41" fmla="*/ 43 h 157"/>
                <a:gd name="T42" fmla="*/ 189 w 798"/>
                <a:gd name="T43" fmla="*/ 77 h 157"/>
                <a:gd name="T44" fmla="*/ 316 w 798"/>
                <a:gd name="T45" fmla="*/ 3 h 157"/>
                <a:gd name="T46" fmla="*/ 270 w 798"/>
                <a:gd name="T47" fmla="*/ 154 h 157"/>
                <a:gd name="T48" fmla="*/ 353 w 798"/>
                <a:gd name="T49" fmla="*/ 107 h 157"/>
                <a:gd name="T50" fmla="*/ 382 w 798"/>
                <a:gd name="T51" fmla="*/ 154 h 157"/>
                <a:gd name="T52" fmla="*/ 291 w 798"/>
                <a:gd name="T53" fmla="*/ 98 h 157"/>
                <a:gd name="T54" fmla="*/ 320 w 798"/>
                <a:gd name="T55" fmla="*/ 16 h 157"/>
                <a:gd name="T56" fmla="*/ 322 w 798"/>
                <a:gd name="T57" fmla="*/ 21 h 157"/>
                <a:gd name="T58" fmla="*/ 350 w 798"/>
                <a:gd name="T59" fmla="*/ 98 h 157"/>
                <a:gd name="T60" fmla="*/ 504 w 798"/>
                <a:gd name="T61" fmla="*/ 149 h 157"/>
                <a:gd name="T62" fmla="*/ 415 w 798"/>
                <a:gd name="T63" fmla="*/ 136 h 157"/>
                <a:gd name="T64" fmla="*/ 417 w 798"/>
                <a:gd name="T65" fmla="*/ 23 h 157"/>
                <a:gd name="T66" fmla="*/ 504 w 798"/>
                <a:gd name="T67" fmla="*/ 6 h 157"/>
                <a:gd name="T68" fmla="*/ 471 w 798"/>
                <a:gd name="T69" fmla="*/ 10 h 157"/>
                <a:gd name="T70" fmla="*/ 407 w 798"/>
                <a:gd name="T71" fmla="*/ 81 h 157"/>
                <a:gd name="T72" fmla="*/ 467 w 798"/>
                <a:gd name="T73" fmla="*/ 147 h 157"/>
                <a:gd name="T74" fmla="*/ 504 w 798"/>
                <a:gd name="T75" fmla="*/ 149 h 157"/>
                <a:gd name="T76" fmla="*/ 538 w 798"/>
                <a:gd name="T77" fmla="*/ 3 h 157"/>
                <a:gd name="T78" fmla="*/ 548 w 798"/>
                <a:gd name="T79" fmla="*/ 154 h 157"/>
                <a:gd name="T80" fmla="*/ 641 w 798"/>
                <a:gd name="T81" fmla="*/ 3 h 157"/>
                <a:gd name="T82" fmla="*/ 574 w 798"/>
                <a:gd name="T83" fmla="*/ 154 h 157"/>
                <a:gd name="T84" fmla="*/ 603 w 798"/>
                <a:gd name="T85" fmla="*/ 107 h 157"/>
                <a:gd name="T86" fmla="*/ 686 w 798"/>
                <a:gd name="T87" fmla="*/ 154 h 157"/>
                <a:gd name="T88" fmla="*/ 641 w 798"/>
                <a:gd name="T89" fmla="*/ 3 h 157"/>
                <a:gd name="T90" fmla="*/ 632 w 798"/>
                <a:gd name="T91" fmla="*/ 27 h 157"/>
                <a:gd name="T92" fmla="*/ 636 w 798"/>
                <a:gd name="T93" fmla="*/ 16 h 157"/>
                <a:gd name="T94" fmla="*/ 639 w 798"/>
                <a:gd name="T95" fmla="*/ 28 h 157"/>
                <a:gd name="T96" fmla="*/ 607 w 798"/>
                <a:gd name="T97" fmla="*/ 98 h 157"/>
                <a:gd name="T98" fmla="*/ 719 w 798"/>
                <a:gd name="T99" fmla="*/ 137 h 157"/>
                <a:gd name="T100" fmla="*/ 778 w 798"/>
                <a:gd name="T101" fmla="*/ 140 h 157"/>
                <a:gd name="T102" fmla="*/ 781 w 798"/>
                <a:gd name="T103" fmla="*/ 101 h 157"/>
                <a:gd name="T104" fmla="*/ 725 w 798"/>
                <a:gd name="T105" fmla="*/ 60 h 157"/>
                <a:gd name="T106" fmla="*/ 732 w 798"/>
                <a:gd name="T107" fmla="*/ 12 h 157"/>
                <a:gd name="T108" fmla="*/ 792 w 798"/>
                <a:gd name="T109" fmla="*/ 5 h 157"/>
                <a:gd name="T110" fmla="*/ 764 w 798"/>
                <a:gd name="T111" fmla="*/ 10 h 157"/>
                <a:gd name="T112" fmla="*/ 730 w 798"/>
                <a:gd name="T113" fmla="*/ 38 h 157"/>
                <a:gd name="T114" fmla="*/ 763 w 798"/>
                <a:gd name="T115" fmla="*/ 75 h 157"/>
                <a:gd name="T116" fmla="*/ 798 w 798"/>
                <a:gd name="T117" fmla="*/ 118 h 157"/>
                <a:gd name="T118" fmla="*/ 752 w 798"/>
                <a:gd name="T119" fmla="*/ 157 h 157"/>
                <a:gd name="T120" fmla="*/ 719 w 798"/>
                <a:gd name="T121" fmla="*/ 1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8" h="157">
                  <a:moveTo>
                    <a:pt x="117" y="144"/>
                  </a:moveTo>
                  <a:cubicBezTo>
                    <a:pt x="101" y="153"/>
                    <a:pt x="85" y="157"/>
                    <a:pt x="69" y="157"/>
                  </a:cubicBezTo>
                  <a:cubicBezTo>
                    <a:pt x="48" y="157"/>
                    <a:pt x="32" y="150"/>
                    <a:pt x="19" y="136"/>
                  </a:cubicBezTo>
                  <a:cubicBezTo>
                    <a:pt x="6" y="122"/>
                    <a:pt x="0" y="104"/>
                    <a:pt x="0" y="81"/>
                  </a:cubicBezTo>
                  <a:cubicBezTo>
                    <a:pt x="0" y="58"/>
                    <a:pt x="7" y="39"/>
                    <a:pt x="20" y="23"/>
                  </a:cubicBezTo>
                  <a:cubicBezTo>
                    <a:pt x="34" y="8"/>
                    <a:pt x="52" y="0"/>
                    <a:pt x="75" y="0"/>
                  </a:cubicBezTo>
                  <a:cubicBezTo>
                    <a:pt x="89" y="0"/>
                    <a:pt x="101" y="3"/>
                    <a:pt x="114" y="8"/>
                  </a:cubicBezTo>
                  <a:cubicBezTo>
                    <a:pt x="114" y="20"/>
                    <a:pt x="114" y="20"/>
                    <a:pt x="114" y="20"/>
                  </a:cubicBezTo>
                  <a:cubicBezTo>
                    <a:pt x="100" y="13"/>
                    <a:pt x="87" y="10"/>
                    <a:pt x="74" y="10"/>
                  </a:cubicBezTo>
                  <a:cubicBezTo>
                    <a:pt x="55" y="10"/>
                    <a:pt x="39" y="16"/>
                    <a:pt x="28" y="29"/>
                  </a:cubicBezTo>
                  <a:cubicBezTo>
                    <a:pt x="16" y="43"/>
                    <a:pt x="10" y="59"/>
                    <a:pt x="10" y="79"/>
                  </a:cubicBezTo>
                  <a:cubicBezTo>
                    <a:pt x="10" y="101"/>
                    <a:pt x="16" y="117"/>
                    <a:pt x="27" y="129"/>
                  </a:cubicBezTo>
                  <a:cubicBezTo>
                    <a:pt x="38" y="141"/>
                    <a:pt x="52" y="147"/>
                    <a:pt x="71" y="147"/>
                  </a:cubicBezTo>
                  <a:cubicBezTo>
                    <a:pt x="84" y="147"/>
                    <a:pt x="96" y="144"/>
                    <a:pt x="107" y="139"/>
                  </a:cubicBezTo>
                  <a:cubicBezTo>
                    <a:pt x="107" y="89"/>
                    <a:pt x="107" y="89"/>
                    <a:pt x="107" y="89"/>
                  </a:cubicBezTo>
                  <a:cubicBezTo>
                    <a:pt x="71" y="89"/>
                    <a:pt x="71" y="89"/>
                    <a:pt x="71" y="89"/>
                  </a:cubicBezTo>
                  <a:cubicBezTo>
                    <a:pt x="71" y="79"/>
                    <a:pt x="71" y="79"/>
                    <a:pt x="71" y="79"/>
                  </a:cubicBezTo>
                  <a:cubicBezTo>
                    <a:pt x="117" y="79"/>
                    <a:pt x="117" y="79"/>
                    <a:pt x="117" y="79"/>
                  </a:cubicBezTo>
                  <a:lnTo>
                    <a:pt x="117" y="144"/>
                  </a:lnTo>
                  <a:close/>
                  <a:moveTo>
                    <a:pt x="219" y="106"/>
                  </a:moveTo>
                  <a:cubicBezTo>
                    <a:pt x="213" y="94"/>
                    <a:pt x="207" y="87"/>
                    <a:pt x="201" y="84"/>
                  </a:cubicBezTo>
                  <a:cubicBezTo>
                    <a:pt x="201" y="84"/>
                    <a:pt x="201" y="84"/>
                    <a:pt x="201" y="84"/>
                  </a:cubicBezTo>
                  <a:cubicBezTo>
                    <a:pt x="213" y="82"/>
                    <a:pt x="221" y="77"/>
                    <a:pt x="228" y="70"/>
                  </a:cubicBezTo>
                  <a:cubicBezTo>
                    <a:pt x="234" y="62"/>
                    <a:pt x="237" y="53"/>
                    <a:pt x="237" y="42"/>
                  </a:cubicBezTo>
                  <a:cubicBezTo>
                    <a:pt x="237" y="31"/>
                    <a:pt x="233" y="21"/>
                    <a:pt x="226" y="14"/>
                  </a:cubicBezTo>
                  <a:cubicBezTo>
                    <a:pt x="218" y="7"/>
                    <a:pt x="207" y="3"/>
                    <a:pt x="194" y="3"/>
                  </a:cubicBezTo>
                  <a:cubicBezTo>
                    <a:pt x="152" y="3"/>
                    <a:pt x="152" y="3"/>
                    <a:pt x="152" y="3"/>
                  </a:cubicBezTo>
                  <a:cubicBezTo>
                    <a:pt x="152" y="154"/>
                    <a:pt x="152" y="154"/>
                    <a:pt x="152" y="154"/>
                  </a:cubicBezTo>
                  <a:cubicBezTo>
                    <a:pt x="162" y="154"/>
                    <a:pt x="162" y="154"/>
                    <a:pt x="162" y="154"/>
                  </a:cubicBezTo>
                  <a:cubicBezTo>
                    <a:pt x="162" y="87"/>
                    <a:pt x="162" y="87"/>
                    <a:pt x="162" y="87"/>
                  </a:cubicBezTo>
                  <a:cubicBezTo>
                    <a:pt x="181" y="87"/>
                    <a:pt x="181" y="87"/>
                    <a:pt x="181" y="87"/>
                  </a:cubicBezTo>
                  <a:cubicBezTo>
                    <a:pt x="188" y="87"/>
                    <a:pt x="193" y="88"/>
                    <a:pt x="197" y="92"/>
                  </a:cubicBezTo>
                  <a:cubicBezTo>
                    <a:pt x="201" y="95"/>
                    <a:pt x="205" y="101"/>
                    <a:pt x="209" y="110"/>
                  </a:cubicBezTo>
                  <a:cubicBezTo>
                    <a:pt x="230" y="154"/>
                    <a:pt x="230" y="154"/>
                    <a:pt x="230" y="154"/>
                  </a:cubicBezTo>
                  <a:cubicBezTo>
                    <a:pt x="241" y="154"/>
                    <a:pt x="241" y="154"/>
                    <a:pt x="241" y="154"/>
                  </a:cubicBezTo>
                  <a:lnTo>
                    <a:pt x="219" y="106"/>
                  </a:lnTo>
                  <a:close/>
                  <a:moveTo>
                    <a:pt x="189" y="77"/>
                  </a:moveTo>
                  <a:cubicBezTo>
                    <a:pt x="162" y="77"/>
                    <a:pt x="162" y="77"/>
                    <a:pt x="162" y="77"/>
                  </a:cubicBezTo>
                  <a:cubicBezTo>
                    <a:pt x="162" y="13"/>
                    <a:pt x="162" y="13"/>
                    <a:pt x="162" y="13"/>
                  </a:cubicBezTo>
                  <a:cubicBezTo>
                    <a:pt x="191" y="13"/>
                    <a:pt x="191" y="13"/>
                    <a:pt x="191" y="13"/>
                  </a:cubicBezTo>
                  <a:cubicBezTo>
                    <a:pt x="202" y="13"/>
                    <a:pt x="211" y="15"/>
                    <a:pt x="217" y="21"/>
                  </a:cubicBezTo>
                  <a:cubicBezTo>
                    <a:pt x="223" y="26"/>
                    <a:pt x="226" y="34"/>
                    <a:pt x="226" y="43"/>
                  </a:cubicBezTo>
                  <a:cubicBezTo>
                    <a:pt x="226" y="54"/>
                    <a:pt x="223" y="62"/>
                    <a:pt x="216" y="68"/>
                  </a:cubicBezTo>
                  <a:cubicBezTo>
                    <a:pt x="209" y="74"/>
                    <a:pt x="200" y="77"/>
                    <a:pt x="189" y="77"/>
                  </a:cubicBezTo>
                  <a:close/>
                  <a:moveTo>
                    <a:pt x="326" y="3"/>
                  </a:moveTo>
                  <a:cubicBezTo>
                    <a:pt x="316" y="3"/>
                    <a:pt x="316" y="3"/>
                    <a:pt x="316" y="3"/>
                  </a:cubicBezTo>
                  <a:cubicBezTo>
                    <a:pt x="259" y="154"/>
                    <a:pt x="259" y="154"/>
                    <a:pt x="259" y="154"/>
                  </a:cubicBezTo>
                  <a:cubicBezTo>
                    <a:pt x="270" y="154"/>
                    <a:pt x="270" y="154"/>
                    <a:pt x="270" y="154"/>
                  </a:cubicBezTo>
                  <a:cubicBezTo>
                    <a:pt x="288" y="107"/>
                    <a:pt x="288" y="107"/>
                    <a:pt x="288" y="107"/>
                  </a:cubicBezTo>
                  <a:cubicBezTo>
                    <a:pt x="353" y="107"/>
                    <a:pt x="353" y="107"/>
                    <a:pt x="353" y="107"/>
                  </a:cubicBezTo>
                  <a:cubicBezTo>
                    <a:pt x="371" y="154"/>
                    <a:pt x="371" y="154"/>
                    <a:pt x="371" y="154"/>
                  </a:cubicBezTo>
                  <a:cubicBezTo>
                    <a:pt x="382" y="154"/>
                    <a:pt x="382" y="154"/>
                    <a:pt x="382" y="154"/>
                  </a:cubicBezTo>
                  <a:lnTo>
                    <a:pt x="326" y="3"/>
                  </a:lnTo>
                  <a:close/>
                  <a:moveTo>
                    <a:pt x="291" y="98"/>
                  </a:moveTo>
                  <a:cubicBezTo>
                    <a:pt x="317" y="27"/>
                    <a:pt x="317" y="27"/>
                    <a:pt x="317" y="27"/>
                  </a:cubicBezTo>
                  <a:cubicBezTo>
                    <a:pt x="318" y="25"/>
                    <a:pt x="319" y="21"/>
                    <a:pt x="320" y="16"/>
                  </a:cubicBezTo>
                  <a:cubicBezTo>
                    <a:pt x="321" y="16"/>
                    <a:pt x="321" y="16"/>
                    <a:pt x="321" y="16"/>
                  </a:cubicBezTo>
                  <a:cubicBezTo>
                    <a:pt x="321" y="18"/>
                    <a:pt x="322" y="20"/>
                    <a:pt x="322" y="21"/>
                  </a:cubicBezTo>
                  <a:cubicBezTo>
                    <a:pt x="323" y="23"/>
                    <a:pt x="323" y="26"/>
                    <a:pt x="324" y="28"/>
                  </a:cubicBezTo>
                  <a:cubicBezTo>
                    <a:pt x="350" y="98"/>
                    <a:pt x="350" y="98"/>
                    <a:pt x="350" y="98"/>
                  </a:cubicBezTo>
                  <a:lnTo>
                    <a:pt x="291" y="98"/>
                  </a:lnTo>
                  <a:close/>
                  <a:moveTo>
                    <a:pt x="504" y="149"/>
                  </a:moveTo>
                  <a:cubicBezTo>
                    <a:pt x="492" y="154"/>
                    <a:pt x="479" y="157"/>
                    <a:pt x="466" y="157"/>
                  </a:cubicBezTo>
                  <a:cubicBezTo>
                    <a:pt x="445" y="157"/>
                    <a:pt x="428" y="150"/>
                    <a:pt x="415" y="136"/>
                  </a:cubicBezTo>
                  <a:cubicBezTo>
                    <a:pt x="402" y="122"/>
                    <a:pt x="396" y="104"/>
                    <a:pt x="396" y="82"/>
                  </a:cubicBezTo>
                  <a:cubicBezTo>
                    <a:pt x="396" y="57"/>
                    <a:pt x="403" y="37"/>
                    <a:pt x="417" y="23"/>
                  </a:cubicBezTo>
                  <a:cubicBezTo>
                    <a:pt x="431" y="8"/>
                    <a:pt x="449" y="0"/>
                    <a:pt x="471" y="0"/>
                  </a:cubicBezTo>
                  <a:cubicBezTo>
                    <a:pt x="483" y="0"/>
                    <a:pt x="494" y="2"/>
                    <a:pt x="504" y="6"/>
                  </a:cubicBezTo>
                  <a:cubicBezTo>
                    <a:pt x="504" y="17"/>
                    <a:pt x="504" y="17"/>
                    <a:pt x="504" y="17"/>
                  </a:cubicBezTo>
                  <a:cubicBezTo>
                    <a:pt x="494" y="12"/>
                    <a:pt x="482" y="10"/>
                    <a:pt x="471" y="10"/>
                  </a:cubicBezTo>
                  <a:cubicBezTo>
                    <a:pt x="452" y="10"/>
                    <a:pt x="436" y="16"/>
                    <a:pt x="424" y="29"/>
                  </a:cubicBezTo>
                  <a:cubicBezTo>
                    <a:pt x="412" y="42"/>
                    <a:pt x="407" y="59"/>
                    <a:pt x="407" y="81"/>
                  </a:cubicBezTo>
                  <a:cubicBezTo>
                    <a:pt x="407" y="101"/>
                    <a:pt x="412" y="118"/>
                    <a:pt x="424" y="130"/>
                  </a:cubicBezTo>
                  <a:cubicBezTo>
                    <a:pt x="435" y="141"/>
                    <a:pt x="449" y="147"/>
                    <a:pt x="467" y="147"/>
                  </a:cubicBezTo>
                  <a:cubicBezTo>
                    <a:pt x="481" y="147"/>
                    <a:pt x="493" y="145"/>
                    <a:pt x="504" y="139"/>
                  </a:cubicBezTo>
                  <a:lnTo>
                    <a:pt x="504" y="149"/>
                  </a:lnTo>
                  <a:close/>
                  <a:moveTo>
                    <a:pt x="538" y="154"/>
                  </a:moveTo>
                  <a:cubicBezTo>
                    <a:pt x="538" y="3"/>
                    <a:pt x="538" y="3"/>
                    <a:pt x="538" y="3"/>
                  </a:cubicBezTo>
                  <a:cubicBezTo>
                    <a:pt x="548" y="3"/>
                    <a:pt x="548" y="3"/>
                    <a:pt x="548" y="3"/>
                  </a:cubicBezTo>
                  <a:cubicBezTo>
                    <a:pt x="548" y="154"/>
                    <a:pt x="548" y="154"/>
                    <a:pt x="548" y="154"/>
                  </a:cubicBezTo>
                  <a:lnTo>
                    <a:pt x="538" y="154"/>
                  </a:lnTo>
                  <a:close/>
                  <a:moveTo>
                    <a:pt x="641" y="3"/>
                  </a:moveTo>
                  <a:cubicBezTo>
                    <a:pt x="631" y="3"/>
                    <a:pt x="631" y="3"/>
                    <a:pt x="631" y="3"/>
                  </a:cubicBezTo>
                  <a:cubicBezTo>
                    <a:pt x="574" y="154"/>
                    <a:pt x="574" y="154"/>
                    <a:pt x="574" y="154"/>
                  </a:cubicBezTo>
                  <a:cubicBezTo>
                    <a:pt x="586" y="154"/>
                    <a:pt x="586" y="154"/>
                    <a:pt x="586" y="154"/>
                  </a:cubicBezTo>
                  <a:cubicBezTo>
                    <a:pt x="603" y="107"/>
                    <a:pt x="603" y="107"/>
                    <a:pt x="603" y="107"/>
                  </a:cubicBezTo>
                  <a:cubicBezTo>
                    <a:pt x="669" y="107"/>
                    <a:pt x="669" y="107"/>
                    <a:pt x="669" y="107"/>
                  </a:cubicBezTo>
                  <a:cubicBezTo>
                    <a:pt x="686" y="154"/>
                    <a:pt x="686" y="154"/>
                    <a:pt x="686" y="154"/>
                  </a:cubicBezTo>
                  <a:cubicBezTo>
                    <a:pt x="698" y="154"/>
                    <a:pt x="698" y="154"/>
                    <a:pt x="698" y="154"/>
                  </a:cubicBezTo>
                  <a:lnTo>
                    <a:pt x="641" y="3"/>
                  </a:lnTo>
                  <a:close/>
                  <a:moveTo>
                    <a:pt x="607" y="98"/>
                  </a:moveTo>
                  <a:cubicBezTo>
                    <a:pt x="632" y="27"/>
                    <a:pt x="632" y="27"/>
                    <a:pt x="632" y="27"/>
                  </a:cubicBezTo>
                  <a:cubicBezTo>
                    <a:pt x="633" y="25"/>
                    <a:pt x="634" y="21"/>
                    <a:pt x="636" y="16"/>
                  </a:cubicBezTo>
                  <a:cubicBezTo>
                    <a:pt x="636" y="16"/>
                    <a:pt x="636" y="16"/>
                    <a:pt x="636" y="16"/>
                  </a:cubicBezTo>
                  <a:cubicBezTo>
                    <a:pt x="637" y="18"/>
                    <a:pt x="637" y="20"/>
                    <a:pt x="638" y="21"/>
                  </a:cubicBezTo>
                  <a:cubicBezTo>
                    <a:pt x="638" y="23"/>
                    <a:pt x="639" y="26"/>
                    <a:pt x="639" y="28"/>
                  </a:cubicBezTo>
                  <a:cubicBezTo>
                    <a:pt x="665" y="98"/>
                    <a:pt x="665" y="98"/>
                    <a:pt x="665" y="98"/>
                  </a:cubicBezTo>
                  <a:lnTo>
                    <a:pt x="607" y="98"/>
                  </a:lnTo>
                  <a:close/>
                  <a:moveTo>
                    <a:pt x="719" y="149"/>
                  </a:moveTo>
                  <a:cubicBezTo>
                    <a:pt x="719" y="137"/>
                    <a:pt x="719" y="137"/>
                    <a:pt x="719" y="137"/>
                  </a:cubicBezTo>
                  <a:cubicBezTo>
                    <a:pt x="729" y="144"/>
                    <a:pt x="740" y="147"/>
                    <a:pt x="751" y="147"/>
                  </a:cubicBezTo>
                  <a:cubicBezTo>
                    <a:pt x="763" y="147"/>
                    <a:pt x="772" y="145"/>
                    <a:pt x="778" y="140"/>
                  </a:cubicBezTo>
                  <a:cubicBezTo>
                    <a:pt x="785" y="135"/>
                    <a:pt x="788" y="128"/>
                    <a:pt x="788" y="120"/>
                  </a:cubicBezTo>
                  <a:cubicBezTo>
                    <a:pt x="788" y="112"/>
                    <a:pt x="786" y="106"/>
                    <a:pt x="781" y="101"/>
                  </a:cubicBezTo>
                  <a:cubicBezTo>
                    <a:pt x="777" y="96"/>
                    <a:pt x="768" y="90"/>
                    <a:pt x="755" y="82"/>
                  </a:cubicBezTo>
                  <a:cubicBezTo>
                    <a:pt x="739" y="73"/>
                    <a:pt x="730" y="66"/>
                    <a:pt x="725" y="60"/>
                  </a:cubicBezTo>
                  <a:cubicBezTo>
                    <a:pt x="721" y="54"/>
                    <a:pt x="719" y="47"/>
                    <a:pt x="719" y="39"/>
                  </a:cubicBezTo>
                  <a:cubicBezTo>
                    <a:pt x="719" y="28"/>
                    <a:pt x="724" y="19"/>
                    <a:pt x="732" y="12"/>
                  </a:cubicBezTo>
                  <a:cubicBezTo>
                    <a:pt x="740" y="4"/>
                    <a:pt x="751" y="0"/>
                    <a:pt x="765" y="0"/>
                  </a:cubicBezTo>
                  <a:cubicBezTo>
                    <a:pt x="774" y="0"/>
                    <a:pt x="783" y="2"/>
                    <a:pt x="792" y="5"/>
                  </a:cubicBezTo>
                  <a:cubicBezTo>
                    <a:pt x="792" y="16"/>
                    <a:pt x="792" y="16"/>
                    <a:pt x="792" y="16"/>
                  </a:cubicBezTo>
                  <a:cubicBezTo>
                    <a:pt x="783" y="12"/>
                    <a:pt x="774" y="10"/>
                    <a:pt x="764" y="10"/>
                  </a:cubicBezTo>
                  <a:cubicBezTo>
                    <a:pt x="753" y="10"/>
                    <a:pt x="745" y="13"/>
                    <a:pt x="739" y="18"/>
                  </a:cubicBezTo>
                  <a:cubicBezTo>
                    <a:pt x="733" y="23"/>
                    <a:pt x="730" y="30"/>
                    <a:pt x="730" y="38"/>
                  </a:cubicBezTo>
                  <a:cubicBezTo>
                    <a:pt x="730" y="45"/>
                    <a:pt x="732" y="52"/>
                    <a:pt x="736" y="56"/>
                  </a:cubicBezTo>
                  <a:cubicBezTo>
                    <a:pt x="741" y="61"/>
                    <a:pt x="749" y="67"/>
                    <a:pt x="763" y="75"/>
                  </a:cubicBezTo>
                  <a:cubicBezTo>
                    <a:pt x="777" y="83"/>
                    <a:pt x="787" y="90"/>
                    <a:pt x="791" y="96"/>
                  </a:cubicBezTo>
                  <a:cubicBezTo>
                    <a:pt x="796" y="102"/>
                    <a:pt x="798" y="110"/>
                    <a:pt x="798" y="118"/>
                  </a:cubicBezTo>
                  <a:cubicBezTo>
                    <a:pt x="798" y="129"/>
                    <a:pt x="794" y="139"/>
                    <a:pt x="786" y="146"/>
                  </a:cubicBezTo>
                  <a:cubicBezTo>
                    <a:pt x="778" y="153"/>
                    <a:pt x="767" y="157"/>
                    <a:pt x="752" y="157"/>
                  </a:cubicBezTo>
                  <a:cubicBezTo>
                    <a:pt x="747" y="157"/>
                    <a:pt x="741" y="156"/>
                    <a:pt x="734" y="155"/>
                  </a:cubicBezTo>
                  <a:cubicBezTo>
                    <a:pt x="727" y="153"/>
                    <a:pt x="722" y="151"/>
                    <a:pt x="719" y="149"/>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3" name="Freeform 225">
              <a:extLst>
                <a:ext uri="{FF2B5EF4-FFF2-40B4-BE49-F238E27FC236}">
                  <a16:creationId xmlns:a16="http://schemas.microsoft.com/office/drawing/2014/main" id="{593B92D6-A765-A572-4C8E-ACC372F0E123}"/>
                </a:ext>
                <a:ext uri="{C183D7F6-B498-43B3-948B-1728B52AA6E4}">
                  <adec:decorative xmlns:adec="http://schemas.microsoft.com/office/drawing/2017/decorative" val="1"/>
                </a:ext>
              </a:extLst>
            </p:cNvPr>
            <p:cNvSpPr>
              <a:spLocks noEditPoints="1"/>
            </p:cNvSpPr>
            <p:nvPr/>
          </p:nvSpPr>
          <p:spPr bwMode="auto">
            <a:xfrm>
              <a:off x="7284795" y="3637304"/>
              <a:ext cx="1420010" cy="396058"/>
            </a:xfrm>
            <a:custGeom>
              <a:avLst/>
              <a:gdLst>
                <a:gd name="T0" fmla="*/ 39 w 581"/>
                <a:gd name="T1" fmla="*/ 0 h 153"/>
                <a:gd name="T2" fmla="*/ 0 w 581"/>
                <a:gd name="T3" fmla="*/ 153 h 153"/>
                <a:gd name="T4" fmla="*/ 95 w 581"/>
                <a:gd name="T5" fmla="*/ 131 h 153"/>
                <a:gd name="T6" fmla="*/ 96 w 581"/>
                <a:gd name="T7" fmla="*/ 19 h 153"/>
                <a:gd name="T8" fmla="*/ 35 w 581"/>
                <a:gd name="T9" fmla="*/ 143 h 153"/>
                <a:gd name="T10" fmla="*/ 11 w 581"/>
                <a:gd name="T11" fmla="*/ 9 h 153"/>
                <a:gd name="T12" fmla="*/ 105 w 581"/>
                <a:gd name="T13" fmla="*/ 75 h 153"/>
                <a:gd name="T14" fmla="*/ 184 w 581"/>
                <a:gd name="T15" fmla="*/ 0 h 153"/>
                <a:gd name="T16" fmla="*/ 116 w 581"/>
                <a:gd name="T17" fmla="*/ 153 h 153"/>
                <a:gd name="T18" fmla="*/ 145 w 581"/>
                <a:gd name="T19" fmla="*/ 105 h 153"/>
                <a:gd name="T20" fmla="*/ 229 w 581"/>
                <a:gd name="T21" fmla="*/ 153 h 153"/>
                <a:gd name="T22" fmla="*/ 184 w 581"/>
                <a:gd name="T23" fmla="*/ 0 h 153"/>
                <a:gd name="T24" fmla="*/ 174 w 581"/>
                <a:gd name="T25" fmla="*/ 24 h 153"/>
                <a:gd name="T26" fmla="*/ 178 w 581"/>
                <a:gd name="T27" fmla="*/ 13 h 153"/>
                <a:gd name="T28" fmla="*/ 182 w 581"/>
                <a:gd name="T29" fmla="*/ 25 h 153"/>
                <a:gd name="T30" fmla="*/ 149 w 581"/>
                <a:gd name="T31" fmla="*/ 95 h 153"/>
                <a:gd name="T32" fmla="*/ 271 w 581"/>
                <a:gd name="T33" fmla="*/ 29 h 153"/>
                <a:gd name="T34" fmla="*/ 264 w 581"/>
                <a:gd name="T35" fmla="*/ 19 h 153"/>
                <a:gd name="T36" fmla="*/ 264 w 581"/>
                <a:gd name="T37" fmla="*/ 26 h 153"/>
                <a:gd name="T38" fmla="*/ 254 w 581"/>
                <a:gd name="T39" fmla="*/ 153 h 153"/>
                <a:gd name="T40" fmla="*/ 262 w 581"/>
                <a:gd name="T41" fmla="*/ 0 h 153"/>
                <a:gd name="T42" fmla="*/ 359 w 581"/>
                <a:gd name="T43" fmla="*/ 132 h 153"/>
                <a:gd name="T44" fmla="*/ 359 w 581"/>
                <a:gd name="T45" fmla="*/ 119 h 153"/>
                <a:gd name="T46" fmla="*/ 369 w 581"/>
                <a:gd name="T47" fmla="*/ 0 h 153"/>
                <a:gd name="T48" fmla="*/ 362 w 581"/>
                <a:gd name="T49" fmla="*/ 153 h 153"/>
                <a:gd name="T50" fmla="*/ 409 w 581"/>
                <a:gd name="T51" fmla="*/ 80 h 153"/>
                <a:gd name="T52" fmla="*/ 406 w 581"/>
                <a:gd name="T53" fmla="*/ 76 h 153"/>
                <a:gd name="T54" fmla="*/ 395 w 581"/>
                <a:gd name="T55" fmla="*/ 153 h 153"/>
                <a:gd name="T56" fmla="*/ 406 w 581"/>
                <a:gd name="T57" fmla="*/ 0 h 153"/>
                <a:gd name="T58" fmla="*/ 406 w 581"/>
                <a:gd name="T59" fmla="*/ 72 h 153"/>
                <a:gd name="T60" fmla="*/ 471 w 581"/>
                <a:gd name="T61" fmla="*/ 0 h 153"/>
                <a:gd name="T62" fmla="*/ 418 w 581"/>
                <a:gd name="T63" fmla="*/ 74 h 153"/>
                <a:gd name="T64" fmla="*/ 474 w 581"/>
                <a:gd name="T65" fmla="*/ 153 h 153"/>
                <a:gd name="T66" fmla="*/ 506 w 581"/>
                <a:gd name="T67" fmla="*/ 0 h 153"/>
                <a:gd name="T68" fmla="*/ 578 w 581"/>
                <a:gd name="T69" fmla="*/ 9 h 153"/>
                <a:gd name="T70" fmla="*/ 517 w 581"/>
                <a:gd name="T71" fmla="*/ 71 h 153"/>
                <a:gd name="T72" fmla="*/ 573 w 581"/>
                <a:gd name="T73" fmla="*/ 80 h 153"/>
                <a:gd name="T74" fmla="*/ 517 w 581"/>
                <a:gd name="T75" fmla="*/ 143 h 153"/>
                <a:gd name="T76" fmla="*/ 581 w 581"/>
                <a:gd name="T7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1" h="153">
                  <a:moveTo>
                    <a:pt x="96" y="19"/>
                  </a:moveTo>
                  <a:cubicBezTo>
                    <a:pt x="83" y="6"/>
                    <a:pt x="64" y="0"/>
                    <a:pt x="39" y="0"/>
                  </a:cubicBezTo>
                  <a:cubicBezTo>
                    <a:pt x="0" y="0"/>
                    <a:pt x="0" y="0"/>
                    <a:pt x="0" y="0"/>
                  </a:cubicBezTo>
                  <a:cubicBezTo>
                    <a:pt x="0" y="153"/>
                    <a:pt x="0" y="153"/>
                    <a:pt x="0" y="153"/>
                  </a:cubicBezTo>
                  <a:cubicBezTo>
                    <a:pt x="36" y="153"/>
                    <a:pt x="36" y="153"/>
                    <a:pt x="36" y="153"/>
                  </a:cubicBezTo>
                  <a:cubicBezTo>
                    <a:pt x="61" y="153"/>
                    <a:pt x="81" y="146"/>
                    <a:pt x="95" y="131"/>
                  </a:cubicBezTo>
                  <a:cubicBezTo>
                    <a:pt x="109" y="116"/>
                    <a:pt x="116" y="97"/>
                    <a:pt x="116" y="74"/>
                  </a:cubicBezTo>
                  <a:cubicBezTo>
                    <a:pt x="116" y="50"/>
                    <a:pt x="110" y="31"/>
                    <a:pt x="96" y="19"/>
                  </a:cubicBezTo>
                  <a:close/>
                  <a:moveTo>
                    <a:pt x="87" y="126"/>
                  </a:moveTo>
                  <a:cubicBezTo>
                    <a:pt x="75" y="137"/>
                    <a:pt x="57" y="143"/>
                    <a:pt x="35" y="143"/>
                  </a:cubicBezTo>
                  <a:cubicBezTo>
                    <a:pt x="11" y="143"/>
                    <a:pt x="11" y="143"/>
                    <a:pt x="11" y="143"/>
                  </a:cubicBezTo>
                  <a:cubicBezTo>
                    <a:pt x="11" y="9"/>
                    <a:pt x="11" y="9"/>
                    <a:pt x="11" y="9"/>
                  </a:cubicBezTo>
                  <a:cubicBezTo>
                    <a:pt x="37" y="9"/>
                    <a:pt x="37" y="9"/>
                    <a:pt x="37" y="9"/>
                  </a:cubicBezTo>
                  <a:cubicBezTo>
                    <a:pt x="83" y="9"/>
                    <a:pt x="105" y="31"/>
                    <a:pt x="105" y="75"/>
                  </a:cubicBezTo>
                  <a:cubicBezTo>
                    <a:pt x="105" y="97"/>
                    <a:pt x="99" y="114"/>
                    <a:pt x="87" y="126"/>
                  </a:cubicBezTo>
                  <a:close/>
                  <a:moveTo>
                    <a:pt x="184" y="0"/>
                  </a:moveTo>
                  <a:cubicBezTo>
                    <a:pt x="174" y="0"/>
                    <a:pt x="174" y="0"/>
                    <a:pt x="174" y="0"/>
                  </a:cubicBezTo>
                  <a:cubicBezTo>
                    <a:pt x="116" y="153"/>
                    <a:pt x="116" y="153"/>
                    <a:pt x="116" y="153"/>
                  </a:cubicBezTo>
                  <a:cubicBezTo>
                    <a:pt x="127" y="153"/>
                    <a:pt x="127" y="153"/>
                    <a:pt x="127" y="153"/>
                  </a:cubicBezTo>
                  <a:cubicBezTo>
                    <a:pt x="145" y="105"/>
                    <a:pt x="145" y="105"/>
                    <a:pt x="145" y="105"/>
                  </a:cubicBezTo>
                  <a:cubicBezTo>
                    <a:pt x="211" y="105"/>
                    <a:pt x="211" y="105"/>
                    <a:pt x="211" y="105"/>
                  </a:cubicBezTo>
                  <a:cubicBezTo>
                    <a:pt x="229" y="153"/>
                    <a:pt x="229" y="153"/>
                    <a:pt x="229" y="153"/>
                  </a:cubicBezTo>
                  <a:cubicBezTo>
                    <a:pt x="241" y="153"/>
                    <a:pt x="241" y="153"/>
                    <a:pt x="241" y="153"/>
                  </a:cubicBezTo>
                  <a:lnTo>
                    <a:pt x="184" y="0"/>
                  </a:lnTo>
                  <a:close/>
                  <a:moveTo>
                    <a:pt x="149" y="95"/>
                  </a:moveTo>
                  <a:cubicBezTo>
                    <a:pt x="174" y="24"/>
                    <a:pt x="174" y="24"/>
                    <a:pt x="174" y="24"/>
                  </a:cubicBezTo>
                  <a:cubicBezTo>
                    <a:pt x="176" y="22"/>
                    <a:pt x="177" y="18"/>
                    <a:pt x="178" y="13"/>
                  </a:cubicBezTo>
                  <a:cubicBezTo>
                    <a:pt x="178" y="13"/>
                    <a:pt x="178" y="13"/>
                    <a:pt x="178" y="13"/>
                  </a:cubicBezTo>
                  <a:cubicBezTo>
                    <a:pt x="179" y="15"/>
                    <a:pt x="179" y="17"/>
                    <a:pt x="180" y="18"/>
                  </a:cubicBezTo>
                  <a:cubicBezTo>
                    <a:pt x="180" y="20"/>
                    <a:pt x="181" y="23"/>
                    <a:pt x="182" y="25"/>
                  </a:cubicBezTo>
                  <a:cubicBezTo>
                    <a:pt x="208" y="95"/>
                    <a:pt x="208" y="95"/>
                    <a:pt x="208" y="95"/>
                  </a:cubicBezTo>
                  <a:lnTo>
                    <a:pt x="149" y="95"/>
                  </a:lnTo>
                  <a:close/>
                  <a:moveTo>
                    <a:pt x="362" y="153"/>
                  </a:moveTo>
                  <a:cubicBezTo>
                    <a:pt x="271" y="29"/>
                    <a:pt x="271" y="29"/>
                    <a:pt x="271" y="29"/>
                  </a:cubicBezTo>
                  <a:cubicBezTo>
                    <a:pt x="269" y="27"/>
                    <a:pt x="267" y="24"/>
                    <a:pt x="266" y="22"/>
                  </a:cubicBezTo>
                  <a:cubicBezTo>
                    <a:pt x="264" y="19"/>
                    <a:pt x="264" y="19"/>
                    <a:pt x="264" y="19"/>
                  </a:cubicBezTo>
                  <a:cubicBezTo>
                    <a:pt x="264" y="19"/>
                    <a:pt x="264" y="19"/>
                    <a:pt x="264" y="19"/>
                  </a:cubicBezTo>
                  <a:cubicBezTo>
                    <a:pt x="264" y="21"/>
                    <a:pt x="264" y="24"/>
                    <a:pt x="264" y="26"/>
                  </a:cubicBezTo>
                  <a:cubicBezTo>
                    <a:pt x="264" y="153"/>
                    <a:pt x="264" y="153"/>
                    <a:pt x="264" y="153"/>
                  </a:cubicBezTo>
                  <a:cubicBezTo>
                    <a:pt x="254" y="153"/>
                    <a:pt x="254" y="153"/>
                    <a:pt x="254" y="153"/>
                  </a:cubicBezTo>
                  <a:cubicBezTo>
                    <a:pt x="254" y="0"/>
                    <a:pt x="254" y="0"/>
                    <a:pt x="254" y="0"/>
                  </a:cubicBezTo>
                  <a:cubicBezTo>
                    <a:pt x="262" y="0"/>
                    <a:pt x="262" y="0"/>
                    <a:pt x="262" y="0"/>
                  </a:cubicBezTo>
                  <a:cubicBezTo>
                    <a:pt x="352" y="122"/>
                    <a:pt x="352" y="122"/>
                    <a:pt x="352" y="122"/>
                  </a:cubicBezTo>
                  <a:cubicBezTo>
                    <a:pt x="354" y="125"/>
                    <a:pt x="356" y="128"/>
                    <a:pt x="359" y="132"/>
                  </a:cubicBezTo>
                  <a:cubicBezTo>
                    <a:pt x="359" y="132"/>
                    <a:pt x="359" y="132"/>
                    <a:pt x="359" y="132"/>
                  </a:cubicBezTo>
                  <a:cubicBezTo>
                    <a:pt x="359" y="127"/>
                    <a:pt x="359" y="123"/>
                    <a:pt x="359" y="119"/>
                  </a:cubicBezTo>
                  <a:cubicBezTo>
                    <a:pt x="359" y="0"/>
                    <a:pt x="359" y="0"/>
                    <a:pt x="359" y="0"/>
                  </a:cubicBezTo>
                  <a:cubicBezTo>
                    <a:pt x="369" y="0"/>
                    <a:pt x="369" y="0"/>
                    <a:pt x="369" y="0"/>
                  </a:cubicBezTo>
                  <a:cubicBezTo>
                    <a:pt x="369" y="153"/>
                    <a:pt x="369" y="153"/>
                    <a:pt x="369" y="153"/>
                  </a:cubicBezTo>
                  <a:lnTo>
                    <a:pt x="362" y="153"/>
                  </a:lnTo>
                  <a:close/>
                  <a:moveTo>
                    <a:pt x="474" y="153"/>
                  </a:moveTo>
                  <a:cubicBezTo>
                    <a:pt x="409" y="80"/>
                    <a:pt x="409" y="80"/>
                    <a:pt x="409" y="80"/>
                  </a:cubicBezTo>
                  <a:cubicBezTo>
                    <a:pt x="408" y="78"/>
                    <a:pt x="407" y="77"/>
                    <a:pt x="406" y="76"/>
                  </a:cubicBezTo>
                  <a:cubicBezTo>
                    <a:pt x="406" y="76"/>
                    <a:pt x="406" y="76"/>
                    <a:pt x="406" y="76"/>
                  </a:cubicBezTo>
                  <a:cubicBezTo>
                    <a:pt x="406" y="153"/>
                    <a:pt x="406" y="153"/>
                    <a:pt x="406" y="153"/>
                  </a:cubicBezTo>
                  <a:cubicBezTo>
                    <a:pt x="395" y="153"/>
                    <a:pt x="395" y="153"/>
                    <a:pt x="395" y="153"/>
                  </a:cubicBezTo>
                  <a:cubicBezTo>
                    <a:pt x="395" y="0"/>
                    <a:pt x="395" y="0"/>
                    <a:pt x="395" y="0"/>
                  </a:cubicBezTo>
                  <a:cubicBezTo>
                    <a:pt x="406" y="0"/>
                    <a:pt x="406" y="0"/>
                    <a:pt x="406" y="0"/>
                  </a:cubicBezTo>
                  <a:cubicBezTo>
                    <a:pt x="406" y="72"/>
                    <a:pt x="406" y="72"/>
                    <a:pt x="406" y="72"/>
                  </a:cubicBezTo>
                  <a:cubicBezTo>
                    <a:pt x="406" y="72"/>
                    <a:pt x="406" y="72"/>
                    <a:pt x="406" y="72"/>
                  </a:cubicBezTo>
                  <a:cubicBezTo>
                    <a:pt x="407" y="70"/>
                    <a:pt x="408" y="69"/>
                    <a:pt x="409" y="68"/>
                  </a:cubicBezTo>
                  <a:cubicBezTo>
                    <a:pt x="471" y="0"/>
                    <a:pt x="471" y="0"/>
                    <a:pt x="471" y="0"/>
                  </a:cubicBezTo>
                  <a:cubicBezTo>
                    <a:pt x="485" y="0"/>
                    <a:pt x="485" y="0"/>
                    <a:pt x="485" y="0"/>
                  </a:cubicBezTo>
                  <a:cubicBezTo>
                    <a:pt x="418" y="74"/>
                    <a:pt x="418" y="74"/>
                    <a:pt x="418" y="74"/>
                  </a:cubicBezTo>
                  <a:cubicBezTo>
                    <a:pt x="489" y="153"/>
                    <a:pt x="489" y="153"/>
                    <a:pt x="489" y="153"/>
                  </a:cubicBezTo>
                  <a:lnTo>
                    <a:pt x="474" y="153"/>
                  </a:lnTo>
                  <a:close/>
                  <a:moveTo>
                    <a:pt x="506" y="153"/>
                  </a:moveTo>
                  <a:cubicBezTo>
                    <a:pt x="506" y="0"/>
                    <a:pt x="506" y="0"/>
                    <a:pt x="506" y="0"/>
                  </a:cubicBezTo>
                  <a:cubicBezTo>
                    <a:pt x="578" y="0"/>
                    <a:pt x="578" y="0"/>
                    <a:pt x="578" y="0"/>
                  </a:cubicBezTo>
                  <a:cubicBezTo>
                    <a:pt x="578" y="9"/>
                    <a:pt x="578" y="9"/>
                    <a:pt x="578" y="9"/>
                  </a:cubicBezTo>
                  <a:cubicBezTo>
                    <a:pt x="517" y="9"/>
                    <a:pt x="517" y="9"/>
                    <a:pt x="517" y="9"/>
                  </a:cubicBezTo>
                  <a:cubicBezTo>
                    <a:pt x="517" y="71"/>
                    <a:pt x="517" y="71"/>
                    <a:pt x="517" y="71"/>
                  </a:cubicBezTo>
                  <a:cubicBezTo>
                    <a:pt x="573" y="71"/>
                    <a:pt x="573" y="71"/>
                    <a:pt x="573" y="71"/>
                  </a:cubicBezTo>
                  <a:cubicBezTo>
                    <a:pt x="573" y="80"/>
                    <a:pt x="573" y="80"/>
                    <a:pt x="573" y="80"/>
                  </a:cubicBezTo>
                  <a:cubicBezTo>
                    <a:pt x="517" y="80"/>
                    <a:pt x="517" y="80"/>
                    <a:pt x="517" y="80"/>
                  </a:cubicBezTo>
                  <a:cubicBezTo>
                    <a:pt x="517" y="143"/>
                    <a:pt x="517" y="143"/>
                    <a:pt x="517" y="143"/>
                  </a:cubicBezTo>
                  <a:cubicBezTo>
                    <a:pt x="581" y="143"/>
                    <a:pt x="581" y="143"/>
                    <a:pt x="581" y="143"/>
                  </a:cubicBezTo>
                  <a:cubicBezTo>
                    <a:pt x="581" y="153"/>
                    <a:pt x="581" y="153"/>
                    <a:pt x="581" y="153"/>
                  </a:cubicBezTo>
                  <a:lnTo>
                    <a:pt x="506" y="153"/>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4" name="Freeform 226">
              <a:extLst>
                <a:ext uri="{FF2B5EF4-FFF2-40B4-BE49-F238E27FC236}">
                  <a16:creationId xmlns:a16="http://schemas.microsoft.com/office/drawing/2014/main" id="{F58A7E31-2353-6B6F-5C8E-0302F2B3BA1C}"/>
                </a:ext>
                <a:ext uri="{C183D7F6-B498-43B3-948B-1728B52AA6E4}">
                  <adec:decorative xmlns:adec="http://schemas.microsoft.com/office/drawing/2017/decorative" val="1"/>
                </a:ext>
              </a:extLst>
            </p:cNvPr>
            <p:cNvSpPr>
              <a:spLocks noEditPoints="1"/>
            </p:cNvSpPr>
            <p:nvPr/>
          </p:nvSpPr>
          <p:spPr bwMode="auto">
            <a:xfrm>
              <a:off x="6104554" y="2378018"/>
              <a:ext cx="506408" cy="249451"/>
            </a:xfrm>
            <a:custGeom>
              <a:avLst/>
              <a:gdLst>
                <a:gd name="T0" fmla="*/ 34 w 207"/>
                <a:gd name="T1" fmla="*/ 6 h 96"/>
                <a:gd name="T2" fmla="*/ 34 w 207"/>
                <a:gd name="T3" fmla="*/ 96 h 96"/>
                <a:gd name="T4" fmla="*/ 27 w 207"/>
                <a:gd name="T5" fmla="*/ 96 h 96"/>
                <a:gd name="T6" fmla="*/ 27 w 207"/>
                <a:gd name="T7" fmla="*/ 6 h 96"/>
                <a:gd name="T8" fmla="*/ 0 w 207"/>
                <a:gd name="T9" fmla="*/ 6 h 96"/>
                <a:gd name="T10" fmla="*/ 0 w 207"/>
                <a:gd name="T11" fmla="*/ 0 h 96"/>
                <a:gd name="T12" fmla="*/ 62 w 207"/>
                <a:gd name="T13" fmla="*/ 0 h 96"/>
                <a:gd name="T14" fmla="*/ 62 w 207"/>
                <a:gd name="T15" fmla="*/ 6 h 96"/>
                <a:gd name="T16" fmla="*/ 34 w 207"/>
                <a:gd name="T17" fmla="*/ 6 h 96"/>
                <a:gd name="T18" fmla="*/ 97 w 207"/>
                <a:gd name="T19" fmla="*/ 0 h 96"/>
                <a:gd name="T20" fmla="*/ 90 w 207"/>
                <a:gd name="T21" fmla="*/ 0 h 96"/>
                <a:gd name="T22" fmla="*/ 54 w 207"/>
                <a:gd name="T23" fmla="*/ 96 h 96"/>
                <a:gd name="T24" fmla="*/ 61 w 207"/>
                <a:gd name="T25" fmla="*/ 96 h 96"/>
                <a:gd name="T26" fmla="*/ 72 w 207"/>
                <a:gd name="T27" fmla="*/ 66 h 96"/>
                <a:gd name="T28" fmla="*/ 114 w 207"/>
                <a:gd name="T29" fmla="*/ 66 h 96"/>
                <a:gd name="T30" fmla="*/ 125 w 207"/>
                <a:gd name="T31" fmla="*/ 96 h 96"/>
                <a:gd name="T32" fmla="*/ 132 w 207"/>
                <a:gd name="T33" fmla="*/ 96 h 96"/>
                <a:gd name="T34" fmla="*/ 97 w 207"/>
                <a:gd name="T35" fmla="*/ 0 h 96"/>
                <a:gd name="T36" fmla="*/ 75 w 207"/>
                <a:gd name="T37" fmla="*/ 60 h 96"/>
                <a:gd name="T38" fmla="*/ 91 w 207"/>
                <a:gd name="T39" fmla="*/ 16 h 96"/>
                <a:gd name="T40" fmla="*/ 93 w 207"/>
                <a:gd name="T41" fmla="*/ 9 h 96"/>
                <a:gd name="T42" fmla="*/ 93 w 207"/>
                <a:gd name="T43" fmla="*/ 9 h 96"/>
                <a:gd name="T44" fmla="*/ 94 w 207"/>
                <a:gd name="T45" fmla="*/ 12 h 96"/>
                <a:gd name="T46" fmla="*/ 95 w 207"/>
                <a:gd name="T47" fmla="*/ 16 h 96"/>
                <a:gd name="T48" fmla="*/ 112 w 207"/>
                <a:gd name="T49" fmla="*/ 60 h 96"/>
                <a:gd name="T50" fmla="*/ 75 w 207"/>
                <a:gd name="T51" fmla="*/ 60 h 96"/>
                <a:gd name="T52" fmla="*/ 198 w 207"/>
                <a:gd name="T53" fmla="*/ 96 h 96"/>
                <a:gd name="T54" fmla="*/ 157 w 207"/>
                <a:gd name="T55" fmla="*/ 50 h 96"/>
                <a:gd name="T56" fmla="*/ 156 w 207"/>
                <a:gd name="T57" fmla="*/ 48 h 96"/>
                <a:gd name="T58" fmla="*/ 155 w 207"/>
                <a:gd name="T59" fmla="*/ 48 h 96"/>
                <a:gd name="T60" fmla="*/ 155 w 207"/>
                <a:gd name="T61" fmla="*/ 96 h 96"/>
                <a:gd name="T62" fmla="*/ 149 w 207"/>
                <a:gd name="T63" fmla="*/ 96 h 96"/>
                <a:gd name="T64" fmla="*/ 149 w 207"/>
                <a:gd name="T65" fmla="*/ 0 h 96"/>
                <a:gd name="T66" fmla="*/ 155 w 207"/>
                <a:gd name="T67" fmla="*/ 0 h 96"/>
                <a:gd name="T68" fmla="*/ 155 w 207"/>
                <a:gd name="T69" fmla="*/ 45 h 96"/>
                <a:gd name="T70" fmla="*/ 156 w 207"/>
                <a:gd name="T71" fmla="*/ 45 h 96"/>
                <a:gd name="T72" fmla="*/ 157 w 207"/>
                <a:gd name="T73" fmla="*/ 43 h 96"/>
                <a:gd name="T74" fmla="*/ 196 w 207"/>
                <a:gd name="T75" fmla="*/ 0 h 96"/>
                <a:gd name="T76" fmla="*/ 205 w 207"/>
                <a:gd name="T77" fmla="*/ 0 h 96"/>
                <a:gd name="T78" fmla="*/ 163 w 207"/>
                <a:gd name="T79" fmla="*/ 47 h 96"/>
                <a:gd name="T80" fmla="*/ 207 w 207"/>
                <a:gd name="T81" fmla="*/ 96 h 96"/>
                <a:gd name="T82" fmla="*/ 198 w 207"/>
                <a:gd name="T83"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7" h="96">
                  <a:moveTo>
                    <a:pt x="34" y="6"/>
                  </a:moveTo>
                  <a:cubicBezTo>
                    <a:pt x="34" y="96"/>
                    <a:pt x="34" y="96"/>
                    <a:pt x="34" y="96"/>
                  </a:cubicBezTo>
                  <a:cubicBezTo>
                    <a:pt x="27" y="96"/>
                    <a:pt x="27" y="96"/>
                    <a:pt x="27" y="96"/>
                  </a:cubicBezTo>
                  <a:cubicBezTo>
                    <a:pt x="27" y="6"/>
                    <a:pt x="27" y="6"/>
                    <a:pt x="27" y="6"/>
                  </a:cubicBezTo>
                  <a:cubicBezTo>
                    <a:pt x="0" y="6"/>
                    <a:pt x="0" y="6"/>
                    <a:pt x="0" y="6"/>
                  </a:cubicBezTo>
                  <a:cubicBezTo>
                    <a:pt x="0" y="0"/>
                    <a:pt x="0" y="0"/>
                    <a:pt x="0" y="0"/>
                  </a:cubicBezTo>
                  <a:cubicBezTo>
                    <a:pt x="62" y="0"/>
                    <a:pt x="62" y="0"/>
                    <a:pt x="62" y="0"/>
                  </a:cubicBezTo>
                  <a:cubicBezTo>
                    <a:pt x="62" y="6"/>
                    <a:pt x="62" y="6"/>
                    <a:pt x="62" y="6"/>
                  </a:cubicBezTo>
                  <a:lnTo>
                    <a:pt x="34" y="6"/>
                  </a:lnTo>
                  <a:close/>
                  <a:moveTo>
                    <a:pt x="97" y="0"/>
                  </a:moveTo>
                  <a:cubicBezTo>
                    <a:pt x="90" y="0"/>
                    <a:pt x="90" y="0"/>
                    <a:pt x="90" y="0"/>
                  </a:cubicBezTo>
                  <a:cubicBezTo>
                    <a:pt x="54" y="96"/>
                    <a:pt x="54" y="96"/>
                    <a:pt x="54" y="96"/>
                  </a:cubicBezTo>
                  <a:cubicBezTo>
                    <a:pt x="61" y="96"/>
                    <a:pt x="61" y="96"/>
                    <a:pt x="61" y="96"/>
                  </a:cubicBezTo>
                  <a:cubicBezTo>
                    <a:pt x="72" y="66"/>
                    <a:pt x="72" y="66"/>
                    <a:pt x="72" y="66"/>
                  </a:cubicBezTo>
                  <a:cubicBezTo>
                    <a:pt x="114" y="66"/>
                    <a:pt x="114" y="66"/>
                    <a:pt x="114" y="66"/>
                  </a:cubicBezTo>
                  <a:cubicBezTo>
                    <a:pt x="125" y="96"/>
                    <a:pt x="125" y="96"/>
                    <a:pt x="125" y="96"/>
                  </a:cubicBezTo>
                  <a:cubicBezTo>
                    <a:pt x="132" y="96"/>
                    <a:pt x="132" y="96"/>
                    <a:pt x="132" y="96"/>
                  </a:cubicBezTo>
                  <a:lnTo>
                    <a:pt x="97" y="0"/>
                  </a:lnTo>
                  <a:close/>
                  <a:moveTo>
                    <a:pt x="75" y="60"/>
                  </a:moveTo>
                  <a:cubicBezTo>
                    <a:pt x="91" y="16"/>
                    <a:pt x="91" y="16"/>
                    <a:pt x="91" y="16"/>
                  </a:cubicBezTo>
                  <a:cubicBezTo>
                    <a:pt x="92" y="14"/>
                    <a:pt x="92" y="12"/>
                    <a:pt x="93" y="9"/>
                  </a:cubicBezTo>
                  <a:cubicBezTo>
                    <a:pt x="93" y="9"/>
                    <a:pt x="93" y="9"/>
                    <a:pt x="93" y="9"/>
                  </a:cubicBezTo>
                  <a:cubicBezTo>
                    <a:pt x="94" y="10"/>
                    <a:pt x="94" y="11"/>
                    <a:pt x="94" y="12"/>
                  </a:cubicBezTo>
                  <a:cubicBezTo>
                    <a:pt x="95" y="13"/>
                    <a:pt x="95" y="15"/>
                    <a:pt x="95" y="16"/>
                  </a:cubicBezTo>
                  <a:cubicBezTo>
                    <a:pt x="112" y="60"/>
                    <a:pt x="112" y="60"/>
                    <a:pt x="112" y="60"/>
                  </a:cubicBezTo>
                  <a:lnTo>
                    <a:pt x="75" y="60"/>
                  </a:lnTo>
                  <a:close/>
                  <a:moveTo>
                    <a:pt x="198" y="96"/>
                  </a:moveTo>
                  <a:cubicBezTo>
                    <a:pt x="157" y="50"/>
                    <a:pt x="157" y="50"/>
                    <a:pt x="157" y="50"/>
                  </a:cubicBezTo>
                  <a:cubicBezTo>
                    <a:pt x="156" y="49"/>
                    <a:pt x="156" y="49"/>
                    <a:pt x="156" y="48"/>
                  </a:cubicBezTo>
                  <a:cubicBezTo>
                    <a:pt x="155" y="48"/>
                    <a:pt x="155" y="48"/>
                    <a:pt x="155" y="48"/>
                  </a:cubicBezTo>
                  <a:cubicBezTo>
                    <a:pt x="155" y="96"/>
                    <a:pt x="155" y="96"/>
                    <a:pt x="155" y="96"/>
                  </a:cubicBezTo>
                  <a:cubicBezTo>
                    <a:pt x="149" y="96"/>
                    <a:pt x="149" y="96"/>
                    <a:pt x="149" y="96"/>
                  </a:cubicBezTo>
                  <a:cubicBezTo>
                    <a:pt x="149" y="0"/>
                    <a:pt x="149" y="0"/>
                    <a:pt x="149" y="0"/>
                  </a:cubicBezTo>
                  <a:cubicBezTo>
                    <a:pt x="155" y="0"/>
                    <a:pt x="155" y="0"/>
                    <a:pt x="155" y="0"/>
                  </a:cubicBezTo>
                  <a:cubicBezTo>
                    <a:pt x="155" y="45"/>
                    <a:pt x="155" y="45"/>
                    <a:pt x="155" y="45"/>
                  </a:cubicBezTo>
                  <a:cubicBezTo>
                    <a:pt x="156" y="45"/>
                    <a:pt x="156" y="45"/>
                    <a:pt x="156" y="45"/>
                  </a:cubicBezTo>
                  <a:cubicBezTo>
                    <a:pt x="156" y="45"/>
                    <a:pt x="157" y="44"/>
                    <a:pt x="157" y="43"/>
                  </a:cubicBezTo>
                  <a:cubicBezTo>
                    <a:pt x="196" y="0"/>
                    <a:pt x="196" y="0"/>
                    <a:pt x="196" y="0"/>
                  </a:cubicBezTo>
                  <a:cubicBezTo>
                    <a:pt x="205" y="0"/>
                    <a:pt x="205" y="0"/>
                    <a:pt x="205" y="0"/>
                  </a:cubicBezTo>
                  <a:cubicBezTo>
                    <a:pt x="163" y="47"/>
                    <a:pt x="163" y="47"/>
                    <a:pt x="163" y="47"/>
                  </a:cubicBezTo>
                  <a:cubicBezTo>
                    <a:pt x="207" y="96"/>
                    <a:pt x="207" y="96"/>
                    <a:pt x="207" y="96"/>
                  </a:cubicBezTo>
                  <a:lnTo>
                    <a:pt x="198" y="96"/>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5" name="Freeform 227">
              <a:extLst>
                <a:ext uri="{FF2B5EF4-FFF2-40B4-BE49-F238E27FC236}">
                  <a16:creationId xmlns:a16="http://schemas.microsoft.com/office/drawing/2014/main" id="{6B9915A4-0D88-E182-CA8B-75EA7A90327D}"/>
                </a:ext>
                <a:ext uri="{C183D7F6-B498-43B3-948B-1728B52AA6E4}">
                  <adec:decorative xmlns:adec="http://schemas.microsoft.com/office/drawing/2017/decorative" val="1"/>
                </a:ext>
              </a:extLst>
            </p:cNvPr>
            <p:cNvSpPr>
              <a:spLocks noEditPoints="1"/>
            </p:cNvSpPr>
            <p:nvPr/>
          </p:nvSpPr>
          <p:spPr bwMode="auto">
            <a:xfrm>
              <a:off x="6109721" y="2101215"/>
              <a:ext cx="1253619" cy="189276"/>
            </a:xfrm>
            <a:custGeom>
              <a:avLst/>
              <a:gdLst>
                <a:gd name="T0" fmla="*/ 4 w 513"/>
                <a:gd name="T1" fmla="*/ 61 h 73"/>
                <a:gd name="T2" fmla="*/ 19 w 513"/>
                <a:gd name="T3" fmla="*/ 65 h 73"/>
                <a:gd name="T4" fmla="*/ 33 w 513"/>
                <a:gd name="T5" fmla="*/ 49 h 73"/>
                <a:gd name="T6" fmla="*/ 17 w 513"/>
                <a:gd name="T7" fmla="*/ 39 h 73"/>
                <a:gd name="T8" fmla="*/ 1 w 513"/>
                <a:gd name="T9" fmla="*/ 26 h 73"/>
                <a:gd name="T10" fmla="*/ 8 w 513"/>
                <a:gd name="T11" fmla="*/ 5 h 73"/>
                <a:gd name="T12" fmla="*/ 39 w 513"/>
                <a:gd name="T13" fmla="*/ 3 h 73"/>
                <a:gd name="T14" fmla="*/ 18 w 513"/>
                <a:gd name="T15" fmla="*/ 8 h 73"/>
                <a:gd name="T16" fmla="*/ 9 w 513"/>
                <a:gd name="T17" fmla="*/ 18 h 73"/>
                <a:gd name="T18" fmla="*/ 17 w 513"/>
                <a:gd name="T19" fmla="*/ 29 h 73"/>
                <a:gd name="T20" fmla="*/ 37 w 513"/>
                <a:gd name="T21" fmla="*/ 41 h 73"/>
                <a:gd name="T22" fmla="*/ 40 w 513"/>
                <a:gd name="T23" fmla="*/ 62 h 73"/>
                <a:gd name="T24" fmla="*/ 17 w 513"/>
                <a:gd name="T25" fmla="*/ 73 h 73"/>
                <a:gd name="T26" fmla="*/ 4 w 513"/>
                <a:gd name="T27" fmla="*/ 70 h 73"/>
                <a:gd name="T28" fmla="*/ 75 w 513"/>
                <a:gd name="T29" fmla="*/ 1 h 73"/>
                <a:gd name="T30" fmla="*/ 64 w 513"/>
                <a:gd name="T31" fmla="*/ 52 h 73"/>
                <a:gd name="T32" fmla="*/ 111 w 513"/>
                <a:gd name="T33" fmla="*/ 71 h 73"/>
                <a:gd name="T34" fmla="*/ 78 w 513"/>
                <a:gd name="T35" fmla="*/ 14 h 73"/>
                <a:gd name="T36" fmla="*/ 80 w 513"/>
                <a:gd name="T37" fmla="*/ 14 h 73"/>
                <a:gd name="T38" fmla="*/ 157 w 513"/>
                <a:gd name="T39" fmla="*/ 71 h 73"/>
                <a:gd name="T40" fmla="*/ 129 w 513"/>
                <a:gd name="T41" fmla="*/ 1 h 73"/>
                <a:gd name="T42" fmla="*/ 157 w 513"/>
                <a:gd name="T43" fmla="*/ 71 h 73"/>
                <a:gd name="T44" fmla="*/ 231 w 513"/>
                <a:gd name="T45" fmla="*/ 24 h 73"/>
                <a:gd name="T46" fmla="*/ 230 w 513"/>
                <a:gd name="T47" fmla="*/ 18 h 73"/>
                <a:gd name="T48" fmla="*/ 178 w 513"/>
                <a:gd name="T49" fmla="*/ 18 h 73"/>
                <a:gd name="T50" fmla="*/ 176 w 513"/>
                <a:gd name="T51" fmla="*/ 24 h 73"/>
                <a:gd name="T52" fmla="*/ 168 w 513"/>
                <a:gd name="T53" fmla="*/ 1 h 73"/>
                <a:gd name="T54" fmla="*/ 204 w 513"/>
                <a:gd name="T55" fmla="*/ 59 h 73"/>
                <a:gd name="T56" fmla="*/ 229 w 513"/>
                <a:gd name="T57" fmla="*/ 1 h 73"/>
                <a:gd name="T58" fmla="*/ 285 w 513"/>
                <a:gd name="T59" fmla="*/ 1 h 73"/>
                <a:gd name="T60" fmla="*/ 259 w 513"/>
                <a:gd name="T61" fmla="*/ 71 h 73"/>
                <a:gd name="T62" fmla="*/ 303 w 513"/>
                <a:gd name="T63" fmla="*/ 71 h 73"/>
                <a:gd name="T64" fmla="*/ 269 w 513"/>
                <a:gd name="T65" fmla="*/ 44 h 73"/>
                <a:gd name="T66" fmla="*/ 281 w 513"/>
                <a:gd name="T67" fmla="*/ 10 h 73"/>
                <a:gd name="T68" fmla="*/ 269 w 513"/>
                <a:gd name="T69" fmla="*/ 44 h 73"/>
                <a:gd name="T70" fmla="*/ 336 w 513"/>
                <a:gd name="T71" fmla="*/ 71 h 73"/>
                <a:gd name="T72" fmla="*/ 308 w 513"/>
                <a:gd name="T73" fmla="*/ 9 h 73"/>
                <a:gd name="T74" fmla="*/ 357 w 513"/>
                <a:gd name="T75" fmla="*/ 9 h 73"/>
                <a:gd name="T76" fmla="*/ 395 w 513"/>
                <a:gd name="T77" fmla="*/ 1 h 73"/>
                <a:gd name="T78" fmla="*/ 403 w 513"/>
                <a:gd name="T79" fmla="*/ 45 h 73"/>
                <a:gd name="T80" fmla="*/ 438 w 513"/>
                <a:gd name="T81" fmla="*/ 22 h 73"/>
                <a:gd name="T82" fmla="*/ 412 w 513"/>
                <a:gd name="T83" fmla="*/ 37 h 73"/>
                <a:gd name="T84" fmla="*/ 413 w 513"/>
                <a:gd name="T85" fmla="*/ 9 h 73"/>
                <a:gd name="T86" fmla="*/ 504 w 513"/>
                <a:gd name="T87" fmla="*/ 10 h 73"/>
                <a:gd name="T88" fmla="*/ 446 w 513"/>
                <a:gd name="T89" fmla="*/ 37 h 73"/>
                <a:gd name="T90" fmla="*/ 504 w 513"/>
                <a:gd name="T91" fmla="*/ 63 h 73"/>
                <a:gd name="T92" fmla="*/ 497 w 513"/>
                <a:gd name="T93" fmla="*/ 58 h 73"/>
                <a:gd name="T94" fmla="*/ 455 w 513"/>
                <a:gd name="T95" fmla="*/ 36 h 73"/>
                <a:gd name="T96" fmla="*/ 498 w 513"/>
                <a:gd name="T9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3" h="73">
                  <a:moveTo>
                    <a:pt x="0" y="69"/>
                  </a:moveTo>
                  <a:cubicBezTo>
                    <a:pt x="0" y="59"/>
                    <a:pt x="0" y="59"/>
                    <a:pt x="0" y="59"/>
                  </a:cubicBezTo>
                  <a:cubicBezTo>
                    <a:pt x="1" y="60"/>
                    <a:pt x="2" y="61"/>
                    <a:pt x="4" y="61"/>
                  </a:cubicBezTo>
                  <a:cubicBezTo>
                    <a:pt x="5" y="62"/>
                    <a:pt x="7" y="63"/>
                    <a:pt x="9" y="63"/>
                  </a:cubicBezTo>
                  <a:cubicBezTo>
                    <a:pt x="11" y="64"/>
                    <a:pt x="12" y="64"/>
                    <a:pt x="14" y="65"/>
                  </a:cubicBezTo>
                  <a:cubicBezTo>
                    <a:pt x="16" y="65"/>
                    <a:pt x="17" y="65"/>
                    <a:pt x="19" y="65"/>
                  </a:cubicBezTo>
                  <a:cubicBezTo>
                    <a:pt x="24" y="65"/>
                    <a:pt x="28" y="64"/>
                    <a:pt x="30" y="62"/>
                  </a:cubicBezTo>
                  <a:cubicBezTo>
                    <a:pt x="33" y="60"/>
                    <a:pt x="34" y="58"/>
                    <a:pt x="34" y="54"/>
                  </a:cubicBezTo>
                  <a:cubicBezTo>
                    <a:pt x="34" y="52"/>
                    <a:pt x="33" y="51"/>
                    <a:pt x="33" y="49"/>
                  </a:cubicBezTo>
                  <a:cubicBezTo>
                    <a:pt x="32" y="48"/>
                    <a:pt x="31" y="47"/>
                    <a:pt x="29" y="45"/>
                  </a:cubicBezTo>
                  <a:cubicBezTo>
                    <a:pt x="28" y="44"/>
                    <a:pt x="26" y="43"/>
                    <a:pt x="24" y="42"/>
                  </a:cubicBezTo>
                  <a:cubicBezTo>
                    <a:pt x="22" y="41"/>
                    <a:pt x="20" y="40"/>
                    <a:pt x="17" y="39"/>
                  </a:cubicBezTo>
                  <a:cubicBezTo>
                    <a:pt x="15" y="38"/>
                    <a:pt x="13" y="36"/>
                    <a:pt x="11" y="35"/>
                  </a:cubicBezTo>
                  <a:cubicBezTo>
                    <a:pt x="8" y="34"/>
                    <a:pt x="7" y="32"/>
                    <a:pt x="5" y="31"/>
                  </a:cubicBezTo>
                  <a:cubicBezTo>
                    <a:pt x="3" y="29"/>
                    <a:pt x="2" y="28"/>
                    <a:pt x="1" y="26"/>
                  </a:cubicBezTo>
                  <a:cubicBezTo>
                    <a:pt x="0" y="24"/>
                    <a:pt x="0" y="21"/>
                    <a:pt x="0" y="19"/>
                  </a:cubicBezTo>
                  <a:cubicBezTo>
                    <a:pt x="0" y="16"/>
                    <a:pt x="1" y="13"/>
                    <a:pt x="2" y="11"/>
                  </a:cubicBezTo>
                  <a:cubicBezTo>
                    <a:pt x="4" y="8"/>
                    <a:pt x="5" y="6"/>
                    <a:pt x="8" y="5"/>
                  </a:cubicBezTo>
                  <a:cubicBezTo>
                    <a:pt x="10" y="3"/>
                    <a:pt x="13" y="2"/>
                    <a:pt x="15" y="1"/>
                  </a:cubicBezTo>
                  <a:cubicBezTo>
                    <a:pt x="18" y="1"/>
                    <a:pt x="21" y="0"/>
                    <a:pt x="24" y="0"/>
                  </a:cubicBezTo>
                  <a:cubicBezTo>
                    <a:pt x="31" y="0"/>
                    <a:pt x="36" y="1"/>
                    <a:pt x="39" y="3"/>
                  </a:cubicBezTo>
                  <a:cubicBezTo>
                    <a:pt x="39" y="12"/>
                    <a:pt x="39" y="12"/>
                    <a:pt x="39" y="12"/>
                  </a:cubicBezTo>
                  <a:cubicBezTo>
                    <a:pt x="35" y="9"/>
                    <a:pt x="30" y="8"/>
                    <a:pt x="24" y="8"/>
                  </a:cubicBezTo>
                  <a:cubicBezTo>
                    <a:pt x="22" y="8"/>
                    <a:pt x="20" y="8"/>
                    <a:pt x="18" y="8"/>
                  </a:cubicBezTo>
                  <a:cubicBezTo>
                    <a:pt x="16" y="8"/>
                    <a:pt x="15" y="9"/>
                    <a:pt x="13" y="10"/>
                  </a:cubicBezTo>
                  <a:cubicBezTo>
                    <a:pt x="12" y="11"/>
                    <a:pt x="11" y="12"/>
                    <a:pt x="10" y="13"/>
                  </a:cubicBezTo>
                  <a:cubicBezTo>
                    <a:pt x="9" y="15"/>
                    <a:pt x="9" y="16"/>
                    <a:pt x="9" y="18"/>
                  </a:cubicBezTo>
                  <a:cubicBezTo>
                    <a:pt x="9" y="20"/>
                    <a:pt x="9" y="21"/>
                    <a:pt x="10" y="23"/>
                  </a:cubicBezTo>
                  <a:cubicBezTo>
                    <a:pt x="10" y="24"/>
                    <a:pt x="11" y="25"/>
                    <a:pt x="13" y="26"/>
                  </a:cubicBezTo>
                  <a:cubicBezTo>
                    <a:pt x="14" y="27"/>
                    <a:pt x="15" y="28"/>
                    <a:pt x="17" y="29"/>
                  </a:cubicBezTo>
                  <a:cubicBezTo>
                    <a:pt x="19" y="30"/>
                    <a:pt x="21" y="32"/>
                    <a:pt x="24" y="33"/>
                  </a:cubicBezTo>
                  <a:cubicBezTo>
                    <a:pt x="26" y="34"/>
                    <a:pt x="29" y="35"/>
                    <a:pt x="31" y="37"/>
                  </a:cubicBezTo>
                  <a:cubicBezTo>
                    <a:pt x="33" y="38"/>
                    <a:pt x="35" y="40"/>
                    <a:pt x="37" y="41"/>
                  </a:cubicBezTo>
                  <a:cubicBezTo>
                    <a:pt x="39" y="43"/>
                    <a:pt x="40" y="45"/>
                    <a:pt x="41" y="47"/>
                  </a:cubicBezTo>
                  <a:cubicBezTo>
                    <a:pt x="42" y="49"/>
                    <a:pt x="42" y="51"/>
                    <a:pt x="42" y="54"/>
                  </a:cubicBezTo>
                  <a:cubicBezTo>
                    <a:pt x="42" y="57"/>
                    <a:pt x="42" y="60"/>
                    <a:pt x="40" y="62"/>
                  </a:cubicBezTo>
                  <a:cubicBezTo>
                    <a:pt x="39" y="65"/>
                    <a:pt x="37" y="67"/>
                    <a:pt x="35" y="68"/>
                  </a:cubicBezTo>
                  <a:cubicBezTo>
                    <a:pt x="33" y="70"/>
                    <a:pt x="30" y="71"/>
                    <a:pt x="27" y="72"/>
                  </a:cubicBezTo>
                  <a:cubicBezTo>
                    <a:pt x="24" y="72"/>
                    <a:pt x="21" y="73"/>
                    <a:pt x="17" y="73"/>
                  </a:cubicBezTo>
                  <a:cubicBezTo>
                    <a:pt x="16" y="73"/>
                    <a:pt x="15" y="72"/>
                    <a:pt x="13" y="72"/>
                  </a:cubicBezTo>
                  <a:cubicBezTo>
                    <a:pt x="12" y="72"/>
                    <a:pt x="10" y="72"/>
                    <a:pt x="8" y="71"/>
                  </a:cubicBezTo>
                  <a:cubicBezTo>
                    <a:pt x="7" y="71"/>
                    <a:pt x="5" y="71"/>
                    <a:pt x="4" y="70"/>
                  </a:cubicBezTo>
                  <a:cubicBezTo>
                    <a:pt x="2" y="70"/>
                    <a:pt x="1" y="69"/>
                    <a:pt x="0" y="69"/>
                  </a:cubicBezTo>
                  <a:close/>
                  <a:moveTo>
                    <a:pt x="84" y="1"/>
                  </a:moveTo>
                  <a:cubicBezTo>
                    <a:pt x="75" y="1"/>
                    <a:pt x="75" y="1"/>
                    <a:pt x="75" y="1"/>
                  </a:cubicBezTo>
                  <a:cubicBezTo>
                    <a:pt x="48" y="71"/>
                    <a:pt x="48" y="71"/>
                    <a:pt x="48" y="71"/>
                  </a:cubicBezTo>
                  <a:cubicBezTo>
                    <a:pt x="57" y="71"/>
                    <a:pt x="57" y="71"/>
                    <a:pt x="57" y="71"/>
                  </a:cubicBezTo>
                  <a:cubicBezTo>
                    <a:pt x="64" y="52"/>
                    <a:pt x="64" y="52"/>
                    <a:pt x="64" y="52"/>
                  </a:cubicBezTo>
                  <a:cubicBezTo>
                    <a:pt x="94" y="52"/>
                    <a:pt x="94" y="52"/>
                    <a:pt x="94" y="52"/>
                  </a:cubicBezTo>
                  <a:cubicBezTo>
                    <a:pt x="101" y="71"/>
                    <a:pt x="101" y="71"/>
                    <a:pt x="101" y="71"/>
                  </a:cubicBezTo>
                  <a:cubicBezTo>
                    <a:pt x="111" y="71"/>
                    <a:pt x="111" y="71"/>
                    <a:pt x="111" y="71"/>
                  </a:cubicBezTo>
                  <a:lnTo>
                    <a:pt x="84" y="1"/>
                  </a:lnTo>
                  <a:close/>
                  <a:moveTo>
                    <a:pt x="67" y="44"/>
                  </a:moveTo>
                  <a:cubicBezTo>
                    <a:pt x="78" y="14"/>
                    <a:pt x="78" y="14"/>
                    <a:pt x="78" y="14"/>
                  </a:cubicBezTo>
                  <a:cubicBezTo>
                    <a:pt x="78" y="13"/>
                    <a:pt x="79" y="12"/>
                    <a:pt x="79" y="10"/>
                  </a:cubicBezTo>
                  <a:cubicBezTo>
                    <a:pt x="79" y="10"/>
                    <a:pt x="79" y="10"/>
                    <a:pt x="79" y="10"/>
                  </a:cubicBezTo>
                  <a:cubicBezTo>
                    <a:pt x="80" y="12"/>
                    <a:pt x="80" y="14"/>
                    <a:pt x="80" y="14"/>
                  </a:cubicBezTo>
                  <a:cubicBezTo>
                    <a:pt x="91" y="44"/>
                    <a:pt x="91" y="44"/>
                    <a:pt x="91" y="44"/>
                  </a:cubicBezTo>
                  <a:lnTo>
                    <a:pt x="67" y="44"/>
                  </a:lnTo>
                  <a:close/>
                  <a:moveTo>
                    <a:pt x="157" y="71"/>
                  </a:moveTo>
                  <a:cubicBezTo>
                    <a:pt x="121" y="71"/>
                    <a:pt x="121" y="71"/>
                    <a:pt x="121" y="71"/>
                  </a:cubicBezTo>
                  <a:cubicBezTo>
                    <a:pt x="121" y="1"/>
                    <a:pt x="121" y="1"/>
                    <a:pt x="121" y="1"/>
                  </a:cubicBezTo>
                  <a:cubicBezTo>
                    <a:pt x="129" y="1"/>
                    <a:pt x="129" y="1"/>
                    <a:pt x="129" y="1"/>
                  </a:cubicBezTo>
                  <a:cubicBezTo>
                    <a:pt x="129" y="64"/>
                    <a:pt x="129" y="64"/>
                    <a:pt x="129" y="64"/>
                  </a:cubicBezTo>
                  <a:cubicBezTo>
                    <a:pt x="157" y="64"/>
                    <a:pt x="157" y="64"/>
                    <a:pt x="157" y="64"/>
                  </a:cubicBezTo>
                  <a:lnTo>
                    <a:pt x="157" y="71"/>
                  </a:lnTo>
                  <a:close/>
                  <a:moveTo>
                    <a:pt x="239" y="71"/>
                  </a:moveTo>
                  <a:cubicBezTo>
                    <a:pt x="231" y="71"/>
                    <a:pt x="231" y="71"/>
                    <a:pt x="231" y="71"/>
                  </a:cubicBezTo>
                  <a:cubicBezTo>
                    <a:pt x="231" y="24"/>
                    <a:pt x="231" y="24"/>
                    <a:pt x="231" y="24"/>
                  </a:cubicBezTo>
                  <a:cubicBezTo>
                    <a:pt x="231" y="21"/>
                    <a:pt x="231" y="16"/>
                    <a:pt x="232" y="11"/>
                  </a:cubicBezTo>
                  <a:cubicBezTo>
                    <a:pt x="232" y="11"/>
                    <a:pt x="232" y="11"/>
                    <a:pt x="232" y="11"/>
                  </a:cubicBezTo>
                  <a:cubicBezTo>
                    <a:pt x="231" y="14"/>
                    <a:pt x="230" y="16"/>
                    <a:pt x="230" y="18"/>
                  </a:cubicBezTo>
                  <a:cubicBezTo>
                    <a:pt x="206" y="71"/>
                    <a:pt x="206" y="71"/>
                    <a:pt x="206" y="71"/>
                  </a:cubicBezTo>
                  <a:cubicBezTo>
                    <a:pt x="202" y="71"/>
                    <a:pt x="202" y="71"/>
                    <a:pt x="202" y="71"/>
                  </a:cubicBezTo>
                  <a:cubicBezTo>
                    <a:pt x="178" y="18"/>
                    <a:pt x="178" y="18"/>
                    <a:pt x="178" y="18"/>
                  </a:cubicBezTo>
                  <a:cubicBezTo>
                    <a:pt x="177" y="16"/>
                    <a:pt x="176" y="14"/>
                    <a:pt x="176" y="11"/>
                  </a:cubicBezTo>
                  <a:cubicBezTo>
                    <a:pt x="176" y="11"/>
                    <a:pt x="176" y="11"/>
                    <a:pt x="176" y="11"/>
                  </a:cubicBezTo>
                  <a:cubicBezTo>
                    <a:pt x="176" y="14"/>
                    <a:pt x="176" y="18"/>
                    <a:pt x="176" y="24"/>
                  </a:cubicBezTo>
                  <a:cubicBezTo>
                    <a:pt x="176" y="71"/>
                    <a:pt x="176" y="71"/>
                    <a:pt x="176" y="71"/>
                  </a:cubicBezTo>
                  <a:cubicBezTo>
                    <a:pt x="168" y="71"/>
                    <a:pt x="168" y="71"/>
                    <a:pt x="168" y="71"/>
                  </a:cubicBezTo>
                  <a:cubicBezTo>
                    <a:pt x="168" y="1"/>
                    <a:pt x="168" y="1"/>
                    <a:pt x="168" y="1"/>
                  </a:cubicBezTo>
                  <a:cubicBezTo>
                    <a:pt x="179" y="1"/>
                    <a:pt x="179" y="1"/>
                    <a:pt x="179" y="1"/>
                  </a:cubicBezTo>
                  <a:cubicBezTo>
                    <a:pt x="200" y="50"/>
                    <a:pt x="200" y="50"/>
                    <a:pt x="200" y="50"/>
                  </a:cubicBezTo>
                  <a:cubicBezTo>
                    <a:pt x="202" y="54"/>
                    <a:pt x="203" y="57"/>
                    <a:pt x="204" y="59"/>
                  </a:cubicBezTo>
                  <a:cubicBezTo>
                    <a:pt x="204" y="59"/>
                    <a:pt x="204" y="59"/>
                    <a:pt x="204" y="59"/>
                  </a:cubicBezTo>
                  <a:cubicBezTo>
                    <a:pt x="205" y="55"/>
                    <a:pt x="206" y="52"/>
                    <a:pt x="207" y="50"/>
                  </a:cubicBezTo>
                  <a:cubicBezTo>
                    <a:pt x="229" y="1"/>
                    <a:pt x="229" y="1"/>
                    <a:pt x="229" y="1"/>
                  </a:cubicBezTo>
                  <a:cubicBezTo>
                    <a:pt x="239" y="1"/>
                    <a:pt x="239" y="1"/>
                    <a:pt x="239" y="1"/>
                  </a:cubicBezTo>
                  <a:lnTo>
                    <a:pt x="239" y="71"/>
                  </a:lnTo>
                  <a:close/>
                  <a:moveTo>
                    <a:pt x="285" y="1"/>
                  </a:moveTo>
                  <a:cubicBezTo>
                    <a:pt x="277" y="1"/>
                    <a:pt x="277" y="1"/>
                    <a:pt x="277" y="1"/>
                  </a:cubicBezTo>
                  <a:cubicBezTo>
                    <a:pt x="250" y="71"/>
                    <a:pt x="250" y="71"/>
                    <a:pt x="250" y="71"/>
                  </a:cubicBezTo>
                  <a:cubicBezTo>
                    <a:pt x="259" y="71"/>
                    <a:pt x="259" y="71"/>
                    <a:pt x="259" y="71"/>
                  </a:cubicBezTo>
                  <a:cubicBezTo>
                    <a:pt x="266" y="52"/>
                    <a:pt x="266" y="52"/>
                    <a:pt x="266" y="52"/>
                  </a:cubicBezTo>
                  <a:cubicBezTo>
                    <a:pt x="296" y="52"/>
                    <a:pt x="296" y="52"/>
                    <a:pt x="296" y="52"/>
                  </a:cubicBezTo>
                  <a:cubicBezTo>
                    <a:pt x="303" y="71"/>
                    <a:pt x="303" y="71"/>
                    <a:pt x="303" y="71"/>
                  </a:cubicBezTo>
                  <a:cubicBezTo>
                    <a:pt x="312" y="71"/>
                    <a:pt x="312" y="71"/>
                    <a:pt x="312" y="71"/>
                  </a:cubicBezTo>
                  <a:lnTo>
                    <a:pt x="285" y="1"/>
                  </a:lnTo>
                  <a:close/>
                  <a:moveTo>
                    <a:pt x="269" y="44"/>
                  </a:moveTo>
                  <a:cubicBezTo>
                    <a:pt x="279" y="14"/>
                    <a:pt x="279" y="14"/>
                    <a:pt x="279" y="14"/>
                  </a:cubicBezTo>
                  <a:cubicBezTo>
                    <a:pt x="280" y="13"/>
                    <a:pt x="280" y="12"/>
                    <a:pt x="281" y="10"/>
                  </a:cubicBezTo>
                  <a:cubicBezTo>
                    <a:pt x="281" y="10"/>
                    <a:pt x="281" y="10"/>
                    <a:pt x="281" y="10"/>
                  </a:cubicBezTo>
                  <a:cubicBezTo>
                    <a:pt x="281" y="12"/>
                    <a:pt x="282" y="14"/>
                    <a:pt x="282" y="14"/>
                  </a:cubicBezTo>
                  <a:cubicBezTo>
                    <a:pt x="293" y="44"/>
                    <a:pt x="293" y="44"/>
                    <a:pt x="293" y="44"/>
                  </a:cubicBezTo>
                  <a:lnTo>
                    <a:pt x="269" y="44"/>
                  </a:lnTo>
                  <a:close/>
                  <a:moveTo>
                    <a:pt x="357" y="9"/>
                  </a:moveTo>
                  <a:cubicBezTo>
                    <a:pt x="336" y="9"/>
                    <a:pt x="336" y="9"/>
                    <a:pt x="336" y="9"/>
                  </a:cubicBezTo>
                  <a:cubicBezTo>
                    <a:pt x="336" y="71"/>
                    <a:pt x="336" y="71"/>
                    <a:pt x="336" y="71"/>
                  </a:cubicBezTo>
                  <a:cubicBezTo>
                    <a:pt x="328" y="71"/>
                    <a:pt x="328" y="71"/>
                    <a:pt x="328" y="71"/>
                  </a:cubicBezTo>
                  <a:cubicBezTo>
                    <a:pt x="328" y="9"/>
                    <a:pt x="328" y="9"/>
                    <a:pt x="328" y="9"/>
                  </a:cubicBezTo>
                  <a:cubicBezTo>
                    <a:pt x="308" y="9"/>
                    <a:pt x="308" y="9"/>
                    <a:pt x="308" y="9"/>
                  </a:cubicBezTo>
                  <a:cubicBezTo>
                    <a:pt x="308" y="1"/>
                    <a:pt x="308" y="1"/>
                    <a:pt x="308" y="1"/>
                  </a:cubicBezTo>
                  <a:cubicBezTo>
                    <a:pt x="357" y="1"/>
                    <a:pt x="357" y="1"/>
                    <a:pt x="357" y="1"/>
                  </a:cubicBezTo>
                  <a:lnTo>
                    <a:pt x="357" y="9"/>
                  </a:lnTo>
                  <a:close/>
                  <a:moveTo>
                    <a:pt x="432" y="7"/>
                  </a:moveTo>
                  <a:cubicBezTo>
                    <a:pt x="428" y="3"/>
                    <a:pt x="422" y="1"/>
                    <a:pt x="414" y="1"/>
                  </a:cubicBezTo>
                  <a:cubicBezTo>
                    <a:pt x="395" y="1"/>
                    <a:pt x="395" y="1"/>
                    <a:pt x="395" y="1"/>
                  </a:cubicBezTo>
                  <a:cubicBezTo>
                    <a:pt x="395" y="71"/>
                    <a:pt x="395" y="71"/>
                    <a:pt x="395" y="71"/>
                  </a:cubicBezTo>
                  <a:cubicBezTo>
                    <a:pt x="403" y="71"/>
                    <a:pt x="403" y="71"/>
                    <a:pt x="403" y="71"/>
                  </a:cubicBezTo>
                  <a:cubicBezTo>
                    <a:pt x="403" y="45"/>
                    <a:pt x="403" y="45"/>
                    <a:pt x="403" y="45"/>
                  </a:cubicBezTo>
                  <a:cubicBezTo>
                    <a:pt x="412" y="45"/>
                    <a:pt x="412" y="45"/>
                    <a:pt x="412" y="45"/>
                  </a:cubicBezTo>
                  <a:cubicBezTo>
                    <a:pt x="420" y="45"/>
                    <a:pt x="426" y="43"/>
                    <a:pt x="431" y="39"/>
                  </a:cubicBezTo>
                  <a:cubicBezTo>
                    <a:pt x="436" y="34"/>
                    <a:pt x="438" y="29"/>
                    <a:pt x="438" y="22"/>
                  </a:cubicBezTo>
                  <a:cubicBezTo>
                    <a:pt x="438" y="16"/>
                    <a:pt x="436" y="10"/>
                    <a:pt x="432" y="7"/>
                  </a:cubicBezTo>
                  <a:close/>
                  <a:moveTo>
                    <a:pt x="425" y="34"/>
                  </a:moveTo>
                  <a:cubicBezTo>
                    <a:pt x="422" y="36"/>
                    <a:pt x="417" y="37"/>
                    <a:pt x="412" y="37"/>
                  </a:cubicBezTo>
                  <a:cubicBezTo>
                    <a:pt x="403" y="37"/>
                    <a:pt x="403" y="37"/>
                    <a:pt x="403" y="37"/>
                  </a:cubicBezTo>
                  <a:cubicBezTo>
                    <a:pt x="403" y="9"/>
                    <a:pt x="403" y="9"/>
                    <a:pt x="403" y="9"/>
                  </a:cubicBezTo>
                  <a:cubicBezTo>
                    <a:pt x="413" y="9"/>
                    <a:pt x="413" y="9"/>
                    <a:pt x="413" y="9"/>
                  </a:cubicBezTo>
                  <a:cubicBezTo>
                    <a:pt x="424" y="9"/>
                    <a:pt x="429" y="13"/>
                    <a:pt x="429" y="23"/>
                  </a:cubicBezTo>
                  <a:cubicBezTo>
                    <a:pt x="429" y="27"/>
                    <a:pt x="428" y="31"/>
                    <a:pt x="425" y="34"/>
                  </a:cubicBezTo>
                  <a:close/>
                  <a:moveTo>
                    <a:pt x="504" y="10"/>
                  </a:moveTo>
                  <a:cubicBezTo>
                    <a:pt x="498" y="3"/>
                    <a:pt x="490" y="0"/>
                    <a:pt x="480" y="0"/>
                  </a:cubicBezTo>
                  <a:cubicBezTo>
                    <a:pt x="470" y="0"/>
                    <a:pt x="462" y="3"/>
                    <a:pt x="456" y="10"/>
                  </a:cubicBezTo>
                  <a:cubicBezTo>
                    <a:pt x="450" y="17"/>
                    <a:pt x="446" y="26"/>
                    <a:pt x="446" y="37"/>
                  </a:cubicBezTo>
                  <a:cubicBezTo>
                    <a:pt x="446" y="48"/>
                    <a:pt x="449" y="56"/>
                    <a:pt x="455" y="63"/>
                  </a:cubicBezTo>
                  <a:cubicBezTo>
                    <a:pt x="461" y="69"/>
                    <a:pt x="469" y="73"/>
                    <a:pt x="479" y="73"/>
                  </a:cubicBezTo>
                  <a:cubicBezTo>
                    <a:pt x="489" y="73"/>
                    <a:pt x="498" y="69"/>
                    <a:pt x="504" y="63"/>
                  </a:cubicBezTo>
                  <a:cubicBezTo>
                    <a:pt x="510" y="56"/>
                    <a:pt x="513" y="47"/>
                    <a:pt x="513" y="35"/>
                  </a:cubicBezTo>
                  <a:cubicBezTo>
                    <a:pt x="513" y="25"/>
                    <a:pt x="510" y="16"/>
                    <a:pt x="504" y="10"/>
                  </a:cubicBezTo>
                  <a:close/>
                  <a:moveTo>
                    <a:pt x="497" y="58"/>
                  </a:moveTo>
                  <a:cubicBezTo>
                    <a:pt x="493" y="63"/>
                    <a:pt x="487" y="65"/>
                    <a:pt x="479" y="65"/>
                  </a:cubicBezTo>
                  <a:cubicBezTo>
                    <a:pt x="472" y="65"/>
                    <a:pt x="466" y="63"/>
                    <a:pt x="462" y="57"/>
                  </a:cubicBezTo>
                  <a:cubicBezTo>
                    <a:pt x="457" y="52"/>
                    <a:pt x="455" y="45"/>
                    <a:pt x="455" y="36"/>
                  </a:cubicBezTo>
                  <a:cubicBezTo>
                    <a:pt x="455" y="28"/>
                    <a:pt x="457" y="21"/>
                    <a:pt x="462" y="16"/>
                  </a:cubicBezTo>
                  <a:cubicBezTo>
                    <a:pt x="467" y="10"/>
                    <a:pt x="473" y="8"/>
                    <a:pt x="480" y="8"/>
                  </a:cubicBezTo>
                  <a:cubicBezTo>
                    <a:pt x="487" y="8"/>
                    <a:pt x="493" y="10"/>
                    <a:pt x="498" y="15"/>
                  </a:cubicBezTo>
                  <a:cubicBezTo>
                    <a:pt x="502" y="20"/>
                    <a:pt x="504" y="27"/>
                    <a:pt x="504" y="37"/>
                  </a:cubicBezTo>
                  <a:cubicBezTo>
                    <a:pt x="504" y="46"/>
                    <a:pt x="502" y="53"/>
                    <a:pt x="497" y="5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6" name="Freeform 229">
              <a:extLst>
                <a:ext uri="{FF2B5EF4-FFF2-40B4-BE49-F238E27FC236}">
                  <a16:creationId xmlns:a16="http://schemas.microsoft.com/office/drawing/2014/main" id="{26892E60-6D2A-F0DD-F87F-BBA3EA753477}"/>
                </a:ext>
                <a:ext uri="{C183D7F6-B498-43B3-948B-1728B52AA6E4}">
                  <adec:decorative xmlns:adec="http://schemas.microsoft.com/office/drawing/2017/decorative" val="1"/>
                </a:ext>
              </a:extLst>
            </p:cNvPr>
            <p:cNvSpPr>
              <a:spLocks noEditPoints="1"/>
            </p:cNvSpPr>
            <p:nvPr/>
          </p:nvSpPr>
          <p:spPr bwMode="auto">
            <a:xfrm>
              <a:off x="8805054" y="3025714"/>
              <a:ext cx="168458" cy="1189266"/>
            </a:xfrm>
            <a:custGeom>
              <a:avLst/>
              <a:gdLst>
                <a:gd name="T0" fmla="*/ 0 w 69"/>
                <a:gd name="T1" fmla="*/ 33 h 459"/>
                <a:gd name="T2" fmla="*/ 33 w 69"/>
                <a:gd name="T3" fmla="*/ 0 h 459"/>
                <a:gd name="T4" fmla="*/ 69 w 69"/>
                <a:gd name="T5" fmla="*/ 35 h 459"/>
                <a:gd name="T6" fmla="*/ 52 w 69"/>
                <a:gd name="T7" fmla="*/ 52 h 459"/>
                <a:gd name="T8" fmla="*/ 50 w 69"/>
                <a:gd name="T9" fmla="*/ 21 h 459"/>
                <a:gd name="T10" fmla="*/ 19 w 69"/>
                <a:gd name="T11" fmla="*/ 21 h 459"/>
                <a:gd name="T12" fmla="*/ 17 w 69"/>
                <a:gd name="T13" fmla="*/ 52 h 459"/>
                <a:gd name="T14" fmla="*/ 1 w 69"/>
                <a:gd name="T15" fmla="*/ 121 h 459"/>
                <a:gd name="T16" fmla="*/ 55 w 69"/>
                <a:gd name="T17" fmla="*/ 106 h 459"/>
                <a:gd name="T18" fmla="*/ 1 w 69"/>
                <a:gd name="T19" fmla="*/ 78 h 459"/>
                <a:gd name="T20" fmla="*/ 68 w 69"/>
                <a:gd name="T21" fmla="*/ 63 h 459"/>
                <a:gd name="T22" fmla="*/ 1 w 69"/>
                <a:gd name="T23" fmla="*/ 121 h 459"/>
                <a:gd name="T24" fmla="*/ 1 w 69"/>
                <a:gd name="T25" fmla="*/ 146 h 459"/>
                <a:gd name="T26" fmla="*/ 16 w 69"/>
                <a:gd name="T27" fmla="*/ 174 h 459"/>
                <a:gd name="T28" fmla="*/ 1 w 69"/>
                <a:gd name="T29" fmla="*/ 195 h 459"/>
                <a:gd name="T30" fmla="*/ 68 w 69"/>
                <a:gd name="T31" fmla="*/ 154 h 459"/>
                <a:gd name="T32" fmla="*/ 56 w 69"/>
                <a:gd name="T33" fmla="*/ 162 h 459"/>
                <a:gd name="T34" fmla="*/ 27 w 69"/>
                <a:gd name="T35" fmla="*/ 171 h 459"/>
                <a:gd name="T36" fmla="*/ 50 w 69"/>
                <a:gd name="T37" fmla="*/ 161 h 459"/>
                <a:gd name="T38" fmla="*/ 3 w 69"/>
                <a:gd name="T39" fmla="*/ 250 h 459"/>
                <a:gd name="T40" fmla="*/ 9 w 69"/>
                <a:gd name="T41" fmla="*/ 207 h 459"/>
                <a:gd name="T42" fmla="*/ 59 w 69"/>
                <a:gd name="T43" fmla="*/ 208 h 459"/>
                <a:gd name="T44" fmla="*/ 67 w 69"/>
                <a:gd name="T45" fmla="*/ 250 h 459"/>
                <a:gd name="T46" fmla="*/ 56 w 69"/>
                <a:gd name="T47" fmla="*/ 235 h 459"/>
                <a:gd name="T48" fmla="*/ 34 w 69"/>
                <a:gd name="T49" fmla="*/ 214 h 459"/>
                <a:gd name="T50" fmla="*/ 13 w 69"/>
                <a:gd name="T51" fmla="*/ 234 h 459"/>
                <a:gd name="T52" fmla="*/ 3 w 69"/>
                <a:gd name="T53" fmla="*/ 250 h 459"/>
                <a:gd name="T54" fmla="*/ 1 w 69"/>
                <a:gd name="T55" fmla="*/ 308 h 459"/>
                <a:gd name="T56" fmla="*/ 49 w 69"/>
                <a:gd name="T57" fmla="*/ 308 h 459"/>
                <a:gd name="T58" fmla="*/ 43 w 69"/>
                <a:gd name="T59" fmla="*/ 305 h 459"/>
                <a:gd name="T60" fmla="*/ 1 w 69"/>
                <a:gd name="T61" fmla="*/ 262 h 459"/>
                <a:gd name="T62" fmla="*/ 68 w 69"/>
                <a:gd name="T63" fmla="*/ 276 h 459"/>
                <a:gd name="T64" fmla="*/ 22 w 69"/>
                <a:gd name="T65" fmla="*/ 276 h 459"/>
                <a:gd name="T66" fmla="*/ 27 w 69"/>
                <a:gd name="T67" fmla="*/ 280 h 459"/>
                <a:gd name="T68" fmla="*/ 68 w 69"/>
                <a:gd name="T69" fmla="*/ 322 h 459"/>
                <a:gd name="T70" fmla="*/ 1 w 69"/>
                <a:gd name="T71" fmla="*/ 337 h 459"/>
                <a:gd name="T72" fmla="*/ 7 w 69"/>
                <a:gd name="T73" fmla="*/ 382 h 459"/>
                <a:gd name="T74" fmla="*/ 36 w 69"/>
                <a:gd name="T75" fmla="*/ 382 h 459"/>
                <a:gd name="T76" fmla="*/ 41 w 69"/>
                <a:gd name="T77" fmla="*/ 352 h 459"/>
                <a:gd name="T78" fmla="*/ 56 w 69"/>
                <a:gd name="T79" fmla="*/ 380 h 459"/>
                <a:gd name="T80" fmla="*/ 68 w 69"/>
                <a:gd name="T81" fmla="*/ 337 h 459"/>
                <a:gd name="T82" fmla="*/ 30 w 69"/>
                <a:gd name="T83" fmla="*/ 362 h 459"/>
                <a:gd name="T84" fmla="*/ 12 w 69"/>
                <a:gd name="T85" fmla="*/ 361 h 459"/>
                <a:gd name="T86" fmla="*/ 30 w 69"/>
                <a:gd name="T87" fmla="*/ 352 h 459"/>
                <a:gd name="T88" fmla="*/ 59 w 69"/>
                <a:gd name="T89" fmla="*/ 403 h 459"/>
                <a:gd name="T90" fmla="*/ 9 w 69"/>
                <a:gd name="T91" fmla="*/ 403 h 459"/>
                <a:gd name="T92" fmla="*/ 10 w 69"/>
                <a:gd name="T93" fmla="*/ 450 h 459"/>
                <a:gd name="T94" fmla="*/ 60 w 69"/>
                <a:gd name="T95" fmla="*/ 450 h 459"/>
                <a:gd name="T96" fmla="*/ 59 w 69"/>
                <a:gd name="T97" fmla="*/ 403 h 459"/>
                <a:gd name="T98" fmla="*/ 34 w 69"/>
                <a:gd name="T99" fmla="*/ 443 h 459"/>
                <a:gd name="T100" fmla="*/ 13 w 69"/>
                <a:gd name="T101" fmla="*/ 426 h 459"/>
                <a:gd name="T102" fmla="*/ 34 w 69"/>
                <a:gd name="T103" fmla="*/ 409 h 459"/>
                <a:gd name="T104" fmla="*/ 56 w 69"/>
                <a:gd name="T105" fmla="*/ 42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459">
                  <a:moveTo>
                    <a:pt x="3" y="52"/>
                  </a:moveTo>
                  <a:cubicBezTo>
                    <a:pt x="1" y="47"/>
                    <a:pt x="0" y="41"/>
                    <a:pt x="0" y="33"/>
                  </a:cubicBezTo>
                  <a:cubicBezTo>
                    <a:pt x="0" y="22"/>
                    <a:pt x="3" y="14"/>
                    <a:pt x="9" y="9"/>
                  </a:cubicBezTo>
                  <a:cubicBezTo>
                    <a:pt x="15" y="3"/>
                    <a:pt x="23" y="0"/>
                    <a:pt x="33" y="0"/>
                  </a:cubicBezTo>
                  <a:cubicBezTo>
                    <a:pt x="44" y="0"/>
                    <a:pt x="52" y="3"/>
                    <a:pt x="59" y="10"/>
                  </a:cubicBezTo>
                  <a:cubicBezTo>
                    <a:pt x="66" y="16"/>
                    <a:pt x="69" y="25"/>
                    <a:pt x="69" y="35"/>
                  </a:cubicBezTo>
                  <a:cubicBezTo>
                    <a:pt x="69" y="42"/>
                    <a:pt x="68" y="47"/>
                    <a:pt x="67" y="52"/>
                  </a:cubicBezTo>
                  <a:cubicBezTo>
                    <a:pt x="52" y="52"/>
                    <a:pt x="52" y="52"/>
                    <a:pt x="52" y="52"/>
                  </a:cubicBezTo>
                  <a:cubicBezTo>
                    <a:pt x="55" y="47"/>
                    <a:pt x="56" y="42"/>
                    <a:pt x="56" y="37"/>
                  </a:cubicBezTo>
                  <a:cubicBezTo>
                    <a:pt x="56" y="30"/>
                    <a:pt x="54" y="25"/>
                    <a:pt x="50" y="21"/>
                  </a:cubicBezTo>
                  <a:cubicBezTo>
                    <a:pt x="46" y="18"/>
                    <a:pt x="41" y="16"/>
                    <a:pt x="34" y="16"/>
                  </a:cubicBezTo>
                  <a:cubicBezTo>
                    <a:pt x="28" y="16"/>
                    <a:pt x="22" y="17"/>
                    <a:pt x="19" y="21"/>
                  </a:cubicBezTo>
                  <a:cubicBezTo>
                    <a:pt x="15" y="25"/>
                    <a:pt x="13" y="30"/>
                    <a:pt x="13" y="36"/>
                  </a:cubicBezTo>
                  <a:cubicBezTo>
                    <a:pt x="13" y="42"/>
                    <a:pt x="14" y="47"/>
                    <a:pt x="17" y="52"/>
                  </a:cubicBezTo>
                  <a:lnTo>
                    <a:pt x="3" y="52"/>
                  </a:lnTo>
                  <a:close/>
                  <a:moveTo>
                    <a:pt x="1" y="121"/>
                  </a:moveTo>
                  <a:cubicBezTo>
                    <a:pt x="1" y="106"/>
                    <a:pt x="1" y="106"/>
                    <a:pt x="1" y="106"/>
                  </a:cubicBezTo>
                  <a:cubicBezTo>
                    <a:pt x="55" y="106"/>
                    <a:pt x="55" y="106"/>
                    <a:pt x="55" y="106"/>
                  </a:cubicBezTo>
                  <a:cubicBezTo>
                    <a:pt x="55" y="78"/>
                    <a:pt x="55" y="78"/>
                    <a:pt x="55" y="78"/>
                  </a:cubicBezTo>
                  <a:cubicBezTo>
                    <a:pt x="1" y="78"/>
                    <a:pt x="1" y="78"/>
                    <a:pt x="1" y="78"/>
                  </a:cubicBezTo>
                  <a:cubicBezTo>
                    <a:pt x="1" y="63"/>
                    <a:pt x="1" y="63"/>
                    <a:pt x="1" y="63"/>
                  </a:cubicBezTo>
                  <a:cubicBezTo>
                    <a:pt x="68" y="63"/>
                    <a:pt x="68" y="63"/>
                    <a:pt x="68" y="63"/>
                  </a:cubicBezTo>
                  <a:cubicBezTo>
                    <a:pt x="68" y="121"/>
                    <a:pt x="68" y="121"/>
                    <a:pt x="68" y="121"/>
                  </a:cubicBezTo>
                  <a:lnTo>
                    <a:pt x="1" y="121"/>
                  </a:lnTo>
                  <a:close/>
                  <a:moveTo>
                    <a:pt x="1" y="129"/>
                  </a:moveTo>
                  <a:cubicBezTo>
                    <a:pt x="1" y="146"/>
                    <a:pt x="1" y="146"/>
                    <a:pt x="1" y="146"/>
                  </a:cubicBezTo>
                  <a:cubicBezTo>
                    <a:pt x="16" y="150"/>
                    <a:pt x="16" y="150"/>
                    <a:pt x="16" y="150"/>
                  </a:cubicBezTo>
                  <a:cubicBezTo>
                    <a:pt x="16" y="174"/>
                    <a:pt x="16" y="174"/>
                    <a:pt x="16" y="174"/>
                  </a:cubicBezTo>
                  <a:cubicBezTo>
                    <a:pt x="1" y="179"/>
                    <a:pt x="1" y="179"/>
                    <a:pt x="1" y="179"/>
                  </a:cubicBezTo>
                  <a:cubicBezTo>
                    <a:pt x="1" y="195"/>
                    <a:pt x="1" y="195"/>
                    <a:pt x="1" y="195"/>
                  </a:cubicBezTo>
                  <a:cubicBezTo>
                    <a:pt x="68" y="171"/>
                    <a:pt x="68" y="171"/>
                    <a:pt x="68" y="171"/>
                  </a:cubicBezTo>
                  <a:cubicBezTo>
                    <a:pt x="68" y="154"/>
                    <a:pt x="68" y="154"/>
                    <a:pt x="68" y="154"/>
                  </a:cubicBezTo>
                  <a:lnTo>
                    <a:pt x="1" y="129"/>
                  </a:lnTo>
                  <a:close/>
                  <a:moveTo>
                    <a:pt x="56" y="162"/>
                  </a:moveTo>
                  <a:cubicBezTo>
                    <a:pt x="54" y="162"/>
                    <a:pt x="52" y="163"/>
                    <a:pt x="50" y="163"/>
                  </a:cubicBezTo>
                  <a:cubicBezTo>
                    <a:pt x="27" y="171"/>
                    <a:pt x="27" y="171"/>
                    <a:pt x="27" y="171"/>
                  </a:cubicBezTo>
                  <a:cubicBezTo>
                    <a:pt x="27" y="153"/>
                    <a:pt x="27" y="153"/>
                    <a:pt x="27" y="153"/>
                  </a:cubicBezTo>
                  <a:cubicBezTo>
                    <a:pt x="50" y="161"/>
                    <a:pt x="50" y="161"/>
                    <a:pt x="50" y="161"/>
                  </a:cubicBezTo>
                  <a:cubicBezTo>
                    <a:pt x="52" y="161"/>
                    <a:pt x="54" y="162"/>
                    <a:pt x="56" y="162"/>
                  </a:cubicBezTo>
                  <a:close/>
                  <a:moveTo>
                    <a:pt x="3" y="250"/>
                  </a:moveTo>
                  <a:cubicBezTo>
                    <a:pt x="1" y="246"/>
                    <a:pt x="0" y="239"/>
                    <a:pt x="0" y="231"/>
                  </a:cubicBezTo>
                  <a:cubicBezTo>
                    <a:pt x="0" y="221"/>
                    <a:pt x="3" y="213"/>
                    <a:pt x="9" y="207"/>
                  </a:cubicBezTo>
                  <a:cubicBezTo>
                    <a:pt x="15" y="201"/>
                    <a:pt x="23" y="198"/>
                    <a:pt x="33" y="198"/>
                  </a:cubicBezTo>
                  <a:cubicBezTo>
                    <a:pt x="44" y="198"/>
                    <a:pt x="52" y="202"/>
                    <a:pt x="59" y="208"/>
                  </a:cubicBezTo>
                  <a:cubicBezTo>
                    <a:pt x="66" y="215"/>
                    <a:pt x="69" y="223"/>
                    <a:pt x="69" y="234"/>
                  </a:cubicBezTo>
                  <a:cubicBezTo>
                    <a:pt x="69" y="240"/>
                    <a:pt x="68" y="246"/>
                    <a:pt x="67" y="250"/>
                  </a:cubicBezTo>
                  <a:cubicBezTo>
                    <a:pt x="52" y="250"/>
                    <a:pt x="52" y="250"/>
                    <a:pt x="52" y="250"/>
                  </a:cubicBezTo>
                  <a:cubicBezTo>
                    <a:pt x="55" y="246"/>
                    <a:pt x="56" y="241"/>
                    <a:pt x="56" y="235"/>
                  </a:cubicBezTo>
                  <a:cubicBezTo>
                    <a:pt x="56" y="229"/>
                    <a:pt x="54" y="224"/>
                    <a:pt x="50" y="220"/>
                  </a:cubicBezTo>
                  <a:cubicBezTo>
                    <a:pt x="46" y="216"/>
                    <a:pt x="41" y="214"/>
                    <a:pt x="34" y="214"/>
                  </a:cubicBezTo>
                  <a:cubicBezTo>
                    <a:pt x="28" y="214"/>
                    <a:pt x="22" y="216"/>
                    <a:pt x="19" y="220"/>
                  </a:cubicBezTo>
                  <a:cubicBezTo>
                    <a:pt x="15" y="223"/>
                    <a:pt x="13" y="228"/>
                    <a:pt x="13" y="234"/>
                  </a:cubicBezTo>
                  <a:cubicBezTo>
                    <a:pt x="13" y="240"/>
                    <a:pt x="14" y="246"/>
                    <a:pt x="17" y="250"/>
                  </a:cubicBezTo>
                  <a:lnTo>
                    <a:pt x="3" y="250"/>
                  </a:lnTo>
                  <a:close/>
                  <a:moveTo>
                    <a:pt x="1" y="322"/>
                  </a:moveTo>
                  <a:cubicBezTo>
                    <a:pt x="1" y="308"/>
                    <a:pt x="1" y="308"/>
                    <a:pt x="1" y="308"/>
                  </a:cubicBezTo>
                  <a:cubicBezTo>
                    <a:pt x="38" y="308"/>
                    <a:pt x="38" y="308"/>
                    <a:pt x="38" y="308"/>
                  </a:cubicBezTo>
                  <a:cubicBezTo>
                    <a:pt x="42" y="308"/>
                    <a:pt x="46" y="308"/>
                    <a:pt x="49" y="308"/>
                  </a:cubicBezTo>
                  <a:cubicBezTo>
                    <a:pt x="49" y="308"/>
                    <a:pt x="49" y="308"/>
                    <a:pt x="49" y="308"/>
                  </a:cubicBezTo>
                  <a:cubicBezTo>
                    <a:pt x="47" y="307"/>
                    <a:pt x="45" y="306"/>
                    <a:pt x="43" y="305"/>
                  </a:cubicBezTo>
                  <a:cubicBezTo>
                    <a:pt x="1" y="277"/>
                    <a:pt x="1" y="277"/>
                    <a:pt x="1" y="277"/>
                  </a:cubicBezTo>
                  <a:cubicBezTo>
                    <a:pt x="1" y="262"/>
                    <a:pt x="1" y="262"/>
                    <a:pt x="1" y="262"/>
                  </a:cubicBezTo>
                  <a:cubicBezTo>
                    <a:pt x="68" y="262"/>
                    <a:pt x="68" y="262"/>
                    <a:pt x="68" y="262"/>
                  </a:cubicBezTo>
                  <a:cubicBezTo>
                    <a:pt x="68" y="276"/>
                    <a:pt x="68" y="276"/>
                    <a:pt x="68" y="276"/>
                  </a:cubicBezTo>
                  <a:cubicBezTo>
                    <a:pt x="31" y="276"/>
                    <a:pt x="31" y="276"/>
                    <a:pt x="31" y="276"/>
                  </a:cubicBezTo>
                  <a:cubicBezTo>
                    <a:pt x="26" y="276"/>
                    <a:pt x="23" y="276"/>
                    <a:pt x="22" y="276"/>
                  </a:cubicBezTo>
                  <a:cubicBezTo>
                    <a:pt x="22" y="276"/>
                    <a:pt x="22" y="276"/>
                    <a:pt x="22" y="276"/>
                  </a:cubicBezTo>
                  <a:cubicBezTo>
                    <a:pt x="22" y="276"/>
                    <a:pt x="24" y="277"/>
                    <a:pt x="27" y="280"/>
                  </a:cubicBezTo>
                  <a:cubicBezTo>
                    <a:pt x="68" y="306"/>
                    <a:pt x="68" y="306"/>
                    <a:pt x="68" y="306"/>
                  </a:cubicBezTo>
                  <a:cubicBezTo>
                    <a:pt x="68" y="322"/>
                    <a:pt x="68" y="322"/>
                    <a:pt x="68" y="322"/>
                  </a:cubicBezTo>
                  <a:lnTo>
                    <a:pt x="1" y="322"/>
                  </a:lnTo>
                  <a:close/>
                  <a:moveTo>
                    <a:pt x="1" y="337"/>
                  </a:moveTo>
                  <a:cubicBezTo>
                    <a:pt x="1" y="364"/>
                    <a:pt x="1" y="364"/>
                    <a:pt x="1" y="364"/>
                  </a:cubicBezTo>
                  <a:cubicBezTo>
                    <a:pt x="1" y="372"/>
                    <a:pt x="3" y="377"/>
                    <a:pt x="7" y="382"/>
                  </a:cubicBezTo>
                  <a:cubicBezTo>
                    <a:pt x="10" y="386"/>
                    <a:pt x="16" y="388"/>
                    <a:pt x="22" y="388"/>
                  </a:cubicBezTo>
                  <a:cubicBezTo>
                    <a:pt x="28" y="388"/>
                    <a:pt x="33" y="386"/>
                    <a:pt x="36" y="382"/>
                  </a:cubicBezTo>
                  <a:cubicBezTo>
                    <a:pt x="39" y="378"/>
                    <a:pt x="41" y="373"/>
                    <a:pt x="41" y="365"/>
                  </a:cubicBezTo>
                  <a:cubicBezTo>
                    <a:pt x="41" y="352"/>
                    <a:pt x="41" y="352"/>
                    <a:pt x="41" y="352"/>
                  </a:cubicBezTo>
                  <a:cubicBezTo>
                    <a:pt x="56" y="352"/>
                    <a:pt x="56" y="352"/>
                    <a:pt x="56" y="352"/>
                  </a:cubicBezTo>
                  <a:cubicBezTo>
                    <a:pt x="56" y="380"/>
                    <a:pt x="56" y="380"/>
                    <a:pt x="56" y="380"/>
                  </a:cubicBezTo>
                  <a:cubicBezTo>
                    <a:pt x="68" y="380"/>
                    <a:pt x="68" y="380"/>
                    <a:pt x="68" y="380"/>
                  </a:cubicBezTo>
                  <a:cubicBezTo>
                    <a:pt x="68" y="337"/>
                    <a:pt x="68" y="337"/>
                    <a:pt x="68" y="337"/>
                  </a:cubicBezTo>
                  <a:lnTo>
                    <a:pt x="1" y="337"/>
                  </a:lnTo>
                  <a:close/>
                  <a:moveTo>
                    <a:pt x="30" y="362"/>
                  </a:moveTo>
                  <a:cubicBezTo>
                    <a:pt x="30" y="368"/>
                    <a:pt x="27" y="372"/>
                    <a:pt x="21" y="372"/>
                  </a:cubicBezTo>
                  <a:cubicBezTo>
                    <a:pt x="15" y="372"/>
                    <a:pt x="12" y="368"/>
                    <a:pt x="12" y="361"/>
                  </a:cubicBezTo>
                  <a:cubicBezTo>
                    <a:pt x="12" y="352"/>
                    <a:pt x="12" y="352"/>
                    <a:pt x="12" y="352"/>
                  </a:cubicBezTo>
                  <a:cubicBezTo>
                    <a:pt x="30" y="352"/>
                    <a:pt x="30" y="352"/>
                    <a:pt x="30" y="352"/>
                  </a:cubicBezTo>
                  <a:lnTo>
                    <a:pt x="30" y="362"/>
                  </a:lnTo>
                  <a:close/>
                  <a:moveTo>
                    <a:pt x="59" y="403"/>
                  </a:moveTo>
                  <a:cubicBezTo>
                    <a:pt x="53" y="397"/>
                    <a:pt x="44" y="394"/>
                    <a:pt x="34" y="394"/>
                  </a:cubicBezTo>
                  <a:cubicBezTo>
                    <a:pt x="24" y="394"/>
                    <a:pt x="15" y="397"/>
                    <a:pt x="9" y="403"/>
                  </a:cubicBezTo>
                  <a:cubicBezTo>
                    <a:pt x="3" y="409"/>
                    <a:pt x="0" y="416"/>
                    <a:pt x="0" y="426"/>
                  </a:cubicBezTo>
                  <a:cubicBezTo>
                    <a:pt x="0" y="436"/>
                    <a:pt x="3" y="444"/>
                    <a:pt x="10" y="450"/>
                  </a:cubicBezTo>
                  <a:cubicBezTo>
                    <a:pt x="16" y="456"/>
                    <a:pt x="24" y="459"/>
                    <a:pt x="35" y="459"/>
                  </a:cubicBezTo>
                  <a:cubicBezTo>
                    <a:pt x="45" y="459"/>
                    <a:pt x="53" y="456"/>
                    <a:pt x="60" y="450"/>
                  </a:cubicBezTo>
                  <a:cubicBezTo>
                    <a:pt x="66" y="444"/>
                    <a:pt x="69" y="437"/>
                    <a:pt x="69" y="427"/>
                  </a:cubicBezTo>
                  <a:cubicBezTo>
                    <a:pt x="69" y="417"/>
                    <a:pt x="66" y="409"/>
                    <a:pt x="59" y="403"/>
                  </a:cubicBezTo>
                  <a:close/>
                  <a:moveTo>
                    <a:pt x="50" y="439"/>
                  </a:moveTo>
                  <a:cubicBezTo>
                    <a:pt x="46" y="442"/>
                    <a:pt x="41" y="443"/>
                    <a:pt x="34" y="443"/>
                  </a:cubicBezTo>
                  <a:cubicBezTo>
                    <a:pt x="27" y="443"/>
                    <a:pt x="22" y="442"/>
                    <a:pt x="19" y="439"/>
                  </a:cubicBezTo>
                  <a:cubicBezTo>
                    <a:pt x="15" y="436"/>
                    <a:pt x="13" y="432"/>
                    <a:pt x="13" y="426"/>
                  </a:cubicBezTo>
                  <a:cubicBezTo>
                    <a:pt x="13" y="421"/>
                    <a:pt x="15" y="417"/>
                    <a:pt x="19" y="414"/>
                  </a:cubicBezTo>
                  <a:cubicBezTo>
                    <a:pt x="23" y="411"/>
                    <a:pt x="28" y="409"/>
                    <a:pt x="34" y="409"/>
                  </a:cubicBezTo>
                  <a:cubicBezTo>
                    <a:pt x="41" y="409"/>
                    <a:pt x="46" y="411"/>
                    <a:pt x="50" y="414"/>
                  </a:cubicBezTo>
                  <a:cubicBezTo>
                    <a:pt x="54" y="417"/>
                    <a:pt x="56" y="421"/>
                    <a:pt x="56" y="427"/>
                  </a:cubicBezTo>
                  <a:cubicBezTo>
                    <a:pt x="56" y="432"/>
                    <a:pt x="54" y="436"/>
                    <a:pt x="50" y="439"/>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7" name="Freeform 230">
              <a:extLst>
                <a:ext uri="{FF2B5EF4-FFF2-40B4-BE49-F238E27FC236}">
                  <a16:creationId xmlns:a16="http://schemas.microsoft.com/office/drawing/2014/main" id="{5CC2FA32-E683-D2F0-FBFF-B86CF378F9EE}"/>
                </a:ext>
                <a:ext uri="{C183D7F6-B498-43B3-948B-1728B52AA6E4}">
                  <adec:decorative xmlns:adec="http://schemas.microsoft.com/office/drawing/2017/decorative" val="1"/>
                </a:ext>
              </a:extLst>
            </p:cNvPr>
            <p:cNvSpPr>
              <a:spLocks noEditPoints="1"/>
            </p:cNvSpPr>
            <p:nvPr/>
          </p:nvSpPr>
          <p:spPr bwMode="auto">
            <a:xfrm>
              <a:off x="8436098" y="2144978"/>
              <a:ext cx="841258" cy="422315"/>
            </a:xfrm>
            <a:custGeom>
              <a:avLst/>
              <a:gdLst>
                <a:gd name="T0" fmla="*/ 38 w 344"/>
                <a:gd name="T1" fmla="*/ 56 h 163"/>
                <a:gd name="T2" fmla="*/ 50 w 344"/>
                <a:gd name="T3" fmla="*/ 114 h 163"/>
                <a:gd name="T4" fmla="*/ 20 w 344"/>
                <a:gd name="T5" fmla="*/ 136 h 163"/>
                <a:gd name="T6" fmla="*/ 0 w 344"/>
                <a:gd name="T7" fmla="*/ 54 h 163"/>
                <a:gd name="T8" fmla="*/ 38 w 344"/>
                <a:gd name="T9" fmla="*/ 29 h 163"/>
                <a:gd name="T10" fmla="*/ 16 w 344"/>
                <a:gd name="T11" fmla="*/ 7 h 163"/>
                <a:gd name="T12" fmla="*/ 93 w 344"/>
                <a:gd name="T13" fmla="*/ 23 h 163"/>
                <a:gd name="T14" fmla="*/ 76 w 344"/>
                <a:gd name="T15" fmla="*/ 14 h 163"/>
                <a:gd name="T16" fmla="*/ 45 w 344"/>
                <a:gd name="T17" fmla="*/ 97 h 163"/>
                <a:gd name="T18" fmla="*/ 61 w 344"/>
                <a:gd name="T19" fmla="*/ 136 h 163"/>
                <a:gd name="T20" fmla="*/ 94 w 344"/>
                <a:gd name="T21" fmla="*/ 107 h 163"/>
                <a:gd name="T22" fmla="*/ 71 w 344"/>
                <a:gd name="T23" fmla="*/ 150 h 163"/>
                <a:gd name="T24" fmla="*/ 94 w 344"/>
                <a:gd name="T25" fmla="*/ 161 h 163"/>
                <a:gd name="T26" fmla="*/ 107 w 344"/>
                <a:gd name="T27" fmla="*/ 23 h 163"/>
                <a:gd name="T28" fmla="*/ 94 w 344"/>
                <a:gd name="T29" fmla="*/ 98 h 163"/>
                <a:gd name="T30" fmla="*/ 94 w 344"/>
                <a:gd name="T31" fmla="*/ 73 h 163"/>
                <a:gd name="T32" fmla="*/ 94 w 344"/>
                <a:gd name="T33" fmla="*/ 47 h 163"/>
                <a:gd name="T34" fmla="*/ 137 w 344"/>
                <a:gd name="T35" fmla="*/ 2 h 163"/>
                <a:gd name="T36" fmla="*/ 146 w 344"/>
                <a:gd name="T37" fmla="*/ 46 h 163"/>
                <a:gd name="T38" fmla="*/ 163 w 344"/>
                <a:gd name="T39" fmla="*/ 52 h 163"/>
                <a:gd name="T40" fmla="*/ 132 w 344"/>
                <a:gd name="T41" fmla="*/ 162 h 163"/>
                <a:gd name="T42" fmla="*/ 113 w 344"/>
                <a:gd name="T43" fmla="*/ 145 h 163"/>
                <a:gd name="T44" fmla="*/ 126 w 344"/>
                <a:gd name="T45" fmla="*/ 52 h 163"/>
                <a:gd name="T46" fmla="*/ 123 w 344"/>
                <a:gd name="T47" fmla="*/ 85 h 163"/>
                <a:gd name="T48" fmla="*/ 122 w 344"/>
                <a:gd name="T49" fmla="*/ 110 h 163"/>
                <a:gd name="T50" fmla="*/ 113 w 344"/>
                <a:gd name="T51" fmla="*/ 70 h 163"/>
                <a:gd name="T52" fmla="*/ 217 w 344"/>
                <a:gd name="T53" fmla="*/ 56 h 163"/>
                <a:gd name="T54" fmla="*/ 229 w 344"/>
                <a:gd name="T55" fmla="*/ 114 h 163"/>
                <a:gd name="T56" fmla="*/ 199 w 344"/>
                <a:gd name="T57" fmla="*/ 136 h 163"/>
                <a:gd name="T58" fmla="*/ 179 w 344"/>
                <a:gd name="T59" fmla="*/ 54 h 163"/>
                <a:gd name="T60" fmla="*/ 217 w 344"/>
                <a:gd name="T61" fmla="*/ 29 h 163"/>
                <a:gd name="T62" fmla="*/ 195 w 344"/>
                <a:gd name="T63" fmla="*/ 7 h 163"/>
                <a:gd name="T64" fmla="*/ 272 w 344"/>
                <a:gd name="T65" fmla="*/ 23 h 163"/>
                <a:gd name="T66" fmla="*/ 255 w 344"/>
                <a:gd name="T67" fmla="*/ 14 h 163"/>
                <a:gd name="T68" fmla="*/ 224 w 344"/>
                <a:gd name="T69" fmla="*/ 97 h 163"/>
                <a:gd name="T70" fmla="*/ 240 w 344"/>
                <a:gd name="T71" fmla="*/ 136 h 163"/>
                <a:gd name="T72" fmla="*/ 273 w 344"/>
                <a:gd name="T73" fmla="*/ 107 h 163"/>
                <a:gd name="T74" fmla="*/ 250 w 344"/>
                <a:gd name="T75" fmla="*/ 150 h 163"/>
                <a:gd name="T76" fmla="*/ 273 w 344"/>
                <a:gd name="T77" fmla="*/ 161 h 163"/>
                <a:gd name="T78" fmla="*/ 286 w 344"/>
                <a:gd name="T79" fmla="*/ 23 h 163"/>
                <a:gd name="T80" fmla="*/ 273 w 344"/>
                <a:gd name="T81" fmla="*/ 98 h 163"/>
                <a:gd name="T82" fmla="*/ 273 w 344"/>
                <a:gd name="T83" fmla="*/ 73 h 163"/>
                <a:gd name="T84" fmla="*/ 273 w 344"/>
                <a:gd name="T85" fmla="*/ 47 h 163"/>
                <a:gd name="T86" fmla="*/ 316 w 344"/>
                <a:gd name="T87" fmla="*/ 2 h 163"/>
                <a:gd name="T88" fmla="*/ 325 w 344"/>
                <a:gd name="T89" fmla="*/ 46 h 163"/>
                <a:gd name="T90" fmla="*/ 342 w 344"/>
                <a:gd name="T91" fmla="*/ 52 h 163"/>
                <a:gd name="T92" fmla="*/ 311 w 344"/>
                <a:gd name="T93" fmla="*/ 162 h 163"/>
                <a:gd name="T94" fmla="*/ 292 w 344"/>
                <a:gd name="T95" fmla="*/ 145 h 163"/>
                <a:gd name="T96" fmla="*/ 305 w 344"/>
                <a:gd name="T97" fmla="*/ 52 h 163"/>
                <a:gd name="T98" fmla="*/ 302 w 344"/>
                <a:gd name="T99" fmla="*/ 85 h 163"/>
                <a:gd name="T100" fmla="*/ 301 w 344"/>
                <a:gd name="T101" fmla="*/ 110 h 163"/>
                <a:gd name="T102" fmla="*/ 292 w 344"/>
                <a:gd name="T103"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4" h="163">
                  <a:moveTo>
                    <a:pt x="0" y="54"/>
                  </a:moveTo>
                  <a:cubicBezTo>
                    <a:pt x="5" y="56"/>
                    <a:pt x="11" y="56"/>
                    <a:pt x="20" y="56"/>
                  </a:cubicBezTo>
                  <a:cubicBezTo>
                    <a:pt x="22" y="56"/>
                    <a:pt x="22" y="56"/>
                    <a:pt x="22" y="56"/>
                  </a:cubicBezTo>
                  <a:cubicBezTo>
                    <a:pt x="29" y="48"/>
                    <a:pt x="29" y="48"/>
                    <a:pt x="29" y="48"/>
                  </a:cubicBezTo>
                  <a:cubicBezTo>
                    <a:pt x="33" y="51"/>
                    <a:pt x="36" y="54"/>
                    <a:pt x="38" y="56"/>
                  </a:cubicBezTo>
                  <a:cubicBezTo>
                    <a:pt x="38" y="57"/>
                    <a:pt x="39" y="58"/>
                    <a:pt x="39" y="58"/>
                  </a:cubicBezTo>
                  <a:cubicBezTo>
                    <a:pt x="39" y="59"/>
                    <a:pt x="36" y="61"/>
                    <a:pt x="31" y="64"/>
                  </a:cubicBezTo>
                  <a:cubicBezTo>
                    <a:pt x="31" y="130"/>
                    <a:pt x="31" y="130"/>
                    <a:pt x="31" y="130"/>
                  </a:cubicBezTo>
                  <a:cubicBezTo>
                    <a:pt x="33" y="128"/>
                    <a:pt x="35" y="127"/>
                    <a:pt x="37" y="126"/>
                  </a:cubicBezTo>
                  <a:cubicBezTo>
                    <a:pt x="42" y="121"/>
                    <a:pt x="47" y="118"/>
                    <a:pt x="50" y="114"/>
                  </a:cubicBezTo>
                  <a:cubicBezTo>
                    <a:pt x="51" y="117"/>
                    <a:pt x="51" y="117"/>
                    <a:pt x="51" y="117"/>
                  </a:cubicBezTo>
                  <a:cubicBezTo>
                    <a:pt x="49" y="121"/>
                    <a:pt x="46" y="125"/>
                    <a:pt x="43" y="128"/>
                  </a:cubicBezTo>
                  <a:cubicBezTo>
                    <a:pt x="40" y="133"/>
                    <a:pt x="37" y="137"/>
                    <a:pt x="33" y="141"/>
                  </a:cubicBezTo>
                  <a:cubicBezTo>
                    <a:pt x="33" y="146"/>
                    <a:pt x="32" y="149"/>
                    <a:pt x="31" y="149"/>
                  </a:cubicBezTo>
                  <a:cubicBezTo>
                    <a:pt x="30" y="149"/>
                    <a:pt x="27" y="145"/>
                    <a:pt x="20" y="136"/>
                  </a:cubicBezTo>
                  <a:cubicBezTo>
                    <a:pt x="22" y="136"/>
                    <a:pt x="23" y="135"/>
                    <a:pt x="24" y="134"/>
                  </a:cubicBezTo>
                  <a:cubicBezTo>
                    <a:pt x="24" y="61"/>
                    <a:pt x="24" y="61"/>
                    <a:pt x="24" y="61"/>
                  </a:cubicBezTo>
                  <a:cubicBezTo>
                    <a:pt x="20" y="61"/>
                    <a:pt x="20" y="61"/>
                    <a:pt x="20" y="61"/>
                  </a:cubicBezTo>
                  <a:cubicBezTo>
                    <a:pt x="11" y="61"/>
                    <a:pt x="5" y="61"/>
                    <a:pt x="3" y="62"/>
                  </a:cubicBezTo>
                  <a:cubicBezTo>
                    <a:pt x="0" y="54"/>
                    <a:pt x="0" y="54"/>
                    <a:pt x="0" y="54"/>
                  </a:cubicBezTo>
                  <a:cubicBezTo>
                    <a:pt x="0" y="54"/>
                    <a:pt x="0" y="54"/>
                    <a:pt x="0" y="54"/>
                  </a:cubicBezTo>
                  <a:close/>
                  <a:moveTo>
                    <a:pt x="18" y="5"/>
                  </a:moveTo>
                  <a:cubicBezTo>
                    <a:pt x="23" y="7"/>
                    <a:pt x="27" y="11"/>
                    <a:pt x="30" y="15"/>
                  </a:cubicBezTo>
                  <a:cubicBezTo>
                    <a:pt x="33" y="18"/>
                    <a:pt x="35" y="20"/>
                    <a:pt x="36" y="23"/>
                  </a:cubicBezTo>
                  <a:cubicBezTo>
                    <a:pt x="37" y="25"/>
                    <a:pt x="38" y="27"/>
                    <a:pt x="38" y="29"/>
                  </a:cubicBezTo>
                  <a:cubicBezTo>
                    <a:pt x="38" y="33"/>
                    <a:pt x="36" y="34"/>
                    <a:pt x="33" y="34"/>
                  </a:cubicBezTo>
                  <a:cubicBezTo>
                    <a:pt x="32" y="34"/>
                    <a:pt x="31" y="34"/>
                    <a:pt x="31" y="34"/>
                  </a:cubicBezTo>
                  <a:cubicBezTo>
                    <a:pt x="31" y="33"/>
                    <a:pt x="30" y="32"/>
                    <a:pt x="29" y="29"/>
                  </a:cubicBezTo>
                  <a:cubicBezTo>
                    <a:pt x="27" y="25"/>
                    <a:pt x="26" y="20"/>
                    <a:pt x="24" y="17"/>
                  </a:cubicBezTo>
                  <a:cubicBezTo>
                    <a:pt x="22" y="14"/>
                    <a:pt x="19" y="11"/>
                    <a:pt x="16" y="7"/>
                  </a:cubicBezTo>
                  <a:cubicBezTo>
                    <a:pt x="18" y="5"/>
                    <a:pt x="18" y="5"/>
                    <a:pt x="18" y="5"/>
                  </a:cubicBezTo>
                  <a:cubicBezTo>
                    <a:pt x="18" y="5"/>
                    <a:pt x="18" y="5"/>
                    <a:pt x="18" y="5"/>
                  </a:cubicBezTo>
                  <a:close/>
                  <a:moveTo>
                    <a:pt x="107" y="23"/>
                  </a:moveTo>
                  <a:cubicBezTo>
                    <a:pt x="106" y="20"/>
                    <a:pt x="103" y="18"/>
                    <a:pt x="98" y="16"/>
                  </a:cubicBezTo>
                  <a:cubicBezTo>
                    <a:pt x="98" y="16"/>
                    <a:pt x="98" y="16"/>
                    <a:pt x="93" y="23"/>
                  </a:cubicBezTo>
                  <a:cubicBezTo>
                    <a:pt x="93" y="23"/>
                    <a:pt x="93" y="23"/>
                    <a:pt x="76" y="23"/>
                  </a:cubicBezTo>
                  <a:cubicBezTo>
                    <a:pt x="80" y="19"/>
                    <a:pt x="83" y="14"/>
                    <a:pt x="85" y="9"/>
                  </a:cubicBezTo>
                  <a:cubicBezTo>
                    <a:pt x="90" y="9"/>
                    <a:pt x="94" y="9"/>
                    <a:pt x="94" y="7"/>
                  </a:cubicBezTo>
                  <a:cubicBezTo>
                    <a:pt x="94" y="5"/>
                    <a:pt x="88" y="3"/>
                    <a:pt x="77" y="0"/>
                  </a:cubicBezTo>
                  <a:cubicBezTo>
                    <a:pt x="77" y="6"/>
                    <a:pt x="76" y="10"/>
                    <a:pt x="76" y="14"/>
                  </a:cubicBezTo>
                  <a:cubicBezTo>
                    <a:pt x="75" y="16"/>
                    <a:pt x="74" y="20"/>
                    <a:pt x="73" y="23"/>
                  </a:cubicBezTo>
                  <a:cubicBezTo>
                    <a:pt x="73" y="23"/>
                    <a:pt x="73" y="23"/>
                    <a:pt x="70" y="23"/>
                  </a:cubicBezTo>
                  <a:cubicBezTo>
                    <a:pt x="70" y="23"/>
                    <a:pt x="70" y="23"/>
                    <a:pt x="60" y="18"/>
                  </a:cubicBezTo>
                  <a:cubicBezTo>
                    <a:pt x="60" y="18"/>
                    <a:pt x="60" y="18"/>
                    <a:pt x="60" y="98"/>
                  </a:cubicBezTo>
                  <a:cubicBezTo>
                    <a:pt x="54" y="98"/>
                    <a:pt x="49" y="98"/>
                    <a:pt x="45" y="97"/>
                  </a:cubicBezTo>
                  <a:cubicBezTo>
                    <a:pt x="45" y="97"/>
                    <a:pt x="45" y="97"/>
                    <a:pt x="48" y="105"/>
                  </a:cubicBezTo>
                  <a:cubicBezTo>
                    <a:pt x="50" y="104"/>
                    <a:pt x="56" y="104"/>
                    <a:pt x="65" y="104"/>
                  </a:cubicBezTo>
                  <a:cubicBezTo>
                    <a:pt x="65" y="104"/>
                    <a:pt x="65" y="104"/>
                    <a:pt x="87" y="104"/>
                  </a:cubicBezTo>
                  <a:cubicBezTo>
                    <a:pt x="83" y="111"/>
                    <a:pt x="79" y="116"/>
                    <a:pt x="75" y="122"/>
                  </a:cubicBezTo>
                  <a:cubicBezTo>
                    <a:pt x="71" y="127"/>
                    <a:pt x="66" y="132"/>
                    <a:pt x="61" y="136"/>
                  </a:cubicBezTo>
                  <a:cubicBezTo>
                    <a:pt x="56" y="142"/>
                    <a:pt x="49" y="148"/>
                    <a:pt x="40" y="154"/>
                  </a:cubicBezTo>
                  <a:cubicBezTo>
                    <a:pt x="40" y="154"/>
                    <a:pt x="40" y="154"/>
                    <a:pt x="42" y="156"/>
                  </a:cubicBezTo>
                  <a:cubicBezTo>
                    <a:pt x="51" y="151"/>
                    <a:pt x="60" y="145"/>
                    <a:pt x="66" y="141"/>
                  </a:cubicBezTo>
                  <a:cubicBezTo>
                    <a:pt x="72" y="135"/>
                    <a:pt x="78" y="129"/>
                    <a:pt x="84" y="123"/>
                  </a:cubicBezTo>
                  <a:cubicBezTo>
                    <a:pt x="87" y="119"/>
                    <a:pt x="91" y="113"/>
                    <a:pt x="94" y="107"/>
                  </a:cubicBezTo>
                  <a:cubicBezTo>
                    <a:pt x="94" y="107"/>
                    <a:pt x="94" y="107"/>
                    <a:pt x="94" y="143"/>
                  </a:cubicBezTo>
                  <a:cubicBezTo>
                    <a:pt x="94" y="145"/>
                    <a:pt x="94" y="148"/>
                    <a:pt x="92" y="148"/>
                  </a:cubicBezTo>
                  <a:cubicBezTo>
                    <a:pt x="92" y="149"/>
                    <a:pt x="89" y="149"/>
                    <a:pt x="87" y="149"/>
                  </a:cubicBezTo>
                  <a:cubicBezTo>
                    <a:pt x="82" y="149"/>
                    <a:pt x="77" y="148"/>
                    <a:pt x="71" y="146"/>
                  </a:cubicBezTo>
                  <a:cubicBezTo>
                    <a:pt x="71" y="146"/>
                    <a:pt x="71" y="146"/>
                    <a:pt x="71" y="150"/>
                  </a:cubicBezTo>
                  <a:cubicBezTo>
                    <a:pt x="75" y="151"/>
                    <a:pt x="78" y="152"/>
                    <a:pt x="81" y="153"/>
                  </a:cubicBezTo>
                  <a:cubicBezTo>
                    <a:pt x="83" y="154"/>
                    <a:pt x="85" y="155"/>
                    <a:pt x="87" y="156"/>
                  </a:cubicBezTo>
                  <a:cubicBezTo>
                    <a:pt x="87" y="157"/>
                    <a:pt x="87" y="158"/>
                    <a:pt x="87" y="159"/>
                  </a:cubicBezTo>
                  <a:cubicBezTo>
                    <a:pt x="87" y="159"/>
                    <a:pt x="87" y="159"/>
                    <a:pt x="88" y="163"/>
                  </a:cubicBezTo>
                  <a:cubicBezTo>
                    <a:pt x="89" y="163"/>
                    <a:pt x="92" y="162"/>
                    <a:pt x="94" y="161"/>
                  </a:cubicBezTo>
                  <a:cubicBezTo>
                    <a:pt x="96" y="159"/>
                    <a:pt x="98" y="158"/>
                    <a:pt x="99" y="156"/>
                  </a:cubicBezTo>
                  <a:cubicBezTo>
                    <a:pt x="101" y="154"/>
                    <a:pt x="102" y="151"/>
                    <a:pt x="102" y="147"/>
                  </a:cubicBezTo>
                  <a:cubicBezTo>
                    <a:pt x="102" y="147"/>
                    <a:pt x="102" y="147"/>
                    <a:pt x="102" y="31"/>
                  </a:cubicBezTo>
                  <a:cubicBezTo>
                    <a:pt x="107" y="28"/>
                    <a:pt x="109" y="26"/>
                    <a:pt x="109" y="25"/>
                  </a:cubicBezTo>
                  <a:cubicBezTo>
                    <a:pt x="109" y="25"/>
                    <a:pt x="109" y="24"/>
                    <a:pt x="107" y="23"/>
                  </a:cubicBezTo>
                  <a:close/>
                  <a:moveTo>
                    <a:pt x="94" y="98"/>
                  </a:moveTo>
                  <a:cubicBezTo>
                    <a:pt x="94" y="98"/>
                    <a:pt x="94" y="98"/>
                    <a:pt x="68" y="98"/>
                  </a:cubicBezTo>
                  <a:cubicBezTo>
                    <a:pt x="68" y="78"/>
                    <a:pt x="68" y="78"/>
                    <a:pt x="68" y="78"/>
                  </a:cubicBezTo>
                  <a:cubicBezTo>
                    <a:pt x="68" y="78"/>
                    <a:pt x="68" y="78"/>
                    <a:pt x="94" y="78"/>
                  </a:cubicBezTo>
                  <a:cubicBezTo>
                    <a:pt x="94" y="78"/>
                    <a:pt x="94" y="78"/>
                    <a:pt x="94" y="98"/>
                  </a:cubicBezTo>
                  <a:close/>
                  <a:moveTo>
                    <a:pt x="94" y="73"/>
                  </a:moveTo>
                  <a:cubicBezTo>
                    <a:pt x="94" y="73"/>
                    <a:pt x="94" y="73"/>
                    <a:pt x="68" y="73"/>
                  </a:cubicBezTo>
                  <a:cubicBezTo>
                    <a:pt x="68" y="52"/>
                    <a:pt x="68" y="52"/>
                    <a:pt x="68" y="52"/>
                  </a:cubicBezTo>
                  <a:cubicBezTo>
                    <a:pt x="68" y="52"/>
                    <a:pt x="68" y="52"/>
                    <a:pt x="94" y="52"/>
                  </a:cubicBezTo>
                  <a:cubicBezTo>
                    <a:pt x="94" y="52"/>
                    <a:pt x="94" y="52"/>
                    <a:pt x="94" y="73"/>
                  </a:cubicBezTo>
                  <a:close/>
                  <a:moveTo>
                    <a:pt x="94" y="47"/>
                  </a:moveTo>
                  <a:cubicBezTo>
                    <a:pt x="94" y="47"/>
                    <a:pt x="94" y="47"/>
                    <a:pt x="68" y="47"/>
                  </a:cubicBezTo>
                  <a:cubicBezTo>
                    <a:pt x="68" y="28"/>
                    <a:pt x="68" y="28"/>
                    <a:pt x="68" y="28"/>
                  </a:cubicBezTo>
                  <a:cubicBezTo>
                    <a:pt x="68" y="28"/>
                    <a:pt x="68" y="28"/>
                    <a:pt x="94" y="28"/>
                  </a:cubicBezTo>
                  <a:cubicBezTo>
                    <a:pt x="94" y="28"/>
                    <a:pt x="94" y="28"/>
                    <a:pt x="94" y="47"/>
                  </a:cubicBezTo>
                  <a:close/>
                  <a:moveTo>
                    <a:pt x="105" y="44"/>
                  </a:moveTo>
                  <a:cubicBezTo>
                    <a:pt x="110" y="45"/>
                    <a:pt x="117" y="46"/>
                    <a:pt x="126" y="46"/>
                  </a:cubicBezTo>
                  <a:cubicBezTo>
                    <a:pt x="138" y="46"/>
                    <a:pt x="138" y="46"/>
                    <a:pt x="138" y="46"/>
                  </a:cubicBezTo>
                  <a:cubicBezTo>
                    <a:pt x="138" y="16"/>
                    <a:pt x="138" y="16"/>
                    <a:pt x="138" y="16"/>
                  </a:cubicBezTo>
                  <a:cubicBezTo>
                    <a:pt x="138" y="9"/>
                    <a:pt x="137" y="5"/>
                    <a:pt x="137" y="2"/>
                  </a:cubicBezTo>
                  <a:cubicBezTo>
                    <a:pt x="143" y="3"/>
                    <a:pt x="149" y="5"/>
                    <a:pt x="154" y="7"/>
                  </a:cubicBezTo>
                  <a:cubicBezTo>
                    <a:pt x="155" y="7"/>
                    <a:pt x="156" y="7"/>
                    <a:pt x="156" y="8"/>
                  </a:cubicBezTo>
                  <a:cubicBezTo>
                    <a:pt x="156" y="9"/>
                    <a:pt x="155" y="10"/>
                    <a:pt x="154" y="11"/>
                  </a:cubicBezTo>
                  <a:cubicBezTo>
                    <a:pt x="151" y="12"/>
                    <a:pt x="149" y="12"/>
                    <a:pt x="146" y="13"/>
                  </a:cubicBezTo>
                  <a:cubicBezTo>
                    <a:pt x="146" y="46"/>
                    <a:pt x="146" y="46"/>
                    <a:pt x="146" y="46"/>
                  </a:cubicBezTo>
                  <a:cubicBezTo>
                    <a:pt x="147" y="46"/>
                    <a:pt x="147" y="46"/>
                    <a:pt x="147" y="46"/>
                  </a:cubicBezTo>
                  <a:cubicBezTo>
                    <a:pt x="154" y="38"/>
                    <a:pt x="154" y="38"/>
                    <a:pt x="154" y="38"/>
                  </a:cubicBezTo>
                  <a:cubicBezTo>
                    <a:pt x="158" y="41"/>
                    <a:pt x="161" y="44"/>
                    <a:pt x="164" y="47"/>
                  </a:cubicBezTo>
                  <a:cubicBezTo>
                    <a:pt x="165" y="47"/>
                    <a:pt x="165" y="47"/>
                    <a:pt x="165" y="48"/>
                  </a:cubicBezTo>
                  <a:cubicBezTo>
                    <a:pt x="165" y="50"/>
                    <a:pt x="165" y="52"/>
                    <a:pt x="163" y="52"/>
                  </a:cubicBezTo>
                  <a:cubicBezTo>
                    <a:pt x="146" y="52"/>
                    <a:pt x="146" y="52"/>
                    <a:pt x="146" y="52"/>
                  </a:cubicBezTo>
                  <a:cubicBezTo>
                    <a:pt x="146" y="146"/>
                    <a:pt x="146" y="146"/>
                    <a:pt x="146" y="146"/>
                  </a:cubicBezTo>
                  <a:cubicBezTo>
                    <a:pt x="146" y="150"/>
                    <a:pt x="145" y="153"/>
                    <a:pt x="143" y="155"/>
                  </a:cubicBezTo>
                  <a:cubicBezTo>
                    <a:pt x="142" y="157"/>
                    <a:pt x="141" y="159"/>
                    <a:pt x="138" y="160"/>
                  </a:cubicBezTo>
                  <a:cubicBezTo>
                    <a:pt x="136" y="161"/>
                    <a:pt x="134" y="162"/>
                    <a:pt x="132" y="162"/>
                  </a:cubicBezTo>
                  <a:cubicBezTo>
                    <a:pt x="132" y="159"/>
                    <a:pt x="132" y="159"/>
                    <a:pt x="132" y="159"/>
                  </a:cubicBezTo>
                  <a:cubicBezTo>
                    <a:pt x="132" y="157"/>
                    <a:pt x="131" y="156"/>
                    <a:pt x="130" y="156"/>
                  </a:cubicBezTo>
                  <a:cubicBezTo>
                    <a:pt x="130" y="154"/>
                    <a:pt x="127" y="153"/>
                    <a:pt x="124" y="152"/>
                  </a:cubicBezTo>
                  <a:cubicBezTo>
                    <a:pt x="121" y="151"/>
                    <a:pt x="117" y="150"/>
                    <a:pt x="113" y="150"/>
                  </a:cubicBezTo>
                  <a:cubicBezTo>
                    <a:pt x="113" y="145"/>
                    <a:pt x="113" y="145"/>
                    <a:pt x="113" y="145"/>
                  </a:cubicBezTo>
                  <a:cubicBezTo>
                    <a:pt x="119" y="148"/>
                    <a:pt x="125" y="148"/>
                    <a:pt x="131" y="148"/>
                  </a:cubicBezTo>
                  <a:cubicBezTo>
                    <a:pt x="134" y="148"/>
                    <a:pt x="135" y="148"/>
                    <a:pt x="136" y="148"/>
                  </a:cubicBezTo>
                  <a:cubicBezTo>
                    <a:pt x="137" y="147"/>
                    <a:pt x="138" y="145"/>
                    <a:pt x="138" y="142"/>
                  </a:cubicBezTo>
                  <a:cubicBezTo>
                    <a:pt x="138" y="52"/>
                    <a:pt x="138" y="52"/>
                    <a:pt x="138" y="52"/>
                  </a:cubicBezTo>
                  <a:cubicBezTo>
                    <a:pt x="126" y="52"/>
                    <a:pt x="126" y="52"/>
                    <a:pt x="126" y="52"/>
                  </a:cubicBezTo>
                  <a:cubicBezTo>
                    <a:pt x="118" y="52"/>
                    <a:pt x="112" y="52"/>
                    <a:pt x="109" y="52"/>
                  </a:cubicBezTo>
                  <a:cubicBezTo>
                    <a:pt x="105" y="44"/>
                    <a:pt x="105" y="44"/>
                    <a:pt x="105" y="44"/>
                  </a:cubicBezTo>
                  <a:cubicBezTo>
                    <a:pt x="105" y="44"/>
                    <a:pt x="105" y="44"/>
                    <a:pt x="105" y="44"/>
                  </a:cubicBezTo>
                  <a:close/>
                  <a:moveTo>
                    <a:pt x="113" y="70"/>
                  </a:moveTo>
                  <a:cubicBezTo>
                    <a:pt x="117" y="75"/>
                    <a:pt x="121" y="80"/>
                    <a:pt x="123" y="85"/>
                  </a:cubicBezTo>
                  <a:cubicBezTo>
                    <a:pt x="125" y="88"/>
                    <a:pt x="127" y="92"/>
                    <a:pt x="127" y="96"/>
                  </a:cubicBezTo>
                  <a:cubicBezTo>
                    <a:pt x="129" y="99"/>
                    <a:pt x="130" y="101"/>
                    <a:pt x="130" y="104"/>
                  </a:cubicBezTo>
                  <a:cubicBezTo>
                    <a:pt x="130" y="105"/>
                    <a:pt x="129" y="107"/>
                    <a:pt x="128" y="108"/>
                  </a:cubicBezTo>
                  <a:cubicBezTo>
                    <a:pt x="127" y="110"/>
                    <a:pt x="126" y="110"/>
                    <a:pt x="125" y="110"/>
                  </a:cubicBezTo>
                  <a:cubicBezTo>
                    <a:pt x="124" y="110"/>
                    <a:pt x="123" y="110"/>
                    <a:pt x="122" y="110"/>
                  </a:cubicBezTo>
                  <a:cubicBezTo>
                    <a:pt x="121" y="108"/>
                    <a:pt x="121" y="107"/>
                    <a:pt x="121" y="105"/>
                  </a:cubicBezTo>
                  <a:cubicBezTo>
                    <a:pt x="120" y="97"/>
                    <a:pt x="119" y="91"/>
                    <a:pt x="118" y="87"/>
                  </a:cubicBezTo>
                  <a:cubicBezTo>
                    <a:pt x="116" y="83"/>
                    <a:pt x="114" y="78"/>
                    <a:pt x="111" y="72"/>
                  </a:cubicBezTo>
                  <a:cubicBezTo>
                    <a:pt x="113" y="70"/>
                    <a:pt x="113" y="70"/>
                    <a:pt x="113" y="70"/>
                  </a:cubicBezTo>
                  <a:cubicBezTo>
                    <a:pt x="113" y="70"/>
                    <a:pt x="113" y="70"/>
                    <a:pt x="113" y="70"/>
                  </a:cubicBezTo>
                  <a:close/>
                  <a:moveTo>
                    <a:pt x="179" y="54"/>
                  </a:moveTo>
                  <a:cubicBezTo>
                    <a:pt x="184" y="56"/>
                    <a:pt x="190" y="56"/>
                    <a:pt x="199" y="56"/>
                  </a:cubicBezTo>
                  <a:cubicBezTo>
                    <a:pt x="201" y="56"/>
                    <a:pt x="201" y="56"/>
                    <a:pt x="201" y="56"/>
                  </a:cubicBezTo>
                  <a:cubicBezTo>
                    <a:pt x="208" y="48"/>
                    <a:pt x="208" y="48"/>
                    <a:pt x="208" y="48"/>
                  </a:cubicBezTo>
                  <a:cubicBezTo>
                    <a:pt x="212" y="51"/>
                    <a:pt x="215" y="54"/>
                    <a:pt x="217" y="56"/>
                  </a:cubicBezTo>
                  <a:cubicBezTo>
                    <a:pt x="217" y="57"/>
                    <a:pt x="218" y="58"/>
                    <a:pt x="218" y="58"/>
                  </a:cubicBezTo>
                  <a:cubicBezTo>
                    <a:pt x="218" y="59"/>
                    <a:pt x="215" y="61"/>
                    <a:pt x="210" y="64"/>
                  </a:cubicBezTo>
                  <a:cubicBezTo>
                    <a:pt x="210" y="130"/>
                    <a:pt x="210" y="130"/>
                    <a:pt x="210" y="130"/>
                  </a:cubicBezTo>
                  <a:cubicBezTo>
                    <a:pt x="213" y="128"/>
                    <a:pt x="214" y="127"/>
                    <a:pt x="215" y="126"/>
                  </a:cubicBezTo>
                  <a:cubicBezTo>
                    <a:pt x="222" y="121"/>
                    <a:pt x="226" y="118"/>
                    <a:pt x="229" y="114"/>
                  </a:cubicBezTo>
                  <a:cubicBezTo>
                    <a:pt x="230" y="117"/>
                    <a:pt x="230" y="117"/>
                    <a:pt x="230" y="117"/>
                  </a:cubicBezTo>
                  <a:cubicBezTo>
                    <a:pt x="228" y="121"/>
                    <a:pt x="225" y="125"/>
                    <a:pt x="222" y="128"/>
                  </a:cubicBezTo>
                  <a:cubicBezTo>
                    <a:pt x="219" y="133"/>
                    <a:pt x="215" y="137"/>
                    <a:pt x="212" y="141"/>
                  </a:cubicBezTo>
                  <a:cubicBezTo>
                    <a:pt x="212" y="146"/>
                    <a:pt x="211" y="149"/>
                    <a:pt x="210" y="149"/>
                  </a:cubicBezTo>
                  <a:cubicBezTo>
                    <a:pt x="209" y="149"/>
                    <a:pt x="206" y="145"/>
                    <a:pt x="199" y="136"/>
                  </a:cubicBezTo>
                  <a:cubicBezTo>
                    <a:pt x="201" y="136"/>
                    <a:pt x="202" y="135"/>
                    <a:pt x="203" y="134"/>
                  </a:cubicBezTo>
                  <a:cubicBezTo>
                    <a:pt x="203" y="61"/>
                    <a:pt x="203" y="61"/>
                    <a:pt x="203" y="61"/>
                  </a:cubicBezTo>
                  <a:cubicBezTo>
                    <a:pt x="199" y="61"/>
                    <a:pt x="199" y="61"/>
                    <a:pt x="199" y="61"/>
                  </a:cubicBezTo>
                  <a:cubicBezTo>
                    <a:pt x="190" y="61"/>
                    <a:pt x="184" y="61"/>
                    <a:pt x="182" y="62"/>
                  </a:cubicBezTo>
                  <a:cubicBezTo>
                    <a:pt x="179" y="54"/>
                    <a:pt x="179" y="54"/>
                    <a:pt x="179" y="54"/>
                  </a:cubicBezTo>
                  <a:cubicBezTo>
                    <a:pt x="179" y="54"/>
                    <a:pt x="179" y="54"/>
                    <a:pt x="179" y="54"/>
                  </a:cubicBezTo>
                  <a:close/>
                  <a:moveTo>
                    <a:pt x="197" y="5"/>
                  </a:moveTo>
                  <a:cubicBezTo>
                    <a:pt x="202" y="7"/>
                    <a:pt x="206" y="11"/>
                    <a:pt x="209" y="15"/>
                  </a:cubicBezTo>
                  <a:cubicBezTo>
                    <a:pt x="212" y="18"/>
                    <a:pt x="214" y="20"/>
                    <a:pt x="215" y="23"/>
                  </a:cubicBezTo>
                  <a:cubicBezTo>
                    <a:pt x="216" y="25"/>
                    <a:pt x="217" y="27"/>
                    <a:pt x="217" y="29"/>
                  </a:cubicBezTo>
                  <a:cubicBezTo>
                    <a:pt x="217" y="33"/>
                    <a:pt x="215" y="34"/>
                    <a:pt x="212" y="34"/>
                  </a:cubicBezTo>
                  <a:cubicBezTo>
                    <a:pt x="211" y="34"/>
                    <a:pt x="210" y="34"/>
                    <a:pt x="210" y="34"/>
                  </a:cubicBezTo>
                  <a:cubicBezTo>
                    <a:pt x="209" y="33"/>
                    <a:pt x="209" y="32"/>
                    <a:pt x="208" y="29"/>
                  </a:cubicBezTo>
                  <a:cubicBezTo>
                    <a:pt x="206" y="25"/>
                    <a:pt x="205" y="20"/>
                    <a:pt x="203" y="17"/>
                  </a:cubicBezTo>
                  <a:cubicBezTo>
                    <a:pt x="201" y="14"/>
                    <a:pt x="198" y="11"/>
                    <a:pt x="195" y="7"/>
                  </a:cubicBezTo>
                  <a:cubicBezTo>
                    <a:pt x="197" y="5"/>
                    <a:pt x="197" y="5"/>
                    <a:pt x="197" y="5"/>
                  </a:cubicBezTo>
                  <a:cubicBezTo>
                    <a:pt x="197" y="5"/>
                    <a:pt x="197" y="5"/>
                    <a:pt x="197" y="5"/>
                  </a:cubicBezTo>
                  <a:close/>
                  <a:moveTo>
                    <a:pt x="286" y="23"/>
                  </a:moveTo>
                  <a:cubicBezTo>
                    <a:pt x="285" y="20"/>
                    <a:pt x="282" y="18"/>
                    <a:pt x="277" y="16"/>
                  </a:cubicBezTo>
                  <a:cubicBezTo>
                    <a:pt x="277" y="16"/>
                    <a:pt x="277" y="16"/>
                    <a:pt x="272" y="23"/>
                  </a:cubicBezTo>
                  <a:cubicBezTo>
                    <a:pt x="272" y="23"/>
                    <a:pt x="272" y="23"/>
                    <a:pt x="255" y="23"/>
                  </a:cubicBezTo>
                  <a:cubicBezTo>
                    <a:pt x="259" y="19"/>
                    <a:pt x="261" y="14"/>
                    <a:pt x="263" y="9"/>
                  </a:cubicBezTo>
                  <a:cubicBezTo>
                    <a:pt x="269" y="9"/>
                    <a:pt x="273" y="9"/>
                    <a:pt x="273" y="7"/>
                  </a:cubicBezTo>
                  <a:cubicBezTo>
                    <a:pt x="273" y="5"/>
                    <a:pt x="267" y="3"/>
                    <a:pt x="256" y="0"/>
                  </a:cubicBezTo>
                  <a:cubicBezTo>
                    <a:pt x="256" y="6"/>
                    <a:pt x="255" y="10"/>
                    <a:pt x="255" y="14"/>
                  </a:cubicBezTo>
                  <a:cubicBezTo>
                    <a:pt x="254" y="16"/>
                    <a:pt x="253" y="20"/>
                    <a:pt x="251" y="23"/>
                  </a:cubicBezTo>
                  <a:cubicBezTo>
                    <a:pt x="251" y="23"/>
                    <a:pt x="251" y="23"/>
                    <a:pt x="249" y="23"/>
                  </a:cubicBezTo>
                  <a:cubicBezTo>
                    <a:pt x="249" y="23"/>
                    <a:pt x="249" y="23"/>
                    <a:pt x="239" y="18"/>
                  </a:cubicBezTo>
                  <a:cubicBezTo>
                    <a:pt x="239" y="18"/>
                    <a:pt x="239" y="18"/>
                    <a:pt x="239" y="98"/>
                  </a:cubicBezTo>
                  <a:cubicBezTo>
                    <a:pt x="233" y="98"/>
                    <a:pt x="228" y="98"/>
                    <a:pt x="224" y="97"/>
                  </a:cubicBezTo>
                  <a:cubicBezTo>
                    <a:pt x="224" y="97"/>
                    <a:pt x="224" y="97"/>
                    <a:pt x="227" y="105"/>
                  </a:cubicBezTo>
                  <a:cubicBezTo>
                    <a:pt x="229" y="104"/>
                    <a:pt x="235" y="104"/>
                    <a:pt x="244" y="104"/>
                  </a:cubicBezTo>
                  <a:cubicBezTo>
                    <a:pt x="244" y="104"/>
                    <a:pt x="244" y="104"/>
                    <a:pt x="266" y="104"/>
                  </a:cubicBezTo>
                  <a:cubicBezTo>
                    <a:pt x="262" y="111"/>
                    <a:pt x="258" y="116"/>
                    <a:pt x="254" y="122"/>
                  </a:cubicBezTo>
                  <a:cubicBezTo>
                    <a:pt x="250" y="127"/>
                    <a:pt x="245" y="132"/>
                    <a:pt x="240" y="136"/>
                  </a:cubicBezTo>
                  <a:cubicBezTo>
                    <a:pt x="235" y="142"/>
                    <a:pt x="228" y="148"/>
                    <a:pt x="219" y="154"/>
                  </a:cubicBezTo>
                  <a:cubicBezTo>
                    <a:pt x="219" y="154"/>
                    <a:pt x="219" y="154"/>
                    <a:pt x="221" y="156"/>
                  </a:cubicBezTo>
                  <a:cubicBezTo>
                    <a:pt x="230" y="151"/>
                    <a:pt x="239" y="145"/>
                    <a:pt x="245" y="141"/>
                  </a:cubicBezTo>
                  <a:cubicBezTo>
                    <a:pt x="251" y="135"/>
                    <a:pt x="257" y="129"/>
                    <a:pt x="262" y="123"/>
                  </a:cubicBezTo>
                  <a:cubicBezTo>
                    <a:pt x="266" y="119"/>
                    <a:pt x="270" y="113"/>
                    <a:pt x="273" y="107"/>
                  </a:cubicBezTo>
                  <a:cubicBezTo>
                    <a:pt x="273" y="107"/>
                    <a:pt x="273" y="107"/>
                    <a:pt x="273" y="143"/>
                  </a:cubicBezTo>
                  <a:cubicBezTo>
                    <a:pt x="273" y="145"/>
                    <a:pt x="273" y="148"/>
                    <a:pt x="271" y="148"/>
                  </a:cubicBezTo>
                  <a:cubicBezTo>
                    <a:pt x="271" y="149"/>
                    <a:pt x="268" y="149"/>
                    <a:pt x="266" y="149"/>
                  </a:cubicBezTo>
                  <a:cubicBezTo>
                    <a:pt x="261" y="149"/>
                    <a:pt x="255" y="148"/>
                    <a:pt x="250" y="146"/>
                  </a:cubicBezTo>
                  <a:cubicBezTo>
                    <a:pt x="250" y="146"/>
                    <a:pt x="250" y="146"/>
                    <a:pt x="250" y="150"/>
                  </a:cubicBezTo>
                  <a:cubicBezTo>
                    <a:pt x="254" y="151"/>
                    <a:pt x="257" y="152"/>
                    <a:pt x="260" y="153"/>
                  </a:cubicBezTo>
                  <a:cubicBezTo>
                    <a:pt x="262" y="154"/>
                    <a:pt x="264" y="155"/>
                    <a:pt x="266" y="156"/>
                  </a:cubicBezTo>
                  <a:cubicBezTo>
                    <a:pt x="266" y="157"/>
                    <a:pt x="266" y="158"/>
                    <a:pt x="266" y="159"/>
                  </a:cubicBezTo>
                  <a:cubicBezTo>
                    <a:pt x="266" y="159"/>
                    <a:pt x="266" y="159"/>
                    <a:pt x="267" y="163"/>
                  </a:cubicBezTo>
                  <a:cubicBezTo>
                    <a:pt x="268" y="163"/>
                    <a:pt x="271" y="162"/>
                    <a:pt x="273" y="161"/>
                  </a:cubicBezTo>
                  <a:cubicBezTo>
                    <a:pt x="275" y="159"/>
                    <a:pt x="277" y="158"/>
                    <a:pt x="278" y="156"/>
                  </a:cubicBezTo>
                  <a:cubicBezTo>
                    <a:pt x="280" y="154"/>
                    <a:pt x="281" y="151"/>
                    <a:pt x="281" y="147"/>
                  </a:cubicBezTo>
                  <a:cubicBezTo>
                    <a:pt x="281" y="147"/>
                    <a:pt x="281" y="147"/>
                    <a:pt x="281" y="31"/>
                  </a:cubicBezTo>
                  <a:cubicBezTo>
                    <a:pt x="286" y="28"/>
                    <a:pt x="288" y="26"/>
                    <a:pt x="288" y="25"/>
                  </a:cubicBezTo>
                  <a:cubicBezTo>
                    <a:pt x="288" y="25"/>
                    <a:pt x="288" y="24"/>
                    <a:pt x="286" y="23"/>
                  </a:cubicBezTo>
                  <a:close/>
                  <a:moveTo>
                    <a:pt x="273" y="98"/>
                  </a:moveTo>
                  <a:cubicBezTo>
                    <a:pt x="273" y="98"/>
                    <a:pt x="273" y="98"/>
                    <a:pt x="247" y="98"/>
                  </a:cubicBezTo>
                  <a:cubicBezTo>
                    <a:pt x="247" y="78"/>
                    <a:pt x="247" y="78"/>
                    <a:pt x="247" y="78"/>
                  </a:cubicBezTo>
                  <a:cubicBezTo>
                    <a:pt x="247" y="78"/>
                    <a:pt x="247" y="78"/>
                    <a:pt x="273" y="78"/>
                  </a:cubicBezTo>
                  <a:cubicBezTo>
                    <a:pt x="273" y="78"/>
                    <a:pt x="273" y="78"/>
                    <a:pt x="273" y="98"/>
                  </a:cubicBezTo>
                  <a:close/>
                  <a:moveTo>
                    <a:pt x="273" y="73"/>
                  </a:moveTo>
                  <a:cubicBezTo>
                    <a:pt x="273" y="73"/>
                    <a:pt x="273" y="73"/>
                    <a:pt x="247" y="73"/>
                  </a:cubicBezTo>
                  <a:cubicBezTo>
                    <a:pt x="247" y="52"/>
                    <a:pt x="247" y="52"/>
                    <a:pt x="247" y="52"/>
                  </a:cubicBezTo>
                  <a:cubicBezTo>
                    <a:pt x="247" y="52"/>
                    <a:pt x="247" y="52"/>
                    <a:pt x="273" y="52"/>
                  </a:cubicBezTo>
                  <a:cubicBezTo>
                    <a:pt x="273" y="52"/>
                    <a:pt x="273" y="52"/>
                    <a:pt x="273" y="73"/>
                  </a:cubicBezTo>
                  <a:close/>
                  <a:moveTo>
                    <a:pt x="273" y="47"/>
                  </a:moveTo>
                  <a:cubicBezTo>
                    <a:pt x="273" y="47"/>
                    <a:pt x="273" y="47"/>
                    <a:pt x="247" y="47"/>
                  </a:cubicBezTo>
                  <a:cubicBezTo>
                    <a:pt x="247" y="28"/>
                    <a:pt x="247" y="28"/>
                    <a:pt x="247" y="28"/>
                  </a:cubicBezTo>
                  <a:cubicBezTo>
                    <a:pt x="247" y="28"/>
                    <a:pt x="247" y="28"/>
                    <a:pt x="273" y="28"/>
                  </a:cubicBezTo>
                  <a:cubicBezTo>
                    <a:pt x="273" y="28"/>
                    <a:pt x="273" y="28"/>
                    <a:pt x="273" y="47"/>
                  </a:cubicBezTo>
                  <a:close/>
                  <a:moveTo>
                    <a:pt x="284" y="44"/>
                  </a:moveTo>
                  <a:cubicBezTo>
                    <a:pt x="289" y="45"/>
                    <a:pt x="296" y="46"/>
                    <a:pt x="305" y="46"/>
                  </a:cubicBezTo>
                  <a:cubicBezTo>
                    <a:pt x="317" y="46"/>
                    <a:pt x="317" y="46"/>
                    <a:pt x="317" y="46"/>
                  </a:cubicBezTo>
                  <a:cubicBezTo>
                    <a:pt x="317" y="16"/>
                    <a:pt x="317" y="16"/>
                    <a:pt x="317" y="16"/>
                  </a:cubicBezTo>
                  <a:cubicBezTo>
                    <a:pt x="317" y="9"/>
                    <a:pt x="316" y="5"/>
                    <a:pt x="316" y="2"/>
                  </a:cubicBezTo>
                  <a:cubicBezTo>
                    <a:pt x="322" y="3"/>
                    <a:pt x="328" y="5"/>
                    <a:pt x="333" y="7"/>
                  </a:cubicBezTo>
                  <a:cubicBezTo>
                    <a:pt x="334" y="7"/>
                    <a:pt x="335" y="7"/>
                    <a:pt x="335" y="8"/>
                  </a:cubicBezTo>
                  <a:cubicBezTo>
                    <a:pt x="335" y="9"/>
                    <a:pt x="334" y="10"/>
                    <a:pt x="333" y="11"/>
                  </a:cubicBezTo>
                  <a:cubicBezTo>
                    <a:pt x="330" y="12"/>
                    <a:pt x="328" y="12"/>
                    <a:pt x="325" y="13"/>
                  </a:cubicBezTo>
                  <a:cubicBezTo>
                    <a:pt x="325" y="46"/>
                    <a:pt x="325" y="46"/>
                    <a:pt x="325" y="46"/>
                  </a:cubicBezTo>
                  <a:cubicBezTo>
                    <a:pt x="326" y="46"/>
                    <a:pt x="326" y="46"/>
                    <a:pt x="326" y="46"/>
                  </a:cubicBezTo>
                  <a:cubicBezTo>
                    <a:pt x="333" y="38"/>
                    <a:pt x="333" y="38"/>
                    <a:pt x="333" y="38"/>
                  </a:cubicBezTo>
                  <a:cubicBezTo>
                    <a:pt x="336" y="41"/>
                    <a:pt x="340" y="44"/>
                    <a:pt x="343" y="47"/>
                  </a:cubicBezTo>
                  <a:cubicBezTo>
                    <a:pt x="344" y="47"/>
                    <a:pt x="344" y="47"/>
                    <a:pt x="344" y="48"/>
                  </a:cubicBezTo>
                  <a:cubicBezTo>
                    <a:pt x="344" y="50"/>
                    <a:pt x="344" y="52"/>
                    <a:pt x="342" y="52"/>
                  </a:cubicBezTo>
                  <a:cubicBezTo>
                    <a:pt x="325" y="52"/>
                    <a:pt x="325" y="52"/>
                    <a:pt x="325" y="52"/>
                  </a:cubicBezTo>
                  <a:cubicBezTo>
                    <a:pt x="325" y="146"/>
                    <a:pt x="325" y="146"/>
                    <a:pt x="325" y="146"/>
                  </a:cubicBezTo>
                  <a:cubicBezTo>
                    <a:pt x="325" y="150"/>
                    <a:pt x="324" y="153"/>
                    <a:pt x="322" y="155"/>
                  </a:cubicBezTo>
                  <a:cubicBezTo>
                    <a:pt x="321" y="157"/>
                    <a:pt x="320" y="159"/>
                    <a:pt x="317" y="160"/>
                  </a:cubicBezTo>
                  <a:cubicBezTo>
                    <a:pt x="315" y="161"/>
                    <a:pt x="313" y="162"/>
                    <a:pt x="311" y="162"/>
                  </a:cubicBezTo>
                  <a:cubicBezTo>
                    <a:pt x="311" y="159"/>
                    <a:pt x="311" y="159"/>
                    <a:pt x="311" y="159"/>
                  </a:cubicBezTo>
                  <a:cubicBezTo>
                    <a:pt x="311" y="157"/>
                    <a:pt x="310" y="156"/>
                    <a:pt x="309" y="156"/>
                  </a:cubicBezTo>
                  <a:cubicBezTo>
                    <a:pt x="308" y="154"/>
                    <a:pt x="306" y="153"/>
                    <a:pt x="303" y="152"/>
                  </a:cubicBezTo>
                  <a:cubicBezTo>
                    <a:pt x="300" y="151"/>
                    <a:pt x="296" y="150"/>
                    <a:pt x="292" y="150"/>
                  </a:cubicBezTo>
                  <a:cubicBezTo>
                    <a:pt x="292" y="145"/>
                    <a:pt x="292" y="145"/>
                    <a:pt x="292" y="145"/>
                  </a:cubicBezTo>
                  <a:cubicBezTo>
                    <a:pt x="298" y="148"/>
                    <a:pt x="304" y="148"/>
                    <a:pt x="309" y="148"/>
                  </a:cubicBezTo>
                  <a:cubicBezTo>
                    <a:pt x="313" y="148"/>
                    <a:pt x="314" y="148"/>
                    <a:pt x="315" y="148"/>
                  </a:cubicBezTo>
                  <a:cubicBezTo>
                    <a:pt x="316" y="147"/>
                    <a:pt x="317" y="145"/>
                    <a:pt x="317" y="142"/>
                  </a:cubicBezTo>
                  <a:cubicBezTo>
                    <a:pt x="317" y="52"/>
                    <a:pt x="317" y="52"/>
                    <a:pt x="317" y="52"/>
                  </a:cubicBezTo>
                  <a:cubicBezTo>
                    <a:pt x="305" y="52"/>
                    <a:pt x="305" y="52"/>
                    <a:pt x="305" y="52"/>
                  </a:cubicBezTo>
                  <a:cubicBezTo>
                    <a:pt x="297" y="52"/>
                    <a:pt x="291" y="52"/>
                    <a:pt x="288" y="52"/>
                  </a:cubicBezTo>
                  <a:cubicBezTo>
                    <a:pt x="284" y="44"/>
                    <a:pt x="284" y="44"/>
                    <a:pt x="284" y="44"/>
                  </a:cubicBezTo>
                  <a:cubicBezTo>
                    <a:pt x="284" y="44"/>
                    <a:pt x="284" y="44"/>
                    <a:pt x="284" y="44"/>
                  </a:cubicBezTo>
                  <a:close/>
                  <a:moveTo>
                    <a:pt x="292" y="70"/>
                  </a:moveTo>
                  <a:cubicBezTo>
                    <a:pt x="296" y="75"/>
                    <a:pt x="300" y="80"/>
                    <a:pt x="302" y="85"/>
                  </a:cubicBezTo>
                  <a:cubicBezTo>
                    <a:pt x="304" y="88"/>
                    <a:pt x="306" y="92"/>
                    <a:pt x="306" y="96"/>
                  </a:cubicBezTo>
                  <a:cubicBezTo>
                    <a:pt x="308" y="99"/>
                    <a:pt x="308" y="101"/>
                    <a:pt x="308" y="104"/>
                  </a:cubicBezTo>
                  <a:cubicBezTo>
                    <a:pt x="308" y="105"/>
                    <a:pt x="308" y="107"/>
                    <a:pt x="307" y="108"/>
                  </a:cubicBezTo>
                  <a:cubicBezTo>
                    <a:pt x="306" y="110"/>
                    <a:pt x="305" y="110"/>
                    <a:pt x="304" y="110"/>
                  </a:cubicBezTo>
                  <a:cubicBezTo>
                    <a:pt x="303" y="110"/>
                    <a:pt x="302" y="110"/>
                    <a:pt x="301" y="110"/>
                  </a:cubicBezTo>
                  <a:cubicBezTo>
                    <a:pt x="300" y="108"/>
                    <a:pt x="300" y="107"/>
                    <a:pt x="300" y="105"/>
                  </a:cubicBezTo>
                  <a:cubicBezTo>
                    <a:pt x="299" y="97"/>
                    <a:pt x="298" y="91"/>
                    <a:pt x="297" y="87"/>
                  </a:cubicBezTo>
                  <a:cubicBezTo>
                    <a:pt x="295" y="83"/>
                    <a:pt x="293" y="78"/>
                    <a:pt x="290" y="72"/>
                  </a:cubicBezTo>
                  <a:cubicBezTo>
                    <a:pt x="292" y="70"/>
                    <a:pt x="292" y="70"/>
                    <a:pt x="292" y="70"/>
                  </a:cubicBezTo>
                  <a:cubicBezTo>
                    <a:pt x="292" y="70"/>
                    <a:pt x="292" y="70"/>
                    <a:pt x="292" y="70"/>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8" name="Freeform 231">
              <a:extLst>
                <a:ext uri="{FF2B5EF4-FFF2-40B4-BE49-F238E27FC236}">
                  <a16:creationId xmlns:a16="http://schemas.microsoft.com/office/drawing/2014/main" id="{AC470495-1709-4935-7F0A-AD0535096958}"/>
                </a:ext>
                <a:ext uri="{C183D7F6-B498-43B3-948B-1728B52AA6E4}">
                  <adec:decorative xmlns:adec="http://schemas.microsoft.com/office/drawing/2017/decorative" val="1"/>
                </a:ext>
              </a:extLst>
            </p:cNvPr>
            <p:cNvSpPr>
              <a:spLocks noEditPoints="1"/>
            </p:cNvSpPr>
            <p:nvPr/>
          </p:nvSpPr>
          <p:spPr bwMode="auto">
            <a:xfrm>
              <a:off x="8443333" y="2658101"/>
              <a:ext cx="1545062" cy="292120"/>
            </a:xfrm>
            <a:custGeom>
              <a:avLst/>
              <a:gdLst>
                <a:gd name="T0" fmla="*/ 22 w 632"/>
                <a:gd name="T1" fmla="*/ 21 h 113"/>
                <a:gd name="T2" fmla="*/ 50 w 632"/>
                <a:gd name="T3" fmla="*/ 21 h 113"/>
                <a:gd name="T4" fmla="*/ 99 w 632"/>
                <a:gd name="T5" fmla="*/ 15 h 113"/>
                <a:gd name="T6" fmla="*/ 97 w 632"/>
                <a:gd name="T7" fmla="*/ 49 h 113"/>
                <a:gd name="T8" fmla="*/ 101 w 632"/>
                <a:gd name="T9" fmla="*/ 84 h 113"/>
                <a:gd name="T10" fmla="*/ 118 w 632"/>
                <a:gd name="T11" fmla="*/ 82 h 113"/>
                <a:gd name="T12" fmla="*/ 145 w 632"/>
                <a:gd name="T13" fmla="*/ 82 h 113"/>
                <a:gd name="T14" fmla="*/ 140 w 632"/>
                <a:gd name="T15" fmla="*/ 59 h 113"/>
                <a:gd name="T16" fmla="*/ 115 w 632"/>
                <a:gd name="T17" fmla="*/ 40 h 113"/>
                <a:gd name="T18" fmla="*/ 129 w 632"/>
                <a:gd name="T19" fmla="*/ 15 h 113"/>
                <a:gd name="T20" fmla="*/ 138 w 632"/>
                <a:gd name="T21" fmla="*/ 20 h 113"/>
                <a:gd name="T22" fmla="*/ 121 w 632"/>
                <a:gd name="T23" fmla="*/ 32 h 113"/>
                <a:gd name="T24" fmla="*/ 138 w 632"/>
                <a:gd name="T25" fmla="*/ 50 h 113"/>
                <a:gd name="T26" fmla="*/ 157 w 632"/>
                <a:gd name="T27" fmla="*/ 71 h 113"/>
                <a:gd name="T28" fmla="*/ 132 w 632"/>
                <a:gd name="T29" fmla="*/ 91 h 113"/>
                <a:gd name="T30" fmla="*/ 114 w 632"/>
                <a:gd name="T31" fmla="*/ 87 h 113"/>
                <a:gd name="T32" fmla="*/ 129 w 632"/>
                <a:gd name="T33" fmla="*/ 113 h 113"/>
                <a:gd name="T34" fmla="*/ 134 w 632"/>
                <a:gd name="T35" fmla="*/ 100 h 113"/>
                <a:gd name="T36" fmla="*/ 136 w 632"/>
                <a:gd name="T37" fmla="*/ 90 h 113"/>
                <a:gd name="T38" fmla="*/ 172 w 632"/>
                <a:gd name="T39" fmla="*/ 90 h 113"/>
                <a:gd name="T40" fmla="*/ 179 w 632"/>
                <a:gd name="T41" fmla="*/ 21 h 113"/>
                <a:gd name="T42" fmla="*/ 179 w 632"/>
                <a:gd name="T43" fmla="*/ 55 h 113"/>
                <a:gd name="T44" fmla="*/ 172 w 632"/>
                <a:gd name="T45" fmla="*/ 90 h 113"/>
                <a:gd name="T46" fmla="*/ 233 w 632"/>
                <a:gd name="T47" fmla="*/ 53 h 113"/>
                <a:gd name="T48" fmla="*/ 233 w 632"/>
                <a:gd name="T49" fmla="*/ 15 h 113"/>
                <a:gd name="T50" fmla="*/ 235 w 632"/>
                <a:gd name="T51" fmla="*/ 48 h 113"/>
                <a:gd name="T52" fmla="*/ 275 w 632"/>
                <a:gd name="T53" fmla="*/ 90 h 113"/>
                <a:gd name="T54" fmla="*/ 293 w 632"/>
                <a:gd name="T55" fmla="*/ 53 h 113"/>
                <a:gd name="T56" fmla="*/ 286 w 632"/>
                <a:gd name="T57" fmla="*/ 15 h 113"/>
                <a:gd name="T58" fmla="*/ 294 w 632"/>
                <a:gd name="T59" fmla="*/ 49 h 113"/>
                <a:gd name="T60" fmla="*/ 300 w 632"/>
                <a:gd name="T61" fmla="*/ 51 h 113"/>
                <a:gd name="T62" fmla="*/ 371 w 632"/>
                <a:gd name="T63" fmla="*/ 91 h 113"/>
                <a:gd name="T64" fmla="*/ 351 w 632"/>
                <a:gd name="T65" fmla="*/ 60 h 113"/>
                <a:gd name="T66" fmla="*/ 392 w 632"/>
                <a:gd name="T67" fmla="*/ 15 h 113"/>
                <a:gd name="T68" fmla="*/ 361 w 632"/>
                <a:gd name="T69" fmla="*/ 8 h 113"/>
                <a:gd name="T70" fmla="*/ 360 w 632"/>
                <a:gd name="T71" fmla="*/ 1 h 113"/>
                <a:gd name="T72" fmla="*/ 367 w 632"/>
                <a:gd name="T73" fmla="*/ 2 h 113"/>
                <a:gd name="T74" fmla="*/ 382 w 632"/>
                <a:gd name="T75" fmla="*/ 9 h 113"/>
                <a:gd name="T76" fmla="*/ 381 w 632"/>
                <a:gd name="T77" fmla="*/ 0 h 113"/>
                <a:gd name="T78" fmla="*/ 382 w 632"/>
                <a:gd name="T79" fmla="*/ 9 h 113"/>
                <a:gd name="T80" fmla="*/ 446 w 632"/>
                <a:gd name="T81" fmla="*/ 57 h 113"/>
                <a:gd name="T82" fmla="*/ 456 w 632"/>
                <a:gd name="T83" fmla="*/ 48 h 113"/>
                <a:gd name="T84" fmla="*/ 454 w 632"/>
                <a:gd name="T85" fmla="*/ 20 h 113"/>
                <a:gd name="T86" fmla="*/ 417 w 632"/>
                <a:gd name="T87" fmla="*/ 90 h 113"/>
                <a:gd name="T88" fmla="*/ 437 w 632"/>
                <a:gd name="T89" fmla="*/ 58 h 113"/>
                <a:gd name="T90" fmla="*/ 458 w 632"/>
                <a:gd name="T91" fmla="*/ 90 h 113"/>
                <a:gd name="T92" fmla="*/ 424 w 632"/>
                <a:gd name="T93" fmla="*/ 51 h 113"/>
                <a:gd name="T94" fmla="*/ 454 w 632"/>
                <a:gd name="T95" fmla="*/ 35 h 113"/>
                <a:gd name="T96" fmla="*/ 437 w 632"/>
                <a:gd name="T97" fmla="*/ 51 h 113"/>
                <a:gd name="T98" fmla="*/ 486 w 632"/>
                <a:gd name="T99" fmla="*/ 84 h 113"/>
                <a:gd name="T100" fmla="*/ 529 w 632"/>
                <a:gd name="T101" fmla="*/ 90 h 113"/>
                <a:gd name="T102" fmla="*/ 536 w 632"/>
                <a:gd name="T103" fmla="*/ 21 h 113"/>
                <a:gd name="T104" fmla="*/ 536 w 632"/>
                <a:gd name="T105" fmla="*/ 55 h 113"/>
                <a:gd name="T106" fmla="*/ 529 w 632"/>
                <a:gd name="T107" fmla="*/ 90 h 113"/>
                <a:gd name="T108" fmla="*/ 613 w 632"/>
                <a:gd name="T109" fmla="*/ 57 h 113"/>
                <a:gd name="T110" fmla="*/ 622 w 632"/>
                <a:gd name="T111" fmla="*/ 48 h 113"/>
                <a:gd name="T112" fmla="*/ 620 w 632"/>
                <a:gd name="T113" fmla="*/ 20 h 113"/>
                <a:gd name="T114" fmla="*/ 583 w 632"/>
                <a:gd name="T115" fmla="*/ 90 h 113"/>
                <a:gd name="T116" fmla="*/ 603 w 632"/>
                <a:gd name="T117" fmla="*/ 58 h 113"/>
                <a:gd name="T118" fmla="*/ 624 w 632"/>
                <a:gd name="T119" fmla="*/ 90 h 113"/>
                <a:gd name="T120" fmla="*/ 590 w 632"/>
                <a:gd name="T121" fmla="*/ 51 h 113"/>
                <a:gd name="T122" fmla="*/ 620 w 632"/>
                <a:gd name="T123" fmla="*/ 35 h 113"/>
                <a:gd name="T124" fmla="*/ 603 w 632"/>
                <a:gd name="T125" fmla="*/ 5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2" h="113">
                  <a:moveTo>
                    <a:pt x="29" y="21"/>
                  </a:moveTo>
                  <a:cubicBezTo>
                    <a:pt x="29" y="90"/>
                    <a:pt x="29" y="90"/>
                    <a:pt x="29" y="90"/>
                  </a:cubicBezTo>
                  <a:cubicBezTo>
                    <a:pt x="22" y="90"/>
                    <a:pt x="22" y="90"/>
                    <a:pt x="22" y="90"/>
                  </a:cubicBezTo>
                  <a:cubicBezTo>
                    <a:pt x="22" y="21"/>
                    <a:pt x="22" y="21"/>
                    <a:pt x="22" y="21"/>
                  </a:cubicBezTo>
                  <a:cubicBezTo>
                    <a:pt x="0" y="21"/>
                    <a:pt x="0" y="21"/>
                    <a:pt x="0" y="21"/>
                  </a:cubicBezTo>
                  <a:cubicBezTo>
                    <a:pt x="0" y="15"/>
                    <a:pt x="0" y="15"/>
                    <a:pt x="0" y="15"/>
                  </a:cubicBezTo>
                  <a:cubicBezTo>
                    <a:pt x="50" y="15"/>
                    <a:pt x="50" y="15"/>
                    <a:pt x="50" y="15"/>
                  </a:cubicBezTo>
                  <a:cubicBezTo>
                    <a:pt x="50" y="21"/>
                    <a:pt x="50" y="21"/>
                    <a:pt x="50" y="21"/>
                  </a:cubicBezTo>
                  <a:lnTo>
                    <a:pt x="29" y="21"/>
                  </a:lnTo>
                  <a:close/>
                  <a:moveTo>
                    <a:pt x="63" y="90"/>
                  </a:moveTo>
                  <a:cubicBezTo>
                    <a:pt x="63" y="15"/>
                    <a:pt x="63" y="15"/>
                    <a:pt x="63" y="15"/>
                  </a:cubicBezTo>
                  <a:cubicBezTo>
                    <a:pt x="99" y="15"/>
                    <a:pt x="99" y="15"/>
                    <a:pt x="99" y="15"/>
                  </a:cubicBezTo>
                  <a:cubicBezTo>
                    <a:pt x="99" y="21"/>
                    <a:pt x="99" y="21"/>
                    <a:pt x="99" y="21"/>
                  </a:cubicBezTo>
                  <a:cubicBezTo>
                    <a:pt x="70" y="21"/>
                    <a:pt x="70" y="21"/>
                    <a:pt x="70" y="21"/>
                  </a:cubicBezTo>
                  <a:cubicBezTo>
                    <a:pt x="70" y="49"/>
                    <a:pt x="70" y="49"/>
                    <a:pt x="70" y="49"/>
                  </a:cubicBezTo>
                  <a:cubicBezTo>
                    <a:pt x="97" y="49"/>
                    <a:pt x="97" y="49"/>
                    <a:pt x="97" y="49"/>
                  </a:cubicBezTo>
                  <a:cubicBezTo>
                    <a:pt x="97" y="55"/>
                    <a:pt x="97" y="55"/>
                    <a:pt x="97" y="55"/>
                  </a:cubicBezTo>
                  <a:cubicBezTo>
                    <a:pt x="70" y="55"/>
                    <a:pt x="70" y="55"/>
                    <a:pt x="70" y="55"/>
                  </a:cubicBezTo>
                  <a:cubicBezTo>
                    <a:pt x="70" y="84"/>
                    <a:pt x="70" y="84"/>
                    <a:pt x="70" y="84"/>
                  </a:cubicBezTo>
                  <a:cubicBezTo>
                    <a:pt x="101" y="84"/>
                    <a:pt x="101" y="84"/>
                    <a:pt x="101" y="84"/>
                  </a:cubicBezTo>
                  <a:cubicBezTo>
                    <a:pt x="101" y="90"/>
                    <a:pt x="101" y="90"/>
                    <a:pt x="101" y="90"/>
                  </a:cubicBezTo>
                  <a:lnTo>
                    <a:pt x="63" y="90"/>
                  </a:lnTo>
                  <a:close/>
                  <a:moveTo>
                    <a:pt x="114" y="79"/>
                  </a:moveTo>
                  <a:cubicBezTo>
                    <a:pt x="115" y="80"/>
                    <a:pt x="117" y="81"/>
                    <a:pt x="118" y="82"/>
                  </a:cubicBezTo>
                  <a:cubicBezTo>
                    <a:pt x="120" y="82"/>
                    <a:pt x="121" y="83"/>
                    <a:pt x="123" y="84"/>
                  </a:cubicBezTo>
                  <a:cubicBezTo>
                    <a:pt x="124" y="84"/>
                    <a:pt x="126" y="84"/>
                    <a:pt x="128" y="85"/>
                  </a:cubicBezTo>
                  <a:cubicBezTo>
                    <a:pt x="129" y="85"/>
                    <a:pt x="131" y="85"/>
                    <a:pt x="132" y="85"/>
                  </a:cubicBezTo>
                  <a:cubicBezTo>
                    <a:pt x="138" y="85"/>
                    <a:pt x="142" y="84"/>
                    <a:pt x="145" y="82"/>
                  </a:cubicBezTo>
                  <a:cubicBezTo>
                    <a:pt x="148" y="80"/>
                    <a:pt x="149" y="76"/>
                    <a:pt x="149" y="72"/>
                  </a:cubicBezTo>
                  <a:cubicBezTo>
                    <a:pt x="149" y="70"/>
                    <a:pt x="149" y="68"/>
                    <a:pt x="148" y="67"/>
                  </a:cubicBezTo>
                  <a:cubicBezTo>
                    <a:pt x="148" y="66"/>
                    <a:pt x="147" y="64"/>
                    <a:pt x="145" y="63"/>
                  </a:cubicBezTo>
                  <a:cubicBezTo>
                    <a:pt x="144" y="62"/>
                    <a:pt x="142" y="60"/>
                    <a:pt x="140" y="59"/>
                  </a:cubicBezTo>
                  <a:cubicBezTo>
                    <a:pt x="138" y="58"/>
                    <a:pt x="135" y="56"/>
                    <a:pt x="132" y="55"/>
                  </a:cubicBezTo>
                  <a:cubicBezTo>
                    <a:pt x="129" y="53"/>
                    <a:pt x="126" y="51"/>
                    <a:pt x="124" y="50"/>
                  </a:cubicBezTo>
                  <a:cubicBezTo>
                    <a:pt x="122" y="48"/>
                    <a:pt x="120" y="47"/>
                    <a:pt x="118" y="45"/>
                  </a:cubicBezTo>
                  <a:cubicBezTo>
                    <a:pt x="117" y="43"/>
                    <a:pt x="116" y="42"/>
                    <a:pt x="115" y="40"/>
                  </a:cubicBezTo>
                  <a:cubicBezTo>
                    <a:pt x="115" y="38"/>
                    <a:pt x="114" y="36"/>
                    <a:pt x="114" y="33"/>
                  </a:cubicBezTo>
                  <a:cubicBezTo>
                    <a:pt x="114" y="30"/>
                    <a:pt x="115" y="27"/>
                    <a:pt x="116" y="25"/>
                  </a:cubicBezTo>
                  <a:cubicBezTo>
                    <a:pt x="117" y="23"/>
                    <a:pt x="119" y="20"/>
                    <a:pt x="121" y="19"/>
                  </a:cubicBezTo>
                  <a:cubicBezTo>
                    <a:pt x="124" y="17"/>
                    <a:pt x="126" y="16"/>
                    <a:pt x="129" y="15"/>
                  </a:cubicBezTo>
                  <a:cubicBezTo>
                    <a:pt x="132" y="14"/>
                    <a:pt x="135" y="14"/>
                    <a:pt x="139" y="14"/>
                  </a:cubicBezTo>
                  <a:cubicBezTo>
                    <a:pt x="145" y="14"/>
                    <a:pt x="149" y="14"/>
                    <a:pt x="153" y="16"/>
                  </a:cubicBezTo>
                  <a:cubicBezTo>
                    <a:pt x="153" y="24"/>
                    <a:pt x="153" y="24"/>
                    <a:pt x="153" y="24"/>
                  </a:cubicBezTo>
                  <a:cubicBezTo>
                    <a:pt x="149" y="21"/>
                    <a:pt x="144" y="20"/>
                    <a:pt x="138" y="20"/>
                  </a:cubicBezTo>
                  <a:cubicBezTo>
                    <a:pt x="136" y="20"/>
                    <a:pt x="133" y="20"/>
                    <a:pt x="132" y="21"/>
                  </a:cubicBezTo>
                  <a:cubicBezTo>
                    <a:pt x="130" y="21"/>
                    <a:pt x="128" y="22"/>
                    <a:pt x="126" y="23"/>
                  </a:cubicBezTo>
                  <a:cubicBezTo>
                    <a:pt x="125" y="24"/>
                    <a:pt x="124" y="25"/>
                    <a:pt x="123" y="27"/>
                  </a:cubicBezTo>
                  <a:cubicBezTo>
                    <a:pt x="122" y="29"/>
                    <a:pt x="121" y="30"/>
                    <a:pt x="121" y="32"/>
                  </a:cubicBezTo>
                  <a:cubicBezTo>
                    <a:pt x="121" y="34"/>
                    <a:pt x="122" y="36"/>
                    <a:pt x="122" y="37"/>
                  </a:cubicBezTo>
                  <a:cubicBezTo>
                    <a:pt x="123" y="39"/>
                    <a:pt x="124" y="40"/>
                    <a:pt x="125" y="42"/>
                  </a:cubicBezTo>
                  <a:cubicBezTo>
                    <a:pt x="126" y="43"/>
                    <a:pt x="128" y="44"/>
                    <a:pt x="130" y="45"/>
                  </a:cubicBezTo>
                  <a:cubicBezTo>
                    <a:pt x="132" y="47"/>
                    <a:pt x="135" y="48"/>
                    <a:pt x="138" y="50"/>
                  </a:cubicBezTo>
                  <a:cubicBezTo>
                    <a:pt x="141" y="51"/>
                    <a:pt x="144" y="53"/>
                    <a:pt x="146" y="54"/>
                  </a:cubicBezTo>
                  <a:cubicBezTo>
                    <a:pt x="148" y="56"/>
                    <a:pt x="150" y="58"/>
                    <a:pt x="152" y="59"/>
                  </a:cubicBezTo>
                  <a:cubicBezTo>
                    <a:pt x="153" y="61"/>
                    <a:pt x="155" y="63"/>
                    <a:pt x="155" y="65"/>
                  </a:cubicBezTo>
                  <a:cubicBezTo>
                    <a:pt x="156" y="67"/>
                    <a:pt x="157" y="69"/>
                    <a:pt x="157" y="71"/>
                  </a:cubicBezTo>
                  <a:cubicBezTo>
                    <a:pt x="157" y="75"/>
                    <a:pt x="156" y="78"/>
                    <a:pt x="155" y="80"/>
                  </a:cubicBezTo>
                  <a:cubicBezTo>
                    <a:pt x="154" y="83"/>
                    <a:pt x="152" y="85"/>
                    <a:pt x="150" y="86"/>
                  </a:cubicBezTo>
                  <a:cubicBezTo>
                    <a:pt x="147" y="88"/>
                    <a:pt x="145" y="89"/>
                    <a:pt x="142" y="90"/>
                  </a:cubicBezTo>
                  <a:cubicBezTo>
                    <a:pt x="139" y="91"/>
                    <a:pt x="135" y="91"/>
                    <a:pt x="132" y="91"/>
                  </a:cubicBezTo>
                  <a:cubicBezTo>
                    <a:pt x="130" y="91"/>
                    <a:pt x="129" y="91"/>
                    <a:pt x="127" y="91"/>
                  </a:cubicBezTo>
                  <a:cubicBezTo>
                    <a:pt x="126" y="91"/>
                    <a:pt x="124" y="91"/>
                    <a:pt x="122" y="90"/>
                  </a:cubicBezTo>
                  <a:cubicBezTo>
                    <a:pt x="121" y="90"/>
                    <a:pt x="119" y="89"/>
                    <a:pt x="118" y="89"/>
                  </a:cubicBezTo>
                  <a:cubicBezTo>
                    <a:pt x="116" y="88"/>
                    <a:pt x="115" y="88"/>
                    <a:pt x="114" y="87"/>
                  </a:cubicBezTo>
                  <a:lnTo>
                    <a:pt x="114" y="79"/>
                  </a:lnTo>
                  <a:close/>
                  <a:moveTo>
                    <a:pt x="147" y="104"/>
                  </a:moveTo>
                  <a:cubicBezTo>
                    <a:pt x="147" y="110"/>
                    <a:pt x="142" y="113"/>
                    <a:pt x="133" y="113"/>
                  </a:cubicBezTo>
                  <a:cubicBezTo>
                    <a:pt x="131" y="113"/>
                    <a:pt x="130" y="113"/>
                    <a:pt x="129" y="113"/>
                  </a:cubicBezTo>
                  <a:cubicBezTo>
                    <a:pt x="129" y="108"/>
                    <a:pt x="129" y="108"/>
                    <a:pt x="129" y="108"/>
                  </a:cubicBezTo>
                  <a:cubicBezTo>
                    <a:pt x="131" y="109"/>
                    <a:pt x="132" y="109"/>
                    <a:pt x="133" y="109"/>
                  </a:cubicBezTo>
                  <a:cubicBezTo>
                    <a:pt x="138" y="109"/>
                    <a:pt x="141" y="107"/>
                    <a:pt x="141" y="104"/>
                  </a:cubicBezTo>
                  <a:cubicBezTo>
                    <a:pt x="141" y="101"/>
                    <a:pt x="139" y="100"/>
                    <a:pt x="134" y="100"/>
                  </a:cubicBezTo>
                  <a:cubicBezTo>
                    <a:pt x="133" y="100"/>
                    <a:pt x="133" y="100"/>
                    <a:pt x="132" y="100"/>
                  </a:cubicBezTo>
                  <a:cubicBezTo>
                    <a:pt x="132" y="100"/>
                    <a:pt x="132" y="100"/>
                    <a:pt x="131" y="100"/>
                  </a:cubicBezTo>
                  <a:cubicBezTo>
                    <a:pt x="131" y="90"/>
                    <a:pt x="131" y="90"/>
                    <a:pt x="131" y="90"/>
                  </a:cubicBezTo>
                  <a:cubicBezTo>
                    <a:pt x="136" y="90"/>
                    <a:pt x="136" y="90"/>
                    <a:pt x="136" y="90"/>
                  </a:cubicBezTo>
                  <a:cubicBezTo>
                    <a:pt x="136" y="96"/>
                    <a:pt x="136" y="96"/>
                    <a:pt x="136" y="96"/>
                  </a:cubicBezTo>
                  <a:cubicBezTo>
                    <a:pt x="139" y="96"/>
                    <a:pt x="142" y="97"/>
                    <a:pt x="144" y="98"/>
                  </a:cubicBezTo>
                  <a:cubicBezTo>
                    <a:pt x="146" y="99"/>
                    <a:pt x="147" y="101"/>
                    <a:pt x="147" y="104"/>
                  </a:cubicBezTo>
                  <a:close/>
                  <a:moveTo>
                    <a:pt x="172" y="90"/>
                  </a:moveTo>
                  <a:cubicBezTo>
                    <a:pt x="172" y="15"/>
                    <a:pt x="172" y="15"/>
                    <a:pt x="172" y="15"/>
                  </a:cubicBezTo>
                  <a:cubicBezTo>
                    <a:pt x="209" y="15"/>
                    <a:pt x="209" y="15"/>
                    <a:pt x="209" y="15"/>
                  </a:cubicBezTo>
                  <a:cubicBezTo>
                    <a:pt x="209" y="21"/>
                    <a:pt x="209" y="21"/>
                    <a:pt x="209" y="21"/>
                  </a:cubicBezTo>
                  <a:cubicBezTo>
                    <a:pt x="179" y="21"/>
                    <a:pt x="179" y="21"/>
                    <a:pt x="179" y="21"/>
                  </a:cubicBezTo>
                  <a:cubicBezTo>
                    <a:pt x="179" y="49"/>
                    <a:pt x="179" y="49"/>
                    <a:pt x="179" y="49"/>
                  </a:cubicBezTo>
                  <a:cubicBezTo>
                    <a:pt x="207" y="49"/>
                    <a:pt x="207" y="49"/>
                    <a:pt x="207" y="49"/>
                  </a:cubicBezTo>
                  <a:cubicBezTo>
                    <a:pt x="207" y="55"/>
                    <a:pt x="207" y="55"/>
                    <a:pt x="207" y="55"/>
                  </a:cubicBezTo>
                  <a:cubicBezTo>
                    <a:pt x="179" y="55"/>
                    <a:pt x="179" y="55"/>
                    <a:pt x="179" y="55"/>
                  </a:cubicBezTo>
                  <a:cubicBezTo>
                    <a:pt x="179" y="84"/>
                    <a:pt x="179" y="84"/>
                    <a:pt x="179" y="84"/>
                  </a:cubicBezTo>
                  <a:cubicBezTo>
                    <a:pt x="211" y="84"/>
                    <a:pt x="211" y="84"/>
                    <a:pt x="211" y="84"/>
                  </a:cubicBezTo>
                  <a:cubicBezTo>
                    <a:pt x="211" y="90"/>
                    <a:pt x="211" y="90"/>
                    <a:pt x="211" y="90"/>
                  </a:cubicBezTo>
                  <a:lnTo>
                    <a:pt x="172" y="90"/>
                  </a:lnTo>
                  <a:close/>
                  <a:moveTo>
                    <a:pt x="266" y="90"/>
                  </a:moveTo>
                  <a:cubicBezTo>
                    <a:pt x="235" y="55"/>
                    <a:pt x="235" y="55"/>
                    <a:pt x="235" y="55"/>
                  </a:cubicBezTo>
                  <a:cubicBezTo>
                    <a:pt x="234" y="54"/>
                    <a:pt x="234" y="53"/>
                    <a:pt x="233" y="53"/>
                  </a:cubicBezTo>
                  <a:cubicBezTo>
                    <a:pt x="233" y="53"/>
                    <a:pt x="233" y="53"/>
                    <a:pt x="233" y="53"/>
                  </a:cubicBezTo>
                  <a:cubicBezTo>
                    <a:pt x="233" y="90"/>
                    <a:pt x="233" y="90"/>
                    <a:pt x="233" y="90"/>
                  </a:cubicBezTo>
                  <a:cubicBezTo>
                    <a:pt x="226" y="90"/>
                    <a:pt x="226" y="90"/>
                    <a:pt x="226" y="90"/>
                  </a:cubicBezTo>
                  <a:cubicBezTo>
                    <a:pt x="226" y="15"/>
                    <a:pt x="226" y="15"/>
                    <a:pt x="226" y="15"/>
                  </a:cubicBezTo>
                  <a:cubicBezTo>
                    <a:pt x="233" y="15"/>
                    <a:pt x="233" y="15"/>
                    <a:pt x="233" y="15"/>
                  </a:cubicBezTo>
                  <a:cubicBezTo>
                    <a:pt x="233" y="50"/>
                    <a:pt x="233" y="50"/>
                    <a:pt x="233" y="50"/>
                  </a:cubicBezTo>
                  <a:cubicBezTo>
                    <a:pt x="233" y="50"/>
                    <a:pt x="233" y="50"/>
                    <a:pt x="233" y="50"/>
                  </a:cubicBezTo>
                  <a:cubicBezTo>
                    <a:pt x="234" y="50"/>
                    <a:pt x="234" y="49"/>
                    <a:pt x="234" y="49"/>
                  </a:cubicBezTo>
                  <a:cubicBezTo>
                    <a:pt x="235" y="49"/>
                    <a:pt x="235" y="48"/>
                    <a:pt x="235" y="48"/>
                  </a:cubicBezTo>
                  <a:cubicBezTo>
                    <a:pt x="264" y="15"/>
                    <a:pt x="264" y="15"/>
                    <a:pt x="264" y="15"/>
                  </a:cubicBezTo>
                  <a:cubicBezTo>
                    <a:pt x="273" y="15"/>
                    <a:pt x="273" y="15"/>
                    <a:pt x="273" y="15"/>
                  </a:cubicBezTo>
                  <a:cubicBezTo>
                    <a:pt x="241" y="51"/>
                    <a:pt x="241" y="51"/>
                    <a:pt x="241" y="51"/>
                  </a:cubicBezTo>
                  <a:cubicBezTo>
                    <a:pt x="275" y="90"/>
                    <a:pt x="275" y="90"/>
                    <a:pt x="275" y="90"/>
                  </a:cubicBezTo>
                  <a:lnTo>
                    <a:pt x="266" y="90"/>
                  </a:lnTo>
                  <a:close/>
                  <a:moveTo>
                    <a:pt x="325" y="90"/>
                  </a:moveTo>
                  <a:cubicBezTo>
                    <a:pt x="295" y="55"/>
                    <a:pt x="295" y="55"/>
                    <a:pt x="295" y="55"/>
                  </a:cubicBezTo>
                  <a:cubicBezTo>
                    <a:pt x="294" y="54"/>
                    <a:pt x="293" y="53"/>
                    <a:pt x="293" y="53"/>
                  </a:cubicBezTo>
                  <a:cubicBezTo>
                    <a:pt x="293" y="53"/>
                    <a:pt x="293" y="53"/>
                    <a:pt x="293" y="53"/>
                  </a:cubicBezTo>
                  <a:cubicBezTo>
                    <a:pt x="293" y="90"/>
                    <a:pt x="293" y="90"/>
                    <a:pt x="293" y="90"/>
                  </a:cubicBezTo>
                  <a:cubicBezTo>
                    <a:pt x="286" y="90"/>
                    <a:pt x="286" y="90"/>
                    <a:pt x="286" y="90"/>
                  </a:cubicBezTo>
                  <a:cubicBezTo>
                    <a:pt x="286" y="15"/>
                    <a:pt x="286" y="15"/>
                    <a:pt x="286" y="15"/>
                  </a:cubicBezTo>
                  <a:cubicBezTo>
                    <a:pt x="293" y="15"/>
                    <a:pt x="293" y="15"/>
                    <a:pt x="293" y="15"/>
                  </a:cubicBezTo>
                  <a:cubicBezTo>
                    <a:pt x="293" y="50"/>
                    <a:pt x="293" y="50"/>
                    <a:pt x="293" y="50"/>
                  </a:cubicBezTo>
                  <a:cubicBezTo>
                    <a:pt x="293" y="50"/>
                    <a:pt x="293" y="50"/>
                    <a:pt x="293" y="50"/>
                  </a:cubicBezTo>
                  <a:cubicBezTo>
                    <a:pt x="293" y="50"/>
                    <a:pt x="293" y="49"/>
                    <a:pt x="294" y="49"/>
                  </a:cubicBezTo>
                  <a:cubicBezTo>
                    <a:pt x="294" y="49"/>
                    <a:pt x="294" y="48"/>
                    <a:pt x="295" y="48"/>
                  </a:cubicBezTo>
                  <a:cubicBezTo>
                    <a:pt x="324" y="15"/>
                    <a:pt x="324" y="15"/>
                    <a:pt x="324" y="15"/>
                  </a:cubicBezTo>
                  <a:cubicBezTo>
                    <a:pt x="333" y="15"/>
                    <a:pt x="333" y="15"/>
                    <a:pt x="333" y="15"/>
                  </a:cubicBezTo>
                  <a:cubicBezTo>
                    <a:pt x="300" y="51"/>
                    <a:pt x="300" y="51"/>
                    <a:pt x="300" y="51"/>
                  </a:cubicBezTo>
                  <a:cubicBezTo>
                    <a:pt x="335" y="90"/>
                    <a:pt x="335" y="90"/>
                    <a:pt x="335" y="90"/>
                  </a:cubicBezTo>
                  <a:lnTo>
                    <a:pt x="325" y="90"/>
                  </a:lnTo>
                  <a:close/>
                  <a:moveTo>
                    <a:pt x="398" y="60"/>
                  </a:moveTo>
                  <a:cubicBezTo>
                    <a:pt x="398" y="81"/>
                    <a:pt x="389" y="91"/>
                    <a:pt x="371" y="91"/>
                  </a:cubicBezTo>
                  <a:cubicBezTo>
                    <a:pt x="353" y="91"/>
                    <a:pt x="344" y="81"/>
                    <a:pt x="344" y="61"/>
                  </a:cubicBezTo>
                  <a:cubicBezTo>
                    <a:pt x="344" y="15"/>
                    <a:pt x="344" y="15"/>
                    <a:pt x="344" y="15"/>
                  </a:cubicBezTo>
                  <a:cubicBezTo>
                    <a:pt x="351" y="15"/>
                    <a:pt x="351" y="15"/>
                    <a:pt x="351" y="15"/>
                  </a:cubicBezTo>
                  <a:cubicBezTo>
                    <a:pt x="351" y="60"/>
                    <a:pt x="351" y="60"/>
                    <a:pt x="351" y="60"/>
                  </a:cubicBezTo>
                  <a:cubicBezTo>
                    <a:pt x="351" y="69"/>
                    <a:pt x="353" y="75"/>
                    <a:pt x="356" y="79"/>
                  </a:cubicBezTo>
                  <a:cubicBezTo>
                    <a:pt x="360" y="83"/>
                    <a:pt x="365" y="85"/>
                    <a:pt x="372" y="85"/>
                  </a:cubicBezTo>
                  <a:cubicBezTo>
                    <a:pt x="385" y="85"/>
                    <a:pt x="392" y="77"/>
                    <a:pt x="392" y="61"/>
                  </a:cubicBezTo>
                  <a:cubicBezTo>
                    <a:pt x="392" y="15"/>
                    <a:pt x="392" y="15"/>
                    <a:pt x="392" y="15"/>
                  </a:cubicBezTo>
                  <a:cubicBezTo>
                    <a:pt x="398" y="15"/>
                    <a:pt x="398" y="15"/>
                    <a:pt x="398" y="15"/>
                  </a:cubicBezTo>
                  <a:lnTo>
                    <a:pt x="398" y="60"/>
                  </a:lnTo>
                  <a:close/>
                  <a:moveTo>
                    <a:pt x="363" y="9"/>
                  </a:moveTo>
                  <a:cubicBezTo>
                    <a:pt x="362" y="9"/>
                    <a:pt x="362" y="9"/>
                    <a:pt x="361" y="8"/>
                  </a:cubicBezTo>
                  <a:cubicBezTo>
                    <a:pt x="360" y="8"/>
                    <a:pt x="360" y="8"/>
                    <a:pt x="360" y="7"/>
                  </a:cubicBezTo>
                  <a:cubicBezTo>
                    <a:pt x="359" y="7"/>
                    <a:pt x="359" y="6"/>
                    <a:pt x="359" y="6"/>
                  </a:cubicBezTo>
                  <a:cubicBezTo>
                    <a:pt x="358" y="5"/>
                    <a:pt x="358" y="5"/>
                    <a:pt x="358" y="4"/>
                  </a:cubicBezTo>
                  <a:cubicBezTo>
                    <a:pt x="358" y="3"/>
                    <a:pt x="359" y="2"/>
                    <a:pt x="360" y="1"/>
                  </a:cubicBezTo>
                  <a:cubicBezTo>
                    <a:pt x="360" y="0"/>
                    <a:pt x="361" y="0"/>
                    <a:pt x="363" y="0"/>
                  </a:cubicBezTo>
                  <a:cubicBezTo>
                    <a:pt x="363" y="0"/>
                    <a:pt x="364" y="0"/>
                    <a:pt x="364" y="0"/>
                  </a:cubicBezTo>
                  <a:cubicBezTo>
                    <a:pt x="365" y="0"/>
                    <a:pt x="365" y="1"/>
                    <a:pt x="366" y="1"/>
                  </a:cubicBezTo>
                  <a:cubicBezTo>
                    <a:pt x="366" y="1"/>
                    <a:pt x="367" y="2"/>
                    <a:pt x="367" y="2"/>
                  </a:cubicBezTo>
                  <a:cubicBezTo>
                    <a:pt x="367" y="3"/>
                    <a:pt x="367" y="4"/>
                    <a:pt x="367" y="4"/>
                  </a:cubicBezTo>
                  <a:cubicBezTo>
                    <a:pt x="367" y="5"/>
                    <a:pt x="367" y="6"/>
                    <a:pt x="366" y="7"/>
                  </a:cubicBezTo>
                  <a:cubicBezTo>
                    <a:pt x="365" y="8"/>
                    <a:pt x="364" y="9"/>
                    <a:pt x="363" y="9"/>
                  </a:cubicBezTo>
                  <a:close/>
                  <a:moveTo>
                    <a:pt x="382" y="9"/>
                  </a:moveTo>
                  <a:cubicBezTo>
                    <a:pt x="380" y="9"/>
                    <a:pt x="379" y="8"/>
                    <a:pt x="379" y="7"/>
                  </a:cubicBezTo>
                  <a:cubicBezTo>
                    <a:pt x="378" y="7"/>
                    <a:pt x="377" y="5"/>
                    <a:pt x="377" y="4"/>
                  </a:cubicBezTo>
                  <a:cubicBezTo>
                    <a:pt x="377" y="3"/>
                    <a:pt x="378" y="2"/>
                    <a:pt x="378" y="1"/>
                  </a:cubicBezTo>
                  <a:cubicBezTo>
                    <a:pt x="379" y="0"/>
                    <a:pt x="380" y="0"/>
                    <a:pt x="381" y="0"/>
                  </a:cubicBezTo>
                  <a:cubicBezTo>
                    <a:pt x="383" y="0"/>
                    <a:pt x="384" y="0"/>
                    <a:pt x="385" y="1"/>
                  </a:cubicBezTo>
                  <a:cubicBezTo>
                    <a:pt x="386" y="2"/>
                    <a:pt x="386" y="3"/>
                    <a:pt x="386" y="4"/>
                  </a:cubicBezTo>
                  <a:cubicBezTo>
                    <a:pt x="386" y="5"/>
                    <a:pt x="386" y="6"/>
                    <a:pt x="385" y="7"/>
                  </a:cubicBezTo>
                  <a:cubicBezTo>
                    <a:pt x="384" y="8"/>
                    <a:pt x="383" y="9"/>
                    <a:pt x="382" y="9"/>
                  </a:cubicBezTo>
                  <a:close/>
                  <a:moveTo>
                    <a:pt x="454" y="67"/>
                  </a:moveTo>
                  <a:cubicBezTo>
                    <a:pt x="453" y="65"/>
                    <a:pt x="452" y="64"/>
                    <a:pt x="451" y="63"/>
                  </a:cubicBezTo>
                  <a:cubicBezTo>
                    <a:pt x="450" y="61"/>
                    <a:pt x="450" y="60"/>
                    <a:pt x="449" y="59"/>
                  </a:cubicBezTo>
                  <a:cubicBezTo>
                    <a:pt x="448" y="58"/>
                    <a:pt x="447" y="58"/>
                    <a:pt x="446" y="57"/>
                  </a:cubicBezTo>
                  <a:cubicBezTo>
                    <a:pt x="446" y="56"/>
                    <a:pt x="445" y="56"/>
                    <a:pt x="444" y="55"/>
                  </a:cubicBezTo>
                  <a:cubicBezTo>
                    <a:pt x="444" y="55"/>
                    <a:pt x="444" y="55"/>
                    <a:pt x="444" y="55"/>
                  </a:cubicBezTo>
                  <a:cubicBezTo>
                    <a:pt x="446" y="54"/>
                    <a:pt x="449" y="54"/>
                    <a:pt x="451" y="52"/>
                  </a:cubicBezTo>
                  <a:cubicBezTo>
                    <a:pt x="453" y="51"/>
                    <a:pt x="455" y="50"/>
                    <a:pt x="456" y="48"/>
                  </a:cubicBezTo>
                  <a:cubicBezTo>
                    <a:pt x="458" y="46"/>
                    <a:pt x="459" y="44"/>
                    <a:pt x="460" y="42"/>
                  </a:cubicBezTo>
                  <a:cubicBezTo>
                    <a:pt x="460" y="40"/>
                    <a:pt x="461" y="37"/>
                    <a:pt x="461" y="35"/>
                  </a:cubicBezTo>
                  <a:cubicBezTo>
                    <a:pt x="461" y="31"/>
                    <a:pt x="460" y="28"/>
                    <a:pt x="459" y="26"/>
                  </a:cubicBezTo>
                  <a:cubicBezTo>
                    <a:pt x="458" y="23"/>
                    <a:pt x="456" y="21"/>
                    <a:pt x="454" y="20"/>
                  </a:cubicBezTo>
                  <a:cubicBezTo>
                    <a:pt x="452" y="18"/>
                    <a:pt x="450" y="17"/>
                    <a:pt x="447" y="16"/>
                  </a:cubicBezTo>
                  <a:cubicBezTo>
                    <a:pt x="444" y="15"/>
                    <a:pt x="442" y="15"/>
                    <a:pt x="439" y="15"/>
                  </a:cubicBezTo>
                  <a:cubicBezTo>
                    <a:pt x="417" y="15"/>
                    <a:pt x="417" y="15"/>
                    <a:pt x="417" y="15"/>
                  </a:cubicBezTo>
                  <a:cubicBezTo>
                    <a:pt x="417" y="90"/>
                    <a:pt x="417" y="90"/>
                    <a:pt x="417" y="90"/>
                  </a:cubicBezTo>
                  <a:cubicBezTo>
                    <a:pt x="424" y="90"/>
                    <a:pt x="424" y="90"/>
                    <a:pt x="424" y="90"/>
                  </a:cubicBezTo>
                  <a:cubicBezTo>
                    <a:pt x="424" y="57"/>
                    <a:pt x="424" y="57"/>
                    <a:pt x="424" y="57"/>
                  </a:cubicBezTo>
                  <a:cubicBezTo>
                    <a:pt x="432" y="57"/>
                    <a:pt x="432" y="57"/>
                    <a:pt x="432" y="57"/>
                  </a:cubicBezTo>
                  <a:cubicBezTo>
                    <a:pt x="434" y="57"/>
                    <a:pt x="435" y="57"/>
                    <a:pt x="437" y="58"/>
                  </a:cubicBezTo>
                  <a:cubicBezTo>
                    <a:pt x="438" y="58"/>
                    <a:pt x="439" y="59"/>
                    <a:pt x="440" y="60"/>
                  </a:cubicBezTo>
                  <a:cubicBezTo>
                    <a:pt x="441" y="61"/>
                    <a:pt x="442" y="62"/>
                    <a:pt x="443" y="63"/>
                  </a:cubicBezTo>
                  <a:cubicBezTo>
                    <a:pt x="445" y="65"/>
                    <a:pt x="446" y="66"/>
                    <a:pt x="447" y="69"/>
                  </a:cubicBezTo>
                  <a:cubicBezTo>
                    <a:pt x="458" y="90"/>
                    <a:pt x="458" y="90"/>
                    <a:pt x="458" y="90"/>
                  </a:cubicBezTo>
                  <a:cubicBezTo>
                    <a:pt x="466" y="90"/>
                    <a:pt x="466" y="90"/>
                    <a:pt x="466" y="90"/>
                  </a:cubicBezTo>
                  <a:lnTo>
                    <a:pt x="454" y="67"/>
                  </a:lnTo>
                  <a:close/>
                  <a:moveTo>
                    <a:pt x="437" y="51"/>
                  </a:moveTo>
                  <a:cubicBezTo>
                    <a:pt x="424" y="51"/>
                    <a:pt x="424" y="51"/>
                    <a:pt x="424" y="51"/>
                  </a:cubicBezTo>
                  <a:cubicBezTo>
                    <a:pt x="424" y="21"/>
                    <a:pt x="424" y="21"/>
                    <a:pt x="424" y="21"/>
                  </a:cubicBezTo>
                  <a:cubicBezTo>
                    <a:pt x="437" y="21"/>
                    <a:pt x="437" y="21"/>
                    <a:pt x="437" y="21"/>
                  </a:cubicBezTo>
                  <a:cubicBezTo>
                    <a:pt x="442" y="21"/>
                    <a:pt x="447" y="22"/>
                    <a:pt x="449" y="25"/>
                  </a:cubicBezTo>
                  <a:cubicBezTo>
                    <a:pt x="452" y="27"/>
                    <a:pt x="454" y="31"/>
                    <a:pt x="454" y="35"/>
                  </a:cubicBezTo>
                  <a:cubicBezTo>
                    <a:pt x="454" y="38"/>
                    <a:pt x="453" y="40"/>
                    <a:pt x="452" y="42"/>
                  </a:cubicBezTo>
                  <a:cubicBezTo>
                    <a:pt x="452" y="44"/>
                    <a:pt x="450" y="45"/>
                    <a:pt x="449" y="47"/>
                  </a:cubicBezTo>
                  <a:cubicBezTo>
                    <a:pt x="447" y="48"/>
                    <a:pt x="446" y="49"/>
                    <a:pt x="443" y="50"/>
                  </a:cubicBezTo>
                  <a:cubicBezTo>
                    <a:pt x="441" y="51"/>
                    <a:pt x="439" y="51"/>
                    <a:pt x="437" y="51"/>
                  </a:cubicBezTo>
                  <a:close/>
                  <a:moveTo>
                    <a:pt x="479" y="90"/>
                  </a:moveTo>
                  <a:cubicBezTo>
                    <a:pt x="479" y="15"/>
                    <a:pt x="479" y="15"/>
                    <a:pt x="479" y="15"/>
                  </a:cubicBezTo>
                  <a:cubicBezTo>
                    <a:pt x="486" y="15"/>
                    <a:pt x="486" y="15"/>
                    <a:pt x="486" y="15"/>
                  </a:cubicBezTo>
                  <a:cubicBezTo>
                    <a:pt x="486" y="84"/>
                    <a:pt x="486" y="84"/>
                    <a:pt x="486" y="84"/>
                  </a:cubicBezTo>
                  <a:cubicBezTo>
                    <a:pt x="516" y="84"/>
                    <a:pt x="516" y="84"/>
                    <a:pt x="516" y="84"/>
                  </a:cubicBezTo>
                  <a:cubicBezTo>
                    <a:pt x="516" y="90"/>
                    <a:pt x="516" y="90"/>
                    <a:pt x="516" y="90"/>
                  </a:cubicBezTo>
                  <a:lnTo>
                    <a:pt x="479" y="90"/>
                  </a:lnTo>
                  <a:close/>
                  <a:moveTo>
                    <a:pt x="529" y="90"/>
                  </a:moveTo>
                  <a:cubicBezTo>
                    <a:pt x="529" y="15"/>
                    <a:pt x="529" y="15"/>
                    <a:pt x="529" y="15"/>
                  </a:cubicBezTo>
                  <a:cubicBezTo>
                    <a:pt x="566" y="15"/>
                    <a:pt x="566" y="15"/>
                    <a:pt x="566" y="15"/>
                  </a:cubicBezTo>
                  <a:cubicBezTo>
                    <a:pt x="566" y="21"/>
                    <a:pt x="566" y="21"/>
                    <a:pt x="566" y="21"/>
                  </a:cubicBezTo>
                  <a:cubicBezTo>
                    <a:pt x="536" y="21"/>
                    <a:pt x="536" y="21"/>
                    <a:pt x="536" y="21"/>
                  </a:cubicBezTo>
                  <a:cubicBezTo>
                    <a:pt x="536" y="49"/>
                    <a:pt x="536" y="49"/>
                    <a:pt x="536" y="49"/>
                  </a:cubicBezTo>
                  <a:cubicBezTo>
                    <a:pt x="564" y="49"/>
                    <a:pt x="564" y="49"/>
                    <a:pt x="564" y="49"/>
                  </a:cubicBezTo>
                  <a:cubicBezTo>
                    <a:pt x="564" y="55"/>
                    <a:pt x="564" y="55"/>
                    <a:pt x="564" y="55"/>
                  </a:cubicBezTo>
                  <a:cubicBezTo>
                    <a:pt x="536" y="55"/>
                    <a:pt x="536" y="55"/>
                    <a:pt x="536" y="55"/>
                  </a:cubicBezTo>
                  <a:cubicBezTo>
                    <a:pt x="536" y="84"/>
                    <a:pt x="536" y="84"/>
                    <a:pt x="536" y="84"/>
                  </a:cubicBezTo>
                  <a:cubicBezTo>
                    <a:pt x="567" y="84"/>
                    <a:pt x="567" y="84"/>
                    <a:pt x="567" y="84"/>
                  </a:cubicBezTo>
                  <a:cubicBezTo>
                    <a:pt x="567" y="90"/>
                    <a:pt x="567" y="90"/>
                    <a:pt x="567" y="90"/>
                  </a:cubicBezTo>
                  <a:lnTo>
                    <a:pt x="529" y="90"/>
                  </a:lnTo>
                  <a:close/>
                  <a:moveTo>
                    <a:pt x="620" y="67"/>
                  </a:moveTo>
                  <a:cubicBezTo>
                    <a:pt x="619" y="65"/>
                    <a:pt x="618" y="64"/>
                    <a:pt x="617" y="63"/>
                  </a:cubicBezTo>
                  <a:cubicBezTo>
                    <a:pt x="617" y="61"/>
                    <a:pt x="616" y="60"/>
                    <a:pt x="615" y="59"/>
                  </a:cubicBezTo>
                  <a:cubicBezTo>
                    <a:pt x="614" y="58"/>
                    <a:pt x="613" y="58"/>
                    <a:pt x="613" y="57"/>
                  </a:cubicBezTo>
                  <a:cubicBezTo>
                    <a:pt x="612" y="56"/>
                    <a:pt x="611" y="56"/>
                    <a:pt x="610" y="55"/>
                  </a:cubicBezTo>
                  <a:cubicBezTo>
                    <a:pt x="610" y="55"/>
                    <a:pt x="610" y="55"/>
                    <a:pt x="610" y="55"/>
                  </a:cubicBezTo>
                  <a:cubicBezTo>
                    <a:pt x="612" y="54"/>
                    <a:pt x="615" y="54"/>
                    <a:pt x="617" y="52"/>
                  </a:cubicBezTo>
                  <a:cubicBezTo>
                    <a:pt x="619" y="51"/>
                    <a:pt x="621" y="50"/>
                    <a:pt x="622" y="48"/>
                  </a:cubicBezTo>
                  <a:cubicBezTo>
                    <a:pt x="624" y="46"/>
                    <a:pt x="625" y="44"/>
                    <a:pt x="626" y="42"/>
                  </a:cubicBezTo>
                  <a:cubicBezTo>
                    <a:pt x="627" y="40"/>
                    <a:pt x="627" y="37"/>
                    <a:pt x="627" y="35"/>
                  </a:cubicBezTo>
                  <a:cubicBezTo>
                    <a:pt x="627" y="31"/>
                    <a:pt x="626" y="28"/>
                    <a:pt x="625" y="26"/>
                  </a:cubicBezTo>
                  <a:cubicBezTo>
                    <a:pt x="624" y="23"/>
                    <a:pt x="622" y="21"/>
                    <a:pt x="620" y="20"/>
                  </a:cubicBezTo>
                  <a:cubicBezTo>
                    <a:pt x="618" y="18"/>
                    <a:pt x="616" y="17"/>
                    <a:pt x="613" y="16"/>
                  </a:cubicBezTo>
                  <a:cubicBezTo>
                    <a:pt x="610" y="15"/>
                    <a:pt x="608" y="15"/>
                    <a:pt x="605" y="15"/>
                  </a:cubicBezTo>
                  <a:cubicBezTo>
                    <a:pt x="583" y="15"/>
                    <a:pt x="583" y="15"/>
                    <a:pt x="583" y="15"/>
                  </a:cubicBezTo>
                  <a:cubicBezTo>
                    <a:pt x="583" y="90"/>
                    <a:pt x="583" y="90"/>
                    <a:pt x="583" y="90"/>
                  </a:cubicBezTo>
                  <a:cubicBezTo>
                    <a:pt x="590" y="90"/>
                    <a:pt x="590" y="90"/>
                    <a:pt x="590" y="90"/>
                  </a:cubicBezTo>
                  <a:cubicBezTo>
                    <a:pt x="590" y="57"/>
                    <a:pt x="590" y="57"/>
                    <a:pt x="590" y="57"/>
                  </a:cubicBezTo>
                  <a:cubicBezTo>
                    <a:pt x="598" y="57"/>
                    <a:pt x="598" y="57"/>
                    <a:pt x="598" y="57"/>
                  </a:cubicBezTo>
                  <a:cubicBezTo>
                    <a:pt x="600" y="57"/>
                    <a:pt x="601" y="57"/>
                    <a:pt x="603" y="58"/>
                  </a:cubicBezTo>
                  <a:cubicBezTo>
                    <a:pt x="604" y="58"/>
                    <a:pt x="605" y="59"/>
                    <a:pt x="606" y="60"/>
                  </a:cubicBezTo>
                  <a:cubicBezTo>
                    <a:pt x="607" y="61"/>
                    <a:pt x="609" y="62"/>
                    <a:pt x="610" y="63"/>
                  </a:cubicBezTo>
                  <a:cubicBezTo>
                    <a:pt x="611" y="65"/>
                    <a:pt x="612" y="66"/>
                    <a:pt x="613" y="69"/>
                  </a:cubicBezTo>
                  <a:cubicBezTo>
                    <a:pt x="624" y="90"/>
                    <a:pt x="624" y="90"/>
                    <a:pt x="624" y="90"/>
                  </a:cubicBezTo>
                  <a:cubicBezTo>
                    <a:pt x="632" y="90"/>
                    <a:pt x="632" y="90"/>
                    <a:pt x="632" y="90"/>
                  </a:cubicBezTo>
                  <a:lnTo>
                    <a:pt x="620" y="67"/>
                  </a:lnTo>
                  <a:close/>
                  <a:moveTo>
                    <a:pt x="603" y="51"/>
                  </a:moveTo>
                  <a:cubicBezTo>
                    <a:pt x="590" y="51"/>
                    <a:pt x="590" y="51"/>
                    <a:pt x="590" y="51"/>
                  </a:cubicBezTo>
                  <a:cubicBezTo>
                    <a:pt x="590" y="21"/>
                    <a:pt x="590" y="21"/>
                    <a:pt x="590" y="21"/>
                  </a:cubicBezTo>
                  <a:cubicBezTo>
                    <a:pt x="603" y="21"/>
                    <a:pt x="603" y="21"/>
                    <a:pt x="603" y="21"/>
                  </a:cubicBezTo>
                  <a:cubicBezTo>
                    <a:pt x="609" y="21"/>
                    <a:pt x="613" y="22"/>
                    <a:pt x="615" y="25"/>
                  </a:cubicBezTo>
                  <a:cubicBezTo>
                    <a:pt x="618" y="27"/>
                    <a:pt x="620" y="31"/>
                    <a:pt x="620" y="35"/>
                  </a:cubicBezTo>
                  <a:cubicBezTo>
                    <a:pt x="620" y="38"/>
                    <a:pt x="619" y="40"/>
                    <a:pt x="618" y="42"/>
                  </a:cubicBezTo>
                  <a:cubicBezTo>
                    <a:pt x="618" y="44"/>
                    <a:pt x="616" y="45"/>
                    <a:pt x="615" y="47"/>
                  </a:cubicBezTo>
                  <a:cubicBezTo>
                    <a:pt x="613" y="48"/>
                    <a:pt x="612" y="49"/>
                    <a:pt x="610" y="50"/>
                  </a:cubicBezTo>
                  <a:cubicBezTo>
                    <a:pt x="607" y="51"/>
                    <a:pt x="605" y="51"/>
                    <a:pt x="603" y="51"/>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9" name="Freeform 232">
              <a:extLst>
                <a:ext uri="{FF2B5EF4-FFF2-40B4-BE49-F238E27FC236}">
                  <a16:creationId xmlns:a16="http://schemas.microsoft.com/office/drawing/2014/main" id="{1EB91085-5E1B-5873-0F1E-09F89DDF33A3}"/>
                </a:ext>
                <a:ext uri="{C183D7F6-B498-43B3-948B-1728B52AA6E4}">
                  <adec:decorative xmlns:adec="http://schemas.microsoft.com/office/drawing/2017/decorative" val="1"/>
                </a:ext>
              </a:extLst>
            </p:cNvPr>
            <p:cNvSpPr>
              <a:spLocks noEditPoints="1"/>
            </p:cNvSpPr>
            <p:nvPr/>
          </p:nvSpPr>
          <p:spPr bwMode="auto">
            <a:xfrm>
              <a:off x="6153127" y="2694207"/>
              <a:ext cx="1569866" cy="199123"/>
            </a:xfrm>
            <a:custGeom>
              <a:avLst/>
              <a:gdLst>
                <a:gd name="T0" fmla="*/ 21 w 642"/>
                <a:gd name="T1" fmla="*/ 76 h 77"/>
                <a:gd name="T2" fmla="*/ 0 w 642"/>
                <a:gd name="T3" fmla="*/ 1 h 77"/>
                <a:gd name="T4" fmla="*/ 27 w 642"/>
                <a:gd name="T5" fmla="*/ 6 h 77"/>
                <a:gd name="T6" fmla="*/ 96 w 642"/>
                <a:gd name="T7" fmla="*/ 1 h 77"/>
                <a:gd name="T8" fmla="*/ 66 w 642"/>
                <a:gd name="T9" fmla="*/ 36 h 77"/>
                <a:gd name="T10" fmla="*/ 66 w 642"/>
                <a:gd name="T11" fmla="*/ 40 h 77"/>
                <a:gd name="T12" fmla="*/ 98 w 642"/>
                <a:gd name="T13" fmla="*/ 76 h 77"/>
                <a:gd name="T14" fmla="*/ 139 w 642"/>
                <a:gd name="T15" fmla="*/ 41 h 77"/>
                <a:gd name="T16" fmla="*/ 157 w 642"/>
                <a:gd name="T17" fmla="*/ 20 h 77"/>
                <a:gd name="T18" fmla="*/ 115 w 642"/>
                <a:gd name="T19" fmla="*/ 1 h 77"/>
                <a:gd name="T20" fmla="*/ 120 w 642"/>
                <a:gd name="T21" fmla="*/ 43 h 77"/>
                <a:gd name="T22" fmla="*/ 143 w 642"/>
                <a:gd name="T23" fmla="*/ 54 h 77"/>
                <a:gd name="T24" fmla="*/ 148 w 642"/>
                <a:gd name="T25" fmla="*/ 52 h 77"/>
                <a:gd name="T26" fmla="*/ 120 w 642"/>
                <a:gd name="T27" fmla="*/ 6 h 77"/>
                <a:gd name="T28" fmla="*/ 152 w 642"/>
                <a:gd name="T29" fmla="*/ 21 h 77"/>
                <a:gd name="T30" fmla="*/ 175 w 642"/>
                <a:gd name="T31" fmla="*/ 76 h 77"/>
                <a:gd name="T32" fmla="*/ 180 w 642"/>
                <a:gd name="T33" fmla="*/ 76 h 77"/>
                <a:gd name="T34" fmla="*/ 264 w 642"/>
                <a:gd name="T35" fmla="*/ 23 h 77"/>
                <a:gd name="T36" fmla="*/ 262 w 642"/>
                <a:gd name="T37" fmla="*/ 18 h 77"/>
                <a:gd name="T38" fmla="*/ 207 w 642"/>
                <a:gd name="T39" fmla="*/ 18 h 77"/>
                <a:gd name="T40" fmla="*/ 204 w 642"/>
                <a:gd name="T41" fmla="*/ 21 h 77"/>
                <a:gd name="T42" fmla="*/ 199 w 642"/>
                <a:gd name="T43" fmla="*/ 1 h 77"/>
                <a:gd name="T44" fmla="*/ 233 w 642"/>
                <a:gd name="T45" fmla="*/ 63 h 77"/>
                <a:gd name="T46" fmla="*/ 235 w 642"/>
                <a:gd name="T47" fmla="*/ 68 h 77"/>
                <a:gd name="T48" fmla="*/ 265 w 642"/>
                <a:gd name="T49" fmla="*/ 1 h 77"/>
                <a:gd name="T50" fmla="*/ 264 w 642"/>
                <a:gd name="T51" fmla="*/ 76 h 77"/>
                <a:gd name="T52" fmla="*/ 282 w 642"/>
                <a:gd name="T53" fmla="*/ 76 h 77"/>
                <a:gd name="T54" fmla="*/ 329 w 642"/>
                <a:gd name="T55" fmla="*/ 53 h 77"/>
                <a:gd name="T56" fmla="*/ 316 w 642"/>
                <a:gd name="T57" fmla="*/ 1 h 77"/>
                <a:gd name="T58" fmla="*/ 313 w 642"/>
                <a:gd name="T59" fmla="*/ 7 h 77"/>
                <a:gd name="T60" fmla="*/ 315 w 642"/>
                <a:gd name="T61" fmla="*/ 13 h 77"/>
                <a:gd name="T62" fmla="*/ 425 w 642"/>
                <a:gd name="T63" fmla="*/ 76 h 77"/>
                <a:gd name="T64" fmla="*/ 391 w 642"/>
                <a:gd name="T65" fmla="*/ 38 h 77"/>
                <a:gd name="T66" fmla="*/ 386 w 642"/>
                <a:gd name="T67" fmla="*/ 1 h 77"/>
                <a:gd name="T68" fmla="*/ 391 w 642"/>
                <a:gd name="T69" fmla="*/ 36 h 77"/>
                <a:gd name="T70" fmla="*/ 430 w 642"/>
                <a:gd name="T71" fmla="*/ 1 h 77"/>
                <a:gd name="T72" fmla="*/ 425 w 642"/>
                <a:gd name="T73" fmla="*/ 76 h 77"/>
                <a:gd name="T74" fmla="*/ 436 w 642"/>
                <a:gd name="T75" fmla="*/ 76 h 77"/>
                <a:gd name="T76" fmla="*/ 483 w 642"/>
                <a:gd name="T77" fmla="*/ 53 h 77"/>
                <a:gd name="T78" fmla="*/ 469 w 642"/>
                <a:gd name="T79" fmla="*/ 1 h 77"/>
                <a:gd name="T80" fmla="*/ 467 w 642"/>
                <a:gd name="T81" fmla="*/ 7 h 77"/>
                <a:gd name="T82" fmla="*/ 468 w 642"/>
                <a:gd name="T83" fmla="*/ 13 h 77"/>
                <a:gd name="T84" fmla="*/ 508 w 642"/>
                <a:gd name="T85" fmla="*/ 73 h 77"/>
                <a:gd name="T86" fmla="*/ 538 w 642"/>
                <a:gd name="T87" fmla="*/ 69 h 77"/>
                <a:gd name="T88" fmla="*/ 526 w 642"/>
                <a:gd name="T89" fmla="*/ 40 h 77"/>
                <a:gd name="T90" fmla="*/ 514 w 642"/>
                <a:gd name="T91" fmla="*/ 5 h 77"/>
                <a:gd name="T92" fmla="*/ 544 w 642"/>
                <a:gd name="T93" fmla="*/ 7 h 77"/>
                <a:gd name="T94" fmla="*/ 514 w 642"/>
                <a:gd name="T95" fmla="*/ 18 h 77"/>
                <a:gd name="T96" fmla="*/ 544 w 642"/>
                <a:gd name="T97" fmla="*/ 47 h 77"/>
                <a:gd name="T98" fmla="*/ 524 w 642"/>
                <a:gd name="T99" fmla="*/ 77 h 77"/>
                <a:gd name="T100" fmla="*/ 564 w 642"/>
                <a:gd name="T101" fmla="*/ 76 h 77"/>
                <a:gd name="T102" fmla="*/ 569 w 642"/>
                <a:gd name="T103" fmla="*/ 76 h 77"/>
                <a:gd name="T104" fmla="*/ 636 w 642"/>
                <a:gd name="T105" fmla="*/ 40 h 77"/>
                <a:gd name="T106" fmla="*/ 588 w 642"/>
                <a:gd name="T107" fmla="*/ 76 h 77"/>
                <a:gd name="T108" fmla="*/ 593 w 642"/>
                <a:gd name="T109" fmla="*/ 35 h 77"/>
                <a:gd name="T110" fmla="*/ 642 w 642"/>
                <a:gd name="T111"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2" h="77">
                  <a:moveTo>
                    <a:pt x="27" y="6"/>
                  </a:moveTo>
                  <a:cubicBezTo>
                    <a:pt x="27" y="76"/>
                    <a:pt x="27" y="76"/>
                    <a:pt x="27" y="76"/>
                  </a:cubicBezTo>
                  <a:cubicBezTo>
                    <a:pt x="21" y="76"/>
                    <a:pt x="21" y="76"/>
                    <a:pt x="21" y="76"/>
                  </a:cubicBezTo>
                  <a:cubicBezTo>
                    <a:pt x="21" y="6"/>
                    <a:pt x="21" y="6"/>
                    <a:pt x="21" y="6"/>
                  </a:cubicBezTo>
                  <a:cubicBezTo>
                    <a:pt x="0" y="6"/>
                    <a:pt x="0" y="6"/>
                    <a:pt x="0" y="6"/>
                  </a:cubicBezTo>
                  <a:cubicBezTo>
                    <a:pt x="0" y="1"/>
                    <a:pt x="0" y="1"/>
                    <a:pt x="0" y="1"/>
                  </a:cubicBezTo>
                  <a:cubicBezTo>
                    <a:pt x="48" y="1"/>
                    <a:pt x="48" y="1"/>
                    <a:pt x="48" y="1"/>
                  </a:cubicBezTo>
                  <a:cubicBezTo>
                    <a:pt x="48" y="6"/>
                    <a:pt x="48" y="6"/>
                    <a:pt x="48" y="6"/>
                  </a:cubicBezTo>
                  <a:lnTo>
                    <a:pt x="27" y="6"/>
                  </a:lnTo>
                  <a:close/>
                  <a:moveTo>
                    <a:pt x="61" y="76"/>
                  </a:moveTo>
                  <a:cubicBezTo>
                    <a:pt x="61" y="1"/>
                    <a:pt x="61" y="1"/>
                    <a:pt x="61" y="1"/>
                  </a:cubicBezTo>
                  <a:cubicBezTo>
                    <a:pt x="96" y="1"/>
                    <a:pt x="96" y="1"/>
                    <a:pt x="96" y="1"/>
                  </a:cubicBezTo>
                  <a:cubicBezTo>
                    <a:pt x="96" y="6"/>
                    <a:pt x="96" y="6"/>
                    <a:pt x="96" y="6"/>
                  </a:cubicBezTo>
                  <a:cubicBezTo>
                    <a:pt x="66" y="6"/>
                    <a:pt x="66" y="6"/>
                    <a:pt x="66" y="6"/>
                  </a:cubicBezTo>
                  <a:cubicBezTo>
                    <a:pt x="66" y="36"/>
                    <a:pt x="66" y="36"/>
                    <a:pt x="66" y="36"/>
                  </a:cubicBezTo>
                  <a:cubicBezTo>
                    <a:pt x="94" y="36"/>
                    <a:pt x="94" y="36"/>
                    <a:pt x="94" y="36"/>
                  </a:cubicBezTo>
                  <a:cubicBezTo>
                    <a:pt x="94" y="40"/>
                    <a:pt x="94" y="40"/>
                    <a:pt x="94" y="40"/>
                  </a:cubicBezTo>
                  <a:cubicBezTo>
                    <a:pt x="66" y="40"/>
                    <a:pt x="66" y="40"/>
                    <a:pt x="66" y="40"/>
                  </a:cubicBezTo>
                  <a:cubicBezTo>
                    <a:pt x="66" y="71"/>
                    <a:pt x="66" y="71"/>
                    <a:pt x="66" y="71"/>
                  </a:cubicBezTo>
                  <a:cubicBezTo>
                    <a:pt x="98" y="71"/>
                    <a:pt x="98" y="71"/>
                    <a:pt x="98" y="71"/>
                  </a:cubicBezTo>
                  <a:cubicBezTo>
                    <a:pt x="98" y="76"/>
                    <a:pt x="98" y="76"/>
                    <a:pt x="98" y="76"/>
                  </a:cubicBezTo>
                  <a:lnTo>
                    <a:pt x="61" y="76"/>
                  </a:lnTo>
                  <a:close/>
                  <a:moveTo>
                    <a:pt x="148" y="52"/>
                  </a:moveTo>
                  <a:cubicBezTo>
                    <a:pt x="145" y="46"/>
                    <a:pt x="142" y="42"/>
                    <a:pt x="139" y="41"/>
                  </a:cubicBezTo>
                  <a:cubicBezTo>
                    <a:pt x="139" y="41"/>
                    <a:pt x="139" y="41"/>
                    <a:pt x="139" y="41"/>
                  </a:cubicBezTo>
                  <a:cubicBezTo>
                    <a:pt x="145" y="40"/>
                    <a:pt x="149" y="38"/>
                    <a:pt x="152" y="34"/>
                  </a:cubicBezTo>
                  <a:cubicBezTo>
                    <a:pt x="156" y="30"/>
                    <a:pt x="157" y="26"/>
                    <a:pt x="157" y="20"/>
                  </a:cubicBezTo>
                  <a:cubicBezTo>
                    <a:pt x="157" y="14"/>
                    <a:pt x="155" y="10"/>
                    <a:pt x="151" y="6"/>
                  </a:cubicBezTo>
                  <a:cubicBezTo>
                    <a:pt x="148" y="3"/>
                    <a:pt x="142" y="1"/>
                    <a:pt x="136" y="1"/>
                  </a:cubicBezTo>
                  <a:cubicBezTo>
                    <a:pt x="115" y="1"/>
                    <a:pt x="115" y="1"/>
                    <a:pt x="115" y="1"/>
                  </a:cubicBezTo>
                  <a:cubicBezTo>
                    <a:pt x="115" y="76"/>
                    <a:pt x="115" y="76"/>
                    <a:pt x="115" y="76"/>
                  </a:cubicBezTo>
                  <a:cubicBezTo>
                    <a:pt x="120" y="76"/>
                    <a:pt x="120" y="76"/>
                    <a:pt x="120" y="76"/>
                  </a:cubicBezTo>
                  <a:cubicBezTo>
                    <a:pt x="120" y="43"/>
                    <a:pt x="120" y="43"/>
                    <a:pt x="120" y="43"/>
                  </a:cubicBezTo>
                  <a:cubicBezTo>
                    <a:pt x="129" y="43"/>
                    <a:pt x="129" y="43"/>
                    <a:pt x="129" y="43"/>
                  </a:cubicBezTo>
                  <a:cubicBezTo>
                    <a:pt x="133" y="43"/>
                    <a:pt x="135" y="43"/>
                    <a:pt x="137" y="45"/>
                  </a:cubicBezTo>
                  <a:cubicBezTo>
                    <a:pt x="139" y="46"/>
                    <a:pt x="141" y="49"/>
                    <a:pt x="143" y="54"/>
                  </a:cubicBezTo>
                  <a:cubicBezTo>
                    <a:pt x="153" y="76"/>
                    <a:pt x="153" y="76"/>
                    <a:pt x="153" y="76"/>
                  </a:cubicBezTo>
                  <a:cubicBezTo>
                    <a:pt x="159" y="76"/>
                    <a:pt x="159" y="76"/>
                    <a:pt x="159" y="76"/>
                  </a:cubicBezTo>
                  <a:lnTo>
                    <a:pt x="148" y="52"/>
                  </a:lnTo>
                  <a:close/>
                  <a:moveTo>
                    <a:pt x="133" y="38"/>
                  </a:moveTo>
                  <a:cubicBezTo>
                    <a:pt x="120" y="38"/>
                    <a:pt x="120" y="38"/>
                    <a:pt x="120" y="38"/>
                  </a:cubicBezTo>
                  <a:cubicBezTo>
                    <a:pt x="120" y="6"/>
                    <a:pt x="120" y="6"/>
                    <a:pt x="120" y="6"/>
                  </a:cubicBezTo>
                  <a:cubicBezTo>
                    <a:pt x="134" y="6"/>
                    <a:pt x="134" y="6"/>
                    <a:pt x="134" y="6"/>
                  </a:cubicBezTo>
                  <a:cubicBezTo>
                    <a:pt x="140" y="6"/>
                    <a:pt x="144" y="7"/>
                    <a:pt x="147" y="10"/>
                  </a:cubicBezTo>
                  <a:cubicBezTo>
                    <a:pt x="150" y="12"/>
                    <a:pt x="152" y="16"/>
                    <a:pt x="152" y="21"/>
                  </a:cubicBezTo>
                  <a:cubicBezTo>
                    <a:pt x="152" y="26"/>
                    <a:pt x="150" y="30"/>
                    <a:pt x="147" y="33"/>
                  </a:cubicBezTo>
                  <a:cubicBezTo>
                    <a:pt x="143" y="36"/>
                    <a:pt x="139" y="38"/>
                    <a:pt x="133" y="38"/>
                  </a:cubicBezTo>
                  <a:close/>
                  <a:moveTo>
                    <a:pt x="175" y="76"/>
                  </a:moveTo>
                  <a:cubicBezTo>
                    <a:pt x="175" y="1"/>
                    <a:pt x="175" y="1"/>
                    <a:pt x="175" y="1"/>
                  </a:cubicBezTo>
                  <a:cubicBezTo>
                    <a:pt x="180" y="1"/>
                    <a:pt x="180" y="1"/>
                    <a:pt x="180" y="1"/>
                  </a:cubicBezTo>
                  <a:cubicBezTo>
                    <a:pt x="180" y="76"/>
                    <a:pt x="180" y="76"/>
                    <a:pt x="180" y="76"/>
                  </a:cubicBezTo>
                  <a:lnTo>
                    <a:pt x="175" y="76"/>
                  </a:lnTo>
                  <a:close/>
                  <a:moveTo>
                    <a:pt x="264" y="76"/>
                  </a:moveTo>
                  <a:cubicBezTo>
                    <a:pt x="264" y="23"/>
                    <a:pt x="264" y="23"/>
                    <a:pt x="264" y="23"/>
                  </a:cubicBezTo>
                  <a:cubicBezTo>
                    <a:pt x="264" y="21"/>
                    <a:pt x="265" y="18"/>
                    <a:pt x="265" y="12"/>
                  </a:cubicBezTo>
                  <a:cubicBezTo>
                    <a:pt x="265" y="12"/>
                    <a:pt x="265" y="12"/>
                    <a:pt x="265" y="12"/>
                  </a:cubicBezTo>
                  <a:cubicBezTo>
                    <a:pt x="264" y="14"/>
                    <a:pt x="263" y="17"/>
                    <a:pt x="262" y="18"/>
                  </a:cubicBezTo>
                  <a:cubicBezTo>
                    <a:pt x="235" y="76"/>
                    <a:pt x="235" y="76"/>
                    <a:pt x="235" y="76"/>
                  </a:cubicBezTo>
                  <a:cubicBezTo>
                    <a:pt x="234" y="76"/>
                    <a:pt x="234" y="76"/>
                    <a:pt x="234" y="76"/>
                  </a:cubicBezTo>
                  <a:cubicBezTo>
                    <a:pt x="207" y="18"/>
                    <a:pt x="207" y="18"/>
                    <a:pt x="207" y="18"/>
                  </a:cubicBezTo>
                  <a:cubicBezTo>
                    <a:pt x="206" y="17"/>
                    <a:pt x="205" y="14"/>
                    <a:pt x="204" y="11"/>
                  </a:cubicBezTo>
                  <a:cubicBezTo>
                    <a:pt x="204" y="11"/>
                    <a:pt x="204" y="11"/>
                    <a:pt x="204" y="11"/>
                  </a:cubicBezTo>
                  <a:cubicBezTo>
                    <a:pt x="204" y="15"/>
                    <a:pt x="204" y="18"/>
                    <a:pt x="204" y="21"/>
                  </a:cubicBezTo>
                  <a:cubicBezTo>
                    <a:pt x="204" y="76"/>
                    <a:pt x="204" y="76"/>
                    <a:pt x="204" y="76"/>
                  </a:cubicBezTo>
                  <a:cubicBezTo>
                    <a:pt x="199" y="76"/>
                    <a:pt x="199" y="76"/>
                    <a:pt x="199" y="76"/>
                  </a:cubicBezTo>
                  <a:cubicBezTo>
                    <a:pt x="199" y="1"/>
                    <a:pt x="199" y="1"/>
                    <a:pt x="199" y="1"/>
                  </a:cubicBezTo>
                  <a:cubicBezTo>
                    <a:pt x="204" y="1"/>
                    <a:pt x="204" y="1"/>
                    <a:pt x="204" y="1"/>
                  </a:cubicBezTo>
                  <a:cubicBezTo>
                    <a:pt x="232" y="61"/>
                    <a:pt x="232" y="61"/>
                    <a:pt x="232" y="61"/>
                  </a:cubicBezTo>
                  <a:cubicBezTo>
                    <a:pt x="232" y="62"/>
                    <a:pt x="232" y="62"/>
                    <a:pt x="233" y="63"/>
                  </a:cubicBezTo>
                  <a:cubicBezTo>
                    <a:pt x="233" y="63"/>
                    <a:pt x="233" y="64"/>
                    <a:pt x="233" y="65"/>
                  </a:cubicBezTo>
                  <a:cubicBezTo>
                    <a:pt x="234" y="66"/>
                    <a:pt x="234" y="67"/>
                    <a:pt x="234" y="68"/>
                  </a:cubicBezTo>
                  <a:cubicBezTo>
                    <a:pt x="235" y="68"/>
                    <a:pt x="235" y="68"/>
                    <a:pt x="235" y="68"/>
                  </a:cubicBezTo>
                  <a:cubicBezTo>
                    <a:pt x="235" y="66"/>
                    <a:pt x="235" y="66"/>
                    <a:pt x="235" y="66"/>
                  </a:cubicBezTo>
                  <a:cubicBezTo>
                    <a:pt x="235" y="66"/>
                    <a:pt x="236" y="64"/>
                    <a:pt x="237" y="61"/>
                  </a:cubicBezTo>
                  <a:cubicBezTo>
                    <a:pt x="265" y="1"/>
                    <a:pt x="265" y="1"/>
                    <a:pt x="265" y="1"/>
                  </a:cubicBezTo>
                  <a:cubicBezTo>
                    <a:pt x="269" y="1"/>
                    <a:pt x="269" y="1"/>
                    <a:pt x="269" y="1"/>
                  </a:cubicBezTo>
                  <a:cubicBezTo>
                    <a:pt x="269" y="76"/>
                    <a:pt x="269" y="76"/>
                    <a:pt x="269" y="76"/>
                  </a:cubicBezTo>
                  <a:lnTo>
                    <a:pt x="264" y="76"/>
                  </a:lnTo>
                  <a:close/>
                  <a:moveTo>
                    <a:pt x="316" y="1"/>
                  </a:moveTo>
                  <a:cubicBezTo>
                    <a:pt x="311" y="1"/>
                    <a:pt x="311" y="1"/>
                    <a:pt x="311" y="1"/>
                  </a:cubicBezTo>
                  <a:cubicBezTo>
                    <a:pt x="282" y="76"/>
                    <a:pt x="282" y="76"/>
                    <a:pt x="282" y="76"/>
                  </a:cubicBezTo>
                  <a:cubicBezTo>
                    <a:pt x="288" y="76"/>
                    <a:pt x="288" y="76"/>
                    <a:pt x="288" y="76"/>
                  </a:cubicBezTo>
                  <a:cubicBezTo>
                    <a:pt x="297" y="53"/>
                    <a:pt x="297" y="53"/>
                    <a:pt x="297" y="53"/>
                  </a:cubicBezTo>
                  <a:cubicBezTo>
                    <a:pt x="329" y="53"/>
                    <a:pt x="329" y="53"/>
                    <a:pt x="329" y="53"/>
                  </a:cubicBezTo>
                  <a:cubicBezTo>
                    <a:pt x="338" y="76"/>
                    <a:pt x="338" y="76"/>
                    <a:pt x="338" y="76"/>
                  </a:cubicBezTo>
                  <a:cubicBezTo>
                    <a:pt x="344" y="76"/>
                    <a:pt x="344" y="76"/>
                    <a:pt x="344" y="76"/>
                  </a:cubicBezTo>
                  <a:lnTo>
                    <a:pt x="316" y="1"/>
                  </a:lnTo>
                  <a:close/>
                  <a:moveTo>
                    <a:pt x="298" y="48"/>
                  </a:moveTo>
                  <a:cubicBezTo>
                    <a:pt x="311" y="13"/>
                    <a:pt x="311" y="13"/>
                    <a:pt x="311" y="13"/>
                  </a:cubicBezTo>
                  <a:cubicBezTo>
                    <a:pt x="312" y="12"/>
                    <a:pt x="312" y="10"/>
                    <a:pt x="313" y="7"/>
                  </a:cubicBezTo>
                  <a:cubicBezTo>
                    <a:pt x="313" y="7"/>
                    <a:pt x="313" y="7"/>
                    <a:pt x="313" y="7"/>
                  </a:cubicBezTo>
                  <a:cubicBezTo>
                    <a:pt x="313" y="8"/>
                    <a:pt x="313" y="9"/>
                    <a:pt x="314" y="10"/>
                  </a:cubicBezTo>
                  <a:cubicBezTo>
                    <a:pt x="314" y="11"/>
                    <a:pt x="314" y="12"/>
                    <a:pt x="315" y="13"/>
                  </a:cubicBezTo>
                  <a:cubicBezTo>
                    <a:pt x="327" y="48"/>
                    <a:pt x="327" y="48"/>
                    <a:pt x="327" y="48"/>
                  </a:cubicBezTo>
                  <a:lnTo>
                    <a:pt x="298" y="48"/>
                  </a:lnTo>
                  <a:close/>
                  <a:moveTo>
                    <a:pt x="425" y="76"/>
                  </a:moveTo>
                  <a:cubicBezTo>
                    <a:pt x="393" y="40"/>
                    <a:pt x="393" y="40"/>
                    <a:pt x="393" y="40"/>
                  </a:cubicBezTo>
                  <a:cubicBezTo>
                    <a:pt x="392" y="39"/>
                    <a:pt x="391" y="39"/>
                    <a:pt x="391" y="38"/>
                  </a:cubicBezTo>
                  <a:cubicBezTo>
                    <a:pt x="391" y="38"/>
                    <a:pt x="391" y="38"/>
                    <a:pt x="391" y="38"/>
                  </a:cubicBezTo>
                  <a:cubicBezTo>
                    <a:pt x="391" y="76"/>
                    <a:pt x="391" y="76"/>
                    <a:pt x="391" y="76"/>
                  </a:cubicBezTo>
                  <a:cubicBezTo>
                    <a:pt x="386" y="76"/>
                    <a:pt x="386" y="76"/>
                    <a:pt x="386" y="76"/>
                  </a:cubicBezTo>
                  <a:cubicBezTo>
                    <a:pt x="386" y="1"/>
                    <a:pt x="386" y="1"/>
                    <a:pt x="386" y="1"/>
                  </a:cubicBezTo>
                  <a:cubicBezTo>
                    <a:pt x="391" y="1"/>
                    <a:pt x="391" y="1"/>
                    <a:pt x="391" y="1"/>
                  </a:cubicBezTo>
                  <a:cubicBezTo>
                    <a:pt x="391" y="36"/>
                    <a:pt x="391" y="36"/>
                    <a:pt x="391" y="36"/>
                  </a:cubicBezTo>
                  <a:cubicBezTo>
                    <a:pt x="391" y="36"/>
                    <a:pt x="391" y="36"/>
                    <a:pt x="391" y="36"/>
                  </a:cubicBezTo>
                  <a:cubicBezTo>
                    <a:pt x="392" y="36"/>
                    <a:pt x="392" y="35"/>
                    <a:pt x="393" y="34"/>
                  </a:cubicBezTo>
                  <a:cubicBezTo>
                    <a:pt x="423" y="1"/>
                    <a:pt x="423" y="1"/>
                    <a:pt x="423" y="1"/>
                  </a:cubicBezTo>
                  <a:cubicBezTo>
                    <a:pt x="430" y="1"/>
                    <a:pt x="430" y="1"/>
                    <a:pt x="430" y="1"/>
                  </a:cubicBezTo>
                  <a:cubicBezTo>
                    <a:pt x="397" y="37"/>
                    <a:pt x="397" y="37"/>
                    <a:pt x="397" y="37"/>
                  </a:cubicBezTo>
                  <a:cubicBezTo>
                    <a:pt x="432" y="76"/>
                    <a:pt x="432" y="76"/>
                    <a:pt x="432" y="76"/>
                  </a:cubicBezTo>
                  <a:lnTo>
                    <a:pt x="425" y="76"/>
                  </a:lnTo>
                  <a:close/>
                  <a:moveTo>
                    <a:pt x="469" y="1"/>
                  </a:moveTo>
                  <a:cubicBezTo>
                    <a:pt x="464" y="1"/>
                    <a:pt x="464" y="1"/>
                    <a:pt x="464" y="1"/>
                  </a:cubicBezTo>
                  <a:cubicBezTo>
                    <a:pt x="436" y="76"/>
                    <a:pt x="436" y="76"/>
                    <a:pt x="436" y="76"/>
                  </a:cubicBezTo>
                  <a:cubicBezTo>
                    <a:pt x="442" y="76"/>
                    <a:pt x="442" y="76"/>
                    <a:pt x="442" y="76"/>
                  </a:cubicBezTo>
                  <a:cubicBezTo>
                    <a:pt x="450" y="53"/>
                    <a:pt x="450" y="53"/>
                    <a:pt x="450" y="53"/>
                  </a:cubicBezTo>
                  <a:cubicBezTo>
                    <a:pt x="483" y="53"/>
                    <a:pt x="483" y="53"/>
                    <a:pt x="483" y="53"/>
                  </a:cubicBezTo>
                  <a:cubicBezTo>
                    <a:pt x="492" y="76"/>
                    <a:pt x="492" y="76"/>
                    <a:pt x="492" y="76"/>
                  </a:cubicBezTo>
                  <a:cubicBezTo>
                    <a:pt x="497" y="76"/>
                    <a:pt x="497" y="76"/>
                    <a:pt x="497" y="76"/>
                  </a:cubicBezTo>
                  <a:lnTo>
                    <a:pt x="469" y="1"/>
                  </a:lnTo>
                  <a:close/>
                  <a:moveTo>
                    <a:pt x="452" y="48"/>
                  </a:moveTo>
                  <a:cubicBezTo>
                    <a:pt x="465" y="13"/>
                    <a:pt x="465" y="13"/>
                    <a:pt x="465" y="13"/>
                  </a:cubicBezTo>
                  <a:cubicBezTo>
                    <a:pt x="465" y="12"/>
                    <a:pt x="466" y="10"/>
                    <a:pt x="467" y="7"/>
                  </a:cubicBezTo>
                  <a:cubicBezTo>
                    <a:pt x="467" y="7"/>
                    <a:pt x="467" y="7"/>
                    <a:pt x="467" y="7"/>
                  </a:cubicBezTo>
                  <a:cubicBezTo>
                    <a:pt x="467" y="8"/>
                    <a:pt x="467" y="9"/>
                    <a:pt x="468" y="10"/>
                  </a:cubicBezTo>
                  <a:cubicBezTo>
                    <a:pt x="468" y="11"/>
                    <a:pt x="468" y="12"/>
                    <a:pt x="468" y="13"/>
                  </a:cubicBezTo>
                  <a:cubicBezTo>
                    <a:pt x="481" y="48"/>
                    <a:pt x="481" y="48"/>
                    <a:pt x="481" y="48"/>
                  </a:cubicBezTo>
                  <a:lnTo>
                    <a:pt x="452" y="48"/>
                  </a:lnTo>
                  <a:close/>
                  <a:moveTo>
                    <a:pt x="508" y="73"/>
                  </a:moveTo>
                  <a:cubicBezTo>
                    <a:pt x="508" y="67"/>
                    <a:pt x="508" y="67"/>
                    <a:pt x="508" y="67"/>
                  </a:cubicBezTo>
                  <a:cubicBezTo>
                    <a:pt x="513" y="71"/>
                    <a:pt x="519" y="73"/>
                    <a:pt x="524" y="73"/>
                  </a:cubicBezTo>
                  <a:cubicBezTo>
                    <a:pt x="530" y="73"/>
                    <a:pt x="535" y="71"/>
                    <a:pt x="538" y="69"/>
                  </a:cubicBezTo>
                  <a:cubicBezTo>
                    <a:pt x="541" y="67"/>
                    <a:pt x="542" y="63"/>
                    <a:pt x="542" y="59"/>
                  </a:cubicBezTo>
                  <a:cubicBezTo>
                    <a:pt x="542" y="55"/>
                    <a:pt x="541" y="52"/>
                    <a:pt x="539" y="50"/>
                  </a:cubicBezTo>
                  <a:cubicBezTo>
                    <a:pt x="537" y="47"/>
                    <a:pt x="533" y="44"/>
                    <a:pt x="526" y="40"/>
                  </a:cubicBezTo>
                  <a:cubicBezTo>
                    <a:pt x="518" y="36"/>
                    <a:pt x="513" y="32"/>
                    <a:pt x="511" y="29"/>
                  </a:cubicBezTo>
                  <a:cubicBezTo>
                    <a:pt x="509" y="26"/>
                    <a:pt x="508" y="23"/>
                    <a:pt x="508" y="19"/>
                  </a:cubicBezTo>
                  <a:cubicBezTo>
                    <a:pt x="508" y="13"/>
                    <a:pt x="510" y="9"/>
                    <a:pt x="514" y="5"/>
                  </a:cubicBezTo>
                  <a:cubicBezTo>
                    <a:pt x="519" y="1"/>
                    <a:pt x="524" y="0"/>
                    <a:pt x="531" y="0"/>
                  </a:cubicBezTo>
                  <a:cubicBezTo>
                    <a:pt x="535" y="0"/>
                    <a:pt x="540" y="0"/>
                    <a:pt x="544" y="2"/>
                  </a:cubicBezTo>
                  <a:cubicBezTo>
                    <a:pt x="544" y="7"/>
                    <a:pt x="544" y="7"/>
                    <a:pt x="544" y="7"/>
                  </a:cubicBezTo>
                  <a:cubicBezTo>
                    <a:pt x="540" y="5"/>
                    <a:pt x="535" y="4"/>
                    <a:pt x="530" y="4"/>
                  </a:cubicBezTo>
                  <a:cubicBezTo>
                    <a:pt x="525" y="4"/>
                    <a:pt x="521" y="6"/>
                    <a:pt x="518" y="8"/>
                  </a:cubicBezTo>
                  <a:cubicBezTo>
                    <a:pt x="515" y="11"/>
                    <a:pt x="514" y="14"/>
                    <a:pt x="514" y="18"/>
                  </a:cubicBezTo>
                  <a:cubicBezTo>
                    <a:pt x="514" y="22"/>
                    <a:pt x="515" y="25"/>
                    <a:pt x="517" y="27"/>
                  </a:cubicBezTo>
                  <a:cubicBezTo>
                    <a:pt x="519" y="29"/>
                    <a:pt x="523" y="33"/>
                    <a:pt x="530" y="36"/>
                  </a:cubicBezTo>
                  <a:cubicBezTo>
                    <a:pt x="537" y="40"/>
                    <a:pt x="542" y="44"/>
                    <a:pt x="544" y="47"/>
                  </a:cubicBezTo>
                  <a:cubicBezTo>
                    <a:pt x="546" y="50"/>
                    <a:pt x="547" y="54"/>
                    <a:pt x="547" y="58"/>
                  </a:cubicBezTo>
                  <a:cubicBezTo>
                    <a:pt x="547" y="64"/>
                    <a:pt x="545" y="68"/>
                    <a:pt x="541" y="72"/>
                  </a:cubicBezTo>
                  <a:cubicBezTo>
                    <a:pt x="537" y="76"/>
                    <a:pt x="532" y="77"/>
                    <a:pt x="524" y="77"/>
                  </a:cubicBezTo>
                  <a:cubicBezTo>
                    <a:pt x="522" y="77"/>
                    <a:pt x="519" y="77"/>
                    <a:pt x="516" y="76"/>
                  </a:cubicBezTo>
                  <a:cubicBezTo>
                    <a:pt x="512" y="75"/>
                    <a:pt x="510" y="74"/>
                    <a:pt x="508" y="73"/>
                  </a:cubicBezTo>
                  <a:close/>
                  <a:moveTo>
                    <a:pt x="564" y="76"/>
                  </a:moveTo>
                  <a:cubicBezTo>
                    <a:pt x="564" y="1"/>
                    <a:pt x="564" y="1"/>
                    <a:pt x="564" y="1"/>
                  </a:cubicBezTo>
                  <a:cubicBezTo>
                    <a:pt x="569" y="1"/>
                    <a:pt x="569" y="1"/>
                    <a:pt x="569" y="1"/>
                  </a:cubicBezTo>
                  <a:cubicBezTo>
                    <a:pt x="569" y="76"/>
                    <a:pt x="569" y="76"/>
                    <a:pt x="569" y="76"/>
                  </a:cubicBezTo>
                  <a:lnTo>
                    <a:pt x="564" y="76"/>
                  </a:lnTo>
                  <a:close/>
                  <a:moveTo>
                    <a:pt x="636" y="76"/>
                  </a:moveTo>
                  <a:cubicBezTo>
                    <a:pt x="636" y="40"/>
                    <a:pt x="636" y="40"/>
                    <a:pt x="636" y="40"/>
                  </a:cubicBezTo>
                  <a:cubicBezTo>
                    <a:pt x="593" y="40"/>
                    <a:pt x="593" y="40"/>
                    <a:pt x="593" y="40"/>
                  </a:cubicBezTo>
                  <a:cubicBezTo>
                    <a:pt x="593" y="76"/>
                    <a:pt x="593" y="76"/>
                    <a:pt x="593" y="76"/>
                  </a:cubicBezTo>
                  <a:cubicBezTo>
                    <a:pt x="588" y="76"/>
                    <a:pt x="588" y="76"/>
                    <a:pt x="588" y="76"/>
                  </a:cubicBezTo>
                  <a:cubicBezTo>
                    <a:pt x="588" y="1"/>
                    <a:pt x="588" y="1"/>
                    <a:pt x="588" y="1"/>
                  </a:cubicBezTo>
                  <a:cubicBezTo>
                    <a:pt x="593" y="1"/>
                    <a:pt x="593" y="1"/>
                    <a:pt x="593" y="1"/>
                  </a:cubicBezTo>
                  <a:cubicBezTo>
                    <a:pt x="593" y="35"/>
                    <a:pt x="593" y="35"/>
                    <a:pt x="593" y="35"/>
                  </a:cubicBezTo>
                  <a:cubicBezTo>
                    <a:pt x="636" y="35"/>
                    <a:pt x="636" y="35"/>
                    <a:pt x="636" y="35"/>
                  </a:cubicBezTo>
                  <a:cubicBezTo>
                    <a:pt x="636" y="1"/>
                    <a:pt x="636" y="1"/>
                    <a:pt x="636" y="1"/>
                  </a:cubicBezTo>
                  <a:cubicBezTo>
                    <a:pt x="642" y="1"/>
                    <a:pt x="642" y="1"/>
                    <a:pt x="642" y="1"/>
                  </a:cubicBezTo>
                  <a:cubicBezTo>
                    <a:pt x="642" y="76"/>
                    <a:pt x="642" y="76"/>
                    <a:pt x="642" y="76"/>
                  </a:cubicBezTo>
                  <a:lnTo>
                    <a:pt x="636" y="76"/>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0" name="Freeform 233">
              <a:extLst>
                <a:ext uri="{FF2B5EF4-FFF2-40B4-BE49-F238E27FC236}">
                  <a16:creationId xmlns:a16="http://schemas.microsoft.com/office/drawing/2014/main" id="{67EBF5AA-4BEC-ACF6-03F8-3B3A488D0BA9}"/>
                </a:ext>
                <a:ext uri="{C183D7F6-B498-43B3-948B-1728B52AA6E4}">
                  <adec:decorative xmlns:adec="http://schemas.microsoft.com/office/drawing/2017/decorative" val="1"/>
                </a:ext>
              </a:extLst>
            </p:cNvPr>
            <p:cNvSpPr>
              <a:spLocks noEditPoints="1"/>
            </p:cNvSpPr>
            <p:nvPr/>
          </p:nvSpPr>
          <p:spPr bwMode="auto">
            <a:xfrm>
              <a:off x="6969581" y="4154805"/>
              <a:ext cx="1133734" cy="202406"/>
            </a:xfrm>
            <a:custGeom>
              <a:avLst/>
              <a:gdLst>
                <a:gd name="T0" fmla="*/ 53 w 464"/>
                <a:gd name="T1" fmla="*/ 9 h 78"/>
                <a:gd name="T2" fmla="*/ 51 w 464"/>
                <a:gd name="T3" fmla="*/ 14 h 78"/>
                <a:gd name="T4" fmla="*/ 7 w 464"/>
                <a:gd name="T5" fmla="*/ 15 h 78"/>
                <a:gd name="T6" fmla="*/ 5 w 464"/>
                <a:gd name="T7" fmla="*/ 13 h 78"/>
                <a:gd name="T8" fmla="*/ 0 w 464"/>
                <a:gd name="T9" fmla="*/ 60 h 78"/>
                <a:gd name="T10" fmla="*/ 27 w 464"/>
                <a:gd name="T11" fmla="*/ 45 h 78"/>
                <a:gd name="T12" fmla="*/ 29 w 464"/>
                <a:gd name="T13" fmla="*/ 51 h 78"/>
                <a:gd name="T14" fmla="*/ 52 w 464"/>
                <a:gd name="T15" fmla="*/ 1 h 78"/>
                <a:gd name="T16" fmla="*/ 53 w 464"/>
                <a:gd name="T17" fmla="*/ 60 h 78"/>
                <a:gd name="T18" fmla="*/ 73 w 464"/>
                <a:gd name="T19" fmla="*/ 37 h 78"/>
                <a:gd name="T20" fmla="*/ 78 w 464"/>
                <a:gd name="T21" fmla="*/ 37 h 78"/>
                <a:gd name="T22" fmla="*/ 110 w 464"/>
                <a:gd name="T23" fmla="*/ 37 h 78"/>
                <a:gd name="T24" fmla="*/ 115 w 464"/>
                <a:gd name="T25" fmla="*/ 36 h 78"/>
                <a:gd name="T26" fmla="*/ 135 w 464"/>
                <a:gd name="T27" fmla="*/ 1 h 78"/>
                <a:gd name="T28" fmla="*/ 159 w 464"/>
                <a:gd name="T29" fmla="*/ 60 h 78"/>
                <a:gd name="T30" fmla="*/ 182 w 464"/>
                <a:gd name="T31" fmla="*/ 60 h 78"/>
                <a:gd name="T32" fmla="*/ 159 w 464"/>
                <a:gd name="T33" fmla="*/ 6 h 78"/>
                <a:gd name="T34" fmla="*/ 199 w 464"/>
                <a:gd name="T35" fmla="*/ 6 h 78"/>
                <a:gd name="T36" fmla="*/ 178 w 464"/>
                <a:gd name="T37" fmla="*/ 78 h 78"/>
                <a:gd name="T38" fmla="*/ 178 w 464"/>
                <a:gd name="T39" fmla="*/ 75 h 78"/>
                <a:gd name="T40" fmla="*/ 178 w 464"/>
                <a:gd name="T41" fmla="*/ 68 h 78"/>
                <a:gd name="T42" fmla="*/ 180 w 464"/>
                <a:gd name="T43" fmla="*/ 60 h 78"/>
                <a:gd name="T44" fmla="*/ 189 w 464"/>
                <a:gd name="T45" fmla="*/ 71 h 78"/>
                <a:gd name="T46" fmla="*/ 208 w 464"/>
                <a:gd name="T47" fmla="*/ 37 h 78"/>
                <a:gd name="T48" fmla="*/ 213 w 464"/>
                <a:gd name="T49" fmla="*/ 37 h 78"/>
                <a:gd name="T50" fmla="*/ 245 w 464"/>
                <a:gd name="T51" fmla="*/ 37 h 78"/>
                <a:gd name="T52" fmla="*/ 250 w 464"/>
                <a:gd name="T53" fmla="*/ 36 h 78"/>
                <a:gd name="T54" fmla="*/ 318 w 464"/>
                <a:gd name="T55" fmla="*/ 9 h 78"/>
                <a:gd name="T56" fmla="*/ 316 w 464"/>
                <a:gd name="T57" fmla="*/ 14 h 78"/>
                <a:gd name="T58" fmla="*/ 272 w 464"/>
                <a:gd name="T59" fmla="*/ 15 h 78"/>
                <a:gd name="T60" fmla="*/ 270 w 464"/>
                <a:gd name="T61" fmla="*/ 13 h 78"/>
                <a:gd name="T62" fmla="*/ 265 w 464"/>
                <a:gd name="T63" fmla="*/ 60 h 78"/>
                <a:gd name="T64" fmla="*/ 292 w 464"/>
                <a:gd name="T65" fmla="*/ 45 h 78"/>
                <a:gd name="T66" fmla="*/ 294 w 464"/>
                <a:gd name="T67" fmla="*/ 51 h 78"/>
                <a:gd name="T68" fmla="*/ 317 w 464"/>
                <a:gd name="T69" fmla="*/ 1 h 78"/>
                <a:gd name="T70" fmla="*/ 317 w 464"/>
                <a:gd name="T71" fmla="*/ 60 h 78"/>
                <a:gd name="T72" fmla="*/ 367 w 464"/>
                <a:gd name="T73" fmla="*/ 1 h 78"/>
                <a:gd name="T74" fmla="*/ 344 w 464"/>
                <a:gd name="T75" fmla="*/ 27 h 78"/>
                <a:gd name="T76" fmla="*/ 344 w 464"/>
                <a:gd name="T77" fmla="*/ 32 h 78"/>
                <a:gd name="T78" fmla="*/ 368 w 464"/>
                <a:gd name="T79" fmla="*/ 60 h 78"/>
                <a:gd name="T80" fmla="*/ 382 w 464"/>
                <a:gd name="T81" fmla="*/ 53 h 78"/>
                <a:gd name="T82" fmla="*/ 393 w 464"/>
                <a:gd name="T83" fmla="*/ 56 h 78"/>
                <a:gd name="T84" fmla="*/ 406 w 464"/>
                <a:gd name="T85" fmla="*/ 42 h 78"/>
                <a:gd name="T86" fmla="*/ 393 w 464"/>
                <a:gd name="T87" fmla="*/ 32 h 78"/>
                <a:gd name="T88" fmla="*/ 380 w 464"/>
                <a:gd name="T89" fmla="*/ 20 h 78"/>
                <a:gd name="T90" fmla="*/ 384 w 464"/>
                <a:gd name="T91" fmla="*/ 4 h 78"/>
                <a:gd name="T92" fmla="*/ 410 w 464"/>
                <a:gd name="T93" fmla="*/ 2 h 78"/>
                <a:gd name="T94" fmla="*/ 392 w 464"/>
                <a:gd name="T95" fmla="*/ 5 h 78"/>
                <a:gd name="T96" fmla="*/ 384 w 464"/>
                <a:gd name="T97" fmla="*/ 15 h 78"/>
                <a:gd name="T98" fmla="*/ 391 w 464"/>
                <a:gd name="T99" fmla="*/ 25 h 78"/>
                <a:gd name="T100" fmla="*/ 408 w 464"/>
                <a:gd name="T101" fmla="*/ 36 h 78"/>
                <a:gd name="T102" fmla="*/ 411 w 464"/>
                <a:gd name="T103" fmla="*/ 52 h 78"/>
                <a:gd name="T104" fmla="*/ 393 w 464"/>
                <a:gd name="T105" fmla="*/ 61 h 78"/>
                <a:gd name="T106" fmla="*/ 381 w 464"/>
                <a:gd name="T107" fmla="*/ 59 h 78"/>
                <a:gd name="T108" fmla="*/ 464 w 464"/>
                <a:gd name="T109" fmla="*/ 58 h 78"/>
                <a:gd name="T110" fmla="*/ 428 w 464"/>
                <a:gd name="T111" fmla="*/ 53 h 78"/>
                <a:gd name="T112" fmla="*/ 423 w 464"/>
                <a:gd name="T113" fmla="*/ 19 h 78"/>
                <a:gd name="T114" fmla="*/ 451 w 464"/>
                <a:gd name="T115" fmla="*/ 0 h 78"/>
                <a:gd name="T116" fmla="*/ 451 w 464"/>
                <a:gd name="T117" fmla="*/ 5 h 78"/>
                <a:gd name="T118" fmla="*/ 428 w 464"/>
                <a:gd name="T119" fmla="*/ 21 h 78"/>
                <a:gd name="T120" fmla="*/ 432 w 464"/>
                <a:gd name="T121" fmla="*/ 49 h 78"/>
                <a:gd name="T122" fmla="*/ 464 w 464"/>
                <a:gd name="T123"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78">
                  <a:moveTo>
                    <a:pt x="53" y="60"/>
                  </a:moveTo>
                  <a:cubicBezTo>
                    <a:pt x="53" y="19"/>
                    <a:pt x="53" y="19"/>
                    <a:pt x="53" y="19"/>
                  </a:cubicBezTo>
                  <a:cubicBezTo>
                    <a:pt x="53" y="17"/>
                    <a:pt x="53" y="14"/>
                    <a:pt x="53" y="9"/>
                  </a:cubicBezTo>
                  <a:cubicBezTo>
                    <a:pt x="53" y="9"/>
                    <a:pt x="53" y="9"/>
                    <a:pt x="53" y="9"/>
                  </a:cubicBezTo>
                  <a:cubicBezTo>
                    <a:pt x="53" y="10"/>
                    <a:pt x="52" y="11"/>
                    <a:pt x="52" y="12"/>
                  </a:cubicBezTo>
                  <a:cubicBezTo>
                    <a:pt x="52" y="13"/>
                    <a:pt x="51" y="14"/>
                    <a:pt x="51" y="14"/>
                  </a:cubicBezTo>
                  <a:cubicBezTo>
                    <a:pt x="30" y="60"/>
                    <a:pt x="30" y="60"/>
                    <a:pt x="30" y="60"/>
                  </a:cubicBezTo>
                  <a:cubicBezTo>
                    <a:pt x="28" y="60"/>
                    <a:pt x="28" y="60"/>
                    <a:pt x="28" y="60"/>
                  </a:cubicBezTo>
                  <a:cubicBezTo>
                    <a:pt x="7" y="15"/>
                    <a:pt x="7" y="15"/>
                    <a:pt x="7" y="15"/>
                  </a:cubicBezTo>
                  <a:cubicBezTo>
                    <a:pt x="7" y="13"/>
                    <a:pt x="6" y="11"/>
                    <a:pt x="5" y="9"/>
                  </a:cubicBezTo>
                  <a:cubicBezTo>
                    <a:pt x="5" y="9"/>
                    <a:pt x="5" y="9"/>
                    <a:pt x="5" y="9"/>
                  </a:cubicBezTo>
                  <a:cubicBezTo>
                    <a:pt x="5" y="10"/>
                    <a:pt x="5" y="12"/>
                    <a:pt x="5" y="13"/>
                  </a:cubicBezTo>
                  <a:cubicBezTo>
                    <a:pt x="6" y="15"/>
                    <a:pt x="6" y="17"/>
                    <a:pt x="6" y="19"/>
                  </a:cubicBezTo>
                  <a:cubicBezTo>
                    <a:pt x="6" y="60"/>
                    <a:pt x="6" y="60"/>
                    <a:pt x="6" y="60"/>
                  </a:cubicBezTo>
                  <a:cubicBezTo>
                    <a:pt x="0" y="60"/>
                    <a:pt x="0" y="60"/>
                    <a:pt x="0" y="60"/>
                  </a:cubicBezTo>
                  <a:cubicBezTo>
                    <a:pt x="0" y="1"/>
                    <a:pt x="0" y="1"/>
                    <a:pt x="0" y="1"/>
                  </a:cubicBezTo>
                  <a:cubicBezTo>
                    <a:pt x="7" y="1"/>
                    <a:pt x="7" y="1"/>
                    <a:pt x="7" y="1"/>
                  </a:cubicBezTo>
                  <a:cubicBezTo>
                    <a:pt x="27" y="45"/>
                    <a:pt x="27" y="45"/>
                    <a:pt x="27" y="45"/>
                  </a:cubicBezTo>
                  <a:cubicBezTo>
                    <a:pt x="27" y="46"/>
                    <a:pt x="28" y="47"/>
                    <a:pt x="28" y="48"/>
                  </a:cubicBezTo>
                  <a:cubicBezTo>
                    <a:pt x="28" y="49"/>
                    <a:pt x="29" y="50"/>
                    <a:pt x="29" y="51"/>
                  </a:cubicBezTo>
                  <a:cubicBezTo>
                    <a:pt x="29" y="51"/>
                    <a:pt x="29" y="51"/>
                    <a:pt x="29" y="51"/>
                  </a:cubicBezTo>
                  <a:cubicBezTo>
                    <a:pt x="30" y="50"/>
                    <a:pt x="30" y="49"/>
                    <a:pt x="30" y="48"/>
                  </a:cubicBezTo>
                  <a:cubicBezTo>
                    <a:pt x="31" y="47"/>
                    <a:pt x="31" y="46"/>
                    <a:pt x="32" y="45"/>
                  </a:cubicBezTo>
                  <a:cubicBezTo>
                    <a:pt x="52" y="1"/>
                    <a:pt x="52" y="1"/>
                    <a:pt x="52" y="1"/>
                  </a:cubicBezTo>
                  <a:cubicBezTo>
                    <a:pt x="58" y="1"/>
                    <a:pt x="58" y="1"/>
                    <a:pt x="58" y="1"/>
                  </a:cubicBezTo>
                  <a:cubicBezTo>
                    <a:pt x="58" y="60"/>
                    <a:pt x="58" y="60"/>
                    <a:pt x="58" y="60"/>
                  </a:cubicBezTo>
                  <a:lnTo>
                    <a:pt x="53" y="60"/>
                  </a:lnTo>
                  <a:close/>
                  <a:moveTo>
                    <a:pt x="115" y="36"/>
                  </a:moveTo>
                  <a:cubicBezTo>
                    <a:pt x="115" y="53"/>
                    <a:pt x="108" y="61"/>
                    <a:pt x="94" y="61"/>
                  </a:cubicBezTo>
                  <a:cubicBezTo>
                    <a:pt x="80" y="61"/>
                    <a:pt x="73" y="53"/>
                    <a:pt x="73" y="37"/>
                  </a:cubicBezTo>
                  <a:cubicBezTo>
                    <a:pt x="73" y="1"/>
                    <a:pt x="73" y="1"/>
                    <a:pt x="73" y="1"/>
                  </a:cubicBezTo>
                  <a:cubicBezTo>
                    <a:pt x="78" y="1"/>
                    <a:pt x="78" y="1"/>
                    <a:pt x="78" y="1"/>
                  </a:cubicBezTo>
                  <a:cubicBezTo>
                    <a:pt x="78" y="37"/>
                    <a:pt x="78" y="37"/>
                    <a:pt x="78" y="37"/>
                  </a:cubicBezTo>
                  <a:cubicBezTo>
                    <a:pt x="78" y="43"/>
                    <a:pt x="80" y="48"/>
                    <a:pt x="82" y="51"/>
                  </a:cubicBezTo>
                  <a:cubicBezTo>
                    <a:pt x="85" y="54"/>
                    <a:pt x="89" y="56"/>
                    <a:pt x="94" y="56"/>
                  </a:cubicBezTo>
                  <a:cubicBezTo>
                    <a:pt x="105" y="56"/>
                    <a:pt x="110" y="50"/>
                    <a:pt x="110" y="37"/>
                  </a:cubicBezTo>
                  <a:cubicBezTo>
                    <a:pt x="110" y="1"/>
                    <a:pt x="110" y="1"/>
                    <a:pt x="110" y="1"/>
                  </a:cubicBezTo>
                  <a:cubicBezTo>
                    <a:pt x="115" y="1"/>
                    <a:pt x="115" y="1"/>
                    <a:pt x="115" y="1"/>
                  </a:cubicBezTo>
                  <a:lnTo>
                    <a:pt x="115" y="36"/>
                  </a:lnTo>
                  <a:close/>
                  <a:moveTo>
                    <a:pt x="130" y="60"/>
                  </a:moveTo>
                  <a:cubicBezTo>
                    <a:pt x="130" y="1"/>
                    <a:pt x="130" y="1"/>
                    <a:pt x="130" y="1"/>
                  </a:cubicBezTo>
                  <a:cubicBezTo>
                    <a:pt x="135" y="1"/>
                    <a:pt x="135" y="1"/>
                    <a:pt x="135" y="1"/>
                  </a:cubicBezTo>
                  <a:cubicBezTo>
                    <a:pt x="135" y="55"/>
                    <a:pt x="135" y="55"/>
                    <a:pt x="135" y="55"/>
                  </a:cubicBezTo>
                  <a:cubicBezTo>
                    <a:pt x="159" y="55"/>
                    <a:pt x="159" y="55"/>
                    <a:pt x="159" y="55"/>
                  </a:cubicBezTo>
                  <a:cubicBezTo>
                    <a:pt x="159" y="60"/>
                    <a:pt x="159" y="60"/>
                    <a:pt x="159" y="60"/>
                  </a:cubicBezTo>
                  <a:lnTo>
                    <a:pt x="130" y="60"/>
                  </a:lnTo>
                  <a:close/>
                  <a:moveTo>
                    <a:pt x="182" y="6"/>
                  </a:moveTo>
                  <a:cubicBezTo>
                    <a:pt x="182" y="60"/>
                    <a:pt x="182" y="60"/>
                    <a:pt x="182" y="60"/>
                  </a:cubicBezTo>
                  <a:cubicBezTo>
                    <a:pt x="176" y="60"/>
                    <a:pt x="176" y="60"/>
                    <a:pt x="176" y="60"/>
                  </a:cubicBezTo>
                  <a:cubicBezTo>
                    <a:pt x="176" y="6"/>
                    <a:pt x="176" y="6"/>
                    <a:pt x="176" y="6"/>
                  </a:cubicBezTo>
                  <a:cubicBezTo>
                    <a:pt x="159" y="6"/>
                    <a:pt x="159" y="6"/>
                    <a:pt x="159" y="6"/>
                  </a:cubicBezTo>
                  <a:cubicBezTo>
                    <a:pt x="159" y="1"/>
                    <a:pt x="159" y="1"/>
                    <a:pt x="159" y="1"/>
                  </a:cubicBezTo>
                  <a:cubicBezTo>
                    <a:pt x="199" y="1"/>
                    <a:pt x="199" y="1"/>
                    <a:pt x="199" y="1"/>
                  </a:cubicBezTo>
                  <a:cubicBezTo>
                    <a:pt x="199" y="6"/>
                    <a:pt x="199" y="6"/>
                    <a:pt x="199" y="6"/>
                  </a:cubicBezTo>
                  <a:lnTo>
                    <a:pt x="182" y="6"/>
                  </a:lnTo>
                  <a:close/>
                  <a:moveTo>
                    <a:pt x="189" y="71"/>
                  </a:moveTo>
                  <a:cubicBezTo>
                    <a:pt x="189" y="76"/>
                    <a:pt x="185" y="78"/>
                    <a:pt x="178" y="78"/>
                  </a:cubicBezTo>
                  <a:cubicBezTo>
                    <a:pt x="177" y="78"/>
                    <a:pt x="176" y="78"/>
                    <a:pt x="175" y="78"/>
                  </a:cubicBezTo>
                  <a:cubicBezTo>
                    <a:pt x="175" y="74"/>
                    <a:pt x="175" y="74"/>
                    <a:pt x="175" y="74"/>
                  </a:cubicBezTo>
                  <a:cubicBezTo>
                    <a:pt x="176" y="75"/>
                    <a:pt x="177" y="75"/>
                    <a:pt x="178" y="75"/>
                  </a:cubicBezTo>
                  <a:cubicBezTo>
                    <a:pt x="182" y="75"/>
                    <a:pt x="184" y="73"/>
                    <a:pt x="184" y="71"/>
                  </a:cubicBezTo>
                  <a:cubicBezTo>
                    <a:pt x="184" y="69"/>
                    <a:pt x="182" y="67"/>
                    <a:pt x="179" y="67"/>
                  </a:cubicBezTo>
                  <a:cubicBezTo>
                    <a:pt x="178" y="67"/>
                    <a:pt x="178" y="67"/>
                    <a:pt x="178" y="68"/>
                  </a:cubicBezTo>
                  <a:cubicBezTo>
                    <a:pt x="177" y="68"/>
                    <a:pt x="177" y="68"/>
                    <a:pt x="176" y="68"/>
                  </a:cubicBezTo>
                  <a:cubicBezTo>
                    <a:pt x="176" y="60"/>
                    <a:pt x="176" y="60"/>
                    <a:pt x="176" y="60"/>
                  </a:cubicBezTo>
                  <a:cubicBezTo>
                    <a:pt x="180" y="60"/>
                    <a:pt x="180" y="60"/>
                    <a:pt x="180" y="60"/>
                  </a:cubicBezTo>
                  <a:cubicBezTo>
                    <a:pt x="180" y="65"/>
                    <a:pt x="180" y="65"/>
                    <a:pt x="180" y="65"/>
                  </a:cubicBezTo>
                  <a:cubicBezTo>
                    <a:pt x="183" y="65"/>
                    <a:pt x="185" y="65"/>
                    <a:pt x="187" y="66"/>
                  </a:cubicBezTo>
                  <a:cubicBezTo>
                    <a:pt x="188" y="67"/>
                    <a:pt x="189" y="69"/>
                    <a:pt x="189" y="71"/>
                  </a:cubicBezTo>
                  <a:close/>
                  <a:moveTo>
                    <a:pt x="250" y="36"/>
                  </a:moveTo>
                  <a:cubicBezTo>
                    <a:pt x="250" y="53"/>
                    <a:pt x="243" y="61"/>
                    <a:pt x="229" y="61"/>
                  </a:cubicBezTo>
                  <a:cubicBezTo>
                    <a:pt x="215" y="61"/>
                    <a:pt x="208" y="53"/>
                    <a:pt x="208" y="37"/>
                  </a:cubicBezTo>
                  <a:cubicBezTo>
                    <a:pt x="208" y="1"/>
                    <a:pt x="208" y="1"/>
                    <a:pt x="208" y="1"/>
                  </a:cubicBezTo>
                  <a:cubicBezTo>
                    <a:pt x="213" y="1"/>
                    <a:pt x="213" y="1"/>
                    <a:pt x="213" y="1"/>
                  </a:cubicBezTo>
                  <a:cubicBezTo>
                    <a:pt x="213" y="37"/>
                    <a:pt x="213" y="37"/>
                    <a:pt x="213" y="37"/>
                  </a:cubicBezTo>
                  <a:cubicBezTo>
                    <a:pt x="213" y="43"/>
                    <a:pt x="215" y="48"/>
                    <a:pt x="217" y="51"/>
                  </a:cubicBezTo>
                  <a:cubicBezTo>
                    <a:pt x="220" y="54"/>
                    <a:pt x="224" y="56"/>
                    <a:pt x="229" y="56"/>
                  </a:cubicBezTo>
                  <a:cubicBezTo>
                    <a:pt x="240" y="56"/>
                    <a:pt x="245" y="50"/>
                    <a:pt x="245" y="37"/>
                  </a:cubicBezTo>
                  <a:cubicBezTo>
                    <a:pt x="245" y="1"/>
                    <a:pt x="245" y="1"/>
                    <a:pt x="245" y="1"/>
                  </a:cubicBezTo>
                  <a:cubicBezTo>
                    <a:pt x="250" y="1"/>
                    <a:pt x="250" y="1"/>
                    <a:pt x="250" y="1"/>
                  </a:cubicBezTo>
                  <a:lnTo>
                    <a:pt x="250" y="36"/>
                  </a:lnTo>
                  <a:close/>
                  <a:moveTo>
                    <a:pt x="317" y="60"/>
                  </a:moveTo>
                  <a:cubicBezTo>
                    <a:pt x="317" y="19"/>
                    <a:pt x="317" y="19"/>
                    <a:pt x="317" y="19"/>
                  </a:cubicBezTo>
                  <a:cubicBezTo>
                    <a:pt x="317" y="17"/>
                    <a:pt x="318" y="14"/>
                    <a:pt x="318" y="9"/>
                  </a:cubicBezTo>
                  <a:cubicBezTo>
                    <a:pt x="318" y="9"/>
                    <a:pt x="318" y="9"/>
                    <a:pt x="318" y="9"/>
                  </a:cubicBezTo>
                  <a:cubicBezTo>
                    <a:pt x="317" y="10"/>
                    <a:pt x="317" y="11"/>
                    <a:pt x="317" y="12"/>
                  </a:cubicBezTo>
                  <a:cubicBezTo>
                    <a:pt x="316" y="13"/>
                    <a:pt x="316" y="14"/>
                    <a:pt x="316" y="14"/>
                  </a:cubicBezTo>
                  <a:cubicBezTo>
                    <a:pt x="295" y="60"/>
                    <a:pt x="295" y="60"/>
                    <a:pt x="295" y="60"/>
                  </a:cubicBezTo>
                  <a:cubicBezTo>
                    <a:pt x="293" y="60"/>
                    <a:pt x="293" y="60"/>
                    <a:pt x="293" y="60"/>
                  </a:cubicBezTo>
                  <a:cubicBezTo>
                    <a:pt x="272" y="15"/>
                    <a:pt x="272" y="15"/>
                    <a:pt x="272" y="15"/>
                  </a:cubicBezTo>
                  <a:cubicBezTo>
                    <a:pt x="271" y="13"/>
                    <a:pt x="271" y="11"/>
                    <a:pt x="270" y="9"/>
                  </a:cubicBezTo>
                  <a:cubicBezTo>
                    <a:pt x="270" y="9"/>
                    <a:pt x="270" y="9"/>
                    <a:pt x="270" y="9"/>
                  </a:cubicBezTo>
                  <a:cubicBezTo>
                    <a:pt x="270" y="10"/>
                    <a:pt x="270" y="12"/>
                    <a:pt x="270" y="13"/>
                  </a:cubicBezTo>
                  <a:cubicBezTo>
                    <a:pt x="270" y="15"/>
                    <a:pt x="270" y="17"/>
                    <a:pt x="270" y="19"/>
                  </a:cubicBezTo>
                  <a:cubicBezTo>
                    <a:pt x="270" y="60"/>
                    <a:pt x="270" y="60"/>
                    <a:pt x="270" y="60"/>
                  </a:cubicBezTo>
                  <a:cubicBezTo>
                    <a:pt x="265" y="60"/>
                    <a:pt x="265" y="60"/>
                    <a:pt x="265" y="60"/>
                  </a:cubicBezTo>
                  <a:cubicBezTo>
                    <a:pt x="265" y="1"/>
                    <a:pt x="265" y="1"/>
                    <a:pt x="265" y="1"/>
                  </a:cubicBezTo>
                  <a:cubicBezTo>
                    <a:pt x="271" y="1"/>
                    <a:pt x="271" y="1"/>
                    <a:pt x="271" y="1"/>
                  </a:cubicBezTo>
                  <a:cubicBezTo>
                    <a:pt x="292" y="45"/>
                    <a:pt x="292" y="45"/>
                    <a:pt x="292" y="45"/>
                  </a:cubicBezTo>
                  <a:cubicBezTo>
                    <a:pt x="292" y="46"/>
                    <a:pt x="292" y="47"/>
                    <a:pt x="293" y="48"/>
                  </a:cubicBezTo>
                  <a:cubicBezTo>
                    <a:pt x="293" y="49"/>
                    <a:pt x="294" y="50"/>
                    <a:pt x="294" y="51"/>
                  </a:cubicBezTo>
                  <a:cubicBezTo>
                    <a:pt x="294" y="51"/>
                    <a:pt x="294" y="51"/>
                    <a:pt x="294" y="51"/>
                  </a:cubicBezTo>
                  <a:cubicBezTo>
                    <a:pt x="295" y="50"/>
                    <a:pt x="295" y="49"/>
                    <a:pt x="295" y="48"/>
                  </a:cubicBezTo>
                  <a:cubicBezTo>
                    <a:pt x="296" y="47"/>
                    <a:pt x="296" y="46"/>
                    <a:pt x="296" y="45"/>
                  </a:cubicBezTo>
                  <a:cubicBezTo>
                    <a:pt x="317" y="1"/>
                    <a:pt x="317" y="1"/>
                    <a:pt x="317" y="1"/>
                  </a:cubicBezTo>
                  <a:cubicBezTo>
                    <a:pt x="323" y="1"/>
                    <a:pt x="323" y="1"/>
                    <a:pt x="323" y="1"/>
                  </a:cubicBezTo>
                  <a:cubicBezTo>
                    <a:pt x="323" y="60"/>
                    <a:pt x="323" y="60"/>
                    <a:pt x="323" y="60"/>
                  </a:cubicBezTo>
                  <a:lnTo>
                    <a:pt x="317" y="60"/>
                  </a:lnTo>
                  <a:close/>
                  <a:moveTo>
                    <a:pt x="338" y="60"/>
                  </a:moveTo>
                  <a:cubicBezTo>
                    <a:pt x="338" y="1"/>
                    <a:pt x="338" y="1"/>
                    <a:pt x="338" y="1"/>
                  </a:cubicBezTo>
                  <a:cubicBezTo>
                    <a:pt x="367" y="1"/>
                    <a:pt x="367" y="1"/>
                    <a:pt x="367" y="1"/>
                  </a:cubicBezTo>
                  <a:cubicBezTo>
                    <a:pt x="367" y="6"/>
                    <a:pt x="367" y="6"/>
                    <a:pt x="367" y="6"/>
                  </a:cubicBezTo>
                  <a:cubicBezTo>
                    <a:pt x="344" y="6"/>
                    <a:pt x="344" y="6"/>
                    <a:pt x="344" y="6"/>
                  </a:cubicBezTo>
                  <a:cubicBezTo>
                    <a:pt x="344" y="27"/>
                    <a:pt x="344" y="27"/>
                    <a:pt x="344" y="27"/>
                  </a:cubicBezTo>
                  <a:cubicBezTo>
                    <a:pt x="365" y="27"/>
                    <a:pt x="365" y="27"/>
                    <a:pt x="365" y="27"/>
                  </a:cubicBezTo>
                  <a:cubicBezTo>
                    <a:pt x="365" y="32"/>
                    <a:pt x="365" y="32"/>
                    <a:pt x="365" y="32"/>
                  </a:cubicBezTo>
                  <a:cubicBezTo>
                    <a:pt x="344" y="32"/>
                    <a:pt x="344" y="32"/>
                    <a:pt x="344" y="32"/>
                  </a:cubicBezTo>
                  <a:cubicBezTo>
                    <a:pt x="344" y="55"/>
                    <a:pt x="344" y="55"/>
                    <a:pt x="344" y="55"/>
                  </a:cubicBezTo>
                  <a:cubicBezTo>
                    <a:pt x="368" y="55"/>
                    <a:pt x="368" y="55"/>
                    <a:pt x="368" y="55"/>
                  </a:cubicBezTo>
                  <a:cubicBezTo>
                    <a:pt x="368" y="60"/>
                    <a:pt x="368" y="60"/>
                    <a:pt x="368" y="60"/>
                  </a:cubicBezTo>
                  <a:lnTo>
                    <a:pt x="338" y="60"/>
                  </a:lnTo>
                  <a:close/>
                  <a:moveTo>
                    <a:pt x="379" y="51"/>
                  </a:moveTo>
                  <a:cubicBezTo>
                    <a:pt x="380" y="52"/>
                    <a:pt x="381" y="53"/>
                    <a:pt x="382" y="53"/>
                  </a:cubicBezTo>
                  <a:cubicBezTo>
                    <a:pt x="383" y="54"/>
                    <a:pt x="384" y="54"/>
                    <a:pt x="386" y="55"/>
                  </a:cubicBezTo>
                  <a:cubicBezTo>
                    <a:pt x="387" y="55"/>
                    <a:pt x="388" y="56"/>
                    <a:pt x="389" y="56"/>
                  </a:cubicBezTo>
                  <a:cubicBezTo>
                    <a:pt x="391" y="56"/>
                    <a:pt x="392" y="56"/>
                    <a:pt x="393" y="56"/>
                  </a:cubicBezTo>
                  <a:cubicBezTo>
                    <a:pt x="397" y="56"/>
                    <a:pt x="401" y="55"/>
                    <a:pt x="403" y="53"/>
                  </a:cubicBezTo>
                  <a:cubicBezTo>
                    <a:pt x="405" y="52"/>
                    <a:pt x="406" y="49"/>
                    <a:pt x="406" y="46"/>
                  </a:cubicBezTo>
                  <a:cubicBezTo>
                    <a:pt x="406" y="44"/>
                    <a:pt x="406" y="43"/>
                    <a:pt x="406" y="42"/>
                  </a:cubicBezTo>
                  <a:cubicBezTo>
                    <a:pt x="405" y="41"/>
                    <a:pt x="404" y="40"/>
                    <a:pt x="403" y="39"/>
                  </a:cubicBezTo>
                  <a:cubicBezTo>
                    <a:pt x="402" y="38"/>
                    <a:pt x="401" y="37"/>
                    <a:pt x="399" y="35"/>
                  </a:cubicBezTo>
                  <a:cubicBezTo>
                    <a:pt x="397" y="34"/>
                    <a:pt x="395" y="33"/>
                    <a:pt x="393" y="32"/>
                  </a:cubicBezTo>
                  <a:cubicBezTo>
                    <a:pt x="390" y="31"/>
                    <a:pt x="388" y="29"/>
                    <a:pt x="386" y="28"/>
                  </a:cubicBezTo>
                  <a:cubicBezTo>
                    <a:pt x="385" y="27"/>
                    <a:pt x="383" y="26"/>
                    <a:pt x="382" y="24"/>
                  </a:cubicBezTo>
                  <a:cubicBezTo>
                    <a:pt x="381" y="23"/>
                    <a:pt x="380" y="22"/>
                    <a:pt x="380" y="20"/>
                  </a:cubicBezTo>
                  <a:cubicBezTo>
                    <a:pt x="379" y="19"/>
                    <a:pt x="379" y="17"/>
                    <a:pt x="379" y="15"/>
                  </a:cubicBezTo>
                  <a:cubicBezTo>
                    <a:pt x="379" y="13"/>
                    <a:pt x="379" y="11"/>
                    <a:pt x="380" y="9"/>
                  </a:cubicBezTo>
                  <a:cubicBezTo>
                    <a:pt x="381" y="7"/>
                    <a:pt x="383" y="5"/>
                    <a:pt x="384" y="4"/>
                  </a:cubicBezTo>
                  <a:cubicBezTo>
                    <a:pt x="386" y="3"/>
                    <a:pt x="388" y="1"/>
                    <a:pt x="391" y="1"/>
                  </a:cubicBezTo>
                  <a:cubicBezTo>
                    <a:pt x="393" y="0"/>
                    <a:pt x="395" y="0"/>
                    <a:pt x="398" y="0"/>
                  </a:cubicBezTo>
                  <a:cubicBezTo>
                    <a:pt x="403" y="0"/>
                    <a:pt x="407" y="0"/>
                    <a:pt x="410" y="2"/>
                  </a:cubicBezTo>
                  <a:cubicBezTo>
                    <a:pt x="410" y="8"/>
                    <a:pt x="410" y="8"/>
                    <a:pt x="410" y="8"/>
                  </a:cubicBezTo>
                  <a:cubicBezTo>
                    <a:pt x="406" y="6"/>
                    <a:pt x="402" y="5"/>
                    <a:pt x="397" y="5"/>
                  </a:cubicBezTo>
                  <a:cubicBezTo>
                    <a:pt x="396" y="5"/>
                    <a:pt x="394" y="5"/>
                    <a:pt x="392" y="5"/>
                  </a:cubicBezTo>
                  <a:cubicBezTo>
                    <a:pt x="391" y="6"/>
                    <a:pt x="389" y="6"/>
                    <a:pt x="388" y="7"/>
                  </a:cubicBezTo>
                  <a:cubicBezTo>
                    <a:pt x="387" y="8"/>
                    <a:pt x="386" y="9"/>
                    <a:pt x="386" y="10"/>
                  </a:cubicBezTo>
                  <a:cubicBezTo>
                    <a:pt x="385" y="12"/>
                    <a:pt x="384" y="13"/>
                    <a:pt x="384" y="15"/>
                  </a:cubicBezTo>
                  <a:cubicBezTo>
                    <a:pt x="384" y="16"/>
                    <a:pt x="385" y="17"/>
                    <a:pt x="385" y="19"/>
                  </a:cubicBezTo>
                  <a:cubicBezTo>
                    <a:pt x="386" y="20"/>
                    <a:pt x="386" y="21"/>
                    <a:pt x="387" y="22"/>
                  </a:cubicBezTo>
                  <a:cubicBezTo>
                    <a:pt x="388" y="23"/>
                    <a:pt x="390" y="24"/>
                    <a:pt x="391" y="25"/>
                  </a:cubicBezTo>
                  <a:cubicBezTo>
                    <a:pt x="393" y="26"/>
                    <a:pt x="395" y="27"/>
                    <a:pt x="397" y="28"/>
                  </a:cubicBezTo>
                  <a:cubicBezTo>
                    <a:pt x="400" y="29"/>
                    <a:pt x="402" y="31"/>
                    <a:pt x="404" y="32"/>
                  </a:cubicBezTo>
                  <a:cubicBezTo>
                    <a:pt x="406" y="33"/>
                    <a:pt x="407" y="35"/>
                    <a:pt x="408" y="36"/>
                  </a:cubicBezTo>
                  <a:cubicBezTo>
                    <a:pt x="410" y="37"/>
                    <a:pt x="411" y="39"/>
                    <a:pt x="411" y="40"/>
                  </a:cubicBezTo>
                  <a:cubicBezTo>
                    <a:pt x="412" y="42"/>
                    <a:pt x="412" y="43"/>
                    <a:pt x="412" y="45"/>
                  </a:cubicBezTo>
                  <a:cubicBezTo>
                    <a:pt x="412" y="48"/>
                    <a:pt x="412" y="50"/>
                    <a:pt x="411" y="52"/>
                  </a:cubicBezTo>
                  <a:cubicBezTo>
                    <a:pt x="410" y="54"/>
                    <a:pt x="408" y="56"/>
                    <a:pt x="407" y="57"/>
                  </a:cubicBezTo>
                  <a:cubicBezTo>
                    <a:pt x="405" y="58"/>
                    <a:pt x="403" y="59"/>
                    <a:pt x="400" y="60"/>
                  </a:cubicBezTo>
                  <a:cubicBezTo>
                    <a:pt x="398" y="61"/>
                    <a:pt x="395" y="61"/>
                    <a:pt x="393" y="61"/>
                  </a:cubicBezTo>
                  <a:cubicBezTo>
                    <a:pt x="392" y="61"/>
                    <a:pt x="390" y="61"/>
                    <a:pt x="389" y="61"/>
                  </a:cubicBezTo>
                  <a:cubicBezTo>
                    <a:pt x="388" y="61"/>
                    <a:pt x="387" y="60"/>
                    <a:pt x="385" y="60"/>
                  </a:cubicBezTo>
                  <a:cubicBezTo>
                    <a:pt x="384" y="60"/>
                    <a:pt x="383" y="59"/>
                    <a:pt x="381" y="59"/>
                  </a:cubicBezTo>
                  <a:cubicBezTo>
                    <a:pt x="380" y="59"/>
                    <a:pt x="379" y="58"/>
                    <a:pt x="379" y="58"/>
                  </a:cubicBezTo>
                  <a:lnTo>
                    <a:pt x="379" y="51"/>
                  </a:lnTo>
                  <a:close/>
                  <a:moveTo>
                    <a:pt x="464" y="58"/>
                  </a:moveTo>
                  <a:cubicBezTo>
                    <a:pt x="460" y="60"/>
                    <a:pt x="454" y="61"/>
                    <a:pt x="449" y="61"/>
                  </a:cubicBezTo>
                  <a:cubicBezTo>
                    <a:pt x="444" y="61"/>
                    <a:pt x="441" y="60"/>
                    <a:pt x="437" y="59"/>
                  </a:cubicBezTo>
                  <a:cubicBezTo>
                    <a:pt x="434" y="57"/>
                    <a:pt x="431" y="55"/>
                    <a:pt x="428" y="53"/>
                  </a:cubicBezTo>
                  <a:cubicBezTo>
                    <a:pt x="426" y="50"/>
                    <a:pt x="424" y="47"/>
                    <a:pt x="423" y="43"/>
                  </a:cubicBezTo>
                  <a:cubicBezTo>
                    <a:pt x="422" y="40"/>
                    <a:pt x="421" y="36"/>
                    <a:pt x="421" y="32"/>
                  </a:cubicBezTo>
                  <a:cubicBezTo>
                    <a:pt x="421" y="27"/>
                    <a:pt x="422" y="23"/>
                    <a:pt x="423" y="19"/>
                  </a:cubicBezTo>
                  <a:cubicBezTo>
                    <a:pt x="424" y="15"/>
                    <a:pt x="426" y="12"/>
                    <a:pt x="429" y="9"/>
                  </a:cubicBezTo>
                  <a:cubicBezTo>
                    <a:pt x="432" y="6"/>
                    <a:pt x="435" y="4"/>
                    <a:pt x="438" y="2"/>
                  </a:cubicBezTo>
                  <a:cubicBezTo>
                    <a:pt x="442" y="1"/>
                    <a:pt x="446" y="0"/>
                    <a:pt x="451" y="0"/>
                  </a:cubicBezTo>
                  <a:cubicBezTo>
                    <a:pt x="456" y="0"/>
                    <a:pt x="460" y="0"/>
                    <a:pt x="464" y="2"/>
                  </a:cubicBezTo>
                  <a:cubicBezTo>
                    <a:pt x="464" y="8"/>
                    <a:pt x="464" y="8"/>
                    <a:pt x="464" y="8"/>
                  </a:cubicBezTo>
                  <a:cubicBezTo>
                    <a:pt x="460" y="6"/>
                    <a:pt x="455" y="5"/>
                    <a:pt x="451" y="5"/>
                  </a:cubicBezTo>
                  <a:cubicBezTo>
                    <a:pt x="447" y="5"/>
                    <a:pt x="443" y="5"/>
                    <a:pt x="440" y="7"/>
                  </a:cubicBezTo>
                  <a:cubicBezTo>
                    <a:pt x="437" y="8"/>
                    <a:pt x="435" y="10"/>
                    <a:pt x="433" y="12"/>
                  </a:cubicBezTo>
                  <a:cubicBezTo>
                    <a:pt x="431" y="15"/>
                    <a:pt x="429" y="17"/>
                    <a:pt x="428" y="21"/>
                  </a:cubicBezTo>
                  <a:cubicBezTo>
                    <a:pt x="427" y="24"/>
                    <a:pt x="427" y="27"/>
                    <a:pt x="427" y="31"/>
                  </a:cubicBezTo>
                  <a:cubicBezTo>
                    <a:pt x="427" y="35"/>
                    <a:pt x="427" y="38"/>
                    <a:pt x="428" y="41"/>
                  </a:cubicBezTo>
                  <a:cubicBezTo>
                    <a:pt x="429" y="44"/>
                    <a:pt x="430" y="46"/>
                    <a:pt x="432" y="49"/>
                  </a:cubicBezTo>
                  <a:cubicBezTo>
                    <a:pt x="434" y="51"/>
                    <a:pt x="437" y="53"/>
                    <a:pt x="439" y="54"/>
                  </a:cubicBezTo>
                  <a:cubicBezTo>
                    <a:pt x="442" y="55"/>
                    <a:pt x="445" y="56"/>
                    <a:pt x="449" y="56"/>
                  </a:cubicBezTo>
                  <a:cubicBezTo>
                    <a:pt x="455" y="56"/>
                    <a:pt x="460" y="55"/>
                    <a:pt x="464" y="52"/>
                  </a:cubicBezTo>
                  <a:lnTo>
                    <a:pt x="464" y="58"/>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1" name="Freeform 235">
              <a:extLst>
                <a:ext uri="{FF2B5EF4-FFF2-40B4-BE49-F238E27FC236}">
                  <a16:creationId xmlns:a16="http://schemas.microsoft.com/office/drawing/2014/main" id="{CCD14E71-5869-3E32-ADE0-25205642530B}"/>
                </a:ext>
                <a:ext uri="{C183D7F6-B498-43B3-948B-1728B52AA6E4}">
                  <adec:decorative xmlns:adec="http://schemas.microsoft.com/office/drawing/2017/decorative" val="1"/>
                </a:ext>
              </a:extLst>
            </p:cNvPr>
            <p:cNvSpPr>
              <a:spLocks noEditPoints="1"/>
            </p:cNvSpPr>
            <p:nvPr/>
          </p:nvSpPr>
          <p:spPr bwMode="auto">
            <a:xfrm>
              <a:off x="7714725" y="4696374"/>
              <a:ext cx="601489" cy="155359"/>
            </a:xfrm>
            <a:custGeom>
              <a:avLst/>
              <a:gdLst>
                <a:gd name="T0" fmla="*/ 37 w 246"/>
                <a:gd name="T1" fmla="*/ 32 h 60"/>
                <a:gd name="T2" fmla="*/ 5 w 246"/>
                <a:gd name="T3" fmla="*/ 60 h 60"/>
                <a:gd name="T4" fmla="*/ 0 w 246"/>
                <a:gd name="T5" fmla="*/ 0 h 60"/>
                <a:gd name="T6" fmla="*/ 5 w 246"/>
                <a:gd name="T7" fmla="*/ 27 h 60"/>
                <a:gd name="T8" fmla="*/ 37 w 246"/>
                <a:gd name="T9" fmla="*/ 0 h 60"/>
                <a:gd name="T10" fmla="*/ 43 w 246"/>
                <a:gd name="T11" fmla="*/ 60 h 60"/>
                <a:gd name="T12" fmla="*/ 79 w 246"/>
                <a:gd name="T13" fmla="*/ 60 h 60"/>
                <a:gd name="T14" fmla="*/ 52 w 246"/>
                <a:gd name="T15" fmla="*/ 0 h 60"/>
                <a:gd name="T16" fmla="*/ 75 w 246"/>
                <a:gd name="T17" fmla="*/ 48 h 60"/>
                <a:gd name="T18" fmla="*/ 76 w 246"/>
                <a:gd name="T19" fmla="*/ 53 h 60"/>
                <a:gd name="T20" fmla="*/ 77 w 246"/>
                <a:gd name="T21" fmla="*/ 51 h 60"/>
                <a:gd name="T22" fmla="*/ 95 w 246"/>
                <a:gd name="T23" fmla="*/ 0 h 60"/>
                <a:gd name="T24" fmla="*/ 79 w 246"/>
                <a:gd name="T25" fmla="*/ 60 h 60"/>
                <a:gd name="T26" fmla="*/ 122 w 246"/>
                <a:gd name="T27" fmla="*/ 0 h 60"/>
                <a:gd name="T28" fmla="*/ 105 w 246"/>
                <a:gd name="T29" fmla="*/ 60 h 60"/>
                <a:gd name="T30" fmla="*/ 137 w 246"/>
                <a:gd name="T31" fmla="*/ 42 h 60"/>
                <a:gd name="T32" fmla="*/ 150 w 246"/>
                <a:gd name="T33" fmla="*/ 60 h 60"/>
                <a:gd name="T34" fmla="*/ 114 w 246"/>
                <a:gd name="T35" fmla="*/ 37 h 60"/>
                <a:gd name="T36" fmla="*/ 124 w 246"/>
                <a:gd name="T37" fmla="*/ 9 h 60"/>
                <a:gd name="T38" fmla="*/ 125 w 246"/>
                <a:gd name="T39" fmla="*/ 7 h 60"/>
                <a:gd name="T40" fmla="*/ 126 w 246"/>
                <a:gd name="T41" fmla="*/ 11 h 60"/>
                <a:gd name="T42" fmla="*/ 114 w 246"/>
                <a:gd name="T43" fmla="*/ 37 h 60"/>
                <a:gd name="T44" fmla="*/ 159 w 246"/>
                <a:gd name="T45" fmla="*/ 0 h 60"/>
                <a:gd name="T46" fmla="*/ 165 w 246"/>
                <a:gd name="T47" fmla="*/ 55 h 60"/>
                <a:gd name="T48" fmla="*/ 189 w 246"/>
                <a:gd name="T49" fmla="*/ 60 h 60"/>
                <a:gd name="T50" fmla="*/ 223 w 246"/>
                <a:gd name="T51" fmla="*/ 0 h 60"/>
                <a:gd name="T52" fmla="*/ 195 w 246"/>
                <a:gd name="T53" fmla="*/ 60 h 60"/>
                <a:gd name="T54" fmla="*/ 207 w 246"/>
                <a:gd name="T55" fmla="*/ 42 h 60"/>
                <a:gd name="T56" fmla="*/ 239 w 246"/>
                <a:gd name="T57" fmla="*/ 60 h 60"/>
                <a:gd name="T58" fmla="*/ 223 w 246"/>
                <a:gd name="T59" fmla="*/ 0 h 60"/>
                <a:gd name="T60" fmla="*/ 219 w 246"/>
                <a:gd name="T61" fmla="*/ 11 h 60"/>
                <a:gd name="T62" fmla="*/ 220 w 246"/>
                <a:gd name="T63" fmla="*/ 7 h 60"/>
                <a:gd name="T64" fmla="*/ 221 w 246"/>
                <a:gd name="T65" fmla="*/ 9 h 60"/>
                <a:gd name="T66" fmla="*/ 231 w 246"/>
                <a:gd name="T67" fmla="*/ 3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6" h="60">
                  <a:moveTo>
                    <a:pt x="37" y="60"/>
                  </a:moveTo>
                  <a:cubicBezTo>
                    <a:pt x="37" y="32"/>
                    <a:pt x="37" y="32"/>
                    <a:pt x="37" y="32"/>
                  </a:cubicBezTo>
                  <a:cubicBezTo>
                    <a:pt x="5" y="32"/>
                    <a:pt x="5" y="32"/>
                    <a:pt x="5" y="32"/>
                  </a:cubicBezTo>
                  <a:cubicBezTo>
                    <a:pt x="5" y="60"/>
                    <a:pt x="5" y="60"/>
                    <a:pt x="5" y="60"/>
                  </a:cubicBezTo>
                  <a:cubicBezTo>
                    <a:pt x="0" y="60"/>
                    <a:pt x="0" y="60"/>
                    <a:pt x="0" y="60"/>
                  </a:cubicBezTo>
                  <a:cubicBezTo>
                    <a:pt x="0" y="0"/>
                    <a:pt x="0" y="0"/>
                    <a:pt x="0" y="0"/>
                  </a:cubicBezTo>
                  <a:cubicBezTo>
                    <a:pt x="5" y="0"/>
                    <a:pt x="5" y="0"/>
                    <a:pt x="5" y="0"/>
                  </a:cubicBezTo>
                  <a:cubicBezTo>
                    <a:pt x="5" y="27"/>
                    <a:pt x="5" y="27"/>
                    <a:pt x="5" y="27"/>
                  </a:cubicBezTo>
                  <a:cubicBezTo>
                    <a:pt x="37" y="27"/>
                    <a:pt x="37" y="27"/>
                    <a:pt x="37" y="27"/>
                  </a:cubicBezTo>
                  <a:cubicBezTo>
                    <a:pt x="37" y="0"/>
                    <a:pt x="37" y="0"/>
                    <a:pt x="37" y="0"/>
                  </a:cubicBezTo>
                  <a:cubicBezTo>
                    <a:pt x="43" y="0"/>
                    <a:pt x="43" y="0"/>
                    <a:pt x="43" y="0"/>
                  </a:cubicBezTo>
                  <a:cubicBezTo>
                    <a:pt x="43" y="60"/>
                    <a:pt x="43" y="60"/>
                    <a:pt x="43" y="60"/>
                  </a:cubicBezTo>
                  <a:lnTo>
                    <a:pt x="37" y="60"/>
                  </a:lnTo>
                  <a:close/>
                  <a:moveTo>
                    <a:pt x="79" y="60"/>
                  </a:moveTo>
                  <a:cubicBezTo>
                    <a:pt x="73" y="60"/>
                    <a:pt x="73" y="60"/>
                    <a:pt x="73" y="60"/>
                  </a:cubicBezTo>
                  <a:cubicBezTo>
                    <a:pt x="52" y="0"/>
                    <a:pt x="52" y="0"/>
                    <a:pt x="52" y="0"/>
                  </a:cubicBezTo>
                  <a:cubicBezTo>
                    <a:pt x="58" y="0"/>
                    <a:pt x="58" y="0"/>
                    <a:pt x="58" y="0"/>
                  </a:cubicBezTo>
                  <a:cubicBezTo>
                    <a:pt x="75" y="48"/>
                    <a:pt x="75" y="48"/>
                    <a:pt x="75" y="48"/>
                  </a:cubicBezTo>
                  <a:cubicBezTo>
                    <a:pt x="75" y="49"/>
                    <a:pt x="75" y="50"/>
                    <a:pt x="76" y="50"/>
                  </a:cubicBezTo>
                  <a:cubicBezTo>
                    <a:pt x="76" y="51"/>
                    <a:pt x="76" y="52"/>
                    <a:pt x="76" y="53"/>
                  </a:cubicBezTo>
                  <a:cubicBezTo>
                    <a:pt x="76" y="53"/>
                    <a:pt x="76" y="53"/>
                    <a:pt x="76" y="53"/>
                  </a:cubicBezTo>
                  <a:cubicBezTo>
                    <a:pt x="76" y="52"/>
                    <a:pt x="77" y="52"/>
                    <a:pt x="77" y="51"/>
                  </a:cubicBezTo>
                  <a:cubicBezTo>
                    <a:pt x="77" y="50"/>
                    <a:pt x="77" y="49"/>
                    <a:pt x="78" y="48"/>
                  </a:cubicBezTo>
                  <a:cubicBezTo>
                    <a:pt x="95" y="0"/>
                    <a:pt x="95" y="0"/>
                    <a:pt x="95" y="0"/>
                  </a:cubicBezTo>
                  <a:cubicBezTo>
                    <a:pt x="101" y="0"/>
                    <a:pt x="101" y="0"/>
                    <a:pt x="101" y="0"/>
                  </a:cubicBezTo>
                  <a:lnTo>
                    <a:pt x="79" y="60"/>
                  </a:lnTo>
                  <a:close/>
                  <a:moveTo>
                    <a:pt x="127" y="0"/>
                  </a:moveTo>
                  <a:cubicBezTo>
                    <a:pt x="122" y="0"/>
                    <a:pt x="122" y="0"/>
                    <a:pt x="122" y="0"/>
                  </a:cubicBezTo>
                  <a:cubicBezTo>
                    <a:pt x="99" y="60"/>
                    <a:pt x="99" y="60"/>
                    <a:pt x="99" y="60"/>
                  </a:cubicBezTo>
                  <a:cubicBezTo>
                    <a:pt x="105" y="60"/>
                    <a:pt x="105" y="60"/>
                    <a:pt x="105" y="60"/>
                  </a:cubicBezTo>
                  <a:cubicBezTo>
                    <a:pt x="112" y="42"/>
                    <a:pt x="112" y="42"/>
                    <a:pt x="112" y="42"/>
                  </a:cubicBezTo>
                  <a:cubicBezTo>
                    <a:pt x="137" y="42"/>
                    <a:pt x="137" y="42"/>
                    <a:pt x="137" y="42"/>
                  </a:cubicBezTo>
                  <a:cubicBezTo>
                    <a:pt x="144" y="60"/>
                    <a:pt x="144" y="60"/>
                    <a:pt x="144" y="60"/>
                  </a:cubicBezTo>
                  <a:cubicBezTo>
                    <a:pt x="150" y="60"/>
                    <a:pt x="150" y="60"/>
                    <a:pt x="150" y="60"/>
                  </a:cubicBezTo>
                  <a:lnTo>
                    <a:pt x="127" y="0"/>
                  </a:lnTo>
                  <a:close/>
                  <a:moveTo>
                    <a:pt x="114" y="37"/>
                  </a:moveTo>
                  <a:cubicBezTo>
                    <a:pt x="123" y="11"/>
                    <a:pt x="123" y="11"/>
                    <a:pt x="123" y="11"/>
                  </a:cubicBezTo>
                  <a:cubicBezTo>
                    <a:pt x="123" y="10"/>
                    <a:pt x="124" y="10"/>
                    <a:pt x="124" y="9"/>
                  </a:cubicBezTo>
                  <a:cubicBezTo>
                    <a:pt x="124" y="8"/>
                    <a:pt x="124" y="8"/>
                    <a:pt x="124" y="7"/>
                  </a:cubicBezTo>
                  <a:cubicBezTo>
                    <a:pt x="125" y="7"/>
                    <a:pt x="125" y="7"/>
                    <a:pt x="125" y="7"/>
                  </a:cubicBezTo>
                  <a:cubicBezTo>
                    <a:pt x="125" y="8"/>
                    <a:pt x="125" y="8"/>
                    <a:pt x="125" y="9"/>
                  </a:cubicBezTo>
                  <a:cubicBezTo>
                    <a:pt x="125" y="10"/>
                    <a:pt x="125" y="10"/>
                    <a:pt x="126" y="11"/>
                  </a:cubicBezTo>
                  <a:cubicBezTo>
                    <a:pt x="135" y="37"/>
                    <a:pt x="135" y="37"/>
                    <a:pt x="135" y="37"/>
                  </a:cubicBezTo>
                  <a:lnTo>
                    <a:pt x="114" y="37"/>
                  </a:lnTo>
                  <a:close/>
                  <a:moveTo>
                    <a:pt x="159" y="60"/>
                  </a:moveTo>
                  <a:cubicBezTo>
                    <a:pt x="159" y="0"/>
                    <a:pt x="159" y="0"/>
                    <a:pt x="159" y="0"/>
                  </a:cubicBezTo>
                  <a:cubicBezTo>
                    <a:pt x="165" y="0"/>
                    <a:pt x="165" y="0"/>
                    <a:pt x="165" y="0"/>
                  </a:cubicBezTo>
                  <a:cubicBezTo>
                    <a:pt x="165" y="55"/>
                    <a:pt x="165" y="55"/>
                    <a:pt x="165" y="55"/>
                  </a:cubicBezTo>
                  <a:cubicBezTo>
                    <a:pt x="189" y="55"/>
                    <a:pt x="189" y="55"/>
                    <a:pt x="189" y="55"/>
                  </a:cubicBezTo>
                  <a:cubicBezTo>
                    <a:pt x="189" y="60"/>
                    <a:pt x="189" y="60"/>
                    <a:pt x="189" y="60"/>
                  </a:cubicBezTo>
                  <a:lnTo>
                    <a:pt x="159" y="60"/>
                  </a:lnTo>
                  <a:close/>
                  <a:moveTo>
                    <a:pt x="223" y="0"/>
                  </a:moveTo>
                  <a:cubicBezTo>
                    <a:pt x="218" y="0"/>
                    <a:pt x="218" y="0"/>
                    <a:pt x="218" y="0"/>
                  </a:cubicBezTo>
                  <a:cubicBezTo>
                    <a:pt x="195" y="60"/>
                    <a:pt x="195" y="60"/>
                    <a:pt x="195" y="60"/>
                  </a:cubicBezTo>
                  <a:cubicBezTo>
                    <a:pt x="201" y="60"/>
                    <a:pt x="201" y="60"/>
                    <a:pt x="201" y="60"/>
                  </a:cubicBezTo>
                  <a:cubicBezTo>
                    <a:pt x="207" y="42"/>
                    <a:pt x="207" y="42"/>
                    <a:pt x="207" y="42"/>
                  </a:cubicBezTo>
                  <a:cubicBezTo>
                    <a:pt x="233" y="42"/>
                    <a:pt x="233" y="42"/>
                    <a:pt x="233" y="42"/>
                  </a:cubicBezTo>
                  <a:cubicBezTo>
                    <a:pt x="239" y="60"/>
                    <a:pt x="239" y="60"/>
                    <a:pt x="239" y="60"/>
                  </a:cubicBezTo>
                  <a:cubicBezTo>
                    <a:pt x="246" y="60"/>
                    <a:pt x="246" y="60"/>
                    <a:pt x="246" y="60"/>
                  </a:cubicBezTo>
                  <a:lnTo>
                    <a:pt x="223" y="0"/>
                  </a:lnTo>
                  <a:close/>
                  <a:moveTo>
                    <a:pt x="209" y="37"/>
                  </a:moveTo>
                  <a:cubicBezTo>
                    <a:pt x="219" y="11"/>
                    <a:pt x="219" y="11"/>
                    <a:pt x="219" y="11"/>
                  </a:cubicBezTo>
                  <a:cubicBezTo>
                    <a:pt x="219" y="10"/>
                    <a:pt x="219" y="10"/>
                    <a:pt x="219" y="9"/>
                  </a:cubicBezTo>
                  <a:cubicBezTo>
                    <a:pt x="220" y="8"/>
                    <a:pt x="220" y="8"/>
                    <a:pt x="220" y="7"/>
                  </a:cubicBezTo>
                  <a:cubicBezTo>
                    <a:pt x="220" y="7"/>
                    <a:pt x="220" y="7"/>
                    <a:pt x="220" y="7"/>
                  </a:cubicBezTo>
                  <a:cubicBezTo>
                    <a:pt x="220" y="8"/>
                    <a:pt x="221" y="8"/>
                    <a:pt x="221" y="9"/>
                  </a:cubicBezTo>
                  <a:cubicBezTo>
                    <a:pt x="221" y="10"/>
                    <a:pt x="221" y="10"/>
                    <a:pt x="221" y="11"/>
                  </a:cubicBezTo>
                  <a:cubicBezTo>
                    <a:pt x="231" y="37"/>
                    <a:pt x="231" y="37"/>
                    <a:pt x="231" y="37"/>
                  </a:cubicBezTo>
                  <a:lnTo>
                    <a:pt x="209" y="37"/>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2" name="Freeform 236">
              <a:extLst>
                <a:ext uri="{FF2B5EF4-FFF2-40B4-BE49-F238E27FC236}">
                  <a16:creationId xmlns:a16="http://schemas.microsoft.com/office/drawing/2014/main" id="{DF8E485E-3DB5-5853-48F7-FFEAC3EF1B99}"/>
                </a:ext>
                <a:ext uri="{C183D7F6-B498-43B3-948B-1728B52AA6E4}">
                  <adec:decorative xmlns:adec="http://schemas.microsoft.com/office/drawing/2017/decorative" val="1"/>
                </a:ext>
              </a:extLst>
            </p:cNvPr>
            <p:cNvSpPr>
              <a:spLocks noEditPoints="1"/>
            </p:cNvSpPr>
            <p:nvPr/>
          </p:nvSpPr>
          <p:spPr bwMode="auto">
            <a:xfrm>
              <a:off x="6268878" y="3592447"/>
              <a:ext cx="251138" cy="1326026"/>
            </a:xfrm>
            <a:custGeom>
              <a:avLst/>
              <a:gdLst>
                <a:gd name="T0" fmla="*/ 28 w 103"/>
                <a:gd name="T1" fmla="*/ 6 h 512"/>
                <a:gd name="T2" fmla="*/ 52 w 103"/>
                <a:gd name="T3" fmla="*/ 12 h 512"/>
                <a:gd name="T4" fmla="*/ 64 w 103"/>
                <a:gd name="T5" fmla="*/ 2 h 512"/>
                <a:gd name="T6" fmla="*/ 76 w 103"/>
                <a:gd name="T7" fmla="*/ 37 h 512"/>
                <a:gd name="T8" fmla="*/ 63 w 103"/>
                <a:gd name="T9" fmla="*/ 14 h 512"/>
                <a:gd name="T10" fmla="*/ 56 w 103"/>
                <a:gd name="T11" fmla="*/ 33 h 512"/>
                <a:gd name="T12" fmla="*/ 40 w 103"/>
                <a:gd name="T13" fmla="*/ 12 h 512"/>
                <a:gd name="T14" fmla="*/ 36 w 103"/>
                <a:gd name="T15" fmla="*/ 40 h 512"/>
                <a:gd name="T16" fmla="*/ 66 w 103"/>
                <a:gd name="T17" fmla="*/ 51 h 512"/>
                <a:gd name="T18" fmla="*/ 77 w 103"/>
                <a:gd name="T19" fmla="*/ 44 h 512"/>
                <a:gd name="T20" fmla="*/ 62 w 103"/>
                <a:gd name="T21" fmla="*/ 63 h 512"/>
                <a:gd name="T22" fmla="*/ 37 w 103"/>
                <a:gd name="T23" fmla="*/ 84 h 512"/>
                <a:gd name="T24" fmla="*/ 77 w 103"/>
                <a:gd name="T25" fmla="*/ 93 h 512"/>
                <a:gd name="T26" fmla="*/ 24 w 103"/>
                <a:gd name="T27" fmla="*/ 75 h 512"/>
                <a:gd name="T28" fmla="*/ 60 w 103"/>
                <a:gd name="T29" fmla="*/ 52 h 512"/>
                <a:gd name="T30" fmla="*/ 4 w 103"/>
                <a:gd name="T31" fmla="*/ 146 h 512"/>
                <a:gd name="T32" fmla="*/ 1 w 103"/>
                <a:gd name="T33" fmla="*/ 116 h 512"/>
                <a:gd name="T34" fmla="*/ 61 w 103"/>
                <a:gd name="T35" fmla="*/ 117 h 512"/>
                <a:gd name="T36" fmla="*/ 78 w 103"/>
                <a:gd name="T37" fmla="*/ 106 h 512"/>
                <a:gd name="T38" fmla="*/ 70 w 103"/>
                <a:gd name="T39" fmla="*/ 125 h 512"/>
                <a:gd name="T40" fmla="*/ 77 w 103"/>
                <a:gd name="T41" fmla="*/ 157 h 512"/>
                <a:gd name="T42" fmla="*/ 10 w 103"/>
                <a:gd name="T43" fmla="*/ 156 h 512"/>
                <a:gd name="T44" fmla="*/ 66 w 103"/>
                <a:gd name="T45" fmla="*/ 204 h 512"/>
                <a:gd name="T46" fmla="*/ 70 w 103"/>
                <a:gd name="T47" fmla="*/ 168 h 512"/>
                <a:gd name="T48" fmla="*/ 24 w 103"/>
                <a:gd name="T49" fmla="*/ 183 h 512"/>
                <a:gd name="T50" fmla="*/ 24 w 103"/>
                <a:gd name="T51" fmla="*/ 215 h 512"/>
                <a:gd name="T52" fmla="*/ 34 w 103"/>
                <a:gd name="T53" fmla="*/ 219 h 512"/>
                <a:gd name="T54" fmla="*/ 77 w 103"/>
                <a:gd name="T55" fmla="*/ 220 h 512"/>
                <a:gd name="T56" fmla="*/ 52 w 103"/>
                <a:gd name="T57" fmla="*/ 200 h 512"/>
                <a:gd name="T58" fmla="*/ 33 w 103"/>
                <a:gd name="T59" fmla="*/ 185 h 512"/>
                <a:gd name="T60" fmla="*/ 64 w 103"/>
                <a:gd name="T61" fmla="*/ 177 h 512"/>
                <a:gd name="T62" fmla="*/ 52 w 103"/>
                <a:gd name="T63" fmla="*/ 200 h 512"/>
                <a:gd name="T64" fmla="*/ 5 w 103"/>
                <a:gd name="T65" fmla="*/ 230 h 512"/>
                <a:gd name="T66" fmla="*/ 29 w 103"/>
                <a:gd name="T67" fmla="*/ 242 h 512"/>
                <a:gd name="T68" fmla="*/ 52 w 103"/>
                <a:gd name="T69" fmla="*/ 281 h 512"/>
                <a:gd name="T70" fmla="*/ 71 w 103"/>
                <a:gd name="T71" fmla="*/ 237 h 512"/>
                <a:gd name="T72" fmla="*/ 33 w 103"/>
                <a:gd name="T73" fmla="*/ 255 h 512"/>
                <a:gd name="T74" fmla="*/ 52 w 103"/>
                <a:gd name="T75" fmla="*/ 242 h 512"/>
                <a:gd name="T76" fmla="*/ 64 w 103"/>
                <a:gd name="T77" fmla="*/ 265 h 512"/>
                <a:gd name="T78" fmla="*/ 40 w 103"/>
                <a:gd name="T79" fmla="*/ 294 h 512"/>
                <a:gd name="T80" fmla="*/ 41 w 103"/>
                <a:gd name="T81" fmla="*/ 306 h 512"/>
                <a:gd name="T82" fmla="*/ 26 w 103"/>
                <a:gd name="T83" fmla="*/ 315 h 512"/>
                <a:gd name="T84" fmla="*/ 24 w 103"/>
                <a:gd name="T85" fmla="*/ 347 h 512"/>
                <a:gd name="T86" fmla="*/ 68 w 103"/>
                <a:gd name="T87" fmla="*/ 365 h 512"/>
                <a:gd name="T88" fmla="*/ 77 w 103"/>
                <a:gd name="T89" fmla="*/ 348 h 512"/>
                <a:gd name="T90" fmla="*/ 50 w 103"/>
                <a:gd name="T91" fmla="*/ 360 h 512"/>
                <a:gd name="T92" fmla="*/ 38 w 103"/>
                <a:gd name="T93" fmla="*/ 337 h 512"/>
                <a:gd name="T94" fmla="*/ 68 w 103"/>
                <a:gd name="T95" fmla="*/ 354 h 512"/>
                <a:gd name="T96" fmla="*/ 41 w 103"/>
                <a:gd name="T97" fmla="*/ 412 h 512"/>
                <a:gd name="T98" fmla="*/ 26 w 103"/>
                <a:gd name="T99" fmla="*/ 424 h 512"/>
                <a:gd name="T100" fmla="*/ 68 w 103"/>
                <a:gd name="T101" fmla="*/ 401 h 512"/>
                <a:gd name="T102" fmla="*/ 73 w 103"/>
                <a:gd name="T103" fmla="*/ 382 h 512"/>
                <a:gd name="T104" fmla="*/ 68 w 103"/>
                <a:gd name="T105" fmla="*/ 432 h 512"/>
                <a:gd name="T106" fmla="*/ 24 w 103"/>
                <a:gd name="T107" fmla="*/ 459 h 512"/>
                <a:gd name="T108" fmla="*/ 77 w 103"/>
                <a:gd name="T109" fmla="*/ 444 h 512"/>
                <a:gd name="T110" fmla="*/ 37 w 103"/>
                <a:gd name="T111" fmla="*/ 452 h 512"/>
                <a:gd name="T112" fmla="*/ 63 w 103"/>
                <a:gd name="T113" fmla="*/ 469 h 512"/>
                <a:gd name="T114" fmla="*/ 34 w 103"/>
                <a:gd name="T115" fmla="*/ 491 h 512"/>
                <a:gd name="T116" fmla="*/ 77 w 103"/>
                <a:gd name="T117" fmla="*/ 493 h 512"/>
                <a:gd name="T118" fmla="*/ 30 w 103"/>
                <a:gd name="T119" fmla="*/ 507 h 512"/>
                <a:gd name="T120" fmla="*/ 103 w 103"/>
                <a:gd name="T121" fmla="*/ 485 h 512"/>
                <a:gd name="T122" fmla="*/ 103 w 103"/>
                <a:gd name="T123" fmla="*/ 47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512">
                  <a:moveTo>
                    <a:pt x="26" y="40"/>
                  </a:moveTo>
                  <a:cubicBezTo>
                    <a:pt x="24" y="35"/>
                    <a:pt x="24" y="29"/>
                    <a:pt x="24" y="22"/>
                  </a:cubicBezTo>
                  <a:cubicBezTo>
                    <a:pt x="24" y="15"/>
                    <a:pt x="25" y="10"/>
                    <a:pt x="28" y="6"/>
                  </a:cubicBezTo>
                  <a:cubicBezTo>
                    <a:pt x="31" y="2"/>
                    <a:pt x="34" y="0"/>
                    <a:pt x="39" y="0"/>
                  </a:cubicBezTo>
                  <a:cubicBezTo>
                    <a:pt x="42" y="0"/>
                    <a:pt x="45" y="1"/>
                    <a:pt x="47" y="3"/>
                  </a:cubicBezTo>
                  <a:cubicBezTo>
                    <a:pt x="50" y="6"/>
                    <a:pt x="51" y="9"/>
                    <a:pt x="52" y="12"/>
                  </a:cubicBezTo>
                  <a:cubicBezTo>
                    <a:pt x="52" y="12"/>
                    <a:pt x="52" y="12"/>
                    <a:pt x="52" y="12"/>
                  </a:cubicBezTo>
                  <a:cubicBezTo>
                    <a:pt x="53" y="9"/>
                    <a:pt x="54" y="7"/>
                    <a:pt x="56" y="5"/>
                  </a:cubicBezTo>
                  <a:cubicBezTo>
                    <a:pt x="58" y="3"/>
                    <a:pt x="61" y="2"/>
                    <a:pt x="64" y="2"/>
                  </a:cubicBezTo>
                  <a:cubicBezTo>
                    <a:pt x="68" y="2"/>
                    <a:pt x="72" y="4"/>
                    <a:pt x="75" y="8"/>
                  </a:cubicBezTo>
                  <a:cubicBezTo>
                    <a:pt x="77" y="11"/>
                    <a:pt x="79" y="16"/>
                    <a:pt x="79" y="23"/>
                  </a:cubicBezTo>
                  <a:cubicBezTo>
                    <a:pt x="79" y="28"/>
                    <a:pt x="78" y="33"/>
                    <a:pt x="76" y="37"/>
                  </a:cubicBezTo>
                  <a:cubicBezTo>
                    <a:pt x="66" y="37"/>
                    <a:pt x="66" y="37"/>
                    <a:pt x="66" y="37"/>
                  </a:cubicBezTo>
                  <a:cubicBezTo>
                    <a:pt x="69" y="33"/>
                    <a:pt x="70" y="28"/>
                    <a:pt x="70" y="24"/>
                  </a:cubicBezTo>
                  <a:cubicBezTo>
                    <a:pt x="70" y="17"/>
                    <a:pt x="68" y="14"/>
                    <a:pt x="63" y="14"/>
                  </a:cubicBezTo>
                  <a:cubicBezTo>
                    <a:pt x="61" y="14"/>
                    <a:pt x="59" y="15"/>
                    <a:pt x="58" y="18"/>
                  </a:cubicBezTo>
                  <a:cubicBezTo>
                    <a:pt x="57" y="20"/>
                    <a:pt x="56" y="23"/>
                    <a:pt x="56" y="27"/>
                  </a:cubicBezTo>
                  <a:cubicBezTo>
                    <a:pt x="56" y="29"/>
                    <a:pt x="56" y="31"/>
                    <a:pt x="56" y="33"/>
                  </a:cubicBezTo>
                  <a:cubicBezTo>
                    <a:pt x="47" y="33"/>
                    <a:pt x="47" y="33"/>
                    <a:pt x="47" y="33"/>
                  </a:cubicBezTo>
                  <a:cubicBezTo>
                    <a:pt x="47" y="30"/>
                    <a:pt x="48" y="28"/>
                    <a:pt x="48" y="25"/>
                  </a:cubicBezTo>
                  <a:cubicBezTo>
                    <a:pt x="48" y="16"/>
                    <a:pt x="45" y="12"/>
                    <a:pt x="40" y="12"/>
                  </a:cubicBezTo>
                  <a:cubicBezTo>
                    <a:pt x="38" y="12"/>
                    <a:pt x="36" y="13"/>
                    <a:pt x="34" y="15"/>
                  </a:cubicBezTo>
                  <a:cubicBezTo>
                    <a:pt x="33" y="17"/>
                    <a:pt x="32" y="20"/>
                    <a:pt x="32" y="24"/>
                  </a:cubicBezTo>
                  <a:cubicBezTo>
                    <a:pt x="32" y="30"/>
                    <a:pt x="34" y="35"/>
                    <a:pt x="36" y="40"/>
                  </a:cubicBezTo>
                  <a:lnTo>
                    <a:pt x="26" y="40"/>
                  </a:lnTo>
                  <a:close/>
                  <a:moveTo>
                    <a:pt x="60" y="52"/>
                  </a:moveTo>
                  <a:cubicBezTo>
                    <a:pt x="63" y="52"/>
                    <a:pt x="65" y="51"/>
                    <a:pt x="66" y="51"/>
                  </a:cubicBezTo>
                  <a:cubicBezTo>
                    <a:pt x="68" y="50"/>
                    <a:pt x="68" y="49"/>
                    <a:pt x="68" y="47"/>
                  </a:cubicBezTo>
                  <a:cubicBezTo>
                    <a:pt x="68" y="46"/>
                    <a:pt x="68" y="45"/>
                    <a:pt x="68" y="44"/>
                  </a:cubicBezTo>
                  <a:cubicBezTo>
                    <a:pt x="77" y="44"/>
                    <a:pt x="77" y="44"/>
                    <a:pt x="77" y="44"/>
                  </a:cubicBezTo>
                  <a:cubicBezTo>
                    <a:pt x="78" y="46"/>
                    <a:pt x="78" y="49"/>
                    <a:pt x="78" y="51"/>
                  </a:cubicBezTo>
                  <a:cubicBezTo>
                    <a:pt x="78" y="56"/>
                    <a:pt x="77" y="59"/>
                    <a:pt x="74" y="61"/>
                  </a:cubicBezTo>
                  <a:cubicBezTo>
                    <a:pt x="72" y="63"/>
                    <a:pt x="68" y="63"/>
                    <a:pt x="62" y="63"/>
                  </a:cubicBezTo>
                  <a:cubicBezTo>
                    <a:pt x="49" y="63"/>
                    <a:pt x="49" y="63"/>
                    <a:pt x="49" y="63"/>
                  </a:cubicBezTo>
                  <a:cubicBezTo>
                    <a:pt x="39" y="63"/>
                    <a:pt x="34" y="67"/>
                    <a:pt x="34" y="76"/>
                  </a:cubicBezTo>
                  <a:cubicBezTo>
                    <a:pt x="34" y="79"/>
                    <a:pt x="35" y="82"/>
                    <a:pt x="37" y="84"/>
                  </a:cubicBezTo>
                  <a:cubicBezTo>
                    <a:pt x="40" y="86"/>
                    <a:pt x="44" y="87"/>
                    <a:pt x="49" y="87"/>
                  </a:cubicBezTo>
                  <a:cubicBezTo>
                    <a:pt x="59" y="87"/>
                    <a:pt x="68" y="85"/>
                    <a:pt x="77" y="81"/>
                  </a:cubicBezTo>
                  <a:cubicBezTo>
                    <a:pt x="77" y="93"/>
                    <a:pt x="77" y="93"/>
                    <a:pt x="77" y="93"/>
                  </a:cubicBezTo>
                  <a:cubicBezTo>
                    <a:pt x="69" y="97"/>
                    <a:pt x="59" y="99"/>
                    <a:pt x="49" y="99"/>
                  </a:cubicBezTo>
                  <a:cubicBezTo>
                    <a:pt x="41" y="99"/>
                    <a:pt x="35" y="97"/>
                    <a:pt x="30" y="93"/>
                  </a:cubicBezTo>
                  <a:cubicBezTo>
                    <a:pt x="26" y="89"/>
                    <a:pt x="24" y="83"/>
                    <a:pt x="24" y="75"/>
                  </a:cubicBezTo>
                  <a:cubicBezTo>
                    <a:pt x="24" y="68"/>
                    <a:pt x="26" y="62"/>
                    <a:pt x="30" y="58"/>
                  </a:cubicBezTo>
                  <a:cubicBezTo>
                    <a:pt x="34" y="54"/>
                    <a:pt x="40" y="52"/>
                    <a:pt x="47" y="52"/>
                  </a:cubicBezTo>
                  <a:lnTo>
                    <a:pt x="60" y="52"/>
                  </a:lnTo>
                  <a:close/>
                  <a:moveTo>
                    <a:pt x="1" y="160"/>
                  </a:moveTo>
                  <a:cubicBezTo>
                    <a:pt x="1" y="158"/>
                    <a:pt x="0" y="156"/>
                    <a:pt x="0" y="154"/>
                  </a:cubicBezTo>
                  <a:cubicBezTo>
                    <a:pt x="0" y="151"/>
                    <a:pt x="1" y="148"/>
                    <a:pt x="4" y="146"/>
                  </a:cubicBezTo>
                  <a:cubicBezTo>
                    <a:pt x="6" y="144"/>
                    <a:pt x="9" y="141"/>
                    <a:pt x="15" y="139"/>
                  </a:cubicBezTo>
                  <a:cubicBezTo>
                    <a:pt x="32" y="131"/>
                    <a:pt x="32" y="131"/>
                    <a:pt x="32" y="131"/>
                  </a:cubicBezTo>
                  <a:cubicBezTo>
                    <a:pt x="1" y="116"/>
                    <a:pt x="1" y="116"/>
                    <a:pt x="1" y="116"/>
                  </a:cubicBezTo>
                  <a:cubicBezTo>
                    <a:pt x="1" y="103"/>
                    <a:pt x="1" y="103"/>
                    <a:pt x="1" y="103"/>
                  </a:cubicBezTo>
                  <a:cubicBezTo>
                    <a:pt x="43" y="126"/>
                    <a:pt x="43" y="126"/>
                    <a:pt x="43" y="126"/>
                  </a:cubicBezTo>
                  <a:cubicBezTo>
                    <a:pt x="61" y="117"/>
                    <a:pt x="61" y="117"/>
                    <a:pt x="61" y="117"/>
                  </a:cubicBezTo>
                  <a:cubicBezTo>
                    <a:pt x="66" y="115"/>
                    <a:pt x="69" y="113"/>
                    <a:pt x="69" y="111"/>
                  </a:cubicBezTo>
                  <a:cubicBezTo>
                    <a:pt x="69" y="109"/>
                    <a:pt x="68" y="107"/>
                    <a:pt x="68" y="106"/>
                  </a:cubicBezTo>
                  <a:cubicBezTo>
                    <a:pt x="78" y="106"/>
                    <a:pt x="78" y="106"/>
                    <a:pt x="78" y="106"/>
                  </a:cubicBezTo>
                  <a:cubicBezTo>
                    <a:pt x="78" y="107"/>
                    <a:pt x="79" y="109"/>
                    <a:pt x="79" y="112"/>
                  </a:cubicBezTo>
                  <a:cubicBezTo>
                    <a:pt x="79" y="115"/>
                    <a:pt x="78" y="118"/>
                    <a:pt x="77" y="119"/>
                  </a:cubicBezTo>
                  <a:cubicBezTo>
                    <a:pt x="75" y="121"/>
                    <a:pt x="73" y="123"/>
                    <a:pt x="70" y="125"/>
                  </a:cubicBezTo>
                  <a:cubicBezTo>
                    <a:pt x="53" y="132"/>
                    <a:pt x="53" y="132"/>
                    <a:pt x="53" y="132"/>
                  </a:cubicBezTo>
                  <a:cubicBezTo>
                    <a:pt x="77" y="144"/>
                    <a:pt x="77" y="144"/>
                    <a:pt x="77" y="144"/>
                  </a:cubicBezTo>
                  <a:cubicBezTo>
                    <a:pt x="77" y="157"/>
                    <a:pt x="77" y="157"/>
                    <a:pt x="77" y="157"/>
                  </a:cubicBezTo>
                  <a:cubicBezTo>
                    <a:pt x="42" y="138"/>
                    <a:pt x="42" y="138"/>
                    <a:pt x="42" y="138"/>
                  </a:cubicBezTo>
                  <a:cubicBezTo>
                    <a:pt x="17" y="149"/>
                    <a:pt x="17" y="149"/>
                    <a:pt x="17" y="149"/>
                  </a:cubicBezTo>
                  <a:cubicBezTo>
                    <a:pt x="13" y="151"/>
                    <a:pt x="10" y="153"/>
                    <a:pt x="10" y="156"/>
                  </a:cubicBezTo>
                  <a:cubicBezTo>
                    <a:pt x="10" y="157"/>
                    <a:pt x="11" y="159"/>
                    <a:pt x="11" y="160"/>
                  </a:cubicBezTo>
                  <a:lnTo>
                    <a:pt x="1" y="160"/>
                  </a:lnTo>
                  <a:close/>
                  <a:moveTo>
                    <a:pt x="66" y="204"/>
                  </a:moveTo>
                  <a:cubicBezTo>
                    <a:pt x="70" y="202"/>
                    <a:pt x="73" y="200"/>
                    <a:pt x="75" y="197"/>
                  </a:cubicBezTo>
                  <a:cubicBezTo>
                    <a:pt x="77" y="194"/>
                    <a:pt x="79" y="190"/>
                    <a:pt x="79" y="186"/>
                  </a:cubicBezTo>
                  <a:cubicBezTo>
                    <a:pt x="79" y="179"/>
                    <a:pt x="76" y="173"/>
                    <a:pt x="70" y="168"/>
                  </a:cubicBezTo>
                  <a:cubicBezTo>
                    <a:pt x="65" y="164"/>
                    <a:pt x="58" y="162"/>
                    <a:pt x="50" y="162"/>
                  </a:cubicBezTo>
                  <a:cubicBezTo>
                    <a:pt x="42" y="162"/>
                    <a:pt x="36" y="164"/>
                    <a:pt x="31" y="167"/>
                  </a:cubicBezTo>
                  <a:cubicBezTo>
                    <a:pt x="26" y="171"/>
                    <a:pt x="24" y="176"/>
                    <a:pt x="24" y="183"/>
                  </a:cubicBezTo>
                  <a:cubicBezTo>
                    <a:pt x="24" y="191"/>
                    <a:pt x="28" y="198"/>
                    <a:pt x="38" y="203"/>
                  </a:cubicBezTo>
                  <a:cubicBezTo>
                    <a:pt x="38" y="203"/>
                    <a:pt x="38" y="203"/>
                    <a:pt x="38" y="203"/>
                  </a:cubicBezTo>
                  <a:cubicBezTo>
                    <a:pt x="29" y="205"/>
                    <a:pt x="24" y="209"/>
                    <a:pt x="24" y="215"/>
                  </a:cubicBezTo>
                  <a:cubicBezTo>
                    <a:pt x="24" y="217"/>
                    <a:pt x="25" y="219"/>
                    <a:pt x="25" y="221"/>
                  </a:cubicBezTo>
                  <a:cubicBezTo>
                    <a:pt x="35" y="222"/>
                    <a:pt x="35" y="222"/>
                    <a:pt x="35" y="222"/>
                  </a:cubicBezTo>
                  <a:cubicBezTo>
                    <a:pt x="35" y="221"/>
                    <a:pt x="34" y="220"/>
                    <a:pt x="34" y="219"/>
                  </a:cubicBezTo>
                  <a:cubicBezTo>
                    <a:pt x="34" y="217"/>
                    <a:pt x="36" y="215"/>
                    <a:pt x="38" y="214"/>
                  </a:cubicBezTo>
                  <a:cubicBezTo>
                    <a:pt x="40" y="212"/>
                    <a:pt x="45" y="211"/>
                    <a:pt x="51" y="210"/>
                  </a:cubicBezTo>
                  <a:cubicBezTo>
                    <a:pt x="77" y="220"/>
                    <a:pt x="77" y="220"/>
                    <a:pt x="77" y="220"/>
                  </a:cubicBezTo>
                  <a:cubicBezTo>
                    <a:pt x="77" y="208"/>
                    <a:pt x="77" y="208"/>
                    <a:pt x="77" y="208"/>
                  </a:cubicBezTo>
                  <a:cubicBezTo>
                    <a:pt x="66" y="204"/>
                    <a:pt x="66" y="204"/>
                    <a:pt x="66" y="204"/>
                  </a:cubicBezTo>
                  <a:close/>
                  <a:moveTo>
                    <a:pt x="52" y="200"/>
                  </a:moveTo>
                  <a:cubicBezTo>
                    <a:pt x="50" y="200"/>
                    <a:pt x="50" y="200"/>
                    <a:pt x="50" y="200"/>
                  </a:cubicBezTo>
                  <a:cubicBezTo>
                    <a:pt x="44" y="198"/>
                    <a:pt x="40" y="196"/>
                    <a:pt x="38" y="193"/>
                  </a:cubicBezTo>
                  <a:cubicBezTo>
                    <a:pt x="35" y="191"/>
                    <a:pt x="33" y="188"/>
                    <a:pt x="33" y="185"/>
                  </a:cubicBezTo>
                  <a:cubicBezTo>
                    <a:pt x="33" y="182"/>
                    <a:pt x="35" y="179"/>
                    <a:pt x="38" y="177"/>
                  </a:cubicBezTo>
                  <a:cubicBezTo>
                    <a:pt x="41" y="175"/>
                    <a:pt x="45" y="174"/>
                    <a:pt x="50" y="174"/>
                  </a:cubicBezTo>
                  <a:cubicBezTo>
                    <a:pt x="56" y="174"/>
                    <a:pt x="60" y="175"/>
                    <a:pt x="64" y="177"/>
                  </a:cubicBezTo>
                  <a:cubicBezTo>
                    <a:pt x="67" y="180"/>
                    <a:pt x="69" y="183"/>
                    <a:pt x="69" y="187"/>
                  </a:cubicBezTo>
                  <a:cubicBezTo>
                    <a:pt x="69" y="190"/>
                    <a:pt x="68" y="193"/>
                    <a:pt x="65" y="195"/>
                  </a:cubicBezTo>
                  <a:cubicBezTo>
                    <a:pt x="62" y="197"/>
                    <a:pt x="57" y="199"/>
                    <a:pt x="52" y="200"/>
                  </a:cubicBezTo>
                  <a:close/>
                  <a:moveTo>
                    <a:pt x="71" y="237"/>
                  </a:moveTo>
                  <a:cubicBezTo>
                    <a:pt x="67" y="232"/>
                    <a:pt x="60" y="230"/>
                    <a:pt x="51" y="230"/>
                  </a:cubicBezTo>
                  <a:cubicBezTo>
                    <a:pt x="5" y="230"/>
                    <a:pt x="5" y="230"/>
                    <a:pt x="5" y="230"/>
                  </a:cubicBezTo>
                  <a:cubicBezTo>
                    <a:pt x="5" y="242"/>
                    <a:pt x="5" y="242"/>
                    <a:pt x="5" y="242"/>
                  </a:cubicBezTo>
                  <a:cubicBezTo>
                    <a:pt x="29" y="242"/>
                    <a:pt x="29" y="242"/>
                    <a:pt x="29" y="242"/>
                  </a:cubicBezTo>
                  <a:cubicBezTo>
                    <a:pt x="29" y="242"/>
                    <a:pt x="29" y="242"/>
                    <a:pt x="29" y="242"/>
                  </a:cubicBezTo>
                  <a:cubicBezTo>
                    <a:pt x="26" y="246"/>
                    <a:pt x="24" y="251"/>
                    <a:pt x="24" y="257"/>
                  </a:cubicBezTo>
                  <a:cubicBezTo>
                    <a:pt x="24" y="265"/>
                    <a:pt x="26" y="271"/>
                    <a:pt x="31" y="275"/>
                  </a:cubicBezTo>
                  <a:cubicBezTo>
                    <a:pt x="36" y="279"/>
                    <a:pt x="43" y="281"/>
                    <a:pt x="52" y="281"/>
                  </a:cubicBezTo>
                  <a:cubicBezTo>
                    <a:pt x="59" y="281"/>
                    <a:pt x="66" y="279"/>
                    <a:pt x="71" y="274"/>
                  </a:cubicBezTo>
                  <a:cubicBezTo>
                    <a:pt x="76" y="269"/>
                    <a:pt x="79" y="263"/>
                    <a:pt x="79" y="255"/>
                  </a:cubicBezTo>
                  <a:cubicBezTo>
                    <a:pt x="79" y="247"/>
                    <a:pt x="76" y="241"/>
                    <a:pt x="71" y="237"/>
                  </a:cubicBezTo>
                  <a:close/>
                  <a:moveTo>
                    <a:pt x="64" y="265"/>
                  </a:moveTo>
                  <a:cubicBezTo>
                    <a:pt x="61" y="268"/>
                    <a:pt x="56" y="269"/>
                    <a:pt x="51" y="269"/>
                  </a:cubicBezTo>
                  <a:cubicBezTo>
                    <a:pt x="39" y="269"/>
                    <a:pt x="33" y="264"/>
                    <a:pt x="33" y="255"/>
                  </a:cubicBezTo>
                  <a:cubicBezTo>
                    <a:pt x="33" y="252"/>
                    <a:pt x="34" y="250"/>
                    <a:pt x="35" y="247"/>
                  </a:cubicBezTo>
                  <a:cubicBezTo>
                    <a:pt x="36" y="245"/>
                    <a:pt x="37" y="243"/>
                    <a:pt x="39" y="242"/>
                  </a:cubicBezTo>
                  <a:cubicBezTo>
                    <a:pt x="52" y="242"/>
                    <a:pt x="52" y="242"/>
                    <a:pt x="52" y="242"/>
                  </a:cubicBezTo>
                  <a:cubicBezTo>
                    <a:pt x="58" y="242"/>
                    <a:pt x="62" y="243"/>
                    <a:pt x="65" y="245"/>
                  </a:cubicBezTo>
                  <a:cubicBezTo>
                    <a:pt x="68" y="248"/>
                    <a:pt x="69" y="251"/>
                    <a:pt x="69" y="255"/>
                  </a:cubicBezTo>
                  <a:cubicBezTo>
                    <a:pt x="69" y="259"/>
                    <a:pt x="67" y="263"/>
                    <a:pt x="64" y="265"/>
                  </a:cubicBezTo>
                  <a:close/>
                  <a:moveTo>
                    <a:pt x="26" y="315"/>
                  </a:moveTo>
                  <a:cubicBezTo>
                    <a:pt x="25" y="313"/>
                    <a:pt x="24" y="310"/>
                    <a:pt x="24" y="308"/>
                  </a:cubicBezTo>
                  <a:cubicBezTo>
                    <a:pt x="24" y="299"/>
                    <a:pt x="29" y="294"/>
                    <a:pt x="40" y="294"/>
                  </a:cubicBezTo>
                  <a:cubicBezTo>
                    <a:pt x="77" y="294"/>
                    <a:pt x="77" y="294"/>
                    <a:pt x="77" y="294"/>
                  </a:cubicBezTo>
                  <a:cubicBezTo>
                    <a:pt x="77" y="306"/>
                    <a:pt x="77" y="306"/>
                    <a:pt x="77" y="306"/>
                  </a:cubicBezTo>
                  <a:cubicBezTo>
                    <a:pt x="41" y="306"/>
                    <a:pt x="41" y="306"/>
                    <a:pt x="41" y="306"/>
                  </a:cubicBezTo>
                  <a:cubicBezTo>
                    <a:pt x="36" y="306"/>
                    <a:pt x="34" y="307"/>
                    <a:pt x="34" y="311"/>
                  </a:cubicBezTo>
                  <a:cubicBezTo>
                    <a:pt x="34" y="312"/>
                    <a:pt x="34" y="314"/>
                    <a:pt x="35" y="315"/>
                  </a:cubicBezTo>
                  <a:lnTo>
                    <a:pt x="26" y="315"/>
                  </a:lnTo>
                  <a:close/>
                  <a:moveTo>
                    <a:pt x="51" y="321"/>
                  </a:moveTo>
                  <a:cubicBezTo>
                    <a:pt x="42" y="321"/>
                    <a:pt x="36" y="323"/>
                    <a:pt x="31" y="328"/>
                  </a:cubicBezTo>
                  <a:cubicBezTo>
                    <a:pt x="26" y="333"/>
                    <a:pt x="24" y="339"/>
                    <a:pt x="24" y="347"/>
                  </a:cubicBezTo>
                  <a:cubicBezTo>
                    <a:pt x="24" y="354"/>
                    <a:pt x="26" y="360"/>
                    <a:pt x="31" y="365"/>
                  </a:cubicBezTo>
                  <a:cubicBezTo>
                    <a:pt x="36" y="369"/>
                    <a:pt x="42" y="372"/>
                    <a:pt x="50" y="372"/>
                  </a:cubicBezTo>
                  <a:cubicBezTo>
                    <a:pt x="57" y="372"/>
                    <a:pt x="63" y="369"/>
                    <a:pt x="68" y="365"/>
                  </a:cubicBezTo>
                  <a:cubicBezTo>
                    <a:pt x="68" y="378"/>
                    <a:pt x="68" y="378"/>
                    <a:pt x="68" y="378"/>
                  </a:cubicBezTo>
                  <a:cubicBezTo>
                    <a:pt x="77" y="378"/>
                    <a:pt x="77" y="378"/>
                    <a:pt x="77" y="378"/>
                  </a:cubicBezTo>
                  <a:cubicBezTo>
                    <a:pt x="77" y="348"/>
                    <a:pt x="77" y="348"/>
                    <a:pt x="77" y="348"/>
                  </a:cubicBezTo>
                  <a:cubicBezTo>
                    <a:pt x="77" y="330"/>
                    <a:pt x="68" y="321"/>
                    <a:pt x="51" y="321"/>
                  </a:cubicBezTo>
                  <a:close/>
                  <a:moveTo>
                    <a:pt x="68" y="354"/>
                  </a:moveTo>
                  <a:cubicBezTo>
                    <a:pt x="63" y="358"/>
                    <a:pt x="57" y="360"/>
                    <a:pt x="50" y="360"/>
                  </a:cubicBezTo>
                  <a:cubicBezTo>
                    <a:pt x="45" y="360"/>
                    <a:pt x="41" y="358"/>
                    <a:pt x="38" y="356"/>
                  </a:cubicBezTo>
                  <a:cubicBezTo>
                    <a:pt x="35" y="354"/>
                    <a:pt x="33" y="351"/>
                    <a:pt x="33" y="347"/>
                  </a:cubicBezTo>
                  <a:cubicBezTo>
                    <a:pt x="33" y="343"/>
                    <a:pt x="35" y="339"/>
                    <a:pt x="38" y="337"/>
                  </a:cubicBezTo>
                  <a:cubicBezTo>
                    <a:pt x="41" y="334"/>
                    <a:pt x="45" y="333"/>
                    <a:pt x="50" y="333"/>
                  </a:cubicBezTo>
                  <a:cubicBezTo>
                    <a:pt x="62" y="333"/>
                    <a:pt x="68" y="338"/>
                    <a:pt x="68" y="349"/>
                  </a:cubicBezTo>
                  <a:lnTo>
                    <a:pt x="68" y="354"/>
                  </a:lnTo>
                  <a:close/>
                  <a:moveTo>
                    <a:pt x="68" y="432"/>
                  </a:moveTo>
                  <a:cubicBezTo>
                    <a:pt x="68" y="412"/>
                    <a:pt x="68" y="412"/>
                    <a:pt x="68" y="412"/>
                  </a:cubicBezTo>
                  <a:cubicBezTo>
                    <a:pt x="41" y="412"/>
                    <a:pt x="41" y="412"/>
                    <a:pt x="41" y="412"/>
                  </a:cubicBezTo>
                  <a:cubicBezTo>
                    <a:pt x="36" y="412"/>
                    <a:pt x="34" y="414"/>
                    <a:pt x="34" y="418"/>
                  </a:cubicBezTo>
                  <a:cubicBezTo>
                    <a:pt x="34" y="420"/>
                    <a:pt x="34" y="422"/>
                    <a:pt x="35" y="424"/>
                  </a:cubicBezTo>
                  <a:cubicBezTo>
                    <a:pt x="26" y="424"/>
                    <a:pt x="26" y="424"/>
                    <a:pt x="26" y="424"/>
                  </a:cubicBezTo>
                  <a:cubicBezTo>
                    <a:pt x="25" y="421"/>
                    <a:pt x="24" y="418"/>
                    <a:pt x="24" y="415"/>
                  </a:cubicBezTo>
                  <a:cubicBezTo>
                    <a:pt x="24" y="405"/>
                    <a:pt x="29" y="401"/>
                    <a:pt x="40" y="401"/>
                  </a:cubicBezTo>
                  <a:cubicBezTo>
                    <a:pt x="68" y="401"/>
                    <a:pt x="68" y="401"/>
                    <a:pt x="68" y="401"/>
                  </a:cubicBezTo>
                  <a:cubicBezTo>
                    <a:pt x="68" y="394"/>
                    <a:pt x="68" y="394"/>
                    <a:pt x="68" y="394"/>
                  </a:cubicBezTo>
                  <a:cubicBezTo>
                    <a:pt x="68" y="390"/>
                    <a:pt x="67" y="386"/>
                    <a:pt x="63" y="382"/>
                  </a:cubicBezTo>
                  <a:cubicBezTo>
                    <a:pt x="73" y="382"/>
                    <a:pt x="73" y="382"/>
                    <a:pt x="73" y="382"/>
                  </a:cubicBezTo>
                  <a:cubicBezTo>
                    <a:pt x="76" y="384"/>
                    <a:pt x="77" y="389"/>
                    <a:pt x="77" y="395"/>
                  </a:cubicBezTo>
                  <a:cubicBezTo>
                    <a:pt x="77" y="432"/>
                    <a:pt x="77" y="432"/>
                    <a:pt x="77" y="432"/>
                  </a:cubicBezTo>
                  <a:lnTo>
                    <a:pt x="68" y="432"/>
                  </a:lnTo>
                  <a:close/>
                  <a:moveTo>
                    <a:pt x="34" y="475"/>
                  </a:moveTo>
                  <a:cubicBezTo>
                    <a:pt x="34" y="475"/>
                    <a:pt x="34" y="475"/>
                    <a:pt x="34" y="475"/>
                  </a:cubicBezTo>
                  <a:cubicBezTo>
                    <a:pt x="27" y="471"/>
                    <a:pt x="24" y="466"/>
                    <a:pt x="24" y="459"/>
                  </a:cubicBezTo>
                  <a:cubicBezTo>
                    <a:pt x="24" y="452"/>
                    <a:pt x="26" y="447"/>
                    <a:pt x="30" y="443"/>
                  </a:cubicBezTo>
                  <a:cubicBezTo>
                    <a:pt x="35" y="439"/>
                    <a:pt x="41" y="438"/>
                    <a:pt x="49" y="438"/>
                  </a:cubicBezTo>
                  <a:cubicBezTo>
                    <a:pt x="57" y="438"/>
                    <a:pt x="67" y="440"/>
                    <a:pt x="77" y="444"/>
                  </a:cubicBezTo>
                  <a:cubicBezTo>
                    <a:pt x="77" y="457"/>
                    <a:pt x="77" y="457"/>
                    <a:pt x="77" y="457"/>
                  </a:cubicBezTo>
                  <a:cubicBezTo>
                    <a:pt x="67" y="452"/>
                    <a:pt x="57" y="449"/>
                    <a:pt x="49" y="449"/>
                  </a:cubicBezTo>
                  <a:cubicBezTo>
                    <a:pt x="44" y="449"/>
                    <a:pt x="40" y="450"/>
                    <a:pt x="37" y="452"/>
                  </a:cubicBezTo>
                  <a:cubicBezTo>
                    <a:pt x="35" y="454"/>
                    <a:pt x="34" y="456"/>
                    <a:pt x="34" y="459"/>
                  </a:cubicBezTo>
                  <a:cubicBezTo>
                    <a:pt x="34" y="466"/>
                    <a:pt x="39" y="469"/>
                    <a:pt x="49" y="469"/>
                  </a:cubicBezTo>
                  <a:cubicBezTo>
                    <a:pt x="63" y="469"/>
                    <a:pt x="63" y="469"/>
                    <a:pt x="63" y="469"/>
                  </a:cubicBezTo>
                  <a:cubicBezTo>
                    <a:pt x="63" y="481"/>
                    <a:pt x="63" y="481"/>
                    <a:pt x="63" y="481"/>
                  </a:cubicBezTo>
                  <a:cubicBezTo>
                    <a:pt x="49" y="481"/>
                    <a:pt x="49" y="481"/>
                    <a:pt x="49" y="481"/>
                  </a:cubicBezTo>
                  <a:cubicBezTo>
                    <a:pt x="39" y="481"/>
                    <a:pt x="34" y="484"/>
                    <a:pt x="34" y="491"/>
                  </a:cubicBezTo>
                  <a:cubicBezTo>
                    <a:pt x="34" y="494"/>
                    <a:pt x="35" y="496"/>
                    <a:pt x="37" y="498"/>
                  </a:cubicBezTo>
                  <a:cubicBezTo>
                    <a:pt x="40" y="500"/>
                    <a:pt x="44" y="501"/>
                    <a:pt x="49" y="501"/>
                  </a:cubicBezTo>
                  <a:cubicBezTo>
                    <a:pt x="57" y="501"/>
                    <a:pt x="67" y="498"/>
                    <a:pt x="77" y="493"/>
                  </a:cubicBezTo>
                  <a:cubicBezTo>
                    <a:pt x="77" y="506"/>
                    <a:pt x="77" y="506"/>
                    <a:pt x="77" y="506"/>
                  </a:cubicBezTo>
                  <a:cubicBezTo>
                    <a:pt x="67" y="510"/>
                    <a:pt x="57" y="512"/>
                    <a:pt x="49" y="512"/>
                  </a:cubicBezTo>
                  <a:cubicBezTo>
                    <a:pt x="41" y="512"/>
                    <a:pt x="35" y="510"/>
                    <a:pt x="30" y="507"/>
                  </a:cubicBezTo>
                  <a:cubicBezTo>
                    <a:pt x="26" y="503"/>
                    <a:pt x="24" y="498"/>
                    <a:pt x="24" y="491"/>
                  </a:cubicBezTo>
                  <a:cubicBezTo>
                    <a:pt x="24" y="484"/>
                    <a:pt x="27" y="479"/>
                    <a:pt x="34" y="475"/>
                  </a:cubicBezTo>
                  <a:close/>
                  <a:moveTo>
                    <a:pt x="103" y="485"/>
                  </a:moveTo>
                  <a:cubicBezTo>
                    <a:pt x="85" y="475"/>
                    <a:pt x="85" y="475"/>
                    <a:pt x="85" y="475"/>
                  </a:cubicBezTo>
                  <a:cubicBezTo>
                    <a:pt x="85" y="469"/>
                    <a:pt x="85" y="469"/>
                    <a:pt x="85" y="469"/>
                  </a:cubicBezTo>
                  <a:cubicBezTo>
                    <a:pt x="103" y="474"/>
                    <a:pt x="103" y="474"/>
                    <a:pt x="103" y="474"/>
                  </a:cubicBezTo>
                  <a:lnTo>
                    <a:pt x="103" y="485"/>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3" name="Freeform 238">
              <a:extLst>
                <a:ext uri="{FF2B5EF4-FFF2-40B4-BE49-F238E27FC236}">
                  <a16:creationId xmlns:a16="http://schemas.microsoft.com/office/drawing/2014/main" id="{A8E96CAF-5A33-9BAF-3D86-F4768CFF1520}"/>
                </a:ext>
                <a:ext uri="{C183D7F6-B498-43B3-948B-1728B52AA6E4}">
                  <adec:decorative xmlns:adec="http://schemas.microsoft.com/office/drawing/2017/decorative" val="1"/>
                </a:ext>
              </a:extLst>
            </p:cNvPr>
            <p:cNvSpPr>
              <a:spLocks noEditPoints="1"/>
            </p:cNvSpPr>
            <p:nvPr/>
          </p:nvSpPr>
          <p:spPr bwMode="auto">
            <a:xfrm>
              <a:off x="5031795" y="3588072"/>
              <a:ext cx="1165772" cy="396058"/>
            </a:xfrm>
            <a:custGeom>
              <a:avLst/>
              <a:gdLst>
                <a:gd name="T0" fmla="*/ 0 w 477"/>
                <a:gd name="T1" fmla="*/ 37 h 153"/>
                <a:gd name="T2" fmla="*/ 30 w 477"/>
                <a:gd name="T3" fmla="*/ 151 h 153"/>
                <a:gd name="T4" fmla="*/ 92 w 477"/>
                <a:gd name="T5" fmla="*/ 93 h 153"/>
                <a:gd name="T6" fmla="*/ 65 w 477"/>
                <a:gd name="T7" fmla="*/ 127 h 153"/>
                <a:gd name="T8" fmla="*/ 13 w 477"/>
                <a:gd name="T9" fmla="*/ 139 h 153"/>
                <a:gd name="T10" fmla="*/ 31 w 477"/>
                <a:gd name="T11" fmla="*/ 49 h 153"/>
                <a:gd name="T12" fmla="*/ 65 w 477"/>
                <a:gd name="T13" fmla="*/ 127 h 153"/>
                <a:gd name="T14" fmla="*/ 115 w 477"/>
                <a:gd name="T15" fmla="*/ 151 h 153"/>
                <a:gd name="T16" fmla="*/ 173 w 477"/>
                <a:gd name="T17" fmla="*/ 37 h 153"/>
                <a:gd name="T18" fmla="*/ 128 w 477"/>
                <a:gd name="T19" fmla="*/ 49 h 153"/>
                <a:gd name="T20" fmla="*/ 169 w 477"/>
                <a:gd name="T21" fmla="*/ 87 h 153"/>
                <a:gd name="T22" fmla="*/ 128 w 477"/>
                <a:gd name="T23" fmla="*/ 99 h 153"/>
                <a:gd name="T24" fmla="*/ 175 w 477"/>
                <a:gd name="T25" fmla="*/ 139 h 153"/>
                <a:gd name="T26" fmla="*/ 167 w 477"/>
                <a:gd name="T27" fmla="*/ 0 h 153"/>
                <a:gd name="T28" fmla="*/ 139 w 477"/>
                <a:gd name="T29" fmla="*/ 26 h 153"/>
                <a:gd name="T30" fmla="*/ 131 w 477"/>
                <a:gd name="T31" fmla="*/ 0 h 153"/>
                <a:gd name="T32" fmla="*/ 157 w 477"/>
                <a:gd name="T33" fmla="*/ 0 h 153"/>
                <a:gd name="T34" fmla="*/ 277 w 477"/>
                <a:gd name="T35" fmla="*/ 151 h 153"/>
                <a:gd name="T36" fmla="*/ 214 w 477"/>
                <a:gd name="T37" fmla="*/ 99 h 153"/>
                <a:gd name="T38" fmla="*/ 211 w 477"/>
                <a:gd name="T39" fmla="*/ 95 h 153"/>
                <a:gd name="T40" fmla="*/ 198 w 477"/>
                <a:gd name="T41" fmla="*/ 151 h 153"/>
                <a:gd name="T42" fmla="*/ 211 w 477"/>
                <a:gd name="T43" fmla="*/ 37 h 153"/>
                <a:gd name="T44" fmla="*/ 211 w 477"/>
                <a:gd name="T45" fmla="*/ 91 h 153"/>
                <a:gd name="T46" fmla="*/ 257 w 477"/>
                <a:gd name="T47" fmla="*/ 37 h 153"/>
                <a:gd name="T48" fmla="*/ 225 w 477"/>
                <a:gd name="T49" fmla="*/ 92 h 153"/>
                <a:gd name="T50" fmla="*/ 377 w 477"/>
                <a:gd name="T51" fmla="*/ 105 h 153"/>
                <a:gd name="T52" fmla="*/ 291 w 477"/>
                <a:gd name="T53" fmla="*/ 107 h 153"/>
                <a:gd name="T54" fmla="*/ 305 w 477"/>
                <a:gd name="T55" fmla="*/ 37 h 153"/>
                <a:gd name="T56" fmla="*/ 334 w 477"/>
                <a:gd name="T57" fmla="*/ 141 h 153"/>
                <a:gd name="T58" fmla="*/ 363 w 477"/>
                <a:gd name="T59" fmla="*/ 37 h 153"/>
                <a:gd name="T60" fmla="*/ 377 w 477"/>
                <a:gd name="T61" fmla="*/ 105 h 153"/>
                <a:gd name="T62" fmla="*/ 426 w 477"/>
                <a:gd name="T63" fmla="*/ 142 h 153"/>
                <a:gd name="T64" fmla="*/ 392 w 477"/>
                <a:gd name="T65" fmla="*/ 151 h 153"/>
                <a:gd name="T66" fmla="*/ 403 w 477"/>
                <a:gd name="T67" fmla="*/ 141 h 153"/>
                <a:gd name="T68" fmla="*/ 421 w 477"/>
                <a:gd name="T69" fmla="*/ 37 h 153"/>
                <a:gd name="T70" fmla="*/ 435 w 477"/>
                <a:gd name="T71" fmla="*/ 110 h 153"/>
                <a:gd name="T72" fmla="*/ 464 w 477"/>
                <a:gd name="T73" fmla="*/ 151 h 153"/>
                <a:gd name="T74" fmla="*/ 477 w 477"/>
                <a:gd name="T75" fmla="*/ 3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7" h="153">
                  <a:moveTo>
                    <a:pt x="31" y="37"/>
                  </a:moveTo>
                  <a:cubicBezTo>
                    <a:pt x="0" y="37"/>
                    <a:pt x="0" y="37"/>
                    <a:pt x="0" y="37"/>
                  </a:cubicBezTo>
                  <a:cubicBezTo>
                    <a:pt x="0" y="151"/>
                    <a:pt x="0" y="151"/>
                    <a:pt x="0" y="151"/>
                  </a:cubicBezTo>
                  <a:cubicBezTo>
                    <a:pt x="30" y="151"/>
                    <a:pt x="30" y="151"/>
                    <a:pt x="30" y="151"/>
                  </a:cubicBezTo>
                  <a:cubicBezTo>
                    <a:pt x="49" y="151"/>
                    <a:pt x="64" y="146"/>
                    <a:pt x="75" y="135"/>
                  </a:cubicBezTo>
                  <a:cubicBezTo>
                    <a:pt x="86" y="124"/>
                    <a:pt x="92" y="110"/>
                    <a:pt x="92" y="93"/>
                  </a:cubicBezTo>
                  <a:cubicBezTo>
                    <a:pt x="92" y="55"/>
                    <a:pt x="72" y="37"/>
                    <a:pt x="31" y="37"/>
                  </a:cubicBezTo>
                  <a:close/>
                  <a:moveTo>
                    <a:pt x="65" y="127"/>
                  </a:moveTo>
                  <a:cubicBezTo>
                    <a:pt x="57" y="135"/>
                    <a:pt x="45" y="139"/>
                    <a:pt x="30" y="139"/>
                  </a:cubicBezTo>
                  <a:cubicBezTo>
                    <a:pt x="13" y="139"/>
                    <a:pt x="13" y="139"/>
                    <a:pt x="13" y="139"/>
                  </a:cubicBezTo>
                  <a:cubicBezTo>
                    <a:pt x="13" y="49"/>
                    <a:pt x="13" y="49"/>
                    <a:pt x="13" y="49"/>
                  </a:cubicBezTo>
                  <a:cubicBezTo>
                    <a:pt x="31" y="49"/>
                    <a:pt x="31" y="49"/>
                    <a:pt x="31" y="49"/>
                  </a:cubicBezTo>
                  <a:cubicBezTo>
                    <a:pt x="62" y="49"/>
                    <a:pt x="78" y="63"/>
                    <a:pt x="78" y="93"/>
                  </a:cubicBezTo>
                  <a:cubicBezTo>
                    <a:pt x="78" y="108"/>
                    <a:pt x="74" y="119"/>
                    <a:pt x="65" y="127"/>
                  </a:cubicBezTo>
                  <a:close/>
                  <a:moveTo>
                    <a:pt x="175" y="151"/>
                  </a:moveTo>
                  <a:cubicBezTo>
                    <a:pt x="115" y="151"/>
                    <a:pt x="115" y="151"/>
                    <a:pt x="115" y="151"/>
                  </a:cubicBezTo>
                  <a:cubicBezTo>
                    <a:pt x="115" y="37"/>
                    <a:pt x="115" y="37"/>
                    <a:pt x="115" y="37"/>
                  </a:cubicBezTo>
                  <a:cubicBezTo>
                    <a:pt x="173" y="37"/>
                    <a:pt x="173" y="37"/>
                    <a:pt x="173" y="37"/>
                  </a:cubicBezTo>
                  <a:cubicBezTo>
                    <a:pt x="173" y="49"/>
                    <a:pt x="173" y="49"/>
                    <a:pt x="173" y="49"/>
                  </a:cubicBezTo>
                  <a:cubicBezTo>
                    <a:pt x="128" y="49"/>
                    <a:pt x="128" y="49"/>
                    <a:pt x="128" y="49"/>
                  </a:cubicBezTo>
                  <a:cubicBezTo>
                    <a:pt x="128" y="87"/>
                    <a:pt x="128" y="87"/>
                    <a:pt x="128" y="87"/>
                  </a:cubicBezTo>
                  <a:cubicBezTo>
                    <a:pt x="169" y="87"/>
                    <a:pt x="169" y="87"/>
                    <a:pt x="169" y="87"/>
                  </a:cubicBezTo>
                  <a:cubicBezTo>
                    <a:pt x="169" y="99"/>
                    <a:pt x="169" y="99"/>
                    <a:pt x="169" y="99"/>
                  </a:cubicBezTo>
                  <a:cubicBezTo>
                    <a:pt x="128" y="99"/>
                    <a:pt x="128" y="99"/>
                    <a:pt x="128" y="99"/>
                  </a:cubicBezTo>
                  <a:cubicBezTo>
                    <a:pt x="128" y="139"/>
                    <a:pt x="128" y="139"/>
                    <a:pt x="128" y="139"/>
                  </a:cubicBezTo>
                  <a:cubicBezTo>
                    <a:pt x="175" y="139"/>
                    <a:pt x="175" y="139"/>
                    <a:pt x="175" y="139"/>
                  </a:cubicBezTo>
                  <a:lnTo>
                    <a:pt x="175" y="151"/>
                  </a:lnTo>
                  <a:close/>
                  <a:moveTo>
                    <a:pt x="167" y="0"/>
                  </a:moveTo>
                  <a:cubicBezTo>
                    <a:pt x="150" y="26"/>
                    <a:pt x="150" y="26"/>
                    <a:pt x="150" y="26"/>
                  </a:cubicBezTo>
                  <a:cubicBezTo>
                    <a:pt x="139" y="26"/>
                    <a:pt x="139" y="26"/>
                    <a:pt x="139" y="26"/>
                  </a:cubicBezTo>
                  <a:cubicBezTo>
                    <a:pt x="122" y="0"/>
                    <a:pt x="122" y="0"/>
                    <a:pt x="122" y="0"/>
                  </a:cubicBezTo>
                  <a:cubicBezTo>
                    <a:pt x="131" y="0"/>
                    <a:pt x="131" y="0"/>
                    <a:pt x="131" y="0"/>
                  </a:cubicBezTo>
                  <a:cubicBezTo>
                    <a:pt x="144" y="18"/>
                    <a:pt x="144" y="18"/>
                    <a:pt x="144" y="18"/>
                  </a:cubicBezTo>
                  <a:cubicBezTo>
                    <a:pt x="157" y="0"/>
                    <a:pt x="157" y="0"/>
                    <a:pt x="157" y="0"/>
                  </a:cubicBezTo>
                  <a:lnTo>
                    <a:pt x="167" y="0"/>
                  </a:lnTo>
                  <a:close/>
                  <a:moveTo>
                    <a:pt x="277" y="151"/>
                  </a:moveTo>
                  <a:cubicBezTo>
                    <a:pt x="259" y="151"/>
                    <a:pt x="259" y="151"/>
                    <a:pt x="259" y="151"/>
                  </a:cubicBezTo>
                  <a:cubicBezTo>
                    <a:pt x="214" y="99"/>
                    <a:pt x="214" y="99"/>
                    <a:pt x="214" y="99"/>
                  </a:cubicBezTo>
                  <a:cubicBezTo>
                    <a:pt x="213" y="97"/>
                    <a:pt x="212" y="96"/>
                    <a:pt x="211" y="95"/>
                  </a:cubicBezTo>
                  <a:cubicBezTo>
                    <a:pt x="211" y="95"/>
                    <a:pt x="211" y="95"/>
                    <a:pt x="211" y="95"/>
                  </a:cubicBezTo>
                  <a:cubicBezTo>
                    <a:pt x="211" y="151"/>
                    <a:pt x="211" y="151"/>
                    <a:pt x="211" y="151"/>
                  </a:cubicBezTo>
                  <a:cubicBezTo>
                    <a:pt x="198" y="151"/>
                    <a:pt x="198" y="151"/>
                    <a:pt x="198" y="151"/>
                  </a:cubicBezTo>
                  <a:cubicBezTo>
                    <a:pt x="198" y="37"/>
                    <a:pt x="198" y="37"/>
                    <a:pt x="198" y="37"/>
                  </a:cubicBezTo>
                  <a:cubicBezTo>
                    <a:pt x="211" y="37"/>
                    <a:pt x="211" y="37"/>
                    <a:pt x="211" y="37"/>
                  </a:cubicBezTo>
                  <a:cubicBezTo>
                    <a:pt x="211" y="91"/>
                    <a:pt x="211" y="91"/>
                    <a:pt x="211" y="91"/>
                  </a:cubicBezTo>
                  <a:cubicBezTo>
                    <a:pt x="211" y="91"/>
                    <a:pt x="211" y="91"/>
                    <a:pt x="211" y="91"/>
                  </a:cubicBezTo>
                  <a:cubicBezTo>
                    <a:pt x="212" y="89"/>
                    <a:pt x="213" y="88"/>
                    <a:pt x="214" y="87"/>
                  </a:cubicBezTo>
                  <a:cubicBezTo>
                    <a:pt x="257" y="37"/>
                    <a:pt x="257" y="37"/>
                    <a:pt x="257" y="37"/>
                  </a:cubicBezTo>
                  <a:cubicBezTo>
                    <a:pt x="274" y="37"/>
                    <a:pt x="274" y="37"/>
                    <a:pt x="274" y="37"/>
                  </a:cubicBezTo>
                  <a:cubicBezTo>
                    <a:pt x="225" y="92"/>
                    <a:pt x="225" y="92"/>
                    <a:pt x="225" y="92"/>
                  </a:cubicBezTo>
                  <a:lnTo>
                    <a:pt x="277" y="151"/>
                  </a:lnTo>
                  <a:close/>
                  <a:moveTo>
                    <a:pt x="377" y="105"/>
                  </a:moveTo>
                  <a:cubicBezTo>
                    <a:pt x="377" y="137"/>
                    <a:pt x="362" y="153"/>
                    <a:pt x="333" y="153"/>
                  </a:cubicBezTo>
                  <a:cubicBezTo>
                    <a:pt x="305" y="153"/>
                    <a:pt x="291" y="138"/>
                    <a:pt x="291" y="107"/>
                  </a:cubicBezTo>
                  <a:cubicBezTo>
                    <a:pt x="291" y="37"/>
                    <a:pt x="291" y="37"/>
                    <a:pt x="291" y="37"/>
                  </a:cubicBezTo>
                  <a:cubicBezTo>
                    <a:pt x="305" y="37"/>
                    <a:pt x="305" y="37"/>
                    <a:pt x="305" y="37"/>
                  </a:cubicBezTo>
                  <a:cubicBezTo>
                    <a:pt x="305" y="106"/>
                    <a:pt x="305" y="106"/>
                    <a:pt x="305" y="106"/>
                  </a:cubicBezTo>
                  <a:cubicBezTo>
                    <a:pt x="305" y="129"/>
                    <a:pt x="315" y="141"/>
                    <a:pt x="334" y="141"/>
                  </a:cubicBezTo>
                  <a:cubicBezTo>
                    <a:pt x="354" y="141"/>
                    <a:pt x="363" y="130"/>
                    <a:pt x="363" y="107"/>
                  </a:cubicBezTo>
                  <a:cubicBezTo>
                    <a:pt x="363" y="37"/>
                    <a:pt x="363" y="37"/>
                    <a:pt x="363" y="37"/>
                  </a:cubicBezTo>
                  <a:cubicBezTo>
                    <a:pt x="377" y="37"/>
                    <a:pt x="377" y="37"/>
                    <a:pt x="377" y="37"/>
                  </a:cubicBezTo>
                  <a:lnTo>
                    <a:pt x="377" y="105"/>
                  </a:lnTo>
                  <a:close/>
                  <a:moveTo>
                    <a:pt x="435" y="110"/>
                  </a:moveTo>
                  <a:cubicBezTo>
                    <a:pt x="435" y="124"/>
                    <a:pt x="432" y="134"/>
                    <a:pt x="426" y="142"/>
                  </a:cubicBezTo>
                  <a:cubicBezTo>
                    <a:pt x="420" y="150"/>
                    <a:pt x="413" y="153"/>
                    <a:pt x="403" y="153"/>
                  </a:cubicBezTo>
                  <a:cubicBezTo>
                    <a:pt x="398" y="153"/>
                    <a:pt x="395" y="153"/>
                    <a:pt x="392" y="151"/>
                  </a:cubicBezTo>
                  <a:cubicBezTo>
                    <a:pt x="392" y="138"/>
                    <a:pt x="392" y="138"/>
                    <a:pt x="392" y="138"/>
                  </a:cubicBezTo>
                  <a:cubicBezTo>
                    <a:pt x="395" y="140"/>
                    <a:pt x="398" y="141"/>
                    <a:pt x="403" y="141"/>
                  </a:cubicBezTo>
                  <a:cubicBezTo>
                    <a:pt x="415" y="141"/>
                    <a:pt x="421" y="131"/>
                    <a:pt x="421" y="110"/>
                  </a:cubicBezTo>
                  <a:cubicBezTo>
                    <a:pt x="421" y="37"/>
                    <a:pt x="421" y="37"/>
                    <a:pt x="421" y="37"/>
                  </a:cubicBezTo>
                  <a:cubicBezTo>
                    <a:pt x="435" y="37"/>
                    <a:pt x="435" y="37"/>
                    <a:pt x="435" y="37"/>
                  </a:cubicBezTo>
                  <a:lnTo>
                    <a:pt x="435" y="110"/>
                  </a:lnTo>
                  <a:close/>
                  <a:moveTo>
                    <a:pt x="477" y="151"/>
                  </a:moveTo>
                  <a:cubicBezTo>
                    <a:pt x="464" y="151"/>
                    <a:pt x="464" y="151"/>
                    <a:pt x="464" y="151"/>
                  </a:cubicBezTo>
                  <a:cubicBezTo>
                    <a:pt x="464" y="37"/>
                    <a:pt x="464" y="37"/>
                    <a:pt x="464" y="37"/>
                  </a:cubicBezTo>
                  <a:cubicBezTo>
                    <a:pt x="477" y="37"/>
                    <a:pt x="477" y="37"/>
                    <a:pt x="477" y="37"/>
                  </a:cubicBezTo>
                  <a:lnTo>
                    <a:pt x="477" y="151"/>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4" name="Freeform 239">
              <a:extLst>
                <a:ext uri="{FF2B5EF4-FFF2-40B4-BE49-F238E27FC236}">
                  <a16:creationId xmlns:a16="http://schemas.microsoft.com/office/drawing/2014/main" id="{F649C81A-7EB3-D912-9002-595575B90772}"/>
                </a:ext>
                <a:ext uri="{C183D7F6-B498-43B3-948B-1728B52AA6E4}">
                  <adec:decorative xmlns:adec="http://schemas.microsoft.com/office/drawing/2017/decorative" val="1"/>
                </a:ext>
              </a:extLst>
            </p:cNvPr>
            <p:cNvSpPr>
              <a:spLocks noEditPoints="1"/>
            </p:cNvSpPr>
            <p:nvPr/>
          </p:nvSpPr>
          <p:spPr bwMode="auto">
            <a:xfrm>
              <a:off x="4897442" y="2137319"/>
              <a:ext cx="686234" cy="233040"/>
            </a:xfrm>
            <a:custGeom>
              <a:avLst/>
              <a:gdLst>
                <a:gd name="T0" fmla="*/ 60 w 281"/>
                <a:gd name="T1" fmla="*/ 11 h 90"/>
                <a:gd name="T2" fmla="*/ 35 w 281"/>
                <a:gd name="T3" fmla="*/ 11 h 90"/>
                <a:gd name="T4" fmla="*/ 35 w 281"/>
                <a:gd name="T5" fmla="*/ 89 h 90"/>
                <a:gd name="T6" fmla="*/ 25 w 281"/>
                <a:gd name="T7" fmla="*/ 89 h 90"/>
                <a:gd name="T8" fmla="*/ 25 w 281"/>
                <a:gd name="T9" fmla="*/ 11 h 90"/>
                <a:gd name="T10" fmla="*/ 0 w 281"/>
                <a:gd name="T11" fmla="*/ 11 h 90"/>
                <a:gd name="T12" fmla="*/ 0 w 281"/>
                <a:gd name="T13" fmla="*/ 2 h 90"/>
                <a:gd name="T14" fmla="*/ 60 w 281"/>
                <a:gd name="T15" fmla="*/ 2 h 90"/>
                <a:gd name="T16" fmla="*/ 60 w 281"/>
                <a:gd name="T17" fmla="*/ 11 h 90"/>
                <a:gd name="T18" fmla="*/ 99 w 281"/>
                <a:gd name="T19" fmla="*/ 2 h 90"/>
                <a:gd name="T20" fmla="*/ 88 w 281"/>
                <a:gd name="T21" fmla="*/ 2 h 90"/>
                <a:gd name="T22" fmla="*/ 55 w 281"/>
                <a:gd name="T23" fmla="*/ 89 h 90"/>
                <a:gd name="T24" fmla="*/ 66 w 281"/>
                <a:gd name="T25" fmla="*/ 89 h 90"/>
                <a:gd name="T26" fmla="*/ 75 w 281"/>
                <a:gd name="T27" fmla="*/ 64 h 90"/>
                <a:gd name="T28" fmla="*/ 112 w 281"/>
                <a:gd name="T29" fmla="*/ 64 h 90"/>
                <a:gd name="T30" fmla="*/ 121 w 281"/>
                <a:gd name="T31" fmla="*/ 89 h 90"/>
                <a:gd name="T32" fmla="*/ 132 w 281"/>
                <a:gd name="T33" fmla="*/ 89 h 90"/>
                <a:gd name="T34" fmla="*/ 99 w 281"/>
                <a:gd name="T35" fmla="*/ 2 h 90"/>
                <a:gd name="T36" fmla="*/ 78 w 281"/>
                <a:gd name="T37" fmla="*/ 55 h 90"/>
                <a:gd name="T38" fmla="*/ 92 w 281"/>
                <a:gd name="T39" fmla="*/ 18 h 90"/>
                <a:gd name="T40" fmla="*/ 93 w 281"/>
                <a:gd name="T41" fmla="*/ 12 h 90"/>
                <a:gd name="T42" fmla="*/ 93 w 281"/>
                <a:gd name="T43" fmla="*/ 12 h 90"/>
                <a:gd name="T44" fmla="*/ 95 w 281"/>
                <a:gd name="T45" fmla="*/ 18 h 90"/>
                <a:gd name="T46" fmla="*/ 108 w 281"/>
                <a:gd name="T47" fmla="*/ 55 h 90"/>
                <a:gd name="T48" fmla="*/ 78 w 281"/>
                <a:gd name="T49" fmla="*/ 55 h 90"/>
                <a:gd name="T50" fmla="*/ 203 w 281"/>
                <a:gd name="T51" fmla="*/ 85 h 90"/>
                <a:gd name="T52" fmla="*/ 179 w 281"/>
                <a:gd name="T53" fmla="*/ 90 h 90"/>
                <a:gd name="T54" fmla="*/ 149 w 281"/>
                <a:gd name="T55" fmla="*/ 78 h 90"/>
                <a:gd name="T56" fmla="*/ 138 w 281"/>
                <a:gd name="T57" fmla="*/ 47 h 90"/>
                <a:gd name="T58" fmla="*/ 150 w 281"/>
                <a:gd name="T59" fmla="*/ 13 h 90"/>
                <a:gd name="T60" fmla="*/ 182 w 281"/>
                <a:gd name="T61" fmla="*/ 0 h 90"/>
                <a:gd name="T62" fmla="*/ 203 w 281"/>
                <a:gd name="T63" fmla="*/ 4 h 90"/>
                <a:gd name="T64" fmla="*/ 203 w 281"/>
                <a:gd name="T65" fmla="*/ 15 h 90"/>
                <a:gd name="T66" fmla="*/ 182 w 281"/>
                <a:gd name="T67" fmla="*/ 9 h 90"/>
                <a:gd name="T68" fmla="*/ 158 w 281"/>
                <a:gd name="T69" fmla="*/ 19 h 90"/>
                <a:gd name="T70" fmla="*/ 148 w 281"/>
                <a:gd name="T71" fmla="*/ 46 h 90"/>
                <a:gd name="T72" fmla="*/ 157 w 281"/>
                <a:gd name="T73" fmla="*/ 72 h 90"/>
                <a:gd name="T74" fmla="*/ 180 w 281"/>
                <a:gd name="T75" fmla="*/ 81 h 90"/>
                <a:gd name="T76" fmla="*/ 203 w 281"/>
                <a:gd name="T77" fmla="*/ 75 h 90"/>
                <a:gd name="T78" fmla="*/ 203 w 281"/>
                <a:gd name="T79" fmla="*/ 85 h 90"/>
                <a:gd name="T80" fmla="*/ 281 w 281"/>
                <a:gd name="T81" fmla="*/ 89 h 90"/>
                <a:gd name="T82" fmla="*/ 267 w 281"/>
                <a:gd name="T83" fmla="*/ 89 h 90"/>
                <a:gd name="T84" fmla="*/ 233 w 281"/>
                <a:gd name="T85" fmla="*/ 49 h 90"/>
                <a:gd name="T86" fmla="*/ 231 w 281"/>
                <a:gd name="T87" fmla="*/ 46 h 90"/>
                <a:gd name="T88" fmla="*/ 231 w 281"/>
                <a:gd name="T89" fmla="*/ 46 h 90"/>
                <a:gd name="T90" fmla="*/ 231 w 281"/>
                <a:gd name="T91" fmla="*/ 89 h 90"/>
                <a:gd name="T92" fmla="*/ 220 w 281"/>
                <a:gd name="T93" fmla="*/ 89 h 90"/>
                <a:gd name="T94" fmla="*/ 220 w 281"/>
                <a:gd name="T95" fmla="*/ 2 h 90"/>
                <a:gd name="T96" fmla="*/ 231 w 281"/>
                <a:gd name="T97" fmla="*/ 2 h 90"/>
                <a:gd name="T98" fmla="*/ 231 w 281"/>
                <a:gd name="T99" fmla="*/ 43 h 90"/>
                <a:gd name="T100" fmla="*/ 231 w 281"/>
                <a:gd name="T101" fmla="*/ 43 h 90"/>
                <a:gd name="T102" fmla="*/ 233 w 281"/>
                <a:gd name="T103" fmla="*/ 40 h 90"/>
                <a:gd name="T104" fmla="*/ 266 w 281"/>
                <a:gd name="T105" fmla="*/ 2 h 90"/>
                <a:gd name="T106" fmla="*/ 278 w 281"/>
                <a:gd name="T107" fmla="*/ 2 h 90"/>
                <a:gd name="T108" fmla="*/ 241 w 281"/>
                <a:gd name="T109" fmla="*/ 43 h 90"/>
                <a:gd name="T110" fmla="*/ 281 w 281"/>
                <a:gd name="T111" fmla="*/ 8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1" h="90">
                  <a:moveTo>
                    <a:pt x="60" y="11"/>
                  </a:moveTo>
                  <a:cubicBezTo>
                    <a:pt x="35" y="11"/>
                    <a:pt x="35" y="11"/>
                    <a:pt x="35" y="11"/>
                  </a:cubicBezTo>
                  <a:cubicBezTo>
                    <a:pt x="35" y="89"/>
                    <a:pt x="35" y="89"/>
                    <a:pt x="35" y="89"/>
                  </a:cubicBezTo>
                  <a:cubicBezTo>
                    <a:pt x="25" y="89"/>
                    <a:pt x="25" y="89"/>
                    <a:pt x="25" y="89"/>
                  </a:cubicBezTo>
                  <a:cubicBezTo>
                    <a:pt x="25" y="11"/>
                    <a:pt x="25" y="11"/>
                    <a:pt x="25" y="11"/>
                  </a:cubicBezTo>
                  <a:cubicBezTo>
                    <a:pt x="0" y="11"/>
                    <a:pt x="0" y="11"/>
                    <a:pt x="0" y="11"/>
                  </a:cubicBezTo>
                  <a:cubicBezTo>
                    <a:pt x="0" y="2"/>
                    <a:pt x="0" y="2"/>
                    <a:pt x="0" y="2"/>
                  </a:cubicBezTo>
                  <a:cubicBezTo>
                    <a:pt x="60" y="2"/>
                    <a:pt x="60" y="2"/>
                    <a:pt x="60" y="2"/>
                  </a:cubicBezTo>
                  <a:lnTo>
                    <a:pt x="60" y="11"/>
                  </a:lnTo>
                  <a:close/>
                  <a:moveTo>
                    <a:pt x="99" y="2"/>
                  </a:moveTo>
                  <a:cubicBezTo>
                    <a:pt x="88" y="2"/>
                    <a:pt x="88" y="2"/>
                    <a:pt x="88" y="2"/>
                  </a:cubicBezTo>
                  <a:cubicBezTo>
                    <a:pt x="55" y="89"/>
                    <a:pt x="55" y="89"/>
                    <a:pt x="55" y="89"/>
                  </a:cubicBezTo>
                  <a:cubicBezTo>
                    <a:pt x="66" y="89"/>
                    <a:pt x="66" y="89"/>
                    <a:pt x="66" y="89"/>
                  </a:cubicBezTo>
                  <a:cubicBezTo>
                    <a:pt x="75" y="64"/>
                    <a:pt x="75" y="64"/>
                    <a:pt x="75" y="64"/>
                  </a:cubicBezTo>
                  <a:cubicBezTo>
                    <a:pt x="112" y="64"/>
                    <a:pt x="112" y="64"/>
                    <a:pt x="112" y="64"/>
                  </a:cubicBezTo>
                  <a:cubicBezTo>
                    <a:pt x="121" y="89"/>
                    <a:pt x="121" y="89"/>
                    <a:pt x="121" y="89"/>
                  </a:cubicBezTo>
                  <a:cubicBezTo>
                    <a:pt x="132" y="89"/>
                    <a:pt x="132" y="89"/>
                    <a:pt x="132" y="89"/>
                  </a:cubicBezTo>
                  <a:lnTo>
                    <a:pt x="99" y="2"/>
                  </a:lnTo>
                  <a:close/>
                  <a:moveTo>
                    <a:pt x="78" y="55"/>
                  </a:moveTo>
                  <a:cubicBezTo>
                    <a:pt x="92" y="18"/>
                    <a:pt x="92" y="18"/>
                    <a:pt x="92" y="18"/>
                  </a:cubicBezTo>
                  <a:cubicBezTo>
                    <a:pt x="92" y="17"/>
                    <a:pt x="93" y="15"/>
                    <a:pt x="93" y="12"/>
                  </a:cubicBezTo>
                  <a:cubicBezTo>
                    <a:pt x="93" y="12"/>
                    <a:pt x="93" y="12"/>
                    <a:pt x="93" y="12"/>
                  </a:cubicBezTo>
                  <a:cubicBezTo>
                    <a:pt x="94" y="15"/>
                    <a:pt x="94" y="17"/>
                    <a:pt x="95" y="18"/>
                  </a:cubicBezTo>
                  <a:cubicBezTo>
                    <a:pt x="108" y="55"/>
                    <a:pt x="108" y="55"/>
                    <a:pt x="108" y="55"/>
                  </a:cubicBezTo>
                  <a:lnTo>
                    <a:pt x="78" y="55"/>
                  </a:lnTo>
                  <a:close/>
                  <a:moveTo>
                    <a:pt x="203" y="85"/>
                  </a:moveTo>
                  <a:cubicBezTo>
                    <a:pt x="196" y="89"/>
                    <a:pt x="188" y="90"/>
                    <a:pt x="179" y="90"/>
                  </a:cubicBezTo>
                  <a:cubicBezTo>
                    <a:pt x="166" y="90"/>
                    <a:pt x="156" y="86"/>
                    <a:pt x="149" y="78"/>
                  </a:cubicBezTo>
                  <a:cubicBezTo>
                    <a:pt x="141" y="70"/>
                    <a:pt x="138" y="60"/>
                    <a:pt x="138" y="47"/>
                  </a:cubicBezTo>
                  <a:cubicBezTo>
                    <a:pt x="138" y="33"/>
                    <a:pt x="142" y="22"/>
                    <a:pt x="150" y="13"/>
                  </a:cubicBezTo>
                  <a:cubicBezTo>
                    <a:pt x="159" y="5"/>
                    <a:pt x="169" y="0"/>
                    <a:pt x="182" y="0"/>
                  </a:cubicBezTo>
                  <a:cubicBezTo>
                    <a:pt x="190" y="0"/>
                    <a:pt x="197" y="1"/>
                    <a:pt x="203" y="4"/>
                  </a:cubicBezTo>
                  <a:cubicBezTo>
                    <a:pt x="203" y="15"/>
                    <a:pt x="203" y="15"/>
                    <a:pt x="203" y="15"/>
                  </a:cubicBezTo>
                  <a:cubicBezTo>
                    <a:pt x="196" y="11"/>
                    <a:pt x="190" y="9"/>
                    <a:pt x="182" y="9"/>
                  </a:cubicBezTo>
                  <a:cubicBezTo>
                    <a:pt x="172" y="9"/>
                    <a:pt x="164" y="13"/>
                    <a:pt x="158" y="19"/>
                  </a:cubicBezTo>
                  <a:cubicBezTo>
                    <a:pt x="151" y="26"/>
                    <a:pt x="148" y="35"/>
                    <a:pt x="148" y="46"/>
                  </a:cubicBezTo>
                  <a:cubicBezTo>
                    <a:pt x="148" y="57"/>
                    <a:pt x="151" y="65"/>
                    <a:pt x="157" y="72"/>
                  </a:cubicBezTo>
                  <a:cubicBezTo>
                    <a:pt x="163" y="78"/>
                    <a:pt x="171" y="81"/>
                    <a:pt x="180" y="81"/>
                  </a:cubicBezTo>
                  <a:cubicBezTo>
                    <a:pt x="189" y="81"/>
                    <a:pt x="196" y="79"/>
                    <a:pt x="203" y="75"/>
                  </a:cubicBezTo>
                  <a:lnTo>
                    <a:pt x="203" y="85"/>
                  </a:lnTo>
                  <a:close/>
                  <a:moveTo>
                    <a:pt x="281" y="89"/>
                  </a:moveTo>
                  <a:cubicBezTo>
                    <a:pt x="267" y="89"/>
                    <a:pt x="267" y="89"/>
                    <a:pt x="267" y="89"/>
                  </a:cubicBezTo>
                  <a:cubicBezTo>
                    <a:pt x="233" y="49"/>
                    <a:pt x="233" y="49"/>
                    <a:pt x="233" y="49"/>
                  </a:cubicBezTo>
                  <a:cubicBezTo>
                    <a:pt x="232" y="47"/>
                    <a:pt x="231" y="46"/>
                    <a:pt x="231" y="46"/>
                  </a:cubicBezTo>
                  <a:cubicBezTo>
                    <a:pt x="231" y="46"/>
                    <a:pt x="231" y="46"/>
                    <a:pt x="231" y="46"/>
                  </a:cubicBezTo>
                  <a:cubicBezTo>
                    <a:pt x="231" y="89"/>
                    <a:pt x="231" y="89"/>
                    <a:pt x="231" y="89"/>
                  </a:cubicBezTo>
                  <a:cubicBezTo>
                    <a:pt x="220" y="89"/>
                    <a:pt x="220" y="89"/>
                    <a:pt x="220" y="89"/>
                  </a:cubicBezTo>
                  <a:cubicBezTo>
                    <a:pt x="220" y="2"/>
                    <a:pt x="220" y="2"/>
                    <a:pt x="220" y="2"/>
                  </a:cubicBezTo>
                  <a:cubicBezTo>
                    <a:pt x="231" y="2"/>
                    <a:pt x="231" y="2"/>
                    <a:pt x="231" y="2"/>
                  </a:cubicBezTo>
                  <a:cubicBezTo>
                    <a:pt x="231" y="43"/>
                    <a:pt x="231" y="43"/>
                    <a:pt x="231" y="43"/>
                  </a:cubicBezTo>
                  <a:cubicBezTo>
                    <a:pt x="231" y="43"/>
                    <a:pt x="231" y="43"/>
                    <a:pt x="231" y="43"/>
                  </a:cubicBezTo>
                  <a:cubicBezTo>
                    <a:pt x="231" y="42"/>
                    <a:pt x="232" y="41"/>
                    <a:pt x="233" y="40"/>
                  </a:cubicBezTo>
                  <a:cubicBezTo>
                    <a:pt x="266" y="2"/>
                    <a:pt x="266" y="2"/>
                    <a:pt x="266" y="2"/>
                  </a:cubicBezTo>
                  <a:cubicBezTo>
                    <a:pt x="278" y="2"/>
                    <a:pt x="278" y="2"/>
                    <a:pt x="278" y="2"/>
                  </a:cubicBezTo>
                  <a:cubicBezTo>
                    <a:pt x="241" y="43"/>
                    <a:pt x="241" y="43"/>
                    <a:pt x="241" y="43"/>
                  </a:cubicBezTo>
                  <a:lnTo>
                    <a:pt x="281" y="89"/>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5" name="Freeform 246">
              <a:extLst>
                <a:ext uri="{FF2B5EF4-FFF2-40B4-BE49-F238E27FC236}">
                  <a16:creationId xmlns:a16="http://schemas.microsoft.com/office/drawing/2014/main" id="{3CFE61FE-855C-44DA-ADA6-817033AFE3BB}"/>
                </a:ext>
                <a:ext uri="{C183D7F6-B498-43B3-948B-1728B52AA6E4}">
                  <adec:decorative xmlns:adec="http://schemas.microsoft.com/office/drawing/2017/decorative" val="1"/>
                </a:ext>
              </a:extLst>
            </p:cNvPr>
            <p:cNvSpPr>
              <a:spLocks noEditPoints="1"/>
            </p:cNvSpPr>
            <p:nvPr/>
          </p:nvSpPr>
          <p:spPr bwMode="auto">
            <a:xfrm>
              <a:off x="4440641" y="1805813"/>
              <a:ext cx="1126500" cy="305249"/>
            </a:xfrm>
            <a:custGeom>
              <a:avLst/>
              <a:gdLst>
                <a:gd name="T0" fmla="*/ 216 w 461"/>
                <a:gd name="T1" fmla="*/ 107 h 118"/>
                <a:gd name="T2" fmla="*/ 219 w 461"/>
                <a:gd name="T3" fmla="*/ 97 h 118"/>
                <a:gd name="T4" fmla="*/ 208 w 461"/>
                <a:gd name="T5" fmla="*/ 103 h 118"/>
                <a:gd name="T6" fmla="*/ 390 w 461"/>
                <a:gd name="T7" fmla="*/ 71 h 118"/>
                <a:gd name="T8" fmla="*/ 395 w 461"/>
                <a:gd name="T9" fmla="*/ 46 h 118"/>
                <a:gd name="T10" fmla="*/ 406 w 461"/>
                <a:gd name="T11" fmla="*/ 50 h 118"/>
                <a:gd name="T12" fmla="*/ 382 w 461"/>
                <a:gd name="T13" fmla="*/ 82 h 118"/>
                <a:gd name="T14" fmla="*/ 306 w 461"/>
                <a:gd name="T15" fmla="*/ 72 h 118"/>
                <a:gd name="T16" fmla="*/ 296 w 461"/>
                <a:gd name="T17" fmla="*/ 31 h 118"/>
                <a:gd name="T18" fmla="*/ 272 w 461"/>
                <a:gd name="T19" fmla="*/ 44 h 118"/>
                <a:gd name="T20" fmla="*/ 234 w 461"/>
                <a:gd name="T21" fmla="*/ 53 h 118"/>
                <a:gd name="T22" fmla="*/ 251 w 461"/>
                <a:gd name="T23" fmla="*/ 83 h 118"/>
                <a:gd name="T24" fmla="*/ 237 w 461"/>
                <a:gd name="T25" fmla="*/ 40 h 118"/>
                <a:gd name="T26" fmla="*/ 272 w 461"/>
                <a:gd name="T27" fmla="*/ 87 h 118"/>
                <a:gd name="T28" fmla="*/ 306 w 461"/>
                <a:gd name="T29" fmla="*/ 72 h 118"/>
                <a:gd name="T30" fmla="*/ 246 w 461"/>
                <a:gd name="T31" fmla="*/ 82 h 118"/>
                <a:gd name="T32" fmla="*/ 295 w 461"/>
                <a:gd name="T33" fmla="*/ 72 h 118"/>
                <a:gd name="T34" fmla="*/ 98 w 461"/>
                <a:gd name="T35" fmla="*/ 48 h 118"/>
                <a:gd name="T36" fmla="*/ 61 w 461"/>
                <a:gd name="T37" fmla="*/ 57 h 118"/>
                <a:gd name="T38" fmla="*/ 93 w 461"/>
                <a:gd name="T39" fmla="*/ 82 h 118"/>
                <a:gd name="T40" fmla="*/ 83 w 461"/>
                <a:gd name="T41" fmla="*/ 51 h 118"/>
                <a:gd name="T42" fmla="*/ 65 w 461"/>
                <a:gd name="T43" fmla="*/ 87 h 118"/>
                <a:gd name="T44" fmla="*/ 77 w 461"/>
                <a:gd name="T45" fmla="*/ 51 h 118"/>
                <a:gd name="T46" fmla="*/ 77 w 461"/>
                <a:gd name="T47" fmla="*/ 51 h 118"/>
                <a:gd name="T48" fmla="*/ 316 w 461"/>
                <a:gd name="T49" fmla="*/ 55 h 118"/>
                <a:gd name="T50" fmla="*/ 331 w 461"/>
                <a:gd name="T51" fmla="*/ 59 h 118"/>
                <a:gd name="T52" fmla="*/ 326 w 461"/>
                <a:gd name="T53" fmla="*/ 60 h 118"/>
                <a:gd name="T54" fmla="*/ 353 w 461"/>
                <a:gd name="T55" fmla="*/ 46 h 118"/>
                <a:gd name="T56" fmla="*/ 359 w 461"/>
                <a:gd name="T57" fmla="*/ 47 h 118"/>
                <a:gd name="T58" fmla="*/ 341 w 461"/>
                <a:gd name="T59" fmla="*/ 57 h 118"/>
                <a:gd name="T60" fmla="*/ 174 w 461"/>
                <a:gd name="T61" fmla="*/ 55 h 118"/>
                <a:gd name="T62" fmla="*/ 189 w 461"/>
                <a:gd name="T63" fmla="*/ 59 h 118"/>
                <a:gd name="T64" fmla="*/ 185 w 461"/>
                <a:gd name="T65" fmla="*/ 60 h 118"/>
                <a:gd name="T66" fmla="*/ 211 w 461"/>
                <a:gd name="T67" fmla="*/ 46 h 118"/>
                <a:gd name="T68" fmla="*/ 217 w 461"/>
                <a:gd name="T69" fmla="*/ 47 h 118"/>
                <a:gd name="T70" fmla="*/ 199 w 461"/>
                <a:gd name="T71" fmla="*/ 57 h 118"/>
                <a:gd name="T72" fmla="*/ 28 w 461"/>
                <a:gd name="T73" fmla="*/ 82 h 118"/>
                <a:gd name="T74" fmla="*/ 3 w 461"/>
                <a:gd name="T75" fmla="*/ 48 h 118"/>
                <a:gd name="T76" fmla="*/ 13 w 461"/>
                <a:gd name="T77" fmla="*/ 37 h 118"/>
                <a:gd name="T78" fmla="*/ 23 w 461"/>
                <a:gd name="T79" fmla="*/ 82 h 118"/>
                <a:gd name="T80" fmla="*/ 45 w 461"/>
                <a:gd name="T81" fmla="*/ 87 h 118"/>
                <a:gd name="T82" fmla="*/ 15 w 461"/>
                <a:gd name="T83" fmla="*/ 42 h 118"/>
                <a:gd name="T84" fmla="*/ 456 w 461"/>
                <a:gd name="T85" fmla="*/ 31 h 118"/>
                <a:gd name="T86" fmla="*/ 429 w 461"/>
                <a:gd name="T87" fmla="*/ 59 h 118"/>
                <a:gd name="T88" fmla="*/ 423 w 461"/>
                <a:gd name="T89" fmla="*/ 82 h 118"/>
                <a:gd name="T90" fmla="*/ 461 w 461"/>
                <a:gd name="T91" fmla="*/ 87 h 118"/>
                <a:gd name="T92" fmla="*/ 423 w 461"/>
                <a:gd name="T93" fmla="*/ 43 h 118"/>
                <a:gd name="T94" fmla="*/ 154 w 461"/>
                <a:gd name="T95" fmla="*/ 31 h 118"/>
                <a:gd name="T96" fmla="*/ 127 w 461"/>
                <a:gd name="T97" fmla="*/ 59 h 118"/>
                <a:gd name="T98" fmla="*/ 122 w 461"/>
                <a:gd name="T99" fmla="*/ 82 h 118"/>
                <a:gd name="T100" fmla="*/ 160 w 461"/>
                <a:gd name="T101" fmla="*/ 87 h 118"/>
                <a:gd name="T102" fmla="*/ 121 w 461"/>
                <a:gd name="T103" fmla="*/ 43 h 118"/>
                <a:gd name="T104" fmla="*/ 412 w 461"/>
                <a:gd name="T105" fmla="*/ 2 h 118"/>
                <a:gd name="T106" fmla="*/ 374 w 461"/>
                <a:gd name="T107" fmla="*/ 15 h 118"/>
                <a:gd name="T108" fmla="*/ 412 w 461"/>
                <a:gd name="T109" fmla="*/ 2 h 118"/>
                <a:gd name="T110" fmla="*/ 379 w 461"/>
                <a:gd name="T111" fmla="*/ 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1" h="118">
                  <a:moveTo>
                    <a:pt x="219" y="97"/>
                  </a:moveTo>
                  <a:cubicBezTo>
                    <a:pt x="218" y="94"/>
                    <a:pt x="213" y="91"/>
                    <a:pt x="208" y="92"/>
                  </a:cubicBezTo>
                  <a:cubicBezTo>
                    <a:pt x="197" y="96"/>
                    <a:pt x="205" y="114"/>
                    <a:pt x="216" y="107"/>
                  </a:cubicBezTo>
                  <a:cubicBezTo>
                    <a:pt x="214" y="109"/>
                    <a:pt x="215" y="114"/>
                    <a:pt x="214" y="118"/>
                  </a:cubicBezTo>
                  <a:cubicBezTo>
                    <a:pt x="216" y="118"/>
                    <a:pt x="218" y="118"/>
                    <a:pt x="220" y="117"/>
                  </a:cubicBezTo>
                  <a:cubicBezTo>
                    <a:pt x="219" y="111"/>
                    <a:pt x="221" y="103"/>
                    <a:pt x="219" y="97"/>
                  </a:cubicBezTo>
                  <a:close/>
                  <a:moveTo>
                    <a:pt x="208" y="103"/>
                  </a:moveTo>
                  <a:cubicBezTo>
                    <a:pt x="206" y="99"/>
                    <a:pt x="209" y="95"/>
                    <a:pt x="214" y="97"/>
                  </a:cubicBezTo>
                  <a:cubicBezTo>
                    <a:pt x="218" y="101"/>
                    <a:pt x="212" y="107"/>
                    <a:pt x="208" y="103"/>
                  </a:cubicBezTo>
                  <a:close/>
                  <a:moveTo>
                    <a:pt x="371" y="51"/>
                  </a:moveTo>
                  <a:cubicBezTo>
                    <a:pt x="377" y="51"/>
                    <a:pt x="384" y="50"/>
                    <a:pt x="390" y="51"/>
                  </a:cubicBezTo>
                  <a:cubicBezTo>
                    <a:pt x="390" y="71"/>
                    <a:pt x="390" y="71"/>
                    <a:pt x="390" y="71"/>
                  </a:cubicBezTo>
                  <a:cubicBezTo>
                    <a:pt x="380" y="65"/>
                    <a:pt x="372" y="78"/>
                    <a:pt x="378" y="85"/>
                  </a:cubicBezTo>
                  <a:cubicBezTo>
                    <a:pt x="383" y="91"/>
                    <a:pt x="394" y="88"/>
                    <a:pt x="395" y="81"/>
                  </a:cubicBezTo>
                  <a:cubicBezTo>
                    <a:pt x="396" y="71"/>
                    <a:pt x="394" y="55"/>
                    <a:pt x="395" y="46"/>
                  </a:cubicBezTo>
                  <a:cubicBezTo>
                    <a:pt x="389" y="45"/>
                    <a:pt x="381" y="45"/>
                    <a:pt x="376" y="46"/>
                  </a:cubicBezTo>
                  <a:cubicBezTo>
                    <a:pt x="376" y="31"/>
                    <a:pt x="403" y="33"/>
                    <a:pt x="401" y="50"/>
                  </a:cubicBezTo>
                  <a:cubicBezTo>
                    <a:pt x="406" y="50"/>
                    <a:pt x="406" y="50"/>
                    <a:pt x="406" y="50"/>
                  </a:cubicBezTo>
                  <a:cubicBezTo>
                    <a:pt x="408" y="24"/>
                    <a:pt x="367" y="26"/>
                    <a:pt x="371" y="51"/>
                  </a:cubicBezTo>
                  <a:close/>
                  <a:moveTo>
                    <a:pt x="389" y="82"/>
                  </a:moveTo>
                  <a:cubicBezTo>
                    <a:pt x="387" y="83"/>
                    <a:pt x="384" y="83"/>
                    <a:pt x="382" y="82"/>
                  </a:cubicBezTo>
                  <a:cubicBezTo>
                    <a:pt x="380" y="78"/>
                    <a:pt x="383" y="73"/>
                    <a:pt x="388" y="75"/>
                  </a:cubicBezTo>
                  <a:cubicBezTo>
                    <a:pt x="390" y="77"/>
                    <a:pt x="390" y="81"/>
                    <a:pt x="389" y="82"/>
                  </a:cubicBezTo>
                  <a:close/>
                  <a:moveTo>
                    <a:pt x="306" y="72"/>
                  </a:moveTo>
                  <a:cubicBezTo>
                    <a:pt x="305" y="70"/>
                    <a:pt x="303" y="70"/>
                    <a:pt x="301" y="67"/>
                  </a:cubicBezTo>
                  <a:cubicBezTo>
                    <a:pt x="301" y="31"/>
                    <a:pt x="301" y="31"/>
                    <a:pt x="301" y="31"/>
                  </a:cubicBezTo>
                  <a:cubicBezTo>
                    <a:pt x="296" y="31"/>
                    <a:pt x="296" y="31"/>
                    <a:pt x="296" y="31"/>
                  </a:cubicBezTo>
                  <a:cubicBezTo>
                    <a:pt x="296" y="67"/>
                    <a:pt x="296" y="67"/>
                    <a:pt x="296" y="67"/>
                  </a:cubicBezTo>
                  <a:cubicBezTo>
                    <a:pt x="285" y="69"/>
                    <a:pt x="279" y="75"/>
                    <a:pt x="272" y="80"/>
                  </a:cubicBezTo>
                  <a:cubicBezTo>
                    <a:pt x="271" y="68"/>
                    <a:pt x="274" y="55"/>
                    <a:pt x="272" y="44"/>
                  </a:cubicBezTo>
                  <a:cubicBezTo>
                    <a:pt x="270" y="25"/>
                    <a:pt x="235" y="29"/>
                    <a:pt x="229" y="42"/>
                  </a:cubicBezTo>
                  <a:cubicBezTo>
                    <a:pt x="233" y="43"/>
                    <a:pt x="237" y="43"/>
                    <a:pt x="240" y="46"/>
                  </a:cubicBezTo>
                  <a:cubicBezTo>
                    <a:pt x="236" y="47"/>
                    <a:pt x="234" y="49"/>
                    <a:pt x="234" y="53"/>
                  </a:cubicBezTo>
                  <a:cubicBezTo>
                    <a:pt x="233" y="59"/>
                    <a:pt x="233" y="72"/>
                    <a:pt x="234" y="79"/>
                  </a:cubicBezTo>
                  <a:cubicBezTo>
                    <a:pt x="234" y="80"/>
                    <a:pt x="234" y="82"/>
                    <a:pt x="234" y="83"/>
                  </a:cubicBezTo>
                  <a:cubicBezTo>
                    <a:pt x="237" y="90"/>
                    <a:pt x="249" y="89"/>
                    <a:pt x="251" y="83"/>
                  </a:cubicBezTo>
                  <a:cubicBezTo>
                    <a:pt x="254" y="75"/>
                    <a:pt x="246" y="67"/>
                    <a:pt x="239" y="71"/>
                  </a:cubicBezTo>
                  <a:cubicBezTo>
                    <a:pt x="238" y="58"/>
                    <a:pt x="238" y="47"/>
                    <a:pt x="248" y="46"/>
                  </a:cubicBezTo>
                  <a:cubicBezTo>
                    <a:pt x="245" y="43"/>
                    <a:pt x="241" y="42"/>
                    <a:pt x="237" y="40"/>
                  </a:cubicBezTo>
                  <a:cubicBezTo>
                    <a:pt x="245" y="33"/>
                    <a:pt x="265" y="34"/>
                    <a:pt x="267" y="45"/>
                  </a:cubicBezTo>
                  <a:cubicBezTo>
                    <a:pt x="269" y="57"/>
                    <a:pt x="266" y="74"/>
                    <a:pt x="267" y="87"/>
                  </a:cubicBezTo>
                  <a:cubicBezTo>
                    <a:pt x="272" y="87"/>
                    <a:pt x="272" y="87"/>
                    <a:pt x="272" y="87"/>
                  </a:cubicBezTo>
                  <a:cubicBezTo>
                    <a:pt x="276" y="83"/>
                    <a:pt x="282" y="78"/>
                    <a:pt x="287" y="75"/>
                  </a:cubicBezTo>
                  <a:cubicBezTo>
                    <a:pt x="286" y="79"/>
                    <a:pt x="287" y="83"/>
                    <a:pt x="289" y="85"/>
                  </a:cubicBezTo>
                  <a:cubicBezTo>
                    <a:pt x="297" y="94"/>
                    <a:pt x="312" y="83"/>
                    <a:pt x="306" y="72"/>
                  </a:cubicBezTo>
                  <a:close/>
                  <a:moveTo>
                    <a:pt x="239" y="76"/>
                  </a:moveTo>
                  <a:cubicBezTo>
                    <a:pt x="240" y="75"/>
                    <a:pt x="242" y="74"/>
                    <a:pt x="245" y="75"/>
                  </a:cubicBezTo>
                  <a:cubicBezTo>
                    <a:pt x="247" y="76"/>
                    <a:pt x="247" y="81"/>
                    <a:pt x="246" y="82"/>
                  </a:cubicBezTo>
                  <a:cubicBezTo>
                    <a:pt x="242" y="86"/>
                    <a:pt x="236" y="80"/>
                    <a:pt x="239" y="76"/>
                  </a:cubicBezTo>
                  <a:close/>
                  <a:moveTo>
                    <a:pt x="301" y="82"/>
                  </a:moveTo>
                  <a:cubicBezTo>
                    <a:pt x="294" y="88"/>
                    <a:pt x="286" y="74"/>
                    <a:pt x="295" y="72"/>
                  </a:cubicBezTo>
                  <a:cubicBezTo>
                    <a:pt x="297" y="72"/>
                    <a:pt x="299" y="72"/>
                    <a:pt x="301" y="72"/>
                  </a:cubicBezTo>
                  <a:cubicBezTo>
                    <a:pt x="303" y="74"/>
                    <a:pt x="303" y="80"/>
                    <a:pt x="301" y="82"/>
                  </a:cubicBezTo>
                  <a:close/>
                  <a:moveTo>
                    <a:pt x="98" y="48"/>
                  </a:moveTo>
                  <a:cubicBezTo>
                    <a:pt x="97" y="37"/>
                    <a:pt x="87" y="30"/>
                    <a:pt x="75" y="31"/>
                  </a:cubicBezTo>
                  <a:cubicBezTo>
                    <a:pt x="62" y="32"/>
                    <a:pt x="55" y="42"/>
                    <a:pt x="55" y="58"/>
                  </a:cubicBezTo>
                  <a:cubicBezTo>
                    <a:pt x="57" y="58"/>
                    <a:pt x="60" y="58"/>
                    <a:pt x="61" y="57"/>
                  </a:cubicBezTo>
                  <a:cubicBezTo>
                    <a:pt x="60" y="46"/>
                    <a:pt x="64" y="40"/>
                    <a:pt x="71" y="37"/>
                  </a:cubicBezTo>
                  <a:cubicBezTo>
                    <a:pt x="81" y="33"/>
                    <a:pt x="91" y="39"/>
                    <a:pt x="93" y="47"/>
                  </a:cubicBezTo>
                  <a:cubicBezTo>
                    <a:pt x="95" y="57"/>
                    <a:pt x="92" y="71"/>
                    <a:pt x="93" y="82"/>
                  </a:cubicBezTo>
                  <a:cubicBezTo>
                    <a:pt x="86" y="82"/>
                    <a:pt x="78" y="83"/>
                    <a:pt x="71" y="82"/>
                  </a:cubicBezTo>
                  <a:cubicBezTo>
                    <a:pt x="71" y="63"/>
                    <a:pt x="71" y="63"/>
                    <a:pt x="71" y="63"/>
                  </a:cubicBezTo>
                  <a:cubicBezTo>
                    <a:pt x="78" y="67"/>
                    <a:pt x="86" y="60"/>
                    <a:pt x="83" y="51"/>
                  </a:cubicBezTo>
                  <a:cubicBezTo>
                    <a:pt x="81" y="44"/>
                    <a:pt x="69" y="43"/>
                    <a:pt x="66" y="51"/>
                  </a:cubicBezTo>
                  <a:cubicBezTo>
                    <a:pt x="64" y="55"/>
                    <a:pt x="65" y="63"/>
                    <a:pt x="65" y="69"/>
                  </a:cubicBezTo>
                  <a:cubicBezTo>
                    <a:pt x="65" y="87"/>
                    <a:pt x="65" y="87"/>
                    <a:pt x="65" y="87"/>
                  </a:cubicBezTo>
                  <a:cubicBezTo>
                    <a:pt x="98" y="87"/>
                    <a:pt x="98" y="87"/>
                    <a:pt x="98" y="87"/>
                  </a:cubicBezTo>
                  <a:cubicBezTo>
                    <a:pt x="98" y="74"/>
                    <a:pt x="100" y="59"/>
                    <a:pt x="98" y="48"/>
                  </a:cubicBezTo>
                  <a:close/>
                  <a:moveTo>
                    <a:pt x="77" y="51"/>
                  </a:moveTo>
                  <a:cubicBezTo>
                    <a:pt x="79" y="52"/>
                    <a:pt x="79" y="55"/>
                    <a:pt x="78" y="57"/>
                  </a:cubicBezTo>
                  <a:cubicBezTo>
                    <a:pt x="78" y="58"/>
                    <a:pt x="78" y="58"/>
                    <a:pt x="77" y="58"/>
                  </a:cubicBezTo>
                  <a:cubicBezTo>
                    <a:pt x="69" y="63"/>
                    <a:pt x="68" y="46"/>
                    <a:pt x="77" y="51"/>
                  </a:cubicBezTo>
                  <a:close/>
                  <a:moveTo>
                    <a:pt x="359" y="47"/>
                  </a:moveTo>
                  <a:cubicBezTo>
                    <a:pt x="357" y="37"/>
                    <a:pt x="348" y="30"/>
                    <a:pt x="335" y="31"/>
                  </a:cubicBezTo>
                  <a:cubicBezTo>
                    <a:pt x="323" y="32"/>
                    <a:pt x="317" y="43"/>
                    <a:pt x="316" y="55"/>
                  </a:cubicBezTo>
                  <a:cubicBezTo>
                    <a:pt x="316" y="64"/>
                    <a:pt x="317" y="76"/>
                    <a:pt x="316" y="87"/>
                  </a:cubicBezTo>
                  <a:cubicBezTo>
                    <a:pt x="322" y="87"/>
                    <a:pt x="322" y="87"/>
                    <a:pt x="322" y="87"/>
                  </a:cubicBezTo>
                  <a:cubicBezTo>
                    <a:pt x="325" y="78"/>
                    <a:pt x="329" y="69"/>
                    <a:pt x="331" y="59"/>
                  </a:cubicBezTo>
                  <a:cubicBezTo>
                    <a:pt x="333" y="61"/>
                    <a:pt x="336" y="63"/>
                    <a:pt x="339" y="62"/>
                  </a:cubicBezTo>
                  <a:cubicBezTo>
                    <a:pt x="355" y="60"/>
                    <a:pt x="345" y="36"/>
                    <a:pt x="332" y="45"/>
                  </a:cubicBezTo>
                  <a:cubicBezTo>
                    <a:pt x="329" y="48"/>
                    <a:pt x="328" y="54"/>
                    <a:pt x="326" y="60"/>
                  </a:cubicBezTo>
                  <a:cubicBezTo>
                    <a:pt x="325" y="65"/>
                    <a:pt x="323" y="70"/>
                    <a:pt x="321" y="75"/>
                  </a:cubicBezTo>
                  <a:cubicBezTo>
                    <a:pt x="321" y="60"/>
                    <a:pt x="320" y="46"/>
                    <a:pt x="327" y="39"/>
                  </a:cubicBezTo>
                  <a:cubicBezTo>
                    <a:pt x="336" y="32"/>
                    <a:pt x="350" y="37"/>
                    <a:pt x="353" y="46"/>
                  </a:cubicBezTo>
                  <a:cubicBezTo>
                    <a:pt x="356" y="57"/>
                    <a:pt x="352" y="74"/>
                    <a:pt x="354" y="87"/>
                  </a:cubicBezTo>
                  <a:cubicBezTo>
                    <a:pt x="359" y="87"/>
                    <a:pt x="359" y="87"/>
                    <a:pt x="359" y="87"/>
                  </a:cubicBezTo>
                  <a:cubicBezTo>
                    <a:pt x="358" y="74"/>
                    <a:pt x="360" y="60"/>
                    <a:pt x="359" y="47"/>
                  </a:cubicBezTo>
                  <a:close/>
                  <a:moveTo>
                    <a:pt x="341" y="57"/>
                  </a:moveTo>
                  <a:cubicBezTo>
                    <a:pt x="339" y="57"/>
                    <a:pt x="336" y="57"/>
                    <a:pt x="335" y="57"/>
                  </a:cubicBezTo>
                  <a:cubicBezTo>
                    <a:pt x="328" y="45"/>
                    <a:pt x="349" y="48"/>
                    <a:pt x="341" y="57"/>
                  </a:cubicBezTo>
                  <a:close/>
                  <a:moveTo>
                    <a:pt x="217" y="47"/>
                  </a:moveTo>
                  <a:cubicBezTo>
                    <a:pt x="215" y="37"/>
                    <a:pt x="206" y="30"/>
                    <a:pt x="193" y="31"/>
                  </a:cubicBezTo>
                  <a:cubicBezTo>
                    <a:pt x="181" y="32"/>
                    <a:pt x="175" y="43"/>
                    <a:pt x="174" y="55"/>
                  </a:cubicBezTo>
                  <a:cubicBezTo>
                    <a:pt x="174" y="64"/>
                    <a:pt x="175" y="76"/>
                    <a:pt x="174" y="87"/>
                  </a:cubicBezTo>
                  <a:cubicBezTo>
                    <a:pt x="180" y="87"/>
                    <a:pt x="180" y="87"/>
                    <a:pt x="180" y="87"/>
                  </a:cubicBezTo>
                  <a:cubicBezTo>
                    <a:pt x="183" y="78"/>
                    <a:pt x="187" y="69"/>
                    <a:pt x="189" y="59"/>
                  </a:cubicBezTo>
                  <a:cubicBezTo>
                    <a:pt x="191" y="61"/>
                    <a:pt x="194" y="63"/>
                    <a:pt x="197" y="62"/>
                  </a:cubicBezTo>
                  <a:cubicBezTo>
                    <a:pt x="213" y="60"/>
                    <a:pt x="203" y="36"/>
                    <a:pt x="191" y="45"/>
                  </a:cubicBezTo>
                  <a:cubicBezTo>
                    <a:pt x="187" y="48"/>
                    <a:pt x="186" y="54"/>
                    <a:pt x="185" y="60"/>
                  </a:cubicBezTo>
                  <a:cubicBezTo>
                    <a:pt x="183" y="65"/>
                    <a:pt x="181" y="70"/>
                    <a:pt x="179" y="75"/>
                  </a:cubicBezTo>
                  <a:cubicBezTo>
                    <a:pt x="179" y="60"/>
                    <a:pt x="178" y="46"/>
                    <a:pt x="185" y="39"/>
                  </a:cubicBezTo>
                  <a:cubicBezTo>
                    <a:pt x="194" y="32"/>
                    <a:pt x="208" y="37"/>
                    <a:pt x="211" y="46"/>
                  </a:cubicBezTo>
                  <a:cubicBezTo>
                    <a:pt x="214" y="57"/>
                    <a:pt x="210" y="74"/>
                    <a:pt x="212" y="87"/>
                  </a:cubicBezTo>
                  <a:cubicBezTo>
                    <a:pt x="217" y="87"/>
                    <a:pt x="217" y="87"/>
                    <a:pt x="217" y="87"/>
                  </a:cubicBezTo>
                  <a:cubicBezTo>
                    <a:pt x="216" y="74"/>
                    <a:pt x="218" y="60"/>
                    <a:pt x="217" y="47"/>
                  </a:cubicBezTo>
                  <a:close/>
                  <a:moveTo>
                    <a:pt x="199" y="57"/>
                  </a:moveTo>
                  <a:cubicBezTo>
                    <a:pt x="197" y="57"/>
                    <a:pt x="195" y="57"/>
                    <a:pt x="193" y="57"/>
                  </a:cubicBezTo>
                  <a:cubicBezTo>
                    <a:pt x="186" y="45"/>
                    <a:pt x="207" y="48"/>
                    <a:pt x="199" y="57"/>
                  </a:cubicBezTo>
                  <a:close/>
                  <a:moveTo>
                    <a:pt x="39" y="32"/>
                  </a:moveTo>
                  <a:cubicBezTo>
                    <a:pt x="39" y="48"/>
                    <a:pt x="40" y="66"/>
                    <a:pt x="39" y="82"/>
                  </a:cubicBezTo>
                  <a:cubicBezTo>
                    <a:pt x="36" y="82"/>
                    <a:pt x="31" y="83"/>
                    <a:pt x="28" y="82"/>
                  </a:cubicBezTo>
                  <a:cubicBezTo>
                    <a:pt x="29" y="72"/>
                    <a:pt x="27" y="64"/>
                    <a:pt x="28" y="56"/>
                  </a:cubicBezTo>
                  <a:cubicBezTo>
                    <a:pt x="29" y="51"/>
                    <a:pt x="33" y="48"/>
                    <a:pt x="33" y="42"/>
                  </a:cubicBezTo>
                  <a:cubicBezTo>
                    <a:pt x="33" y="25"/>
                    <a:pt x="0" y="28"/>
                    <a:pt x="3" y="48"/>
                  </a:cubicBezTo>
                  <a:cubicBezTo>
                    <a:pt x="4" y="51"/>
                    <a:pt x="6" y="54"/>
                    <a:pt x="8" y="55"/>
                  </a:cubicBezTo>
                  <a:cubicBezTo>
                    <a:pt x="16" y="59"/>
                    <a:pt x="26" y="48"/>
                    <a:pt x="20" y="41"/>
                  </a:cubicBezTo>
                  <a:cubicBezTo>
                    <a:pt x="18" y="39"/>
                    <a:pt x="16" y="38"/>
                    <a:pt x="13" y="37"/>
                  </a:cubicBezTo>
                  <a:cubicBezTo>
                    <a:pt x="19" y="35"/>
                    <a:pt x="27" y="35"/>
                    <a:pt x="28" y="42"/>
                  </a:cubicBezTo>
                  <a:cubicBezTo>
                    <a:pt x="28" y="47"/>
                    <a:pt x="24" y="50"/>
                    <a:pt x="23" y="56"/>
                  </a:cubicBezTo>
                  <a:cubicBezTo>
                    <a:pt x="22" y="65"/>
                    <a:pt x="24" y="74"/>
                    <a:pt x="23" y="82"/>
                  </a:cubicBezTo>
                  <a:cubicBezTo>
                    <a:pt x="16" y="82"/>
                    <a:pt x="16" y="82"/>
                    <a:pt x="16" y="82"/>
                  </a:cubicBezTo>
                  <a:cubicBezTo>
                    <a:pt x="16" y="83"/>
                    <a:pt x="16" y="86"/>
                    <a:pt x="16" y="87"/>
                  </a:cubicBezTo>
                  <a:cubicBezTo>
                    <a:pt x="45" y="87"/>
                    <a:pt x="45" y="87"/>
                    <a:pt x="45" y="87"/>
                  </a:cubicBezTo>
                  <a:cubicBezTo>
                    <a:pt x="45" y="32"/>
                    <a:pt x="45" y="32"/>
                    <a:pt x="45" y="32"/>
                  </a:cubicBezTo>
                  <a:lnTo>
                    <a:pt x="39" y="32"/>
                  </a:lnTo>
                  <a:close/>
                  <a:moveTo>
                    <a:pt x="15" y="42"/>
                  </a:moveTo>
                  <a:cubicBezTo>
                    <a:pt x="20" y="46"/>
                    <a:pt x="14" y="53"/>
                    <a:pt x="9" y="50"/>
                  </a:cubicBezTo>
                  <a:cubicBezTo>
                    <a:pt x="6" y="47"/>
                    <a:pt x="9" y="39"/>
                    <a:pt x="15" y="42"/>
                  </a:cubicBezTo>
                  <a:close/>
                  <a:moveTo>
                    <a:pt x="456" y="31"/>
                  </a:moveTo>
                  <a:cubicBezTo>
                    <a:pt x="456" y="82"/>
                    <a:pt x="456" y="82"/>
                    <a:pt x="456" y="82"/>
                  </a:cubicBezTo>
                  <a:cubicBezTo>
                    <a:pt x="429" y="82"/>
                    <a:pt x="429" y="82"/>
                    <a:pt x="429" y="82"/>
                  </a:cubicBezTo>
                  <a:cubicBezTo>
                    <a:pt x="429" y="59"/>
                    <a:pt x="429" y="59"/>
                    <a:pt x="429" y="59"/>
                  </a:cubicBezTo>
                  <a:cubicBezTo>
                    <a:pt x="429" y="46"/>
                    <a:pt x="432" y="29"/>
                    <a:pt x="418" y="31"/>
                  </a:cubicBezTo>
                  <a:cubicBezTo>
                    <a:pt x="406" y="32"/>
                    <a:pt x="409" y="54"/>
                    <a:pt x="423" y="49"/>
                  </a:cubicBezTo>
                  <a:cubicBezTo>
                    <a:pt x="423" y="82"/>
                    <a:pt x="423" y="82"/>
                    <a:pt x="423" y="82"/>
                  </a:cubicBezTo>
                  <a:cubicBezTo>
                    <a:pt x="421" y="82"/>
                    <a:pt x="418" y="82"/>
                    <a:pt x="417" y="82"/>
                  </a:cubicBezTo>
                  <a:cubicBezTo>
                    <a:pt x="417" y="87"/>
                    <a:pt x="417" y="87"/>
                    <a:pt x="417" y="87"/>
                  </a:cubicBezTo>
                  <a:cubicBezTo>
                    <a:pt x="461" y="87"/>
                    <a:pt x="461" y="87"/>
                    <a:pt x="461" y="87"/>
                  </a:cubicBezTo>
                  <a:cubicBezTo>
                    <a:pt x="461" y="31"/>
                    <a:pt x="461" y="31"/>
                    <a:pt x="461" y="31"/>
                  </a:cubicBezTo>
                  <a:lnTo>
                    <a:pt x="456" y="31"/>
                  </a:lnTo>
                  <a:close/>
                  <a:moveTo>
                    <a:pt x="423" y="43"/>
                  </a:moveTo>
                  <a:cubicBezTo>
                    <a:pt x="419" y="46"/>
                    <a:pt x="413" y="43"/>
                    <a:pt x="416" y="37"/>
                  </a:cubicBezTo>
                  <a:cubicBezTo>
                    <a:pt x="420" y="33"/>
                    <a:pt x="427" y="38"/>
                    <a:pt x="423" y="43"/>
                  </a:cubicBezTo>
                  <a:close/>
                  <a:moveTo>
                    <a:pt x="154" y="31"/>
                  </a:moveTo>
                  <a:cubicBezTo>
                    <a:pt x="154" y="82"/>
                    <a:pt x="154" y="82"/>
                    <a:pt x="154" y="82"/>
                  </a:cubicBezTo>
                  <a:cubicBezTo>
                    <a:pt x="127" y="82"/>
                    <a:pt x="127" y="82"/>
                    <a:pt x="127" y="82"/>
                  </a:cubicBezTo>
                  <a:cubicBezTo>
                    <a:pt x="127" y="59"/>
                    <a:pt x="127" y="59"/>
                    <a:pt x="127" y="59"/>
                  </a:cubicBezTo>
                  <a:cubicBezTo>
                    <a:pt x="127" y="46"/>
                    <a:pt x="130" y="29"/>
                    <a:pt x="116" y="31"/>
                  </a:cubicBezTo>
                  <a:cubicBezTo>
                    <a:pt x="104" y="32"/>
                    <a:pt x="107" y="54"/>
                    <a:pt x="122" y="49"/>
                  </a:cubicBezTo>
                  <a:cubicBezTo>
                    <a:pt x="122" y="82"/>
                    <a:pt x="122" y="82"/>
                    <a:pt x="122" y="82"/>
                  </a:cubicBezTo>
                  <a:cubicBezTo>
                    <a:pt x="119" y="82"/>
                    <a:pt x="117" y="82"/>
                    <a:pt x="115" y="82"/>
                  </a:cubicBezTo>
                  <a:cubicBezTo>
                    <a:pt x="115" y="87"/>
                    <a:pt x="115" y="87"/>
                    <a:pt x="115" y="87"/>
                  </a:cubicBezTo>
                  <a:cubicBezTo>
                    <a:pt x="160" y="87"/>
                    <a:pt x="160" y="87"/>
                    <a:pt x="160" y="87"/>
                  </a:cubicBezTo>
                  <a:cubicBezTo>
                    <a:pt x="160" y="31"/>
                    <a:pt x="160" y="31"/>
                    <a:pt x="160" y="31"/>
                  </a:cubicBezTo>
                  <a:lnTo>
                    <a:pt x="154" y="31"/>
                  </a:lnTo>
                  <a:close/>
                  <a:moveTo>
                    <a:pt x="121" y="43"/>
                  </a:moveTo>
                  <a:cubicBezTo>
                    <a:pt x="117" y="46"/>
                    <a:pt x="111" y="43"/>
                    <a:pt x="114" y="37"/>
                  </a:cubicBezTo>
                  <a:cubicBezTo>
                    <a:pt x="118" y="33"/>
                    <a:pt x="125" y="38"/>
                    <a:pt x="121" y="43"/>
                  </a:cubicBezTo>
                  <a:close/>
                  <a:moveTo>
                    <a:pt x="412" y="2"/>
                  </a:moveTo>
                  <a:cubicBezTo>
                    <a:pt x="407" y="10"/>
                    <a:pt x="399" y="15"/>
                    <a:pt x="389" y="18"/>
                  </a:cubicBezTo>
                  <a:cubicBezTo>
                    <a:pt x="391" y="16"/>
                    <a:pt x="391" y="16"/>
                    <a:pt x="391" y="14"/>
                  </a:cubicBezTo>
                  <a:cubicBezTo>
                    <a:pt x="393" y="0"/>
                    <a:pt x="372" y="2"/>
                    <a:pt x="374" y="15"/>
                  </a:cubicBezTo>
                  <a:cubicBezTo>
                    <a:pt x="375" y="21"/>
                    <a:pt x="383" y="23"/>
                    <a:pt x="390" y="22"/>
                  </a:cubicBezTo>
                  <a:cubicBezTo>
                    <a:pt x="402" y="21"/>
                    <a:pt x="410" y="12"/>
                    <a:pt x="416" y="5"/>
                  </a:cubicBezTo>
                  <a:cubicBezTo>
                    <a:pt x="414" y="4"/>
                    <a:pt x="413" y="3"/>
                    <a:pt x="412" y="2"/>
                  </a:cubicBezTo>
                  <a:close/>
                  <a:moveTo>
                    <a:pt x="379" y="15"/>
                  </a:moveTo>
                  <a:cubicBezTo>
                    <a:pt x="376" y="9"/>
                    <a:pt x="384" y="6"/>
                    <a:pt x="386" y="10"/>
                  </a:cubicBezTo>
                  <a:cubicBezTo>
                    <a:pt x="389" y="14"/>
                    <a:pt x="383" y="19"/>
                    <a:pt x="379" y="15"/>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6" name="Freeform 247">
              <a:extLst>
                <a:ext uri="{FF2B5EF4-FFF2-40B4-BE49-F238E27FC236}">
                  <a16:creationId xmlns:a16="http://schemas.microsoft.com/office/drawing/2014/main" id="{5C30F9AD-13F9-96D7-8E4A-F3AE5E021E6A}"/>
                </a:ext>
                <a:ext uri="{C183D7F6-B498-43B3-948B-1728B52AA6E4}">
                  <adec:decorative xmlns:adec="http://schemas.microsoft.com/office/drawing/2017/decorative" val="1"/>
                </a:ext>
              </a:extLst>
            </p:cNvPr>
            <p:cNvSpPr>
              <a:spLocks noEditPoints="1"/>
            </p:cNvSpPr>
            <p:nvPr/>
          </p:nvSpPr>
          <p:spPr bwMode="auto">
            <a:xfrm>
              <a:off x="6580992" y="4380185"/>
              <a:ext cx="307978" cy="893864"/>
            </a:xfrm>
            <a:custGeom>
              <a:avLst/>
              <a:gdLst>
                <a:gd name="T0" fmla="*/ 114 w 126"/>
                <a:gd name="T1" fmla="*/ 228 h 345"/>
                <a:gd name="T2" fmla="*/ 119 w 126"/>
                <a:gd name="T3" fmla="*/ 243 h 345"/>
                <a:gd name="T4" fmla="*/ 117 w 126"/>
                <a:gd name="T5" fmla="*/ 282 h 345"/>
                <a:gd name="T6" fmla="*/ 103 w 126"/>
                <a:gd name="T7" fmla="*/ 288 h 345"/>
                <a:gd name="T8" fmla="*/ 117 w 126"/>
                <a:gd name="T9" fmla="*/ 282 h 345"/>
                <a:gd name="T10" fmla="*/ 104 w 126"/>
                <a:gd name="T11" fmla="*/ 240 h 345"/>
                <a:gd name="T12" fmla="*/ 107 w 126"/>
                <a:gd name="T13" fmla="*/ 255 h 345"/>
                <a:gd name="T14" fmla="*/ 111 w 126"/>
                <a:gd name="T15" fmla="*/ 267 h 345"/>
                <a:gd name="T16" fmla="*/ 97 w 126"/>
                <a:gd name="T17" fmla="*/ 273 h 345"/>
                <a:gd name="T18" fmla="*/ 111 w 126"/>
                <a:gd name="T19" fmla="*/ 267 h 345"/>
                <a:gd name="T20" fmla="*/ 97 w 126"/>
                <a:gd name="T21" fmla="*/ 225 h 345"/>
                <a:gd name="T22" fmla="*/ 101 w 126"/>
                <a:gd name="T23" fmla="*/ 241 h 345"/>
                <a:gd name="T24" fmla="*/ 47 w 126"/>
                <a:gd name="T25" fmla="*/ 59 h 345"/>
                <a:gd name="T26" fmla="*/ 62 w 126"/>
                <a:gd name="T27" fmla="*/ 27 h 345"/>
                <a:gd name="T28" fmla="*/ 63 w 126"/>
                <a:gd name="T29" fmla="*/ 44 h 345"/>
                <a:gd name="T30" fmla="*/ 58 w 126"/>
                <a:gd name="T31" fmla="*/ 48 h 345"/>
                <a:gd name="T32" fmla="*/ 0 w 126"/>
                <a:gd name="T33" fmla="*/ 27 h 345"/>
                <a:gd name="T34" fmla="*/ 47 w 126"/>
                <a:gd name="T35" fmla="*/ 59 h 345"/>
                <a:gd name="T36" fmla="*/ 80 w 126"/>
                <a:gd name="T37" fmla="*/ 140 h 345"/>
                <a:gd name="T38" fmla="*/ 65 w 126"/>
                <a:gd name="T39" fmla="*/ 149 h 345"/>
                <a:gd name="T40" fmla="*/ 84 w 126"/>
                <a:gd name="T41" fmla="*/ 116 h 345"/>
                <a:gd name="T42" fmla="*/ 75 w 126"/>
                <a:gd name="T43" fmla="*/ 109 h 345"/>
                <a:gd name="T44" fmla="*/ 24 w 126"/>
                <a:gd name="T45" fmla="*/ 86 h 345"/>
                <a:gd name="T46" fmla="*/ 24 w 126"/>
                <a:gd name="T47" fmla="*/ 64 h 345"/>
                <a:gd name="T48" fmla="*/ 16 w 126"/>
                <a:gd name="T49" fmla="*/ 95 h 345"/>
                <a:gd name="T50" fmla="*/ 72 w 126"/>
                <a:gd name="T51" fmla="*/ 155 h 345"/>
                <a:gd name="T52" fmla="*/ 51 w 126"/>
                <a:gd name="T53" fmla="*/ 213 h 345"/>
                <a:gd name="T54" fmla="*/ 52 w 126"/>
                <a:gd name="T55" fmla="*/ 244 h 345"/>
                <a:gd name="T56" fmla="*/ 55 w 126"/>
                <a:gd name="T57" fmla="*/ 317 h 345"/>
                <a:gd name="T58" fmla="*/ 83 w 126"/>
                <a:gd name="T59" fmla="*/ 335 h 345"/>
                <a:gd name="T60" fmla="*/ 88 w 126"/>
                <a:gd name="T61" fmla="*/ 286 h 345"/>
                <a:gd name="T62" fmla="*/ 59 w 126"/>
                <a:gd name="T63" fmla="*/ 288 h 345"/>
                <a:gd name="T64" fmla="*/ 82 w 126"/>
                <a:gd name="T65" fmla="*/ 257 h 345"/>
                <a:gd name="T66" fmla="*/ 74 w 126"/>
                <a:gd name="T67" fmla="*/ 252 h 345"/>
                <a:gd name="T68" fmla="*/ 77 w 126"/>
                <a:gd name="T69" fmla="*/ 243 h 345"/>
                <a:gd name="T70" fmla="*/ 60 w 126"/>
                <a:gd name="T71" fmla="*/ 239 h 345"/>
                <a:gd name="T72" fmla="*/ 77 w 126"/>
                <a:gd name="T73" fmla="*/ 212 h 345"/>
                <a:gd name="T74" fmla="*/ 60 w 126"/>
                <a:gd name="T75" fmla="*/ 207 h 345"/>
                <a:gd name="T76" fmla="*/ 91 w 126"/>
                <a:gd name="T77" fmla="*/ 148 h 345"/>
                <a:gd name="T78" fmla="*/ 115 w 126"/>
                <a:gd name="T79" fmla="*/ 169 h 345"/>
                <a:gd name="T80" fmla="*/ 90 w 126"/>
                <a:gd name="T81" fmla="*/ 128 h 345"/>
                <a:gd name="T82" fmla="*/ 74 w 126"/>
                <a:gd name="T83" fmla="*/ 331 h 345"/>
                <a:gd name="T84" fmla="*/ 66 w 126"/>
                <a:gd name="T85" fmla="*/ 32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6" h="345">
                  <a:moveTo>
                    <a:pt x="124" y="232"/>
                  </a:moveTo>
                  <a:cubicBezTo>
                    <a:pt x="121" y="231"/>
                    <a:pt x="117" y="229"/>
                    <a:pt x="114" y="228"/>
                  </a:cubicBezTo>
                  <a:cubicBezTo>
                    <a:pt x="113" y="231"/>
                    <a:pt x="111" y="235"/>
                    <a:pt x="109" y="238"/>
                  </a:cubicBezTo>
                  <a:cubicBezTo>
                    <a:pt x="112" y="240"/>
                    <a:pt x="116" y="241"/>
                    <a:pt x="119" y="243"/>
                  </a:cubicBezTo>
                  <a:cubicBezTo>
                    <a:pt x="121" y="240"/>
                    <a:pt x="122" y="236"/>
                    <a:pt x="124" y="232"/>
                  </a:cubicBezTo>
                  <a:close/>
                  <a:moveTo>
                    <a:pt x="117" y="282"/>
                  </a:moveTo>
                  <a:cubicBezTo>
                    <a:pt x="114" y="281"/>
                    <a:pt x="111" y="279"/>
                    <a:pt x="109" y="278"/>
                  </a:cubicBezTo>
                  <a:cubicBezTo>
                    <a:pt x="106" y="281"/>
                    <a:pt x="104" y="284"/>
                    <a:pt x="103" y="288"/>
                  </a:cubicBezTo>
                  <a:cubicBezTo>
                    <a:pt x="106" y="290"/>
                    <a:pt x="109" y="291"/>
                    <a:pt x="112" y="293"/>
                  </a:cubicBezTo>
                  <a:cubicBezTo>
                    <a:pt x="114" y="289"/>
                    <a:pt x="116" y="286"/>
                    <a:pt x="117" y="282"/>
                  </a:cubicBezTo>
                  <a:close/>
                  <a:moveTo>
                    <a:pt x="112" y="245"/>
                  </a:moveTo>
                  <a:cubicBezTo>
                    <a:pt x="109" y="243"/>
                    <a:pt x="106" y="242"/>
                    <a:pt x="104" y="240"/>
                  </a:cubicBezTo>
                  <a:cubicBezTo>
                    <a:pt x="102" y="244"/>
                    <a:pt x="100" y="247"/>
                    <a:pt x="98" y="250"/>
                  </a:cubicBezTo>
                  <a:cubicBezTo>
                    <a:pt x="101" y="252"/>
                    <a:pt x="104" y="254"/>
                    <a:pt x="107" y="255"/>
                  </a:cubicBezTo>
                  <a:cubicBezTo>
                    <a:pt x="109" y="252"/>
                    <a:pt x="111" y="248"/>
                    <a:pt x="112" y="245"/>
                  </a:cubicBezTo>
                  <a:close/>
                  <a:moveTo>
                    <a:pt x="111" y="267"/>
                  </a:moveTo>
                  <a:cubicBezTo>
                    <a:pt x="108" y="266"/>
                    <a:pt x="105" y="264"/>
                    <a:pt x="102" y="263"/>
                  </a:cubicBezTo>
                  <a:cubicBezTo>
                    <a:pt x="100" y="266"/>
                    <a:pt x="98" y="269"/>
                    <a:pt x="97" y="273"/>
                  </a:cubicBezTo>
                  <a:cubicBezTo>
                    <a:pt x="100" y="275"/>
                    <a:pt x="103" y="276"/>
                    <a:pt x="106" y="278"/>
                  </a:cubicBezTo>
                  <a:cubicBezTo>
                    <a:pt x="108" y="274"/>
                    <a:pt x="110" y="271"/>
                    <a:pt x="111" y="267"/>
                  </a:cubicBezTo>
                  <a:close/>
                  <a:moveTo>
                    <a:pt x="106" y="230"/>
                  </a:moveTo>
                  <a:cubicBezTo>
                    <a:pt x="103" y="228"/>
                    <a:pt x="100" y="227"/>
                    <a:pt x="97" y="225"/>
                  </a:cubicBezTo>
                  <a:cubicBezTo>
                    <a:pt x="95" y="229"/>
                    <a:pt x="93" y="232"/>
                    <a:pt x="92" y="236"/>
                  </a:cubicBezTo>
                  <a:cubicBezTo>
                    <a:pt x="95" y="237"/>
                    <a:pt x="98" y="239"/>
                    <a:pt x="101" y="241"/>
                  </a:cubicBezTo>
                  <a:cubicBezTo>
                    <a:pt x="103" y="237"/>
                    <a:pt x="105" y="233"/>
                    <a:pt x="106" y="230"/>
                  </a:cubicBezTo>
                  <a:close/>
                  <a:moveTo>
                    <a:pt x="47" y="59"/>
                  </a:moveTo>
                  <a:cubicBezTo>
                    <a:pt x="73" y="60"/>
                    <a:pt x="87" y="36"/>
                    <a:pt x="63" y="26"/>
                  </a:cubicBezTo>
                  <a:cubicBezTo>
                    <a:pt x="63" y="26"/>
                    <a:pt x="62" y="27"/>
                    <a:pt x="62" y="27"/>
                  </a:cubicBezTo>
                  <a:cubicBezTo>
                    <a:pt x="61" y="29"/>
                    <a:pt x="65" y="32"/>
                    <a:pt x="66" y="34"/>
                  </a:cubicBezTo>
                  <a:cubicBezTo>
                    <a:pt x="66" y="40"/>
                    <a:pt x="64" y="41"/>
                    <a:pt x="63" y="44"/>
                  </a:cubicBezTo>
                  <a:cubicBezTo>
                    <a:pt x="62" y="45"/>
                    <a:pt x="60" y="47"/>
                    <a:pt x="59" y="48"/>
                  </a:cubicBezTo>
                  <a:cubicBezTo>
                    <a:pt x="59" y="48"/>
                    <a:pt x="59" y="48"/>
                    <a:pt x="58" y="48"/>
                  </a:cubicBezTo>
                  <a:cubicBezTo>
                    <a:pt x="58" y="0"/>
                    <a:pt x="27" y="22"/>
                    <a:pt x="0" y="26"/>
                  </a:cubicBezTo>
                  <a:cubicBezTo>
                    <a:pt x="0" y="26"/>
                    <a:pt x="0" y="27"/>
                    <a:pt x="0" y="27"/>
                  </a:cubicBezTo>
                  <a:cubicBezTo>
                    <a:pt x="12" y="33"/>
                    <a:pt x="26" y="23"/>
                    <a:pt x="39" y="23"/>
                  </a:cubicBezTo>
                  <a:cubicBezTo>
                    <a:pt x="47" y="30"/>
                    <a:pt x="48" y="45"/>
                    <a:pt x="47" y="59"/>
                  </a:cubicBezTo>
                  <a:close/>
                  <a:moveTo>
                    <a:pt x="90" y="128"/>
                  </a:moveTo>
                  <a:cubicBezTo>
                    <a:pt x="86" y="131"/>
                    <a:pt x="82" y="135"/>
                    <a:pt x="80" y="140"/>
                  </a:cubicBezTo>
                  <a:cubicBezTo>
                    <a:pt x="80" y="140"/>
                    <a:pt x="81" y="141"/>
                    <a:pt x="82" y="141"/>
                  </a:cubicBezTo>
                  <a:cubicBezTo>
                    <a:pt x="80" y="147"/>
                    <a:pt x="72" y="155"/>
                    <a:pt x="65" y="149"/>
                  </a:cubicBezTo>
                  <a:cubicBezTo>
                    <a:pt x="60" y="145"/>
                    <a:pt x="58" y="134"/>
                    <a:pt x="59" y="124"/>
                  </a:cubicBezTo>
                  <a:cubicBezTo>
                    <a:pt x="72" y="124"/>
                    <a:pt x="76" y="119"/>
                    <a:pt x="84" y="116"/>
                  </a:cubicBezTo>
                  <a:cubicBezTo>
                    <a:pt x="84" y="115"/>
                    <a:pt x="85" y="114"/>
                    <a:pt x="85" y="113"/>
                  </a:cubicBezTo>
                  <a:cubicBezTo>
                    <a:pt x="82" y="112"/>
                    <a:pt x="79" y="111"/>
                    <a:pt x="75" y="109"/>
                  </a:cubicBezTo>
                  <a:cubicBezTo>
                    <a:pt x="71" y="113"/>
                    <a:pt x="66" y="118"/>
                    <a:pt x="60" y="119"/>
                  </a:cubicBezTo>
                  <a:cubicBezTo>
                    <a:pt x="42" y="122"/>
                    <a:pt x="27" y="100"/>
                    <a:pt x="24" y="86"/>
                  </a:cubicBezTo>
                  <a:cubicBezTo>
                    <a:pt x="22" y="79"/>
                    <a:pt x="25" y="70"/>
                    <a:pt x="27" y="64"/>
                  </a:cubicBezTo>
                  <a:cubicBezTo>
                    <a:pt x="26" y="64"/>
                    <a:pt x="25" y="64"/>
                    <a:pt x="24" y="64"/>
                  </a:cubicBezTo>
                  <a:cubicBezTo>
                    <a:pt x="23" y="67"/>
                    <a:pt x="21" y="71"/>
                    <a:pt x="20" y="74"/>
                  </a:cubicBezTo>
                  <a:cubicBezTo>
                    <a:pt x="18" y="79"/>
                    <a:pt x="14" y="87"/>
                    <a:pt x="16" y="95"/>
                  </a:cubicBezTo>
                  <a:cubicBezTo>
                    <a:pt x="18" y="106"/>
                    <a:pt x="34" y="124"/>
                    <a:pt x="47" y="124"/>
                  </a:cubicBezTo>
                  <a:cubicBezTo>
                    <a:pt x="47" y="142"/>
                    <a:pt x="54" y="155"/>
                    <a:pt x="72" y="155"/>
                  </a:cubicBezTo>
                  <a:cubicBezTo>
                    <a:pt x="61" y="170"/>
                    <a:pt x="47" y="166"/>
                    <a:pt x="47" y="194"/>
                  </a:cubicBezTo>
                  <a:cubicBezTo>
                    <a:pt x="47" y="203"/>
                    <a:pt x="48" y="208"/>
                    <a:pt x="51" y="213"/>
                  </a:cubicBezTo>
                  <a:cubicBezTo>
                    <a:pt x="49" y="218"/>
                    <a:pt x="45" y="226"/>
                    <a:pt x="47" y="235"/>
                  </a:cubicBezTo>
                  <a:cubicBezTo>
                    <a:pt x="48" y="239"/>
                    <a:pt x="50" y="242"/>
                    <a:pt x="52" y="244"/>
                  </a:cubicBezTo>
                  <a:cubicBezTo>
                    <a:pt x="47" y="247"/>
                    <a:pt x="47" y="257"/>
                    <a:pt x="47" y="266"/>
                  </a:cubicBezTo>
                  <a:cubicBezTo>
                    <a:pt x="47" y="285"/>
                    <a:pt x="44" y="309"/>
                    <a:pt x="55" y="317"/>
                  </a:cubicBezTo>
                  <a:cubicBezTo>
                    <a:pt x="52" y="327"/>
                    <a:pt x="47" y="329"/>
                    <a:pt x="47" y="345"/>
                  </a:cubicBezTo>
                  <a:cubicBezTo>
                    <a:pt x="69" y="345"/>
                    <a:pt x="69" y="340"/>
                    <a:pt x="83" y="335"/>
                  </a:cubicBezTo>
                  <a:cubicBezTo>
                    <a:pt x="80" y="315"/>
                    <a:pt x="59" y="318"/>
                    <a:pt x="59" y="293"/>
                  </a:cubicBezTo>
                  <a:cubicBezTo>
                    <a:pt x="72" y="293"/>
                    <a:pt x="82" y="293"/>
                    <a:pt x="88" y="286"/>
                  </a:cubicBezTo>
                  <a:cubicBezTo>
                    <a:pt x="89" y="286"/>
                    <a:pt x="89" y="286"/>
                    <a:pt x="89" y="286"/>
                  </a:cubicBezTo>
                  <a:cubicBezTo>
                    <a:pt x="78" y="275"/>
                    <a:pt x="74" y="288"/>
                    <a:pt x="59" y="288"/>
                  </a:cubicBezTo>
                  <a:cubicBezTo>
                    <a:pt x="59" y="262"/>
                    <a:pt x="59" y="262"/>
                    <a:pt x="59" y="262"/>
                  </a:cubicBezTo>
                  <a:cubicBezTo>
                    <a:pt x="70" y="262"/>
                    <a:pt x="75" y="260"/>
                    <a:pt x="82" y="257"/>
                  </a:cubicBezTo>
                  <a:cubicBezTo>
                    <a:pt x="82" y="257"/>
                    <a:pt x="82" y="257"/>
                    <a:pt x="82" y="257"/>
                  </a:cubicBezTo>
                  <a:cubicBezTo>
                    <a:pt x="79" y="255"/>
                    <a:pt x="77" y="254"/>
                    <a:pt x="74" y="252"/>
                  </a:cubicBezTo>
                  <a:cubicBezTo>
                    <a:pt x="72" y="255"/>
                    <a:pt x="62" y="262"/>
                    <a:pt x="59" y="256"/>
                  </a:cubicBezTo>
                  <a:cubicBezTo>
                    <a:pt x="55" y="246"/>
                    <a:pt x="71" y="245"/>
                    <a:pt x="77" y="243"/>
                  </a:cubicBezTo>
                  <a:cubicBezTo>
                    <a:pt x="77" y="243"/>
                    <a:pt x="77" y="242"/>
                    <a:pt x="77" y="242"/>
                  </a:cubicBezTo>
                  <a:cubicBezTo>
                    <a:pt x="73" y="241"/>
                    <a:pt x="62" y="242"/>
                    <a:pt x="60" y="239"/>
                  </a:cubicBezTo>
                  <a:cubicBezTo>
                    <a:pt x="59" y="237"/>
                    <a:pt x="59" y="234"/>
                    <a:pt x="59" y="230"/>
                  </a:cubicBezTo>
                  <a:cubicBezTo>
                    <a:pt x="59" y="218"/>
                    <a:pt x="67" y="214"/>
                    <a:pt x="77" y="212"/>
                  </a:cubicBezTo>
                  <a:cubicBezTo>
                    <a:pt x="77" y="212"/>
                    <a:pt x="77" y="212"/>
                    <a:pt x="77" y="211"/>
                  </a:cubicBezTo>
                  <a:cubicBezTo>
                    <a:pt x="73" y="210"/>
                    <a:pt x="62" y="211"/>
                    <a:pt x="60" y="207"/>
                  </a:cubicBezTo>
                  <a:cubicBezTo>
                    <a:pt x="58" y="205"/>
                    <a:pt x="58" y="185"/>
                    <a:pt x="59" y="181"/>
                  </a:cubicBezTo>
                  <a:cubicBezTo>
                    <a:pt x="61" y="174"/>
                    <a:pt x="84" y="157"/>
                    <a:pt x="91" y="148"/>
                  </a:cubicBezTo>
                  <a:cubicBezTo>
                    <a:pt x="94" y="145"/>
                    <a:pt x="97" y="137"/>
                    <a:pt x="102" y="136"/>
                  </a:cubicBezTo>
                  <a:cubicBezTo>
                    <a:pt x="107" y="141"/>
                    <a:pt x="113" y="161"/>
                    <a:pt x="115" y="169"/>
                  </a:cubicBezTo>
                  <a:cubicBezTo>
                    <a:pt x="126" y="169"/>
                    <a:pt x="126" y="169"/>
                    <a:pt x="126" y="169"/>
                  </a:cubicBezTo>
                  <a:cubicBezTo>
                    <a:pt x="121" y="150"/>
                    <a:pt x="114" y="128"/>
                    <a:pt x="90" y="128"/>
                  </a:cubicBezTo>
                  <a:close/>
                  <a:moveTo>
                    <a:pt x="66" y="323"/>
                  </a:moveTo>
                  <a:cubicBezTo>
                    <a:pt x="67" y="321"/>
                    <a:pt x="73" y="328"/>
                    <a:pt x="74" y="331"/>
                  </a:cubicBezTo>
                  <a:cubicBezTo>
                    <a:pt x="71" y="334"/>
                    <a:pt x="65" y="338"/>
                    <a:pt x="60" y="338"/>
                  </a:cubicBezTo>
                  <a:cubicBezTo>
                    <a:pt x="60" y="332"/>
                    <a:pt x="62" y="326"/>
                    <a:pt x="66" y="323"/>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7" name="Freeform 248">
              <a:extLst>
                <a:ext uri="{FF2B5EF4-FFF2-40B4-BE49-F238E27FC236}">
                  <a16:creationId xmlns:a16="http://schemas.microsoft.com/office/drawing/2014/main" id="{04AC70CD-2190-9F74-0CD2-E1F92B7A10AC}"/>
                </a:ext>
                <a:ext uri="{C183D7F6-B498-43B3-948B-1728B52AA6E4}">
                  <adec:decorative xmlns:adec="http://schemas.microsoft.com/office/drawing/2017/decorative" val="1"/>
                </a:ext>
              </a:extLst>
            </p:cNvPr>
            <p:cNvSpPr>
              <a:spLocks noEditPoints="1"/>
            </p:cNvSpPr>
            <p:nvPr/>
          </p:nvSpPr>
          <p:spPr bwMode="auto">
            <a:xfrm>
              <a:off x="6095252" y="1622007"/>
              <a:ext cx="908435" cy="386210"/>
            </a:xfrm>
            <a:custGeom>
              <a:avLst/>
              <a:gdLst>
                <a:gd name="T0" fmla="*/ 323 w 372"/>
                <a:gd name="T1" fmla="*/ 16 h 149"/>
                <a:gd name="T2" fmla="*/ 347 w 372"/>
                <a:gd name="T3" fmla="*/ 7 h 149"/>
                <a:gd name="T4" fmla="*/ 297 w 372"/>
                <a:gd name="T5" fmla="*/ 61 h 149"/>
                <a:gd name="T6" fmla="*/ 255 w 372"/>
                <a:gd name="T7" fmla="*/ 85 h 149"/>
                <a:gd name="T8" fmla="*/ 208 w 372"/>
                <a:gd name="T9" fmla="*/ 43 h 149"/>
                <a:gd name="T10" fmla="*/ 242 w 372"/>
                <a:gd name="T11" fmla="*/ 10 h 149"/>
                <a:gd name="T12" fmla="*/ 206 w 372"/>
                <a:gd name="T13" fmla="*/ 65 h 149"/>
                <a:gd name="T14" fmla="*/ 214 w 372"/>
                <a:gd name="T15" fmla="*/ 80 h 149"/>
                <a:gd name="T16" fmla="*/ 169 w 372"/>
                <a:gd name="T17" fmla="*/ 55 h 149"/>
                <a:gd name="T18" fmla="*/ 163 w 372"/>
                <a:gd name="T19" fmla="*/ 76 h 149"/>
                <a:gd name="T20" fmla="*/ 136 w 372"/>
                <a:gd name="T21" fmla="*/ 129 h 149"/>
                <a:gd name="T22" fmla="*/ 108 w 372"/>
                <a:gd name="T23" fmla="*/ 125 h 149"/>
                <a:gd name="T24" fmla="*/ 138 w 372"/>
                <a:gd name="T25" fmla="*/ 144 h 149"/>
                <a:gd name="T26" fmla="*/ 223 w 372"/>
                <a:gd name="T27" fmla="*/ 80 h 149"/>
                <a:gd name="T28" fmla="*/ 285 w 372"/>
                <a:gd name="T29" fmla="*/ 106 h 149"/>
                <a:gd name="T30" fmla="*/ 303 w 372"/>
                <a:gd name="T31" fmla="*/ 105 h 149"/>
                <a:gd name="T32" fmla="*/ 372 w 372"/>
                <a:gd name="T33" fmla="*/ 107 h 149"/>
                <a:gd name="T34" fmla="*/ 367 w 372"/>
                <a:gd name="T35" fmla="*/ 57 h 149"/>
                <a:gd name="T36" fmla="*/ 363 w 372"/>
                <a:gd name="T37" fmla="*/ 82 h 149"/>
                <a:gd name="T38" fmla="*/ 349 w 372"/>
                <a:gd name="T39" fmla="*/ 81 h 149"/>
                <a:gd name="T40" fmla="*/ 337 w 372"/>
                <a:gd name="T41" fmla="*/ 82 h 149"/>
                <a:gd name="T42" fmla="*/ 302 w 372"/>
                <a:gd name="T43" fmla="*/ 62 h 149"/>
                <a:gd name="T44" fmla="*/ 347 w 372"/>
                <a:gd name="T45" fmla="*/ 20 h 149"/>
                <a:gd name="T46" fmla="*/ 329 w 372"/>
                <a:gd name="T47" fmla="*/ 27 h 149"/>
                <a:gd name="T48" fmla="*/ 334 w 372"/>
                <a:gd name="T49" fmla="*/ 51 h 149"/>
                <a:gd name="T50" fmla="*/ 353 w 372"/>
                <a:gd name="T51" fmla="*/ 45 h 149"/>
                <a:gd name="T52" fmla="*/ 347 w 372"/>
                <a:gd name="T53" fmla="*/ 20 h 149"/>
                <a:gd name="T54" fmla="*/ 104 w 372"/>
                <a:gd name="T55" fmla="*/ 60 h 149"/>
                <a:gd name="T56" fmla="*/ 96 w 372"/>
                <a:gd name="T57" fmla="*/ 49 h 149"/>
                <a:gd name="T58" fmla="*/ 99 w 372"/>
                <a:gd name="T59" fmla="*/ 85 h 149"/>
                <a:gd name="T60" fmla="*/ 35 w 372"/>
                <a:gd name="T61" fmla="*/ 68 h 149"/>
                <a:gd name="T62" fmla="*/ 4 w 372"/>
                <a:gd name="T63" fmla="*/ 120 h 149"/>
                <a:gd name="T64" fmla="*/ 51 w 372"/>
                <a:gd name="T65" fmla="*/ 107 h 149"/>
                <a:gd name="T66" fmla="*/ 90 w 372"/>
                <a:gd name="T67" fmla="*/ 114 h 149"/>
                <a:gd name="T68" fmla="*/ 72 w 372"/>
                <a:gd name="T69" fmla="*/ 122 h 149"/>
                <a:gd name="T70" fmla="*/ 78 w 372"/>
                <a:gd name="T71" fmla="*/ 146 h 149"/>
                <a:gd name="T72" fmla="*/ 96 w 372"/>
                <a:gd name="T73" fmla="*/ 139 h 149"/>
                <a:gd name="T74" fmla="*/ 90 w 372"/>
                <a:gd name="T75" fmla="*/ 1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2" h="149">
                  <a:moveTo>
                    <a:pt x="331" y="0"/>
                  </a:moveTo>
                  <a:cubicBezTo>
                    <a:pt x="328" y="6"/>
                    <a:pt x="326" y="11"/>
                    <a:pt x="323" y="16"/>
                  </a:cubicBezTo>
                  <a:cubicBezTo>
                    <a:pt x="328" y="19"/>
                    <a:pt x="333" y="22"/>
                    <a:pt x="338" y="25"/>
                  </a:cubicBezTo>
                  <a:cubicBezTo>
                    <a:pt x="341" y="19"/>
                    <a:pt x="344" y="13"/>
                    <a:pt x="347" y="7"/>
                  </a:cubicBezTo>
                  <a:cubicBezTo>
                    <a:pt x="341" y="5"/>
                    <a:pt x="336" y="2"/>
                    <a:pt x="331" y="0"/>
                  </a:cubicBezTo>
                  <a:close/>
                  <a:moveTo>
                    <a:pt x="297" y="61"/>
                  </a:moveTo>
                  <a:cubicBezTo>
                    <a:pt x="297" y="80"/>
                    <a:pt x="287" y="85"/>
                    <a:pt x="268" y="85"/>
                  </a:cubicBezTo>
                  <a:cubicBezTo>
                    <a:pt x="264" y="85"/>
                    <a:pt x="259" y="85"/>
                    <a:pt x="255" y="85"/>
                  </a:cubicBezTo>
                  <a:cubicBezTo>
                    <a:pt x="248" y="83"/>
                    <a:pt x="211" y="52"/>
                    <a:pt x="209" y="47"/>
                  </a:cubicBezTo>
                  <a:cubicBezTo>
                    <a:pt x="209" y="45"/>
                    <a:pt x="209" y="44"/>
                    <a:pt x="208" y="43"/>
                  </a:cubicBezTo>
                  <a:cubicBezTo>
                    <a:pt x="214" y="37"/>
                    <a:pt x="232" y="31"/>
                    <a:pt x="242" y="30"/>
                  </a:cubicBezTo>
                  <a:cubicBezTo>
                    <a:pt x="242" y="23"/>
                    <a:pt x="242" y="16"/>
                    <a:pt x="242" y="10"/>
                  </a:cubicBezTo>
                  <a:cubicBezTo>
                    <a:pt x="228" y="13"/>
                    <a:pt x="197" y="25"/>
                    <a:pt x="192" y="36"/>
                  </a:cubicBezTo>
                  <a:cubicBezTo>
                    <a:pt x="186" y="50"/>
                    <a:pt x="198" y="71"/>
                    <a:pt x="206" y="65"/>
                  </a:cubicBezTo>
                  <a:cubicBezTo>
                    <a:pt x="210" y="67"/>
                    <a:pt x="213" y="70"/>
                    <a:pt x="215" y="74"/>
                  </a:cubicBezTo>
                  <a:cubicBezTo>
                    <a:pt x="215" y="76"/>
                    <a:pt x="214" y="78"/>
                    <a:pt x="214" y="80"/>
                  </a:cubicBezTo>
                  <a:cubicBezTo>
                    <a:pt x="206" y="85"/>
                    <a:pt x="193" y="85"/>
                    <a:pt x="179" y="85"/>
                  </a:cubicBezTo>
                  <a:cubicBezTo>
                    <a:pt x="179" y="70"/>
                    <a:pt x="173" y="64"/>
                    <a:pt x="169" y="55"/>
                  </a:cubicBezTo>
                  <a:cubicBezTo>
                    <a:pt x="168" y="55"/>
                    <a:pt x="168" y="54"/>
                    <a:pt x="168" y="54"/>
                  </a:cubicBezTo>
                  <a:cubicBezTo>
                    <a:pt x="166" y="62"/>
                    <a:pt x="164" y="69"/>
                    <a:pt x="163" y="76"/>
                  </a:cubicBezTo>
                  <a:cubicBezTo>
                    <a:pt x="167" y="81"/>
                    <a:pt x="175" y="89"/>
                    <a:pt x="172" y="99"/>
                  </a:cubicBezTo>
                  <a:cubicBezTo>
                    <a:pt x="169" y="108"/>
                    <a:pt x="146" y="127"/>
                    <a:pt x="136" y="129"/>
                  </a:cubicBezTo>
                  <a:cubicBezTo>
                    <a:pt x="123" y="132"/>
                    <a:pt x="117" y="124"/>
                    <a:pt x="109" y="121"/>
                  </a:cubicBezTo>
                  <a:cubicBezTo>
                    <a:pt x="109" y="122"/>
                    <a:pt x="108" y="124"/>
                    <a:pt x="108" y="125"/>
                  </a:cubicBezTo>
                  <a:cubicBezTo>
                    <a:pt x="108" y="125"/>
                    <a:pt x="107" y="126"/>
                    <a:pt x="107" y="127"/>
                  </a:cubicBezTo>
                  <a:cubicBezTo>
                    <a:pt x="118" y="131"/>
                    <a:pt x="126" y="140"/>
                    <a:pt x="138" y="144"/>
                  </a:cubicBezTo>
                  <a:cubicBezTo>
                    <a:pt x="157" y="149"/>
                    <a:pt x="180" y="123"/>
                    <a:pt x="179" y="107"/>
                  </a:cubicBezTo>
                  <a:cubicBezTo>
                    <a:pt x="203" y="108"/>
                    <a:pt x="223" y="103"/>
                    <a:pt x="223" y="80"/>
                  </a:cubicBezTo>
                  <a:cubicBezTo>
                    <a:pt x="223" y="80"/>
                    <a:pt x="223" y="80"/>
                    <a:pt x="223" y="80"/>
                  </a:cubicBezTo>
                  <a:cubicBezTo>
                    <a:pt x="230" y="94"/>
                    <a:pt x="257" y="117"/>
                    <a:pt x="285" y="106"/>
                  </a:cubicBezTo>
                  <a:cubicBezTo>
                    <a:pt x="290" y="104"/>
                    <a:pt x="293" y="99"/>
                    <a:pt x="297" y="96"/>
                  </a:cubicBezTo>
                  <a:cubicBezTo>
                    <a:pt x="299" y="99"/>
                    <a:pt x="301" y="102"/>
                    <a:pt x="303" y="105"/>
                  </a:cubicBezTo>
                  <a:cubicBezTo>
                    <a:pt x="313" y="113"/>
                    <a:pt x="339" y="106"/>
                    <a:pt x="345" y="102"/>
                  </a:cubicBezTo>
                  <a:cubicBezTo>
                    <a:pt x="353" y="106"/>
                    <a:pt x="361" y="108"/>
                    <a:pt x="372" y="107"/>
                  </a:cubicBezTo>
                  <a:cubicBezTo>
                    <a:pt x="372" y="89"/>
                    <a:pt x="372" y="71"/>
                    <a:pt x="369" y="57"/>
                  </a:cubicBezTo>
                  <a:cubicBezTo>
                    <a:pt x="368" y="57"/>
                    <a:pt x="368" y="57"/>
                    <a:pt x="367" y="57"/>
                  </a:cubicBezTo>
                  <a:cubicBezTo>
                    <a:pt x="365" y="61"/>
                    <a:pt x="362" y="65"/>
                    <a:pt x="359" y="69"/>
                  </a:cubicBezTo>
                  <a:cubicBezTo>
                    <a:pt x="359" y="75"/>
                    <a:pt x="361" y="78"/>
                    <a:pt x="363" y="82"/>
                  </a:cubicBezTo>
                  <a:cubicBezTo>
                    <a:pt x="363" y="83"/>
                    <a:pt x="363" y="84"/>
                    <a:pt x="363" y="85"/>
                  </a:cubicBezTo>
                  <a:cubicBezTo>
                    <a:pt x="358" y="84"/>
                    <a:pt x="353" y="83"/>
                    <a:pt x="349" y="81"/>
                  </a:cubicBezTo>
                  <a:cubicBezTo>
                    <a:pt x="349" y="75"/>
                    <a:pt x="349" y="68"/>
                    <a:pt x="349" y="61"/>
                  </a:cubicBezTo>
                  <a:cubicBezTo>
                    <a:pt x="340" y="68"/>
                    <a:pt x="344" y="77"/>
                    <a:pt x="337" y="82"/>
                  </a:cubicBezTo>
                  <a:cubicBezTo>
                    <a:pt x="333" y="85"/>
                    <a:pt x="328" y="85"/>
                    <a:pt x="321" y="85"/>
                  </a:cubicBezTo>
                  <a:cubicBezTo>
                    <a:pt x="302" y="85"/>
                    <a:pt x="302" y="80"/>
                    <a:pt x="302" y="62"/>
                  </a:cubicBezTo>
                  <a:cubicBezTo>
                    <a:pt x="300" y="62"/>
                    <a:pt x="299" y="61"/>
                    <a:pt x="297" y="61"/>
                  </a:cubicBezTo>
                  <a:close/>
                  <a:moveTo>
                    <a:pt x="347" y="20"/>
                  </a:moveTo>
                  <a:cubicBezTo>
                    <a:pt x="345" y="24"/>
                    <a:pt x="343" y="28"/>
                    <a:pt x="341" y="32"/>
                  </a:cubicBezTo>
                  <a:cubicBezTo>
                    <a:pt x="338" y="33"/>
                    <a:pt x="332" y="28"/>
                    <a:pt x="329" y="27"/>
                  </a:cubicBezTo>
                  <a:cubicBezTo>
                    <a:pt x="325" y="30"/>
                    <a:pt x="321" y="39"/>
                    <a:pt x="320" y="44"/>
                  </a:cubicBezTo>
                  <a:cubicBezTo>
                    <a:pt x="325" y="46"/>
                    <a:pt x="329" y="49"/>
                    <a:pt x="334" y="51"/>
                  </a:cubicBezTo>
                  <a:cubicBezTo>
                    <a:pt x="336" y="47"/>
                    <a:pt x="339" y="43"/>
                    <a:pt x="341" y="39"/>
                  </a:cubicBezTo>
                  <a:cubicBezTo>
                    <a:pt x="345" y="39"/>
                    <a:pt x="349" y="43"/>
                    <a:pt x="353" y="45"/>
                  </a:cubicBezTo>
                  <a:cubicBezTo>
                    <a:pt x="356" y="40"/>
                    <a:pt x="359" y="34"/>
                    <a:pt x="363" y="29"/>
                  </a:cubicBezTo>
                  <a:cubicBezTo>
                    <a:pt x="357" y="26"/>
                    <a:pt x="352" y="23"/>
                    <a:pt x="347" y="20"/>
                  </a:cubicBezTo>
                  <a:close/>
                  <a:moveTo>
                    <a:pt x="107" y="107"/>
                  </a:moveTo>
                  <a:cubicBezTo>
                    <a:pt x="107" y="91"/>
                    <a:pt x="109" y="72"/>
                    <a:pt x="104" y="60"/>
                  </a:cubicBezTo>
                  <a:cubicBezTo>
                    <a:pt x="102" y="57"/>
                    <a:pt x="100" y="53"/>
                    <a:pt x="97" y="50"/>
                  </a:cubicBezTo>
                  <a:cubicBezTo>
                    <a:pt x="97" y="49"/>
                    <a:pt x="97" y="49"/>
                    <a:pt x="96" y="49"/>
                  </a:cubicBezTo>
                  <a:cubicBezTo>
                    <a:pt x="94" y="55"/>
                    <a:pt x="92" y="62"/>
                    <a:pt x="90" y="68"/>
                  </a:cubicBezTo>
                  <a:cubicBezTo>
                    <a:pt x="93" y="73"/>
                    <a:pt x="98" y="77"/>
                    <a:pt x="99" y="85"/>
                  </a:cubicBezTo>
                  <a:cubicBezTo>
                    <a:pt x="85" y="85"/>
                    <a:pt x="70" y="85"/>
                    <a:pt x="56" y="85"/>
                  </a:cubicBezTo>
                  <a:cubicBezTo>
                    <a:pt x="47" y="82"/>
                    <a:pt x="43" y="72"/>
                    <a:pt x="35" y="68"/>
                  </a:cubicBezTo>
                  <a:cubicBezTo>
                    <a:pt x="20" y="68"/>
                    <a:pt x="2" y="104"/>
                    <a:pt x="0" y="118"/>
                  </a:cubicBezTo>
                  <a:cubicBezTo>
                    <a:pt x="1" y="119"/>
                    <a:pt x="3" y="119"/>
                    <a:pt x="4" y="120"/>
                  </a:cubicBezTo>
                  <a:cubicBezTo>
                    <a:pt x="10" y="112"/>
                    <a:pt x="17" y="87"/>
                    <a:pt x="31" y="90"/>
                  </a:cubicBezTo>
                  <a:cubicBezTo>
                    <a:pt x="39" y="94"/>
                    <a:pt x="42" y="104"/>
                    <a:pt x="51" y="107"/>
                  </a:cubicBezTo>
                  <a:cubicBezTo>
                    <a:pt x="70" y="107"/>
                    <a:pt x="89" y="107"/>
                    <a:pt x="107" y="107"/>
                  </a:cubicBezTo>
                  <a:close/>
                  <a:moveTo>
                    <a:pt x="90" y="114"/>
                  </a:moveTo>
                  <a:cubicBezTo>
                    <a:pt x="88" y="119"/>
                    <a:pt x="86" y="123"/>
                    <a:pt x="84" y="127"/>
                  </a:cubicBezTo>
                  <a:cubicBezTo>
                    <a:pt x="80" y="125"/>
                    <a:pt x="76" y="123"/>
                    <a:pt x="72" y="122"/>
                  </a:cubicBezTo>
                  <a:cubicBezTo>
                    <a:pt x="69" y="127"/>
                    <a:pt x="66" y="132"/>
                    <a:pt x="63" y="137"/>
                  </a:cubicBezTo>
                  <a:cubicBezTo>
                    <a:pt x="68" y="140"/>
                    <a:pt x="73" y="143"/>
                    <a:pt x="78" y="146"/>
                  </a:cubicBezTo>
                  <a:cubicBezTo>
                    <a:pt x="80" y="141"/>
                    <a:pt x="82" y="137"/>
                    <a:pt x="84" y="132"/>
                  </a:cubicBezTo>
                  <a:cubicBezTo>
                    <a:pt x="89" y="134"/>
                    <a:pt x="92" y="137"/>
                    <a:pt x="96" y="139"/>
                  </a:cubicBezTo>
                  <a:cubicBezTo>
                    <a:pt x="100" y="133"/>
                    <a:pt x="103" y="128"/>
                    <a:pt x="106" y="123"/>
                  </a:cubicBezTo>
                  <a:cubicBezTo>
                    <a:pt x="101" y="120"/>
                    <a:pt x="95" y="117"/>
                    <a:pt x="90" y="114"/>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8" name="Freeform 249">
              <a:extLst>
                <a:ext uri="{FF2B5EF4-FFF2-40B4-BE49-F238E27FC236}">
                  <a16:creationId xmlns:a16="http://schemas.microsoft.com/office/drawing/2014/main" id="{63FA9DD4-ABB1-D77F-D175-88A4D6D445CB}"/>
                </a:ext>
                <a:ext uri="{C183D7F6-B498-43B3-948B-1728B52AA6E4}">
                  <adec:decorative xmlns:adec="http://schemas.microsoft.com/office/drawing/2017/decorative" val="1"/>
                </a:ext>
              </a:extLst>
            </p:cNvPr>
            <p:cNvSpPr>
              <a:spLocks noEditPoints="1"/>
            </p:cNvSpPr>
            <p:nvPr/>
          </p:nvSpPr>
          <p:spPr bwMode="auto">
            <a:xfrm>
              <a:off x="4317657" y="3637304"/>
              <a:ext cx="538447" cy="367610"/>
            </a:xfrm>
            <a:custGeom>
              <a:avLst/>
              <a:gdLst>
                <a:gd name="T0" fmla="*/ 0 w 220"/>
                <a:gd name="T1" fmla="*/ 13 h 142"/>
                <a:gd name="T2" fmla="*/ 22 w 220"/>
                <a:gd name="T3" fmla="*/ 0 h 142"/>
                <a:gd name="T4" fmla="*/ 0 w 220"/>
                <a:gd name="T5" fmla="*/ 23 h 142"/>
                <a:gd name="T6" fmla="*/ 22 w 220"/>
                <a:gd name="T7" fmla="*/ 10 h 142"/>
                <a:gd name="T8" fmla="*/ 8 w 220"/>
                <a:gd name="T9" fmla="*/ 39 h 142"/>
                <a:gd name="T10" fmla="*/ 13 w 220"/>
                <a:gd name="T11" fmla="*/ 110 h 142"/>
                <a:gd name="T12" fmla="*/ 20 w 220"/>
                <a:gd name="T13" fmla="*/ 96 h 142"/>
                <a:gd name="T14" fmla="*/ 14 w 220"/>
                <a:gd name="T15" fmla="*/ 27 h 142"/>
                <a:gd name="T16" fmla="*/ 217 w 220"/>
                <a:gd name="T17" fmla="*/ 80 h 142"/>
                <a:gd name="T18" fmla="*/ 213 w 220"/>
                <a:gd name="T19" fmla="*/ 73 h 142"/>
                <a:gd name="T20" fmla="*/ 213 w 220"/>
                <a:gd name="T21" fmla="*/ 96 h 142"/>
                <a:gd name="T22" fmla="*/ 198 w 220"/>
                <a:gd name="T23" fmla="*/ 78 h 142"/>
                <a:gd name="T24" fmla="*/ 186 w 220"/>
                <a:gd name="T25" fmla="*/ 97 h 142"/>
                <a:gd name="T26" fmla="*/ 167 w 220"/>
                <a:gd name="T27" fmla="*/ 78 h 142"/>
                <a:gd name="T28" fmla="*/ 140 w 220"/>
                <a:gd name="T29" fmla="*/ 86 h 142"/>
                <a:gd name="T30" fmla="*/ 106 w 220"/>
                <a:gd name="T31" fmla="*/ 53 h 142"/>
                <a:gd name="T32" fmla="*/ 139 w 220"/>
                <a:gd name="T33" fmla="*/ 28 h 142"/>
                <a:gd name="T34" fmla="*/ 108 w 220"/>
                <a:gd name="T35" fmla="*/ 74 h 142"/>
                <a:gd name="T36" fmla="*/ 138 w 220"/>
                <a:gd name="T37" fmla="*/ 95 h 142"/>
                <a:gd name="T38" fmla="*/ 92 w 220"/>
                <a:gd name="T39" fmla="*/ 97 h 142"/>
                <a:gd name="T40" fmla="*/ 81 w 220"/>
                <a:gd name="T41" fmla="*/ 69 h 142"/>
                <a:gd name="T42" fmla="*/ 87 w 220"/>
                <a:gd name="T43" fmla="*/ 104 h 142"/>
                <a:gd name="T44" fmla="*/ 31 w 220"/>
                <a:gd name="T45" fmla="*/ 132 h 142"/>
                <a:gd name="T46" fmla="*/ 63 w 220"/>
                <a:gd name="T47" fmla="*/ 140 h 142"/>
                <a:gd name="T48" fmla="*/ 168 w 220"/>
                <a:gd name="T49" fmla="*/ 104 h 142"/>
                <a:gd name="T50" fmla="*/ 218 w 220"/>
                <a:gd name="T51" fmla="*/ 108 h 142"/>
                <a:gd name="T52" fmla="*/ 184 w 220"/>
                <a:gd name="T53" fmla="*/ 40 h 142"/>
                <a:gd name="T54" fmla="*/ 199 w 220"/>
                <a:gd name="T55" fmla="*/ 36 h 142"/>
                <a:gd name="T56" fmla="*/ 201 w 220"/>
                <a:gd name="T57" fmla="*/ 42 h 142"/>
                <a:gd name="T58" fmla="*/ 207 w 220"/>
                <a:gd name="T59" fmla="*/ 57 h 142"/>
                <a:gd name="T60" fmla="*/ 201 w 220"/>
                <a:gd name="T61" fmla="*/ 42 h 142"/>
                <a:gd name="T62" fmla="*/ 181 w 220"/>
                <a:gd name="T63" fmla="*/ 58 h 142"/>
                <a:gd name="T64" fmla="*/ 197 w 220"/>
                <a:gd name="T65" fmla="*/ 5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0" h="142">
                  <a:moveTo>
                    <a:pt x="22" y="0"/>
                  </a:moveTo>
                  <a:cubicBezTo>
                    <a:pt x="15" y="4"/>
                    <a:pt x="2" y="4"/>
                    <a:pt x="0" y="13"/>
                  </a:cubicBezTo>
                  <a:cubicBezTo>
                    <a:pt x="8" y="11"/>
                    <a:pt x="18" y="7"/>
                    <a:pt x="23" y="2"/>
                  </a:cubicBezTo>
                  <a:cubicBezTo>
                    <a:pt x="22" y="0"/>
                    <a:pt x="23" y="1"/>
                    <a:pt x="22" y="0"/>
                  </a:cubicBezTo>
                  <a:close/>
                  <a:moveTo>
                    <a:pt x="22" y="10"/>
                  </a:moveTo>
                  <a:cubicBezTo>
                    <a:pt x="15" y="14"/>
                    <a:pt x="2" y="14"/>
                    <a:pt x="0" y="23"/>
                  </a:cubicBezTo>
                  <a:cubicBezTo>
                    <a:pt x="6" y="22"/>
                    <a:pt x="19" y="18"/>
                    <a:pt x="22" y="13"/>
                  </a:cubicBezTo>
                  <a:cubicBezTo>
                    <a:pt x="23" y="12"/>
                    <a:pt x="23" y="11"/>
                    <a:pt x="22" y="10"/>
                  </a:cubicBezTo>
                  <a:close/>
                  <a:moveTo>
                    <a:pt x="14" y="27"/>
                  </a:moveTo>
                  <a:cubicBezTo>
                    <a:pt x="11" y="31"/>
                    <a:pt x="10" y="35"/>
                    <a:pt x="8" y="39"/>
                  </a:cubicBezTo>
                  <a:cubicBezTo>
                    <a:pt x="9" y="46"/>
                    <a:pt x="9" y="54"/>
                    <a:pt x="10" y="61"/>
                  </a:cubicBezTo>
                  <a:cubicBezTo>
                    <a:pt x="13" y="77"/>
                    <a:pt x="14" y="93"/>
                    <a:pt x="13" y="110"/>
                  </a:cubicBezTo>
                  <a:cubicBezTo>
                    <a:pt x="13" y="110"/>
                    <a:pt x="14" y="110"/>
                    <a:pt x="14" y="110"/>
                  </a:cubicBezTo>
                  <a:cubicBezTo>
                    <a:pt x="16" y="105"/>
                    <a:pt x="19" y="102"/>
                    <a:pt x="20" y="96"/>
                  </a:cubicBezTo>
                  <a:cubicBezTo>
                    <a:pt x="23" y="83"/>
                    <a:pt x="18" y="58"/>
                    <a:pt x="16" y="46"/>
                  </a:cubicBezTo>
                  <a:cubicBezTo>
                    <a:pt x="15" y="40"/>
                    <a:pt x="14" y="34"/>
                    <a:pt x="14" y="27"/>
                  </a:cubicBezTo>
                  <a:close/>
                  <a:moveTo>
                    <a:pt x="218" y="108"/>
                  </a:moveTo>
                  <a:cubicBezTo>
                    <a:pt x="218" y="99"/>
                    <a:pt x="220" y="87"/>
                    <a:pt x="217" y="80"/>
                  </a:cubicBezTo>
                  <a:cubicBezTo>
                    <a:pt x="216" y="78"/>
                    <a:pt x="215" y="76"/>
                    <a:pt x="213" y="73"/>
                  </a:cubicBezTo>
                  <a:cubicBezTo>
                    <a:pt x="213" y="73"/>
                    <a:pt x="213" y="73"/>
                    <a:pt x="213" y="73"/>
                  </a:cubicBezTo>
                  <a:cubicBezTo>
                    <a:pt x="212" y="76"/>
                    <a:pt x="210" y="78"/>
                    <a:pt x="209" y="81"/>
                  </a:cubicBezTo>
                  <a:cubicBezTo>
                    <a:pt x="211" y="83"/>
                    <a:pt x="219" y="93"/>
                    <a:pt x="213" y="96"/>
                  </a:cubicBezTo>
                  <a:cubicBezTo>
                    <a:pt x="202" y="101"/>
                    <a:pt x="202" y="84"/>
                    <a:pt x="199" y="78"/>
                  </a:cubicBezTo>
                  <a:cubicBezTo>
                    <a:pt x="199" y="78"/>
                    <a:pt x="199" y="78"/>
                    <a:pt x="198" y="78"/>
                  </a:cubicBezTo>
                  <a:cubicBezTo>
                    <a:pt x="197" y="82"/>
                    <a:pt x="198" y="93"/>
                    <a:pt x="195" y="95"/>
                  </a:cubicBezTo>
                  <a:cubicBezTo>
                    <a:pt x="193" y="97"/>
                    <a:pt x="189" y="97"/>
                    <a:pt x="186" y="97"/>
                  </a:cubicBezTo>
                  <a:cubicBezTo>
                    <a:pt x="174" y="97"/>
                    <a:pt x="169" y="88"/>
                    <a:pt x="168" y="78"/>
                  </a:cubicBezTo>
                  <a:cubicBezTo>
                    <a:pt x="167" y="78"/>
                    <a:pt x="167" y="78"/>
                    <a:pt x="167" y="78"/>
                  </a:cubicBezTo>
                  <a:cubicBezTo>
                    <a:pt x="161" y="93"/>
                    <a:pt x="171" y="97"/>
                    <a:pt x="146" y="97"/>
                  </a:cubicBezTo>
                  <a:cubicBezTo>
                    <a:pt x="144" y="93"/>
                    <a:pt x="142" y="90"/>
                    <a:pt x="140" y="86"/>
                  </a:cubicBezTo>
                  <a:cubicBezTo>
                    <a:pt x="134" y="78"/>
                    <a:pt x="127" y="71"/>
                    <a:pt x="119" y="65"/>
                  </a:cubicBezTo>
                  <a:cubicBezTo>
                    <a:pt x="115" y="62"/>
                    <a:pt x="107" y="58"/>
                    <a:pt x="106" y="53"/>
                  </a:cubicBezTo>
                  <a:cubicBezTo>
                    <a:pt x="110" y="47"/>
                    <a:pt x="131" y="41"/>
                    <a:pt x="139" y="39"/>
                  </a:cubicBezTo>
                  <a:cubicBezTo>
                    <a:pt x="139" y="35"/>
                    <a:pt x="139" y="32"/>
                    <a:pt x="139" y="28"/>
                  </a:cubicBezTo>
                  <a:cubicBezTo>
                    <a:pt x="120" y="33"/>
                    <a:pt x="97" y="40"/>
                    <a:pt x="98" y="65"/>
                  </a:cubicBezTo>
                  <a:cubicBezTo>
                    <a:pt x="100" y="68"/>
                    <a:pt x="104" y="72"/>
                    <a:pt x="108" y="74"/>
                  </a:cubicBezTo>
                  <a:cubicBezTo>
                    <a:pt x="110" y="75"/>
                    <a:pt x="110" y="75"/>
                    <a:pt x="111" y="73"/>
                  </a:cubicBezTo>
                  <a:cubicBezTo>
                    <a:pt x="123" y="77"/>
                    <a:pt x="129" y="88"/>
                    <a:pt x="138" y="95"/>
                  </a:cubicBezTo>
                  <a:cubicBezTo>
                    <a:pt x="138" y="96"/>
                    <a:pt x="138" y="96"/>
                    <a:pt x="138" y="97"/>
                  </a:cubicBezTo>
                  <a:cubicBezTo>
                    <a:pt x="123" y="97"/>
                    <a:pt x="107" y="97"/>
                    <a:pt x="92" y="97"/>
                  </a:cubicBezTo>
                  <a:cubicBezTo>
                    <a:pt x="92" y="83"/>
                    <a:pt x="88" y="79"/>
                    <a:pt x="84" y="71"/>
                  </a:cubicBezTo>
                  <a:cubicBezTo>
                    <a:pt x="83" y="71"/>
                    <a:pt x="82" y="70"/>
                    <a:pt x="81" y="69"/>
                  </a:cubicBezTo>
                  <a:cubicBezTo>
                    <a:pt x="80" y="73"/>
                    <a:pt x="79" y="76"/>
                    <a:pt x="77" y="80"/>
                  </a:cubicBezTo>
                  <a:cubicBezTo>
                    <a:pt x="81" y="85"/>
                    <a:pt x="90" y="93"/>
                    <a:pt x="87" y="104"/>
                  </a:cubicBezTo>
                  <a:cubicBezTo>
                    <a:pt x="83" y="123"/>
                    <a:pt x="56" y="138"/>
                    <a:pt x="32" y="129"/>
                  </a:cubicBezTo>
                  <a:cubicBezTo>
                    <a:pt x="31" y="130"/>
                    <a:pt x="31" y="131"/>
                    <a:pt x="31" y="132"/>
                  </a:cubicBezTo>
                  <a:cubicBezTo>
                    <a:pt x="35" y="133"/>
                    <a:pt x="38" y="135"/>
                    <a:pt x="42" y="136"/>
                  </a:cubicBezTo>
                  <a:cubicBezTo>
                    <a:pt x="47" y="138"/>
                    <a:pt x="55" y="142"/>
                    <a:pt x="63" y="140"/>
                  </a:cubicBezTo>
                  <a:cubicBezTo>
                    <a:pt x="74" y="138"/>
                    <a:pt x="92" y="122"/>
                    <a:pt x="92" y="108"/>
                  </a:cubicBezTo>
                  <a:cubicBezTo>
                    <a:pt x="113" y="108"/>
                    <a:pt x="156" y="112"/>
                    <a:pt x="168" y="104"/>
                  </a:cubicBezTo>
                  <a:cubicBezTo>
                    <a:pt x="176" y="108"/>
                    <a:pt x="194" y="111"/>
                    <a:pt x="200" y="104"/>
                  </a:cubicBezTo>
                  <a:cubicBezTo>
                    <a:pt x="203" y="108"/>
                    <a:pt x="211" y="108"/>
                    <a:pt x="218" y="108"/>
                  </a:cubicBezTo>
                  <a:close/>
                  <a:moveTo>
                    <a:pt x="188" y="31"/>
                  </a:moveTo>
                  <a:cubicBezTo>
                    <a:pt x="187" y="34"/>
                    <a:pt x="185" y="37"/>
                    <a:pt x="184" y="40"/>
                  </a:cubicBezTo>
                  <a:cubicBezTo>
                    <a:pt x="187" y="42"/>
                    <a:pt x="191" y="44"/>
                    <a:pt x="194" y="46"/>
                  </a:cubicBezTo>
                  <a:cubicBezTo>
                    <a:pt x="196" y="42"/>
                    <a:pt x="198" y="39"/>
                    <a:pt x="199" y="36"/>
                  </a:cubicBezTo>
                  <a:cubicBezTo>
                    <a:pt x="195" y="34"/>
                    <a:pt x="192" y="32"/>
                    <a:pt x="188" y="31"/>
                  </a:cubicBezTo>
                  <a:close/>
                  <a:moveTo>
                    <a:pt x="201" y="42"/>
                  </a:moveTo>
                  <a:cubicBezTo>
                    <a:pt x="199" y="45"/>
                    <a:pt x="198" y="48"/>
                    <a:pt x="196" y="51"/>
                  </a:cubicBezTo>
                  <a:cubicBezTo>
                    <a:pt x="200" y="53"/>
                    <a:pt x="203" y="55"/>
                    <a:pt x="207" y="57"/>
                  </a:cubicBezTo>
                  <a:cubicBezTo>
                    <a:pt x="208" y="54"/>
                    <a:pt x="210" y="51"/>
                    <a:pt x="212" y="47"/>
                  </a:cubicBezTo>
                  <a:cubicBezTo>
                    <a:pt x="208" y="46"/>
                    <a:pt x="204" y="44"/>
                    <a:pt x="201" y="42"/>
                  </a:cubicBezTo>
                  <a:close/>
                  <a:moveTo>
                    <a:pt x="186" y="48"/>
                  </a:moveTo>
                  <a:cubicBezTo>
                    <a:pt x="184" y="52"/>
                    <a:pt x="183" y="55"/>
                    <a:pt x="181" y="58"/>
                  </a:cubicBezTo>
                  <a:cubicBezTo>
                    <a:pt x="185" y="60"/>
                    <a:pt x="188" y="62"/>
                    <a:pt x="192" y="63"/>
                  </a:cubicBezTo>
                  <a:cubicBezTo>
                    <a:pt x="193" y="60"/>
                    <a:pt x="195" y="57"/>
                    <a:pt x="197" y="53"/>
                  </a:cubicBezTo>
                  <a:cubicBezTo>
                    <a:pt x="193" y="52"/>
                    <a:pt x="189" y="50"/>
                    <a:pt x="186" y="4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9" name="Freeform 250">
              <a:extLst>
                <a:ext uri="{FF2B5EF4-FFF2-40B4-BE49-F238E27FC236}">
                  <a16:creationId xmlns:a16="http://schemas.microsoft.com/office/drawing/2014/main" id="{3599C525-93A3-625D-042F-69A23E17FB1B}"/>
                </a:ext>
                <a:ext uri="{C183D7F6-B498-43B3-948B-1728B52AA6E4}">
                  <adec:decorative xmlns:adec="http://schemas.microsoft.com/office/drawing/2017/decorative" val="1"/>
                </a:ext>
              </a:extLst>
            </p:cNvPr>
            <p:cNvSpPr>
              <a:spLocks noEditPoints="1"/>
            </p:cNvSpPr>
            <p:nvPr/>
          </p:nvSpPr>
          <p:spPr bwMode="auto">
            <a:xfrm>
              <a:off x="6512781" y="3634022"/>
              <a:ext cx="711039" cy="246168"/>
            </a:xfrm>
            <a:custGeom>
              <a:avLst/>
              <a:gdLst>
                <a:gd name="T0" fmla="*/ 42 w 291"/>
                <a:gd name="T1" fmla="*/ 54 h 95"/>
                <a:gd name="T2" fmla="*/ 80 w 291"/>
                <a:gd name="T3" fmla="*/ 59 h 95"/>
                <a:gd name="T4" fmla="*/ 41 w 291"/>
                <a:gd name="T5" fmla="*/ 82 h 95"/>
                <a:gd name="T6" fmla="*/ 6 w 291"/>
                <a:gd name="T7" fmla="*/ 72 h 95"/>
                <a:gd name="T8" fmla="*/ 31 w 291"/>
                <a:gd name="T9" fmla="*/ 20 h 95"/>
                <a:gd name="T10" fmla="*/ 30 w 291"/>
                <a:gd name="T11" fmla="*/ 21 h 95"/>
                <a:gd name="T12" fmla="*/ 28 w 291"/>
                <a:gd name="T13" fmla="*/ 16 h 95"/>
                <a:gd name="T14" fmla="*/ 38 w 291"/>
                <a:gd name="T15" fmla="*/ 15 h 95"/>
                <a:gd name="T16" fmla="*/ 76 w 291"/>
                <a:gd name="T17" fmla="*/ 19 h 95"/>
                <a:gd name="T18" fmla="*/ 37 w 291"/>
                <a:gd name="T19" fmla="*/ 40 h 95"/>
                <a:gd name="T20" fmla="*/ 34 w 291"/>
                <a:gd name="T21" fmla="*/ 62 h 95"/>
                <a:gd name="T22" fmla="*/ 32 w 291"/>
                <a:gd name="T23" fmla="*/ 63 h 95"/>
                <a:gd name="T24" fmla="*/ 106 w 291"/>
                <a:gd name="T25" fmla="*/ 3 h 95"/>
                <a:gd name="T26" fmla="*/ 125 w 291"/>
                <a:gd name="T27" fmla="*/ 14 h 95"/>
                <a:gd name="T28" fmla="*/ 96 w 291"/>
                <a:gd name="T29" fmla="*/ 18 h 95"/>
                <a:gd name="T30" fmla="*/ 100 w 291"/>
                <a:gd name="T31" fmla="*/ 31 h 95"/>
                <a:gd name="T32" fmla="*/ 111 w 291"/>
                <a:gd name="T33" fmla="*/ 34 h 95"/>
                <a:gd name="T34" fmla="*/ 101 w 291"/>
                <a:gd name="T35" fmla="*/ 46 h 95"/>
                <a:gd name="T36" fmla="*/ 112 w 291"/>
                <a:gd name="T37" fmla="*/ 49 h 95"/>
                <a:gd name="T38" fmla="*/ 127 w 291"/>
                <a:gd name="T39" fmla="*/ 61 h 95"/>
                <a:gd name="T40" fmla="*/ 102 w 291"/>
                <a:gd name="T41" fmla="*/ 57 h 95"/>
                <a:gd name="T42" fmla="*/ 107 w 291"/>
                <a:gd name="T43" fmla="*/ 82 h 95"/>
                <a:gd name="T44" fmla="*/ 125 w 291"/>
                <a:gd name="T45" fmla="*/ 64 h 95"/>
                <a:gd name="T46" fmla="*/ 107 w 291"/>
                <a:gd name="T47" fmla="*/ 63 h 95"/>
                <a:gd name="T48" fmla="*/ 160 w 291"/>
                <a:gd name="T49" fmla="*/ 16 h 95"/>
                <a:gd name="T50" fmla="*/ 147 w 291"/>
                <a:gd name="T51" fmla="*/ 9 h 95"/>
                <a:gd name="T52" fmla="*/ 138 w 291"/>
                <a:gd name="T53" fmla="*/ 16 h 95"/>
                <a:gd name="T54" fmla="*/ 130 w 291"/>
                <a:gd name="T55" fmla="*/ 59 h 95"/>
                <a:gd name="T56" fmla="*/ 121 w 291"/>
                <a:gd name="T57" fmla="*/ 92 h 95"/>
                <a:gd name="T58" fmla="*/ 141 w 291"/>
                <a:gd name="T59" fmla="*/ 85 h 95"/>
                <a:gd name="T60" fmla="*/ 157 w 291"/>
                <a:gd name="T61" fmla="*/ 19 h 95"/>
                <a:gd name="T62" fmla="*/ 138 w 291"/>
                <a:gd name="T63" fmla="*/ 29 h 95"/>
                <a:gd name="T64" fmla="*/ 138 w 291"/>
                <a:gd name="T65" fmla="*/ 42 h 95"/>
                <a:gd name="T66" fmla="*/ 138 w 291"/>
                <a:gd name="T67" fmla="*/ 44 h 95"/>
                <a:gd name="T68" fmla="*/ 181 w 291"/>
                <a:gd name="T69" fmla="*/ 29 h 95"/>
                <a:gd name="T70" fmla="*/ 181 w 291"/>
                <a:gd name="T71" fmla="*/ 85 h 95"/>
                <a:gd name="T72" fmla="*/ 174 w 291"/>
                <a:gd name="T73" fmla="*/ 85 h 95"/>
                <a:gd name="T74" fmla="*/ 162 w 291"/>
                <a:gd name="T75" fmla="*/ 33 h 95"/>
                <a:gd name="T76" fmla="*/ 184 w 291"/>
                <a:gd name="T77" fmla="*/ 6 h 95"/>
                <a:gd name="T78" fmla="*/ 161 w 291"/>
                <a:gd name="T79" fmla="*/ 41 h 95"/>
                <a:gd name="T80" fmla="*/ 167 w 291"/>
                <a:gd name="T81" fmla="*/ 56 h 95"/>
                <a:gd name="T82" fmla="*/ 232 w 291"/>
                <a:gd name="T83" fmla="*/ 15 h 95"/>
                <a:gd name="T84" fmla="*/ 201 w 291"/>
                <a:gd name="T85" fmla="*/ 10 h 95"/>
                <a:gd name="T86" fmla="*/ 206 w 291"/>
                <a:gd name="T87" fmla="*/ 72 h 95"/>
                <a:gd name="T88" fmla="*/ 228 w 291"/>
                <a:gd name="T89" fmla="*/ 17 h 95"/>
                <a:gd name="T90" fmla="*/ 223 w 291"/>
                <a:gd name="T91" fmla="*/ 41 h 95"/>
                <a:gd name="T92" fmla="*/ 206 w 291"/>
                <a:gd name="T93" fmla="*/ 44 h 95"/>
                <a:gd name="T94" fmla="*/ 282 w 291"/>
                <a:gd name="T95" fmla="*/ 26 h 95"/>
                <a:gd name="T96" fmla="*/ 291 w 291"/>
                <a:gd name="T97" fmla="*/ 12 h 95"/>
                <a:gd name="T98" fmla="*/ 233 w 291"/>
                <a:gd name="T99" fmla="*/ 12 h 95"/>
                <a:gd name="T100" fmla="*/ 240 w 291"/>
                <a:gd name="T101" fmla="*/ 30 h 95"/>
                <a:gd name="T102" fmla="*/ 240 w 291"/>
                <a:gd name="T103" fmla="*/ 90 h 95"/>
                <a:gd name="T104" fmla="*/ 285 w 291"/>
                <a:gd name="T105" fmla="*/ 89 h 95"/>
                <a:gd name="T106" fmla="*/ 255 w 291"/>
                <a:gd name="T107" fmla="*/ 12 h 95"/>
                <a:gd name="T108" fmla="*/ 255 w 291"/>
                <a:gd name="T109" fmla="*/ 12 h 95"/>
                <a:gd name="T110" fmla="*/ 240 w 291"/>
                <a:gd name="T111" fmla="*/ 69 h 95"/>
                <a:gd name="T112" fmla="*/ 252 w 291"/>
                <a:gd name="T113" fmla="*/ 55 h 95"/>
                <a:gd name="T114" fmla="*/ 269 w 291"/>
                <a:gd name="T115" fmla="*/ 64 h 95"/>
                <a:gd name="T116" fmla="*/ 271 w 291"/>
                <a:gd name="T117" fmla="*/ 59 h 95"/>
                <a:gd name="T118" fmla="*/ 279 w 291"/>
                <a:gd name="T119" fmla="*/ 8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95">
                  <a:moveTo>
                    <a:pt x="46" y="41"/>
                  </a:moveTo>
                  <a:cubicBezTo>
                    <a:pt x="53" y="48"/>
                    <a:pt x="53" y="48"/>
                    <a:pt x="53" y="48"/>
                  </a:cubicBezTo>
                  <a:cubicBezTo>
                    <a:pt x="49" y="49"/>
                    <a:pt x="49" y="49"/>
                    <a:pt x="49" y="49"/>
                  </a:cubicBezTo>
                  <a:cubicBezTo>
                    <a:pt x="48" y="49"/>
                    <a:pt x="46" y="51"/>
                    <a:pt x="42" y="54"/>
                  </a:cubicBezTo>
                  <a:cubicBezTo>
                    <a:pt x="74" y="54"/>
                    <a:pt x="74" y="54"/>
                    <a:pt x="74" y="54"/>
                  </a:cubicBezTo>
                  <a:cubicBezTo>
                    <a:pt x="78" y="50"/>
                    <a:pt x="78" y="50"/>
                    <a:pt x="78" y="50"/>
                  </a:cubicBezTo>
                  <a:cubicBezTo>
                    <a:pt x="85" y="56"/>
                    <a:pt x="85" y="56"/>
                    <a:pt x="85" y="56"/>
                  </a:cubicBezTo>
                  <a:cubicBezTo>
                    <a:pt x="80" y="59"/>
                    <a:pt x="80" y="59"/>
                    <a:pt x="80" y="59"/>
                  </a:cubicBezTo>
                  <a:cubicBezTo>
                    <a:pt x="67" y="73"/>
                    <a:pt x="54" y="82"/>
                    <a:pt x="41" y="86"/>
                  </a:cubicBezTo>
                  <a:cubicBezTo>
                    <a:pt x="27" y="91"/>
                    <a:pt x="14" y="94"/>
                    <a:pt x="0" y="95"/>
                  </a:cubicBezTo>
                  <a:cubicBezTo>
                    <a:pt x="0" y="93"/>
                    <a:pt x="0" y="93"/>
                    <a:pt x="0" y="93"/>
                  </a:cubicBezTo>
                  <a:cubicBezTo>
                    <a:pt x="15" y="91"/>
                    <a:pt x="29" y="87"/>
                    <a:pt x="41" y="82"/>
                  </a:cubicBezTo>
                  <a:cubicBezTo>
                    <a:pt x="53" y="76"/>
                    <a:pt x="64" y="68"/>
                    <a:pt x="74" y="56"/>
                  </a:cubicBezTo>
                  <a:cubicBezTo>
                    <a:pt x="41" y="56"/>
                    <a:pt x="41" y="56"/>
                    <a:pt x="41" y="56"/>
                  </a:cubicBezTo>
                  <a:cubicBezTo>
                    <a:pt x="31" y="63"/>
                    <a:pt x="20" y="69"/>
                    <a:pt x="7" y="74"/>
                  </a:cubicBezTo>
                  <a:cubicBezTo>
                    <a:pt x="6" y="72"/>
                    <a:pt x="6" y="72"/>
                    <a:pt x="6" y="72"/>
                  </a:cubicBezTo>
                  <a:cubicBezTo>
                    <a:pt x="15" y="68"/>
                    <a:pt x="22" y="64"/>
                    <a:pt x="28" y="59"/>
                  </a:cubicBezTo>
                  <a:cubicBezTo>
                    <a:pt x="35" y="54"/>
                    <a:pt x="41" y="48"/>
                    <a:pt x="46" y="41"/>
                  </a:cubicBezTo>
                  <a:close/>
                  <a:moveTo>
                    <a:pt x="36" y="17"/>
                  </a:moveTo>
                  <a:cubicBezTo>
                    <a:pt x="31" y="20"/>
                    <a:pt x="31" y="20"/>
                    <a:pt x="31" y="20"/>
                  </a:cubicBezTo>
                  <a:cubicBezTo>
                    <a:pt x="36" y="23"/>
                    <a:pt x="40" y="26"/>
                    <a:pt x="41" y="28"/>
                  </a:cubicBezTo>
                  <a:cubicBezTo>
                    <a:pt x="42" y="30"/>
                    <a:pt x="42" y="32"/>
                    <a:pt x="40" y="34"/>
                  </a:cubicBezTo>
                  <a:cubicBezTo>
                    <a:pt x="38" y="37"/>
                    <a:pt x="37" y="36"/>
                    <a:pt x="36" y="33"/>
                  </a:cubicBezTo>
                  <a:cubicBezTo>
                    <a:pt x="35" y="30"/>
                    <a:pt x="33" y="26"/>
                    <a:pt x="30" y="21"/>
                  </a:cubicBezTo>
                  <a:cubicBezTo>
                    <a:pt x="26" y="23"/>
                    <a:pt x="22" y="25"/>
                    <a:pt x="18" y="27"/>
                  </a:cubicBezTo>
                  <a:cubicBezTo>
                    <a:pt x="14" y="29"/>
                    <a:pt x="9" y="32"/>
                    <a:pt x="4" y="34"/>
                  </a:cubicBezTo>
                  <a:cubicBezTo>
                    <a:pt x="3" y="32"/>
                    <a:pt x="3" y="32"/>
                    <a:pt x="3" y="32"/>
                  </a:cubicBezTo>
                  <a:cubicBezTo>
                    <a:pt x="14" y="27"/>
                    <a:pt x="22" y="22"/>
                    <a:pt x="28" y="16"/>
                  </a:cubicBezTo>
                  <a:cubicBezTo>
                    <a:pt x="35" y="10"/>
                    <a:pt x="40" y="5"/>
                    <a:pt x="42" y="1"/>
                  </a:cubicBezTo>
                  <a:cubicBezTo>
                    <a:pt x="49" y="7"/>
                    <a:pt x="49" y="7"/>
                    <a:pt x="49" y="7"/>
                  </a:cubicBezTo>
                  <a:cubicBezTo>
                    <a:pt x="45" y="9"/>
                    <a:pt x="45" y="9"/>
                    <a:pt x="45" y="9"/>
                  </a:cubicBezTo>
                  <a:cubicBezTo>
                    <a:pt x="38" y="15"/>
                    <a:pt x="38" y="15"/>
                    <a:pt x="38" y="15"/>
                  </a:cubicBezTo>
                  <a:cubicBezTo>
                    <a:pt x="68" y="15"/>
                    <a:pt x="68" y="15"/>
                    <a:pt x="68" y="15"/>
                  </a:cubicBezTo>
                  <a:cubicBezTo>
                    <a:pt x="73" y="10"/>
                    <a:pt x="73" y="10"/>
                    <a:pt x="73" y="10"/>
                  </a:cubicBezTo>
                  <a:cubicBezTo>
                    <a:pt x="80" y="18"/>
                    <a:pt x="80" y="18"/>
                    <a:pt x="80" y="18"/>
                  </a:cubicBezTo>
                  <a:cubicBezTo>
                    <a:pt x="76" y="19"/>
                    <a:pt x="76" y="19"/>
                    <a:pt x="76" y="19"/>
                  </a:cubicBezTo>
                  <a:cubicBezTo>
                    <a:pt x="68" y="26"/>
                    <a:pt x="58" y="33"/>
                    <a:pt x="47" y="40"/>
                  </a:cubicBezTo>
                  <a:cubicBezTo>
                    <a:pt x="36" y="46"/>
                    <a:pt x="21" y="50"/>
                    <a:pt x="1" y="53"/>
                  </a:cubicBezTo>
                  <a:cubicBezTo>
                    <a:pt x="1" y="52"/>
                    <a:pt x="1" y="52"/>
                    <a:pt x="1" y="52"/>
                  </a:cubicBezTo>
                  <a:cubicBezTo>
                    <a:pt x="14" y="49"/>
                    <a:pt x="26" y="45"/>
                    <a:pt x="37" y="40"/>
                  </a:cubicBezTo>
                  <a:cubicBezTo>
                    <a:pt x="48" y="35"/>
                    <a:pt x="59" y="28"/>
                    <a:pt x="68" y="17"/>
                  </a:cubicBezTo>
                  <a:cubicBezTo>
                    <a:pt x="36" y="17"/>
                    <a:pt x="36" y="17"/>
                    <a:pt x="36" y="17"/>
                  </a:cubicBezTo>
                  <a:cubicBezTo>
                    <a:pt x="36" y="17"/>
                    <a:pt x="36" y="17"/>
                    <a:pt x="36" y="17"/>
                  </a:cubicBezTo>
                  <a:close/>
                  <a:moveTo>
                    <a:pt x="34" y="62"/>
                  </a:moveTo>
                  <a:cubicBezTo>
                    <a:pt x="39" y="65"/>
                    <a:pt x="41" y="68"/>
                    <a:pt x="43" y="71"/>
                  </a:cubicBezTo>
                  <a:cubicBezTo>
                    <a:pt x="44" y="73"/>
                    <a:pt x="44" y="76"/>
                    <a:pt x="41" y="78"/>
                  </a:cubicBezTo>
                  <a:cubicBezTo>
                    <a:pt x="39" y="80"/>
                    <a:pt x="37" y="80"/>
                    <a:pt x="37" y="76"/>
                  </a:cubicBezTo>
                  <a:cubicBezTo>
                    <a:pt x="36" y="72"/>
                    <a:pt x="35" y="68"/>
                    <a:pt x="32" y="63"/>
                  </a:cubicBezTo>
                  <a:cubicBezTo>
                    <a:pt x="34" y="62"/>
                    <a:pt x="34" y="62"/>
                    <a:pt x="34" y="62"/>
                  </a:cubicBezTo>
                  <a:cubicBezTo>
                    <a:pt x="34" y="62"/>
                    <a:pt x="34" y="62"/>
                    <a:pt x="34" y="62"/>
                  </a:cubicBezTo>
                  <a:close/>
                  <a:moveTo>
                    <a:pt x="105" y="4"/>
                  </a:moveTo>
                  <a:cubicBezTo>
                    <a:pt x="106" y="3"/>
                    <a:pt x="106" y="3"/>
                    <a:pt x="106" y="3"/>
                  </a:cubicBezTo>
                  <a:cubicBezTo>
                    <a:pt x="112" y="6"/>
                    <a:pt x="116" y="9"/>
                    <a:pt x="117" y="11"/>
                  </a:cubicBezTo>
                  <a:cubicBezTo>
                    <a:pt x="118" y="13"/>
                    <a:pt x="117" y="16"/>
                    <a:pt x="114" y="18"/>
                  </a:cubicBezTo>
                  <a:cubicBezTo>
                    <a:pt x="121" y="18"/>
                    <a:pt x="121" y="18"/>
                    <a:pt x="121" y="18"/>
                  </a:cubicBezTo>
                  <a:cubicBezTo>
                    <a:pt x="125" y="14"/>
                    <a:pt x="125" y="14"/>
                    <a:pt x="125" y="14"/>
                  </a:cubicBezTo>
                  <a:cubicBezTo>
                    <a:pt x="131" y="20"/>
                    <a:pt x="131" y="20"/>
                    <a:pt x="131" y="20"/>
                  </a:cubicBezTo>
                  <a:cubicBezTo>
                    <a:pt x="107" y="20"/>
                    <a:pt x="107" y="20"/>
                    <a:pt x="107" y="20"/>
                  </a:cubicBezTo>
                  <a:cubicBezTo>
                    <a:pt x="105" y="20"/>
                    <a:pt x="103" y="21"/>
                    <a:pt x="99" y="22"/>
                  </a:cubicBezTo>
                  <a:cubicBezTo>
                    <a:pt x="96" y="18"/>
                    <a:pt x="96" y="18"/>
                    <a:pt x="96" y="18"/>
                  </a:cubicBezTo>
                  <a:cubicBezTo>
                    <a:pt x="112" y="18"/>
                    <a:pt x="112" y="18"/>
                    <a:pt x="112" y="18"/>
                  </a:cubicBezTo>
                  <a:cubicBezTo>
                    <a:pt x="112" y="16"/>
                    <a:pt x="112" y="15"/>
                    <a:pt x="111" y="13"/>
                  </a:cubicBezTo>
                  <a:cubicBezTo>
                    <a:pt x="110" y="10"/>
                    <a:pt x="108" y="8"/>
                    <a:pt x="105" y="4"/>
                  </a:cubicBezTo>
                  <a:close/>
                  <a:moveTo>
                    <a:pt x="100" y="31"/>
                  </a:moveTo>
                  <a:cubicBezTo>
                    <a:pt x="118" y="31"/>
                    <a:pt x="118" y="31"/>
                    <a:pt x="118" y="31"/>
                  </a:cubicBezTo>
                  <a:cubicBezTo>
                    <a:pt x="122" y="28"/>
                    <a:pt x="122" y="28"/>
                    <a:pt x="122" y="28"/>
                  </a:cubicBezTo>
                  <a:cubicBezTo>
                    <a:pt x="128" y="34"/>
                    <a:pt x="128" y="34"/>
                    <a:pt x="128" y="34"/>
                  </a:cubicBezTo>
                  <a:cubicBezTo>
                    <a:pt x="111" y="34"/>
                    <a:pt x="111" y="34"/>
                    <a:pt x="111" y="34"/>
                  </a:cubicBezTo>
                  <a:cubicBezTo>
                    <a:pt x="109" y="34"/>
                    <a:pt x="106" y="34"/>
                    <a:pt x="103" y="35"/>
                  </a:cubicBezTo>
                  <a:cubicBezTo>
                    <a:pt x="100" y="31"/>
                    <a:pt x="100" y="31"/>
                    <a:pt x="100" y="31"/>
                  </a:cubicBezTo>
                  <a:cubicBezTo>
                    <a:pt x="100" y="31"/>
                    <a:pt x="100" y="31"/>
                    <a:pt x="100" y="31"/>
                  </a:cubicBezTo>
                  <a:close/>
                  <a:moveTo>
                    <a:pt x="101" y="46"/>
                  </a:moveTo>
                  <a:cubicBezTo>
                    <a:pt x="118" y="46"/>
                    <a:pt x="118" y="46"/>
                    <a:pt x="118" y="46"/>
                  </a:cubicBezTo>
                  <a:cubicBezTo>
                    <a:pt x="122" y="42"/>
                    <a:pt x="122" y="42"/>
                    <a:pt x="122" y="42"/>
                  </a:cubicBezTo>
                  <a:cubicBezTo>
                    <a:pt x="128" y="49"/>
                    <a:pt x="128" y="49"/>
                    <a:pt x="128" y="49"/>
                  </a:cubicBezTo>
                  <a:cubicBezTo>
                    <a:pt x="112" y="49"/>
                    <a:pt x="112" y="49"/>
                    <a:pt x="112" y="49"/>
                  </a:cubicBezTo>
                  <a:cubicBezTo>
                    <a:pt x="110" y="49"/>
                    <a:pt x="107" y="49"/>
                    <a:pt x="104" y="50"/>
                  </a:cubicBezTo>
                  <a:cubicBezTo>
                    <a:pt x="101" y="46"/>
                    <a:pt x="101" y="46"/>
                    <a:pt x="101" y="46"/>
                  </a:cubicBezTo>
                  <a:cubicBezTo>
                    <a:pt x="101" y="46"/>
                    <a:pt x="101" y="46"/>
                    <a:pt x="101" y="46"/>
                  </a:cubicBezTo>
                  <a:close/>
                  <a:moveTo>
                    <a:pt x="127" y="61"/>
                  </a:moveTo>
                  <a:cubicBezTo>
                    <a:pt x="127" y="61"/>
                    <a:pt x="127" y="61"/>
                    <a:pt x="122" y="56"/>
                  </a:cubicBezTo>
                  <a:cubicBezTo>
                    <a:pt x="122" y="56"/>
                    <a:pt x="122" y="56"/>
                    <a:pt x="120" y="60"/>
                  </a:cubicBezTo>
                  <a:cubicBezTo>
                    <a:pt x="120" y="60"/>
                    <a:pt x="120" y="60"/>
                    <a:pt x="108" y="60"/>
                  </a:cubicBezTo>
                  <a:cubicBezTo>
                    <a:pt x="108" y="60"/>
                    <a:pt x="108" y="60"/>
                    <a:pt x="102" y="57"/>
                  </a:cubicBezTo>
                  <a:cubicBezTo>
                    <a:pt x="102" y="60"/>
                    <a:pt x="102" y="66"/>
                    <a:pt x="102" y="74"/>
                  </a:cubicBezTo>
                  <a:cubicBezTo>
                    <a:pt x="102" y="82"/>
                    <a:pt x="102" y="88"/>
                    <a:pt x="102" y="90"/>
                  </a:cubicBezTo>
                  <a:cubicBezTo>
                    <a:pt x="102" y="90"/>
                    <a:pt x="102" y="90"/>
                    <a:pt x="107" y="88"/>
                  </a:cubicBezTo>
                  <a:cubicBezTo>
                    <a:pt x="107" y="88"/>
                    <a:pt x="107" y="88"/>
                    <a:pt x="107" y="82"/>
                  </a:cubicBezTo>
                  <a:cubicBezTo>
                    <a:pt x="107" y="82"/>
                    <a:pt x="107" y="82"/>
                    <a:pt x="120" y="82"/>
                  </a:cubicBezTo>
                  <a:cubicBezTo>
                    <a:pt x="120" y="82"/>
                    <a:pt x="120" y="82"/>
                    <a:pt x="120" y="87"/>
                  </a:cubicBezTo>
                  <a:cubicBezTo>
                    <a:pt x="120" y="87"/>
                    <a:pt x="120" y="87"/>
                    <a:pt x="125" y="84"/>
                  </a:cubicBezTo>
                  <a:cubicBezTo>
                    <a:pt x="125" y="79"/>
                    <a:pt x="125" y="73"/>
                    <a:pt x="125" y="64"/>
                  </a:cubicBezTo>
                  <a:cubicBezTo>
                    <a:pt x="125" y="64"/>
                    <a:pt x="125" y="64"/>
                    <a:pt x="127" y="61"/>
                  </a:cubicBezTo>
                  <a:close/>
                  <a:moveTo>
                    <a:pt x="120" y="80"/>
                  </a:moveTo>
                  <a:cubicBezTo>
                    <a:pt x="120" y="80"/>
                    <a:pt x="120" y="80"/>
                    <a:pt x="107" y="80"/>
                  </a:cubicBezTo>
                  <a:cubicBezTo>
                    <a:pt x="107" y="80"/>
                    <a:pt x="107" y="80"/>
                    <a:pt x="107" y="63"/>
                  </a:cubicBezTo>
                  <a:cubicBezTo>
                    <a:pt x="120" y="63"/>
                    <a:pt x="120" y="63"/>
                    <a:pt x="120" y="63"/>
                  </a:cubicBezTo>
                  <a:cubicBezTo>
                    <a:pt x="120" y="63"/>
                    <a:pt x="120" y="63"/>
                    <a:pt x="120" y="80"/>
                  </a:cubicBezTo>
                  <a:close/>
                  <a:moveTo>
                    <a:pt x="157" y="19"/>
                  </a:moveTo>
                  <a:cubicBezTo>
                    <a:pt x="157" y="19"/>
                    <a:pt x="157" y="19"/>
                    <a:pt x="160" y="16"/>
                  </a:cubicBezTo>
                  <a:cubicBezTo>
                    <a:pt x="160" y="16"/>
                    <a:pt x="160" y="16"/>
                    <a:pt x="154" y="12"/>
                  </a:cubicBezTo>
                  <a:cubicBezTo>
                    <a:pt x="154" y="12"/>
                    <a:pt x="154" y="12"/>
                    <a:pt x="152" y="16"/>
                  </a:cubicBezTo>
                  <a:cubicBezTo>
                    <a:pt x="152" y="16"/>
                    <a:pt x="152" y="16"/>
                    <a:pt x="143" y="16"/>
                  </a:cubicBezTo>
                  <a:cubicBezTo>
                    <a:pt x="144" y="13"/>
                    <a:pt x="146" y="11"/>
                    <a:pt x="147" y="9"/>
                  </a:cubicBezTo>
                  <a:cubicBezTo>
                    <a:pt x="149" y="6"/>
                    <a:pt x="150" y="5"/>
                    <a:pt x="151" y="4"/>
                  </a:cubicBezTo>
                  <a:cubicBezTo>
                    <a:pt x="151" y="4"/>
                    <a:pt x="151" y="4"/>
                    <a:pt x="144" y="0"/>
                  </a:cubicBezTo>
                  <a:cubicBezTo>
                    <a:pt x="144" y="4"/>
                    <a:pt x="143" y="9"/>
                    <a:pt x="141" y="16"/>
                  </a:cubicBezTo>
                  <a:cubicBezTo>
                    <a:pt x="141" y="16"/>
                    <a:pt x="141" y="16"/>
                    <a:pt x="138" y="16"/>
                  </a:cubicBezTo>
                  <a:cubicBezTo>
                    <a:pt x="138" y="16"/>
                    <a:pt x="138" y="16"/>
                    <a:pt x="133" y="13"/>
                  </a:cubicBezTo>
                  <a:cubicBezTo>
                    <a:pt x="133" y="13"/>
                    <a:pt x="133" y="13"/>
                    <a:pt x="133" y="55"/>
                  </a:cubicBezTo>
                  <a:cubicBezTo>
                    <a:pt x="126" y="55"/>
                    <a:pt x="126" y="55"/>
                    <a:pt x="126" y="55"/>
                  </a:cubicBezTo>
                  <a:cubicBezTo>
                    <a:pt x="126" y="55"/>
                    <a:pt x="126" y="55"/>
                    <a:pt x="130" y="59"/>
                  </a:cubicBezTo>
                  <a:cubicBezTo>
                    <a:pt x="133" y="58"/>
                    <a:pt x="135" y="58"/>
                    <a:pt x="137" y="58"/>
                  </a:cubicBezTo>
                  <a:cubicBezTo>
                    <a:pt x="137" y="58"/>
                    <a:pt x="137" y="58"/>
                    <a:pt x="147" y="58"/>
                  </a:cubicBezTo>
                  <a:cubicBezTo>
                    <a:pt x="141" y="71"/>
                    <a:pt x="132" y="82"/>
                    <a:pt x="120" y="91"/>
                  </a:cubicBezTo>
                  <a:cubicBezTo>
                    <a:pt x="120" y="91"/>
                    <a:pt x="120" y="91"/>
                    <a:pt x="121" y="92"/>
                  </a:cubicBezTo>
                  <a:cubicBezTo>
                    <a:pt x="135" y="85"/>
                    <a:pt x="145" y="74"/>
                    <a:pt x="153" y="58"/>
                  </a:cubicBezTo>
                  <a:cubicBezTo>
                    <a:pt x="153" y="58"/>
                    <a:pt x="153" y="58"/>
                    <a:pt x="153" y="82"/>
                  </a:cubicBezTo>
                  <a:cubicBezTo>
                    <a:pt x="153" y="84"/>
                    <a:pt x="152" y="85"/>
                    <a:pt x="150" y="85"/>
                  </a:cubicBezTo>
                  <a:cubicBezTo>
                    <a:pt x="148" y="85"/>
                    <a:pt x="146" y="85"/>
                    <a:pt x="141" y="85"/>
                  </a:cubicBezTo>
                  <a:cubicBezTo>
                    <a:pt x="141" y="85"/>
                    <a:pt x="141" y="85"/>
                    <a:pt x="141" y="86"/>
                  </a:cubicBezTo>
                  <a:cubicBezTo>
                    <a:pt x="146" y="88"/>
                    <a:pt x="150" y="90"/>
                    <a:pt x="150" y="94"/>
                  </a:cubicBezTo>
                  <a:cubicBezTo>
                    <a:pt x="155" y="92"/>
                    <a:pt x="158" y="89"/>
                    <a:pt x="157" y="85"/>
                  </a:cubicBezTo>
                  <a:cubicBezTo>
                    <a:pt x="157" y="85"/>
                    <a:pt x="157" y="85"/>
                    <a:pt x="157" y="19"/>
                  </a:cubicBezTo>
                  <a:close/>
                  <a:moveTo>
                    <a:pt x="138" y="18"/>
                  </a:moveTo>
                  <a:cubicBezTo>
                    <a:pt x="153" y="18"/>
                    <a:pt x="153" y="18"/>
                    <a:pt x="153" y="18"/>
                  </a:cubicBezTo>
                  <a:cubicBezTo>
                    <a:pt x="153" y="18"/>
                    <a:pt x="153" y="18"/>
                    <a:pt x="153" y="29"/>
                  </a:cubicBezTo>
                  <a:cubicBezTo>
                    <a:pt x="153" y="29"/>
                    <a:pt x="153" y="29"/>
                    <a:pt x="138" y="29"/>
                  </a:cubicBezTo>
                  <a:cubicBezTo>
                    <a:pt x="138" y="29"/>
                    <a:pt x="138" y="29"/>
                    <a:pt x="138" y="18"/>
                  </a:cubicBezTo>
                  <a:close/>
                  <a:moveTo>
                    <a:pt x="153" y="31"/>
                  </a:moveTo>
                  <a:cubicBezTo>
                    <a:pt x="153" y="31"/>
                    <a:pt x="153" y="31"/>
                    <a:pt x="153" y="42"/>
                  </a:cubicBezTo>
                  <a:cubicBezTo>
                    <a:pt x="153" y="42"/>
                    <a:pt x="153" y="42"/>
                    <a:pt x="138" y="42"/>
                  </a:cubicBezTo>
                  <a:cubicBezTo>
                    <a:pt x="138" y="42"/>
                    <a:pt x="138" y="42"/>
                    <a:pt x="138" y="31"/>
                  </a:cubicBezTo>
                  <a:lnTo>
                    <a:pt x="153" y="31"/>
                  </a:lnTo>
                  <a:close/>
                  <a:moveTo>
                    <a:pt x="138" y="55"/>
                  </a:moveTo>
                  <a:cubicBezTo>
                    <a:pt x="138" y="55"/>
                    <a:pt x="138" y="55"/>
                    <a:pt x="138" y="44"/>
                  </a:cubicBezTo>
                  <a:cubicBezTo>
                    <a:pt x="153" y="44"/>
                    <a:pt x="153" y="44"/>
                    <a:pt x="153" y="44"/>
                  </a:cubicBezTo>
                  <a:cubicBezTo>
                    <a:pt x="153" y="44"/>
                    <a:pt x="153" y="44"/>
                    <a:pt x="153" y="55"/>
                  </a:cubicBezTo>
                  <a:cubicBezTo>
                    <a:pt x="153" y="55"/>
                    <a:pt x="153" y="55"/>
                    <a:pt x="138" y="55"/>
                  </a:cubicBezTo>
                  <a:close/>
                  <a:moveTo>
                    <a:pt x="181" y="29"/>
                  </a:moveTo>
                  <a:cubicBezTo>
                    <a:pt x="185" y="25"/>
                    <a:pt x="185" y="25"/>
                    <a:pt x="185" y="25"/>
                  </a:cubicBezTo>
                  <a:cubicBezTo>
                    <a:pt x="191" y="31"/>
                    <a:pt x="191" y="31"/>
                    <a:pt x="191" y="31"/>
                  </a:cubicBezTo>
                  <a:cubicBezTo>
                    <a:pt x="181" y="31"/>
                    <a:pt x="181" y="31"/>
                    <a:pt x="181" y="31"/>
                  </a:cubicBezTo>
                  <a:cubicBezTo>
                    <a:pt x="181" y="85"/>
                    <a:pt x="181" y="85"/>
                    <a:pt x="181" y="85"/>
                  </a:cubicBezTo>
                  <a:cubicBezTo>
                    <a:pt x="181" y="89"/>
                    <a:pt x="178" y="91"/>
                    <a:pt x="173" y="94"/>
                  </a:cubicBezTo>
                  <a:cubicBezTo>
                    <a:pt x="173" y="90"/>
                    <a:pt x="170" y="87"/>
                    <a:pt x="163" y="85"/>
                  </a:cubicBezTo>
                  <a:cubicBezTo>
                    <a:pt x="163" y="84"/>
                    <a:pt x="163" y="84"/>
                    <a:pt x="163" y="84"/>
                  </a:cubicBezTo>
                  <a:cubicBezTo>
                    <a:pt x="169" y="85"/>
                    <a:pt x="172" y="85"/>
                    <a:pt x="174" y="85"/>
                  </a:cubicBezTo>
                  <a:cubicBezTo>
                    <a:pt x="175" y="85"/>
                    <a:pt x="176" y="84"/>
                    <a:pt x="176" y="82"/>
                  </a:cubicBezTo>
                  <a:cubicBezTo>
                    <a:pt x="176" y="31"/>
                    <a:pt x="176" y="31"/>
                    <a:pt x="176" y="31"/>
                  </a:cubicBezTo>
                  <a:cubicBezTo>
                    <a:pt x="170" y="31"/>
                    <a:pt x="170" y="31"/>
                    <a:pt x="170" y="31"/>
                  </a:cubicBezTo>
                  <a:cubicBezTo>
                    <a:pt x="168" y="31"/>
                    <a:pt x="165" y="32"/>
                    <a:pt x="162" y="33"/>
                  </a:cubicBezTo>
                  <a:cubicBezTo>
                    <a:pt x="159" y="29"/>
                    <a:pt x="159" y="29"/>
                    <a:pt x="159" y="29"/>
                  </a:cubicBezTo>
                  <a:cubicBezTo>
                    <a:pt x="176" y="29"/>
                    <a:pt x="176" y="29"/>
                    <a:pt x="176" y="29"/>
                  </a:cubicBezTo>
                  <a:cubicBezTo>
                    <a:pt x="176" y="16"/>
                    <a:pt x="176" y="7"/>
                    <a:pt x="176" y="3"/>
                  </a:cubicBezTo>
                  <a:cubicBezTo>
                    <a:pt x="184" y="6"/>
                    <a:pt x="184" y="6"/>
                    <a:pt x="184" y="6"/>
                  </a:cubicBezTo>
                  <a:cubicBezTo>
                    <a:pt x="181" y="9"/>
                    <a:pt x="181" y="9"/>
                    <a:pt x="181" y="9"/>
                  </a:cubicBezTo>
                  <a:cubicBezTo>
                    <a:pt x="181" y="29"/>
                    <a:pt x="181" y="29"/>
                    <a:pt x="181" y="29"/>
                  </a:cubicBezTo>
                  <a:cubicBezTo>
                    <a:pt x="181" y="29"/>
                    <a:pt x="181" y="29"/>
                    <a:pt x="181" y="29"/>
                  </a:cubicBezTo>
                  <a:close/>
                  <a:moveTo>
                    <a:pt x="161" y="41"/>
                  </a:moveTo>
                  <a:cubicBezTo>
                    <a:pt x="167" y="45"/>
                    <a:pt x="171" y="48"/>
                    <a:pt x="172" y="50"/>
                  </a:cubicBezTo>
                  <a:cubicBezTo>
                    <a:pt x="173" y="53"/>
                    <a:pt x="173" y="54"/>
                    <a:pt x="172" y="56"/>
                  </a:cubicBezTo>
                  <a:cubicBezTo>
                    <a:pt x="171" y="57"/>
                    <a:pt x="171" y="59"/>
                    <a:pt x="169" y="60"/>
                  </a:cubicBezTo>
                  <a:cubicBezTo>
                    <a:pt x="168" y="60"/>
                    <a:pt x="167" y="59"/>
                    <a:pt x="167" y="56"/>
                  </a:cubicBezTo>
                  <a:cubicBezTo>
                    <a:pt x="166" y="52"/>
                    <a:pt x="163" y="48"/>
                    <a:pt x="160" y="43"/>
                  </a:cubicBezTo>
                  <a:cubicBezTo>
                    <a:pt x="161" y="41"/>
                    <a:pt x="161" y="41"/>
                    <a:pt x="161" y="41"/>
                  </a:cubicBezTo>
                  <a:cubicBezTo>
                    <a:pt x="161" y="41"/>
                    <a:pt x="161" y="41"/>
                    <a:pt x="161" y="41"/>
                  </a:cubicBezTo>
                  <a:close/>
                  <a:moveTo>
                    <a:pt x="232" y="15"/>
                  </a:moveTo>
                  <a:cubicBezTo>
                    <a:pt x="232" y="15"/>
                    <a:pt x="232" y="15"/>
                    <a:pt x="225" y="10"/>
                  </a:cubicBezTo>
                  <a:cubicBezTo>
                    <a:pt x="225" y="10"/>
                    <a:pt x="225" y="10"/>
                    <a:pt x="222" y="13"/>
                  </a:cubicBezTo>
                  <a:cubicBezTo>
                    <a:pt x="222" y="13"/>
                    <a:pt x="222" y="13"/>
                    <a:pt x="206" y="13"/>
                  </a:cubicBezTo>
                  <a:cubicBezTo>
                    <a:pt x="206" y="13"/>
                    <a:pt x="206" y="13"/>
                    <a:pt x="201" y="10"/>
                  </a:cubicBezTo>
                  <a:cubicBezTo>
                    <a:pt x="201" y="16"/>
                    <a:pt x="201" y="28"/>
                    <a:pt x="201" y="47"/>
                  </a:cubicBezTo>
                  <a:cubicBezTo>
                    <a:pt x="201" y="66"/>
                    <a:pt x="201" y="78"/>
                    <a:pt x="201" y="83"/>
                  </a:cubicBezTo>
                  <a:cubicBezTo>
                    <a:pt x="206" y="80"/>
                    <a:pt x="206" y="80"/>
                    <a:pt x="206" y="80"/>
                  </a:cubicBezTo>
                  <a:cubicBezTo>
                    <a:pt x="206" y="80"/>
                    <a:pt x="206" y="80"/>
                    <a:pt x="206" y="72"/>
                  </a:cubicBezTo>
                  <a:cubicBezTo>
                    <a:pt x="206" y="72"/>
                    <a:pt x="206" y="72"/>
                    <a:pt x="223" y="72"/>
                  </a:cubicBezTo>
                  <a:cubicBezTo>
                    <a:pt x="223" y="72"/>
                    <a:pt x="223" y="72"/>
                    <a:pt x="223" y="79"/>
                  </a:cubicBezTo>
                  <a:cubicBezTo>
                    <a:pt x="223" y="79"/>
                    <a:pt x="223" y="79"/>
                    <a:pt x="229" y="77"/>
                  </a:cubicBezTo>
                  <a:cubicBezTo>
                    <a:pt x="228" y="73"/>
                    <a:pt x="228" y="54"/>
                    <a:pt x="228" y="17"/>
                  </a:cubicBezTo>
                  <a:cubicBezTo>
                    <a:pt x="228" y="17"/>
                    <a:pt x="228" y="17"/>
                    <a:pt x="232" y="15"/>
                  </a:cubicBezTo>
                  <a:close/>
                  <a:moveTo>
                    <a:pt x="206" y="16"/>
                  </a:moveTo>
                  <a:cubicBezTo>
                    <a:pt x="223" y="16"/>
                    <a:pt x="223" y="16"/>
                    <a:pt x="223" y="16"/>
                  </a:cubicBezTo>
                  <a:cubicBezTo>
                    <a:pt x="223" y="16"/>
                    <a:pt x="223" y="16"/>
                    <a:pt x="223" y="41"/>
                  </a:cubicBezTo>
                  <a:cubicBezTo>
                    <a:pt x="223" y="41"/>
                    <a:pt x="223" y="41"/>
                    <a:pt x="206" y="41"/>
                  </a:cubicBezTo>
                  <a:cubicBezTo>
                    <a:pt x="206" y="41"/>
                    <a:pt x="206" y="41"/>
                    <a:pt x="206" y="16"/>
                  </a:cubicBezTo>
                  <a:close/>
                  <a:moveTo>
                    <a:pt x="206" y="69"/>
                  </a:moveTo>
                  <a:cubicBezTo>
                    <a:pt x="206" y="69"/>
                    <a:pt x="206" y="69"/>
                    <a:pt x="206" y="44"/>
                  </a:cubicBezTo>
                  <a:cubicBezTo>
                    <a:pt x="223" y="43"/>
                    <a:pt x="223" y="43"/>
                    <a:pt x="223" y="43"/>
                  </a:cubicBezTo>
                  <a:cubicBezTo>
                    <a:pt x="223" y="43"/>
                    <a:pt x="223" y="43"/>
                    <a:pt x="223" y="69"/>
                  </a:cubicBezTo>
                  <a:cubicBezTo>
                    <a:pt x="223" y="69"/>
                    <a:pt x="223" y="69"/>
                    <a:pt x="206" y="69"/>
                  </a:cubicBezTo>
                  <a:close/>
                  <a:moveTo>
                    <a:pt x="282" y="26"/>
                  </a:moveTo>
                  <a:cubicBezTo>
                    <a:pt x="282" y="26"/>
                    <a:pt x="282" y="26"/>
                    <a:pt x="279" y="29"/>
                  </a:cubicBezTo>
                  <a:cubicBezTo>
                    <a:pt x="279" y="29"/>
                    <a:pt x="279" y="29"/>
                    <a:pt x="268" y="30"/>
                  </a:cubicBezTo>
                  <a:cubicBezTo>
                    <a:pt x="268" y="30"/>
                    <a:pt x="268" y="30"/>
                    <a:pt x="268" y="12"/>
                  </a:cubicBezTo>
                  <a:cubicBezTo>
                    <a:pt x="268" y="12"/>
                    <a:pt x="268" y="12"/>
                    <a:pt x="291" y="12"/>
                  </a:cubicBezTo>
                  <a:cubicBezTo>
                    <a:pt x="291" y="12"/>
                    <a:pt x="291" y="12"/>
                    <a:pt x="284" y="4"/>
                  </a:cubicBezTo>
                  <a:cubicBezTo>
                    <a:pt x="284" y="4"/>
                    <a:pt x="284" y="4"/>
                    <a:pt x="278" y="9"/>
                  </a:cubicBezTo>
                  <a:cubicBezTo>
                    <a:pt x="278" y="9"/>
                    <a:pt x="278" y="9"/>
                    <a:pt x="229" y="9"/>
                  </a:cubicBezTo>
                  <a:cubicBezTo>
                    <a:pt x="229" y="9"/>
                    <a:pt x="229" y="9"/>
                    <a:pt x="233" y="12"/>
                  </a:cubicBezTo>
                  <a:cubicBezTo>
                    <a:pt x="233" y="12"/>
                    <a:pt x="233" y="12"/>
                    <a:pt x="238" y="12"/>
                  </a:cubicBezTo>
                  <a:cubicBezTo>
                    <a:pt x="238" y="12"/>
                    <a:pt x="238" y="12"/>
                    <a:pt x="250" y="12"/>
                  </a:cubicBezTo>
                  <a:cubicBezTo>
                    <a:pt x="250" y="12"/>
                    <a:pt x="250" y="12"/>
                    <a:pt x="250" y="30"/>
                  </a:cubicBezTo>
                  <a:cubicBezTo>
                    <a:pt x="250" y="30"/>
                    <a:pt x="250" y="30"/>
                    <a:pt x="240" y="30"/>
                  </a:cubicBezTo>
                  <a:cubicBezTo>
                    <a:pt x="240" y="30"/>
                    <a:pt x="240" y="30"/>
                    <a:pt x="234" y="26"/>
                  </a:cubicBezTo>
                  <a:cubicBezTo>
                    <a:pt x="234" y="37"/>
                    <a:pt x="235" y="48"/>
                    <a:pt x="235" y="61"/>
                  </a:cubicBezTo>
                  <a:cubicBezTo>
                    <a:pt x="235" y="73"/>
                    <a:pt x="234" y="84"/>
                    <a:pt x="234" y="93"/>
                  </a:cubicBezTo>
                  <a:cubicBezTo>
                    <a:pt x="240" y="90"/>
                    <a:pt x="240" y="90"/>
                    <a:pt x="240" y="90"/>
                  </a:cubicBezTo>
                  <a:cubicBezTo>
                    <a:pt x="240" y="90"/>
                    <a:pt x="240" y="90"/>
                    <a:pt x="240" y="84"/>
                  </a:cubicBezTo>
                  <a:cubicBezTo>
                    <a:pt x="240" y="84"/>
                    <a:pt x="240" y="84"/>
                    <a:pt x="279" y="84"/>
                  </a:cubicBezTo>
                  <a:cubicBezTo>
                    <a:pt x="279" y="84"/>
                    <a:pt x="279" y="84"/>
                    <a:pt x="279" y="91"/>
                  </a:cubicBezTo>
                  <a:cubicBezTo>
                    <a:pt x="279" y="91"/>
                    <a:pt x="279" y="91"/>
                    <a:pt x="285" y="89"/>
                  </a:cubicBezTo>
                  <a:cubicBezTo>
                    <a:pt x="285" y="79"/>
                    <a:pt x="285" y="61"/>
                    <a:pt x="285" y="33"/>
                  </a:cubicBezTo>
                  <a:cubicBezTo>
                    <a:pt x="285" y="33"/>
                    <a:pt x="285" y="33"/>
                    <a:pt x="288" y="31"/>
                  </a:cubicBezTo>
                  <a:cubicBezTo>
                    <a:pt x="288" y="31"/>
                    <a:pt x="288" y="31"/>
                    <a:pt x="282" y="26"/>
                  </a:cubicBezTo>
                  <a:close/>
                  <a:moveTo>
                    <a:pt x="255" y="12"/>
                  </a:moveTo>
                  <a:cubicBezTo>
                    <a:pt x="263" y="12"/>
                    <a:pt x="263" y="12"/>
                    <a:pt x="263" y="12"/>
                  </a:cubicBezTo>
                  <a:cubicBezTo>
                    <a:pt x="263" y="12"/>
                    <a:pt x="263" y="12"/>
                    <a:pt x="263" y="30"/>
                  </a:cubicBezTo>
                  <a:cubicBezTo>
                    <a:pt x="263" y="30"/>
                    <a:pt x="263" y="30"/>
                    <a:pt x="255" y="30"/>
                  </a:cubicBezTo>
                  <a:cubicBezTo>
                    <a:pt x="255" y="30"/>
                    <a:pt x="255" y="30"/>
                    <a:pt x="255" y="12"/>
                  </a:cubicBezTo>
                  <a:close/>
                  <a:moveTo>
                    <a:pt x="240" y="32"/>
                  </a:moveTo>
                  <a:cubicBezTo>
                    <a:pt x="250" y="32"/>
                    <a:pt x="250" y="32"/>
                    <a:pt x="250" y="32"/>
                  </a:cubicBezTo>
                  <a:cubicBezTo>
                    <a:pt x="250" y="40"/>
                    <a:pt x="249" y="47"/>
                    <a:pt x="248" y="53"/>
                  </a:cubicBezTo>
                  <a:cubicBezTo>
                    <a:pt x="247" y="58"/>
                    <a:pt x="244" y="63"/>
                    <a:pt x="240" y="69"/>
                  </a:cubicBezTo>
                  <a:cubicBezTo>
                    <a:pt x="240" y="69"/>
                    <a:pt x="240" y="69"/>
                    <a:pt x="240" y="32"/>
                  </a:cubicBezTo>
                  <a:close/>
                  <a:moveTo>
                    <a:pt x="240" y="81"/>
                  </a:moveTo>
                  <a:cubicBezTo>
                    <a:pt x="240" y="81"/>
                    <a:pt x="240" y="81"/>
                    <a:pt x="240" y="71"/>
                  </a:cubicBezTo>
                  <a:cubicBezTo>
                    <a:pt x="246" y="66"/>
                    <a:pt x="250" y="61"/>
                    <a:pt x="252" y="55"/>
                  </a:cubicBezTo>
                  <a:cubicBezTo>
                    <a:pt x="254" y="49"/>
                    <a:pt x="255" y="41"/>
                    <a:pt x="255" y="32"/>
                  </a:cubicBezTo>
                  <a:cubicBezTo>
                    <a:pt x="263" y="32"/>
                    <a:pt x="263" y="32"/>
                    <a:pt x="263" y="32"/>
                  </a:cubicBezTo>
                  <a:cubicBezTo>
                    <a:pt x="263" y="32"/>
                    <a:pt x="263" y="32"/>
                    <a:pt x="263" y="58"/>
                  </a:cubicBezTo>
                  <a:cubicBezTo>
                    <a:pt x="263" y="62"/>
                    <a:pt x="265" y="64"/>
                    <a:pt x="269" y="64"/>
                  </a:cubicBezTo>
                  <a:cubicBezTo>
                    <a:pt x="269" y="64"/>
                    <a:pt x="269" y="64"/>
                    <a:pt x="273" y="64"/>
                  </a:cubicBezTo>
                  <a:cubicBezTo>
                    <a:pt x="278" y="64"/>
                    <a:pt x="280" y="63"/>
                    <a:pt x="279" y="61"/>
                  </a:cubicBezTo>
                  <a:cubicBezTo>
                    <a:pt x="278" y="58"/>
                    <a:pt x="277" y="57"/>
                    <a:pt x="276" y="58"/>
                  </a:cubicBezTo>
                  <a:cubicBezTo>
                    <a:pt x="274" y="58"/>
                    <a:pt x="273" y="59"/>
                    <a:pt x="271" y="59"/>
                  </a:cubicBezTo>
                  <a:cubicBezTo>
                    <a:pt x="269" y="59"/>
                    <a:pt x="268" y="58"/>
                    <a:pt x="268" y="55"/>
                  </a:cubicBezTo>
                  <a:cubicBezTo>
                    <a:pt x="268" y="55"/>
                    <a:pt x="268" y="55"/>
                    <a:pt x="268" y="32"/>
                  </a:cubicBezTo>
                  <a:cubicBezTo>
                    <a:pt x="268" y="32"/>
                    <a:pt x="268" y="32"/>
                    <a:pt x="279" y="32"/>
                  </a:cubicBezTo>
                  <a:cubicBezTo>
                    <a:pt x="279" y="32"/>
                    <a:pt x="279" y="32"/>
                    <a:pt x="279" y="81"/>
                  </a:cubicBezTo>
                  <a:cubicBezTo>
                    <a:pt x="279" y="81"/>
                    <a:pt x="279" y="81"/>
                    <a:pt x="240" y="81"/>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0" name="Freeform 251">
              <a:extLst>
                <a:ext uri="{FF2B5EF4-FFF2-40B4-BE49-F238E27FC236}">
                  <a16:creationId xmlns:a16="http://schemas.microsoft.com/office/drawing/2014/main" id="{123558D0-472B-1956-2274-1F0D5B819724}"/>
                </a:ext>
                <a:ext uri="{C183D7F6-B498-43B3-948B-1728B52AA6E4}">
                  <adec:decorative xmlns:adec="http://schemas.microsoft.com/office/drawing/2017/decorative" val="1"/>
                </a:ext>
              </a:extLst>
            </p:cNvPr>
            <p:cNvSpPr>
              <a:spLocks noEditPoints="1"/>
            </p:cNvSpPr>
            <p:nvPr/>
          </p:nvSpPr>
          <p:spPr bwMode="auto">
            <a:xfrm>
              <a:off x="7810840" y="1735792"/>
              <a:ext cx="175692" cy="1160820"/>
            </a:xfrm>
            <a:custGeom>
              <a:avLst/>
              <a:gdLst>
                <a:gd name="T0" fmla="*/ 31 w 72"/>
                <a:gd name="T1" fmla="*/ 4 h 448"/>
                <a:gd name="T2" fmla="*/ 62 w 72"/>
                <a:gd name="T3" fmla="*/ 4 h 448"/>
                <a:gd name="T4" fmla="*/ 62 w 72"/>
                <a:gd name="T5" fmla="*/ 30 h 448"/>
                <a:gd name="T6" fmla="*/ 1 w 72"/>
                <a:gd name="T7" fmla="*/ 31 h 448"/>
                <a:gd name="T8" fmla="*/ 0 w 72"/>
                <a:gd name="T9" fmla="*/ 64 h 448"/>
                <a:gd name="T10" fmla="*/ 63 w 72"/>
                <a:gd name="T11" fmla="*/ 66 h 448"/>
                <a:gd name="T12" fmla="*/ 11 w 72"/>
                <a:gd name="T13" fmla="*/ 82 h 448"/>
                <a:gd name="T14" fmla="*/ 51 w 72"/>
                <a:gd name="T15" fmla="*/ 47 h 448"/>
                <a:gd name="T16" fmla="*/ 67 w 72"/>
                <a:gd name="T17" fmla="*/ 56 h 448"/>
                <a:gd name="T18" fmla="*/ 71 w 72"/>
                <a:gd name="T19" fmla="*/ 60 h 448"/>
                <a:gd name="T20" fmla="*/ 66 w 72"/>
                <a:gd name="T21" fmla="*/ 72 h 448"/>
                <a:gd name="T22" fmla="*/ 72 w 72"/>
                <a:gd name="T23" fmla="*/ 72 h 448"/>
                <a:gd name="T24" fmla="*/ 66 w 72"/>
                <a:gd name="T25" fmla="*/ 72 h 448"/>
                <a:gd name="T26" fmla="*/ 7 w 72"/>
                <a:gd name="T27" fmla="*/ 128 h 448"/>
                <a:gd name="T28" fmla="*/ 39 w 72"/>
                <a:gd name="T29" fmla="*/ 106 h 448"/>
                <a:gd name="T30" fmla="*/ 61 w 72"/>
                <a:gd name="T31" fmla="*/ 133 h 448"/>
                <a:gd name="T32" fmla="*/ 48 w 72"/>
                <a:gd name="T33" fmla="*/ 108 h 448"/>
                <a:gd name="T34" fmla="*/ 16 w 72"/>
                <a:gd name="T35" fmla="*/ 136 h 448"/>
                <a:gd name="T36" fmla="*/ 3 w 72"/>
                <a:gd name="T37" fmla="*/ 104 h 448"/>
                <a:gd name="T38" fmla="*/ 1 w 72"/>
                <a:gd name="T39" fmla="*/ 144 h 448"/>
                <a:gd name="T40" fmla="*/ 62 w 72"/>
                <a:gd name="T41" fmla="*/ 146 h 448"/>
                <a:gd name="T42" fmla="*/ 54 w 72"/>
                <a:gd name="T43" fmla="*/ 203 h 448"/>
                <a:gd name="T44" fmla="*/ 8 w 72"/>
                <a:gd name="T45" fmla="*/ 244 h 448"/>
                <a:gd name="T46" fmla="*/ 54 w 72"/>
                <a:gd name="T47" fmla="*/ 203 h 448"/>
                <a:gd name="T48" fmla="*/ 4 w 72"/>
                <a:gd name="T49" fmla="*/ 223 h 448"/>
                <a:gd name="T50" fmla="*/ 59 w 72"/>
                <a:gd name="T51" fmla="*/ 223 h 448"/>
                <a:gd name="T52" fmla="*/ 69 w 72"/>
                <a:gd name="T53" fmla="*/ 213 h 448"/>
                <a:gd name="T54" fmla="*/ 69 w 72"/>
                <a:gd name="T55" fmla="*/ 219 h 448"/>
                <a:gd name="T56" fmla="*/ 67 w 72"/>
                <a:gd name="T57" fmla="*/ 228 h 448"/>
                <a:gd name="T58" fmla="*/ 71 w 72"/>
                <a:gd name="T59" fmla="*/ 232 h 448"/>
                <a:gd name="T60" fmla="*/ 1 w 72"/>
                <a:gd name="T61" fmla="*/ 307 h 448"/>
                <a:gd name="T62" fmla="*/ 54 w 72"/>
                <a:gd name="T63" fmla="*/ 268 h 448"/>
                <a:gd name="T64" fmla="*/ 62 w 72"/>
                <a:gd name="T65" fmla="*/ 264 h 448"/>
                <a:gd name="T66" fmla="*/ 9 w 72"/>
                <a:gd name="T67" fmla="*/ 306 h 448"/>
                <a:gd name="T68" fmla="*/ 1 w 72"/>
                <a:gd name="T69" fmla="*/ 310 h 448"/>
                <a:gd name="T70" fmla="*/ 8 w 72"/>
                <a:gd name="T71" fmla="*/ 330 h 448"/>
                <a:gd name="T72" fmla="*/ 54 w 72"/>
                <a:gd name="T73" fmla="*/ 371 h 448"/>
                <a:gd name="T74" fmla="*/ 32 w 72"/>
                <a:gd name="T75" fmla="*/ 375 h 448"/>
                <a:gd name="T76" fmla="*/ 31 w 72"/>
                <a:gd name="T77" fmla="*/ 327 h 448"/>
                <a:gd name="T78" fmla="*/ 66 w 72"/>
                <a:gd name="T79" fmla="*/ 344 h 448"/>
                <a:gd name="T80" fmla="*/ 72 w 72"/>
                <a:gd name="T81" fmla="*/ 344 h 448"/>
                <a:gd name="T82" fmla="*/ 66 w 72"/>
                <a:gd name="T83" fmla="*/ 344 h 448"/>
                <a:gd name="T84" fmla="*/ 71 w 72"/>
                <a:gd name="T85" fmla="*/ 356 h 448"/>
                <a:gd name="T86" fmla="*/ 67 w 72"/>
                <a:gd name="T87" fmla="*/ 360 h 448"/>
                <a:gd name="T88" fmla="*/ 53 w 72"/>
                <a:gd name="T89" fmla="*/ 444 h 448"/>
                <a:gd name="T90" fmla="*/ 1 w 72"/>
                <a:gd name="T91" fmla="*/ 419 h 448"/>
                <a:gd name="T92" fmla="*/ 45 w 72"/>
                <a:gd name="T93" fmla="*/ 396 h 448"/>
                <a:gd name="T94" fmla="*/ 62 w 72"/>
                <a:gd name="T95" fmla="*/ 395 h 448"/>
                <a:gd name="T96" fmla="*/ 8 w 72"/>
                <a:gd name="T97" fmla="*/ 420 h 448"/>
                <a:gd name="T98" fmla="*/ 62 w 72"/>
                <a:gd name="T99" fmla="*/ 44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448">
                  <a:moveTo>
                    <a:pt x="1" y="31"/>
                  </a:moveTo>
                  <a:cubicBezTo>
                    <a:pt x="30" y="5"/>
                    <a:pt x="30" y="5"/>
                    <a:pt x="30" y="5"/>
                  </a:cubicBezTo>
                  <a:cubicBezTo>
                    <a:pt x="30" y="5"/>
                    <a:pt x="31" y="4"/>
                    <a:pt x="31" y="4"/>
                  </a:cubicBezTo>
                  <a:cubicBezTo>
                    <a:pt x="31" y="4"/>
                    <a:pt x="31" y="4"/>
                    <a:pt x="31" y="4"/>
                  </a:cubicBezTo>
                  <a:cubicBezTo>
                    <a:pt x="1" y="4"/>
                    <a:pt x="1" y="4"/>
                    <a:pt x="1" y="4"/>
                  </a:cubicBezTo>
                  <a:cubicBezTo>
                    <a:pt x="1" y="0"/>
                    <a:pt x="1" y="0"/>
                    <a:pt x="1" y="0"/>
                  </a:cubicBezTo>
                  <a:cubicBezTo>
                    <a:pt x="62" y="0"/>
                    <a:pt x="62" y="0"/>
                    <a:pt x="62" y="0"/>
                  </a:cubicBezTo>
                  <a:cubicBezTo>
                    <a:pt x="62" y="4"/>
                    <a:pt x="62" y="4"/>
                    <a:pt x="62" y="4"/>
                  </a:cubicBezTo>
                  <a:cubicBezTo>
                    <a:pt x="33" y="4"/>
                    <a:pt x="33" y="4"/>
                    <a:pt x="33" y="4"/>
                  </a:cubicBezTo>
                  <a:cubicBezTo>
                    <a:pt x="33" y="4"/>
                    <a:pt x="33" y="4"/>
                    <a:pt x="33" y="4"/>
                  </a:cubicBezTo>
                  <a:cubicBezTo>
                    <a:pt x="34" y="4"/>
                    <a:pt x="34" y="5"/>
                    <a:pt x="34" y="5"/>
                  </a:cubicBezTo>
                  <a:cubicBezTo>
                    <a:pt x="62" y="30"/>
                    <a:pt x="62" y="30"/>
                    <a:pt x="62" y="30"/>
                  </a:cubicBezTo>
                  <a:cubicBezTo>
                    <a:pt x="62" y="35"/>
                    <a:pt x="62" y="35"/>
                    <a:pt x="62" y="35"/>
                  </a:cubicBezTo>
                  <a:cubicBezTo>
                    <a:pt x="32" y="8"/>
                    <a:pt x="32" y="8"/>
                    <a:pt x="32" y="8"/>
                  </a:cubicBezTo>
                  <a:cubicBezTo>
                    <a:pt x="1" y="37"/>
                    <a:pt x="1" y="37"/>
                    <a:pt x="1" y="37"/>
                  </a:cubicBezTo>
                  <a:lnTo>
                    <a:pt x="1" y="31"/>
                  </a:lnTo>
                  <a:close/>
                  <a:moveTo>
                    <a:pt x="54" y="44"/>
                  </a:moveTo>
                  <a:cubicBezTo>
                    <a:pt x="48" y="39"/>
                    <a:pt x="40" y="36"/>
                    <a:pt x="31" y="36"/>
                  </a:cubicBezTo>
                  <a:cubicBezTo>
                    <a:pt x="22" y="36"/>
                    <a:pt x="14" y="39"/>
                    <a:pt x="8" y="44"/>
                  </a:cubicBezTo>
                  <a:cubicBezTo>
                    <a:pt x="3" y="49"/>
                    <a:pt x="0" y="56"/>
                    <a:pt x="0" y="64"/>
                  </a:cubicBezTo>
                  <a:cubicBezTo>
                    <a:pt x="0" y="73"/>
                    <a:pt x="3" y="80"/>
                    <a:pt x="8" y="85"/>
                  </a:cubicBezTo>
                  <a:cubicBezTo>
                    <a:pt x="14" y="90"/>
                    <a:pt x="22" y="93"/>
                    <a:pt x="32" y="93"/>
                  </a:cubicBezTo>
                  <a:cubicBezTo>
                    <a:pt x="41" y="93"/>
                    <a:pt x="49" y="91"/>
                    <a:pt x="54" y="85"/>
                  </a:cubicBezTo>
                  <a:cubicBezTo>
                    <a:pt x="60" y="80"/>
                    <a:pt x="63" y="74"/>
                    <a:pt x="63" y="66"/>
                  </a:cubicBezTo>
                  <a:cubicBezTo>
                    <a:pt x="63" y="57"/>
                    <a:pt x="60" y="49"/>
                    <a:pt x="54" y="44"/>
                  </a:cubicBezTo>
                  <a:close/>
                  <a:moveTo>
                    <a:pt x="52" y="82"/>
                  </a:moveTo>
                  <a:cubicBezTo>
                    <a:pt x="47" y="87"/>
                    <a:pt x="40" y="89"/>
                    <a:pt x="32" y="89"/>
                  </a:cubicBezTo>
                  <a:cubicBezTo>
                    <a:pt x="23" y="89"/>
                    <a:pt x="16" y="87"/>
                    <a:pt x="11" y="82"/>
                  </a:cubicBezTo>
                  <a:cubicBezTo>
                    <a:pt x="6" y="78"/>
                    <a:pt x="4" y="72"/>
                    <a:pt x="4" y="64"/>
                  </a:cubicBezTo>
                  <a:cubicBezTo>
                    <a:pt x="4" y="57"/>
                    <a:pt x="6" y="51"/>
                    <a:pt x="11" y="47"/>
                  </a:cubicBezTo>
                  <a:cubicBezTo>
                    <a:pt x="16" y="43"/>
                    <a:pt x="23" y="41"/>
                    <a:pt x="31" y="41"/>
                  </a:cubicBezTo>
                  <a:cubicBezTo>
                    <a:pt x="39" y="41"/>
                    <a:pt x="46" y="43"/>
                    <a:pt x="51" y="47"/>
                  </a:cubicBezTo>
                  <a:cubicBezTo>
                    <a:pt x="56" y="52"/>
                    <a:pt x="59" y="58"/>
                    <a:pt x="59" y="65"/>
                  </a:cubicBezTo>
                  <a:cubicBezTo>
                    <a:pt x="59" y="72"/>
                    <a:pt x="56" y="78"/>
                    <a:pt x="52" y="82"/>
                  </a:cubicBezTo>
                  <a:close/>
                  <a:moveTo>
                    <a:pt x="66" y="58"/>
                  </a:moveTo>
                  <a:cubicBezTo>
                    <a:pt x="66" y="57"/>
                    <a:pt x="66" y="56"/>
                    <a:pt x="67" y="56"/>
                  </a:cubicBezTo>
                  <a:cubicBezTo>
                    <a:pt x="67" y="55"/>
                    <a:pt x="68" y="55"/>
                    <a:pt x="69" y="55"/>
                  </a:cubicBezTo>
                  <a:cubicBezTo>
                    <a:pt x="70" y="55"/>
                    <a:pt x="70" y="55"/>
                    <a:pt x="71" y="56"/>
                  </a:cubicBezTo>
                  <a:cubicBezTo>
                    <a:pt x="71" y="56"/>
                    <a:pt x="72" y="57"/>
                    <a:pt x="72" y="58"/>
                  </a:cubicBezTo>
                  <a:cubicBezTo>
                    <a:pt x="72" y="59"/>
                    <a:pt x="71" y="59"/>
                    <a:pt x="71" y="60"/>
                  </a:cubicBezTo>
                  <a:cubicBezTo>
                    <a:pt x="70" y="61"/>
                    <a:pt x="70" y="61"/>
                    <a:pt x="69" y="61"/>
                  </a:cubicBezTo>
                  <a:cubicBezTo>
                    <a:pt x="68" y="61"/>
                    <a:pt x="67" y="61"/>
                    <a:pt x="67" y="60"/>
                  </a:cubicBezTo>
                  <a:cubicBezTo>
                    <a:pt x="66" y="59"/>
                    <a:pt x="66" y="59"/>
                    <a:pt x="66" y="58"/>
                  </a:cubicBezTo>
                  <a:close/>
                  <a:moveTo>
                    <a:pt x="66" y="72"/>
                  </a:moveTo>
                  <a:cubicBezTo>
                    <a:pt x="66" y="71"/>
                    <a:pt x="66" y="70"/>
                    <a:pt x="67" y="70"/>
                  </a:cubicBezTo>
                  <a:cubicBezTo>
                    <a:pt x="67" y="69"/>
                    <a:pt x="68" y="69"/>
                    <a:pt x="69" y="69"/>
                  </a:cubicBezTo>
                  <a:cubicBezTo>
                    <a:pt x="70" y="69"/>
                    <a:pt x="70" y="69"/>
                    <a:pt x="71" y="70"/>
                  </a:cubicBezTo>
                  <a:cubicBezTo>
                    <a:pt x="71" y="70"/>
                    <a:pt x="72" y="71"/>
                    <a:pt x="72" y="72"/>
                  </a:cubicBezTo>
                  <a:cubicBezTo>
                    <a:pt x="72" y="73"/>
                    <a:pt x="71" y="73"/>
                    <a:pt x="71" y="74"/>
                  </a:cubicBezTo>
                  <a:cubicBezTo>
                    <a:pt x="70" y="75"/>
                    <a:pt x="70" y="75"/>
                    <a:pt x="69" y="75"/>
                  </a:cubicBezTo>
                  <a:cubicBezTo>
                    <a:pt x="68" y="75"/>
                    <a:pt x="67" y="75"/>
                    <a:pt x="67" y="74"/>
                  </a:cubicBezTo>
                  <a:cubicBezTo>
                    <a:pt x="66" y="74"/>
                    <a:pt x="66" y="73"/>
                    <a:pt x="66" y="72"/>
                  </a:cubicBezTo>
                  <a:close/>
                  <a:moveTo>
                    <a:pt x="3" y="104"/>
                  </a:moveTo>
                  <a:cubicBezTo>
                    <a:pt x="8" y="104"/>
                    <a:pt x="8" y="104"/>
                    <a:pt x="8" y="104"/>
                  </a:cubicBezTo>
                  <a:cubicBezTo>
                    <a:pt x="5" y="108"/>
                    <a:pt x="4" y="112"/>
                    <a:pt x="4" y="117"/>
                  </a:cubicBezTo>
                  <a:cubicBezTo>
                    <a:pt x="4" y="122"/>
                    <a:pt x="5" y="125"/>
                    <a:pt x="7" y="128"/>
                  </a:cubicBezTo>
                  <a:cubicBezTo>
                    <a:pt x="9" y="130"/>
                    <a:pt x="11" y="131"/>
                    <a:pt x="15" y="131"/>
                  </a:cubicBezTo>
                  <a:cubicBezTo>
                    <a:pt x="18" y="131"/>
                    <a:pt x="20" y="130"/>
                    <a:pt x="22" y="129"/>
                  </a:cubicBezTo>
                  <a:cubicBezTo>
                    <a:pt x="24" y="127"/>
                    <a:pt x="27" y="124"/>
                    <a:pt x="30" y="118"/>
                  </a:cubicBezTo>
                  <a:cubicBezTo>
                    <a:pt x="33" y="112"/>
                    <a:pt x="36" y="108"/>
                    <a:pt x="39" y="106"/>
                  </a:cubicBezTo>
                  <a:cubicBezTo>
                    <a:pt x="41" y="105"/>
                    <a:pt x="44" y="104"/>
                    <a:pt x="47" y="104"/>
                  </a:cubicBezTo>
                  <a:cubicBezTo>
                    <a:pt x="52" y="104"/>
                    <a:pt x="55" y="106"/>
                    <a:pt x="58" y="109"/>
                  </a:cubicBezTo>
                  <a:cubicBezTo>
                    <a:pt x="61" y="112"/>
                    <a:pt x="63" y="117"/>
                    <a:pt x="63" y="122"/>
                  </a:cubicBezTo>
                  <a:cubicBezTo>
                    <a:pt x="63" y="126"/>
                    <a:pt x="62" y="129"/>
                    <a:pt x="61" y="133"/>
                  </a:cubicBezTo>
                  <a:cubicBezTo>
                    <a:pt x="56" y="133"/>
                    <a:pt x="56" y="133"/>
                    <a:pt x="56" y="133"/>
                  </a:cubicBezTo>
                  <a:cubicBezTo>
                    <a:pt x="58" y="130"/>
                    <a:pt x="59" y="126"/>
                    <a:pt x="59" y="122"/>
                  </a:cubicBezTo>
                  <a:cubicBezTo>
                    <a:pt x="59" y="118"/>
                    <a:pt x="58" y="114"/>
                    <a:pt x="56" y="112"/>
                  </a:cubicBezTo>
                  <a:cubicBezTo>
                    <a:pt x="54" y="109"/>
                    <a:pt x="51" y="108"/>
                    <a:pt x="48" y="108"/>
                  </a:cubicBezTo>
                  <a:cubicBezTo>
                    <a:pt x="45" y="108"/>
                    <a:pt x="42" y="109"/>
                    <a:pt x="40" y="111"/>
                  </a:cubicBezTo>
                  <a:cubicBezTo>
                    <a:pt x="38" y="112"/>
                    <a:pt x="36" y="116"/>
                    <a:pt x="33" y="121"/>
                  </a:cubicBezTo>
                  <a:cubicBezTo>
                    <a:pt x="30" y="127"/>
                    <a:pt x="27" y="131"/>
                    <a:pt x="24" y="133"/>
                  </a:cubicBezTo>
                  <a:cubicBezTo>
                    <a:pt x="22" y="135"/>
                    <a:pt x="19" y="136"/>
                    <a:pt x="16" y="136"/>
                  </a:cubicBezTo>
                  <a:cubicBezTo>
                    <a:pt x="11" y="136"/>
                    <a:pt x="7" y="134"/>
                    <a:pt x="4" y="131"/>
                  </a:cubicBezTo>
                  <a:cubicBezTo>
                    <a:pt x="1" y="127"/>
                    <a:pt x="0" y="123"/>
                    <a:pt x="0" y="117"/>
                  </a:cubicBezTo>
                  <a:cubicBezTo>
                    <a:pt x="0" y="115"/>
                    <a:pt x="0" y="113"/>
                    <a:pt x="1" y="110"/>
                  </a:cubicBezTo>
                  <a:cubicBezTo>
                    <a:pt x="1" y="107"/>
                    <a:pt x="2" y="105"/>
                    <a:pt x="3" y="104"/>
                  </a:cubicBezTo>
                  <a:close/>
                  <a:moveTo>
                    <a:pt x="5" y="150"/>
                  </a:moveTo>
                  <a:cubicBezTo>
                    <a:pt x="5" y="186"/>
                    <a:pt x="5" y="186"/>
                    <a:pt x="5" y="186"/>
                  </a:cubicBezTo>
                  <a:cubicBezTo>
                    <a:pt x="1" y="186"/>
                    <a:pt x="1" y="186"/>
                    <a:pt x="1" y="186"/>
                  </a:cubicBezTo>
                  <a:cubicBezTo>
                    <a:pt x="1" y="144"/>
                    <a:pt x="1" y="144"/>
                    <a:pt x="1" y="144"/>
                  </a:cubicBezTo>
                  <a:cubicBezTo>
                    <a:pt x="2" y="144"/>
                    <a:pt x="2" y="144"/>
                    <a:pt x="2" y="144"/>
                  </a:cubicBezTo>
                  <a:cubicBezTo>
                    <a:pt x="58" y="180"/>
                    <a:pt x="58" y="180"/>
                    <a:pt x="58" y="180"/>
                  </a:cubicBezTo>
                  <a:cubicBezTo>
                    <a:pt x="58" y="146"/>
                    <a:pt x="58" y="146"/>
                    <a:pt x="58" y="146"/>
                  </a:cubicBezTo>
                  <a:cubicBezTo>
                    <a:pt x="62" y="146"/>
                    <a:pt x="62" y="146"/>
                    <a:pt x="62" y="146"/>
                  </a:cubicBezTo>
                  <a:cubicBezTo>
                    <a:pt x="62" y="187"/>
                    <a:pt x="62" y="187"/>
                    <a:pt x="62" y="187"/>
                  </a:cubicBezTo>
                  <a:cubicBezTo>
                    <a:pt x="60" y="187"/>
                    <a:pt x="60" y="187"/>
                    <a:pt x="60" y="187"/>
                  </a:cubicBezTo>
                  <a:lnTo>
                    <a:pt x="5" y="150"/>
                  </a:lnTo>
                  <a:close/>
                  <a:moveTo>
                    <a:pt x="54" y="203"/>
                  </a:moveTo>
                  <a:cubicBezTo>
                    <a:pt x="48" y="197"/>
                    <a:pt x="40" y="195"/>
                    <a:pt x="31" y="195"/>
                  </a:cubicBezTo>
                  <a:cubicBezTo>
                    <a:pt x="22" y="195"/>
                    <a:pt x="14" y="197"/>
                    <a:pt x="8" y="202"/>
                  </a:cubicBezTo>
                  <a:cubicBezTo>
                    <a:pt x="3" y="207"/>
                    <a:pt x="0" y="214"/>
                    <a:pt x="0" y="223"/>
                  </a:cubicBezTo>
                  <a:cubicBezTo>
                    <a:pt x="0" y="232"/>
                    <a:pt x="3" y="239"/>
                    <a:pt x="8" y="244"/>
                  </a:cubicBezTo>
                  <a:cubicBezTo>
                    <a:pt x="14" y="249"/>
                    <a:pt x="22" y="252"/>
                    <a:pt x="32" y="252"/>
                  </a:cubicBezTo>
                  <a:cubicBezTo>
                    <a:pt x="41" y="252"/>
                    <a:pt x="49" y="249"/>
                    <a:pt x="54" y="244"/>
                  </a:cubicBezTo>
                  <a:cubicBezTo>
                    <a:pt x="60" y="239"/>
                    <a:pt x="63" y="232"/>
                    <a:pt x="63" y="224"/>
                  </a:cubicBezTo>
                  <a:cubicBezTo>
                    <a:pt x="63" y="215"/>
                    <a:pt x="60" y="208"/>
                    <a:pt x="54" y="203"/>
                  </a:cubicBezTo>
                  <a:close/>
                  <a:moveTo>
                    <a:pt x="52" y="241"/>
                  </a:moveTo>
                  <a:cubicBezTo>
                    <a:pt x="47" y="245"/>
                    <a:pt x="40" y="247"/>
                    <a:pt x="32" y="247"/>
                  </a:cubicBezTo>
                  <a:cubicBezTo>
                    <a:pt x="23" y="247"/>
                    <a:pt x="16" y="245"/>
                    <a:pt x="11" y="241"/>
                  </a:cubicBezTo>
                  <a:cubicBezTo>
                    <a:pt x="6" y="236"/>
                    <a:pt x="4" y="230"/>
                    <a:pt x="4" y="223"/>
                  </a:cubicBezTo>
                  <a:cubicBezTo>
                    <a:pt x="4" y="216"/>
                    <a:pt x="6" y="210"/>
                    <a:pt x="11" y="206"/>
                  </a:cubicBezTo>
                  <a:cubicBezTo>
                    <a:pt x="16" y="201"/>
                    <a:pt x="23" y="199"/>
                    <a:pt x="31" y="199"/>
                  </a:cubicBezTo>
                  <a:cubicBezTo>
                    <a:pt x="39" y="199"/>
                    <a:pt x="46" y="201"/>
                    <a:pt x="51" y="206"/>
                  </a:cubicBezTo>
                  <a:cubicBezTo>
                    <a:pt x="56" y="210"/>
                    <a:pt x="59" y="216"/>
                    <a:pt x="59" y="223"/>
                  </a:cubicBezTo>
                  <a:cubicBezTo>
                    <a:pt x="59" y="231"/>
                    <a:pt x="56" y="237"/>
                    <a:pt x="52" y="241"/>
                  </a:cubicBezTo>
                  <a:close/>
                  <a:moveTo>
                    <a:pt x="66" y="216"/>
                  </a:moveTo>
                  <a:cubicBezTo>
                    <a:pt x="66" y="215"/>
                    <a:pt x="66" y="215"/>
                    <a:pt x="67" y="214"/>
                  </a:cubicBezTo>
                  <a:cubicBezTo>
                    <a:pt x="67" y="214"/>
                    <a:pt x="68" y="213"/>
                    <a:pt x="69" y="213"/>
                  </a:cubicBezTo>
                  <a:cubicBezTo>
                    <a:pt x="70" y="213"/>
                    <a:pt x="70" y="214"/>
                    <a:pt x="71" y="214"/>
                  </a:cubicBezTo>
                  <a:cubicBezTo>
                    <a:pt x="71" y="215"/>
                    <a:pt x="72" y="215"/>
                    <a:pt x="72" y="216"/>
                  </a:cubicBezTo>
                  <a:cubicBezTo>
                    <a:pt x="72" y="217"/>
                    <a:pt x="71" y="218"/>
                    <a:pt x="71" y="218"/>
                  </a:cubicBezTo>
                  <a:cubicBezTo>
                    <a:pt x="70" y="219"/>
                    <a:pt x="70" y="219"/>
                    <a:pt x="69" y="219"/>
                  </a:cubicBezTo>
                  <a:cubicBezTo>
                    <a:pt x="68" y="219"/>
                    <a:pt x="67" y="219"/>
                    <a:pt x="67" y="218"/>
                  </a:cubicBezTo>
                  <a:cubicBezTo>
                    <a:pt x="66" y="218"/>
                    <a:pt x="66" y="217"/>
                    <a:pt x="66" y="216"/>
                  </a:cubicBezTo>
                  <a:close/>
                  <a:moveTo>
                    <a:pt x="66" y="230"/>
                  </a:moveTo>
                  <a:cubicBezTo>
                    <a:pt x="66" y="230"/>
                    <a:pt x="66" y="229"/>
                    <a:pt x="67" y="228"/>
                  </a:cubicBezTo>
                  <a:cubicBezTo>
                    <a:pt x="67" y="228"/>
                    <a:pt x="68" y="227"/>
                    <a:pt x="69" y="227"/>
                  </a:cubicBezTo>
                  <a:cubicBezTo>
                    <a:pt x="70" y="227"/>
                    <a:pt x="70" y="228"/>
                    <a:pt x="71" y="228"/>
                  </a:cubicBezTo>
                  <a:cubicBezTo>
                    <a:pt x="71" y="229"/>
                    <a:pt x="72" y="230"/>
                    <a:pt x="72" y="230"/>
                  </a:cubicBezTo>
                  <a:cubicBezTo>
                    <a:pt x="72" y="231"/>
                    <a:pt x="71" y="232"/>
                    <a:pt x="71" y="232"/>
                  </a:cubicBezTo>
                  <a:cubicBezTo>
                    <a:pt x="70" y="233"/>
                    <a:pt x="70" y="233"/>
                    <a:pt x="69" y="233"/>
                  </a:cubicBezTo>
                  <a:cubicBezTo>
                    <a:pt x="68" y="233"/>
                    <a:pt x="67" y="233"/>
                    <a:pt x="67" y="233"/>
                  </a:cubicBezTo>
                  <a:cubicBezTo>
                    <a:pt x="66" y="232"/>
                    <a:pt x="66" y="231"/>
                    <a:pt x="66" y="230"/>
                  </a:cubicBezTo>
                  <a:close/>
                  <a:moveTo>
                    <a:pt x="1" y="307"/>
                  </a:moveTo>
                  <a:cubicBezTo>
                    <a:pt x="50" y="271"/>
                    <a:pt x="50" y="271"/>
                    <a:pt x="50" y="271"/>
                  </a:cubicBezTo>
                  <a:cubicBezTo>
                    <a:pt x="51" y="270"/>
                    <a:pt x="52" y="269"/>
                    <a:pt x="53" y="269"/>
                  </a:cubicBezTo>
                  <a:cubicBezTo>
                    <a:pt x="54" y="268"/>
                    <a:pt x="54" y="268"/>
                    <a:pt x="54" y="268"/>
                  </a:cubicBezTo>
                  <a:cubicBezTo>
                    <a:pt x="54" y="268"/>
                    <a:pt x="54" y="268"/>
                    <a:pt x="54" y="268"/>
                  </a:cubicBezTo>
                  <a:cubicBezTo>
                    <a:pt x="53" y="268"/>
                    <a:pt x="52" y="268"/>
                    <a:pt x="51" y="268"/>
                  </a:cubicBezTo>
                  <a:cubicBezTo>
                    <a:pt x="1" y="268"/>
                    <a:pt x="1" y="268"/>
                    <a:pt x="1" y="268"/>
                  </a:cubicBezTo>
                  <a:cubicBezTo>
                    <a:pt x="1" y="264"/>
                    <a:pt x="1" y="264"/>
                    <a:pt x="1" y="264"/>
                  </a:cubicBezTo>
                  <a:cubicBezTo>
                    <a:pt x="62" y="264"/>
                    <a:pt x="62" y="264"/>
                    <a:pt x="62" y="264"/>
                  </a:cubicBezTo>
                  <a:cubicBezTo>
                    <a:pt x="62" y="267"/>
                    <a:pt x="62" y="267"/>
                    <a:pt x="62" y="267"/>
                  </a:cubicBezTo>
                  <a:cubicBezTo>
                    <a:pt x="13" y="303"/>
                    <a:pt x="13" y="303"/>
                    <a:pt x="13" y="303"/>
                  </a:cubicBezTo>
                  <a:cubicBezTo>
                    <a:pt x="12" y="304"/>
                    <a:pt x="11" y="305"/>
                    <a:pt x="9" y="306"/>
                  </a:cubicBezTo>
                  <a:cubicBezTo>
                    <a:pt x="9" y="306"/>
                    <a:pt x="9" y="306"/>
                    <a:pt x="9" y="306"/>
                  </a:cubicBezTo>
                  <a:cubicBezTo>
                    <a:pt x="11" y="306"/>
                    <a:pt x="13" y="306"/>
                    <a:pt x="14" y="306"/>
                  </a:cubicBezTo>
                  <a:cubicBezTo>
                    <a:pt x="62" y="306"/>
                    <a:pt x="62" y="306"/>
                    <a:pt x="62" y="306"/>
                  </a:cubicBezTo>
                  <a:cubicBezTo>
                    <a:pt x="62" y="310"/>
                    <a:pt x="62" y="310"/>
                    <a:pt x="62" y="310"/>
                  </a:cubicBezTo>
                  <a:cubicBezTo>
                    <a:pt x="1" y="310"/>
                    <a:pt x="1" y="310"/>
                    <a:pt x="1" y="310"/>
                  </a:cubicBezTo>
                  <a:lnTo>
                    <a:pt x="1" y="307"/>
                  </a:lnTo>
                  <a:close/>
                  <a:moveTo>
                    <a:pt x="54" y="330"/>
                  </a:moveTo>
                  <a:cubicBezTo>
                    <a:pt x="48" y="325"/>
                    <a:pt x="40" y="322"/>
                    <a:pt x="31" y="322"/>
                  </a:cubicBezTo>
                  <a:cubicBezTo>
                    <a:pt x="22" y="322"/>
                    <a:pt x="14" y="325"/>
                    <a:pt x="8" y="330"/>
                  </a:cubicBezTo>
                  <a:cubicBezTo>
                    <a:pt x="3" y="335"/>
                    <a:pt x="0" y="342"/>
                    <a:pt x="0" y="350"/>
                  </a:cubicBezTo>
                  <a:cubicBezTo>
                    <a:pt x="0" y="359"/>
                    <a:pt x="3" y="366"/>
                    <a:pt x="8" y="371"/>
                  </a:cubicBezTo>
                  <a:cubicBezTo>
                    <a:pt x="14" y="376"/>
                    <a:pt x="22" y="379"/>
                    <a:pt x="32" y="379"/>
                  </a:cubicBezTo>
                  <a:cubicBezTo>
                    <a:pt x="41" y="379"/>
                    <a:pt x="49" y="376"/>
                    <a:pt x="54" y="371"/>
                  </a:cubicBezTo>
                  <a:cubicBezTo>
                    <a:pt x="60" y="366"/>
                    <a:pt x="63" y="360"/>
                    <a:pt x="63" y="351"/>
                  </a:cubicBezTo>
                  <a:cubicBezTo>
                    <a:pt x="63" y="342"/>
                    <a:pt x="60" y="335"/>
                    <a:pt x="54" y="330"/>
                  </a:cubicBezTo>
                  <a:close/>
                  <a:moveTo>
                    <a:pt x="52" y="368"/>
                  </a:moveTo>
                  <a:cubicBezTo>
                    <a:pt x="47" y="372"/>
                    <a:pt x="40" y="375"/>
                    <a:pt x="32" y="375"/>
                  </a:cubicBezTo>
                  <a:cubicBezTo>
                    <a:pt x="23" y="375"/>
                    <a:pt x="16" y="372"/>
                    <a:pt x="11" y="368"/>
                  </a:cubicBezTo>
                  <a:cubicBezTo>
                    <a:pt x="6" y="364"/>
                    <a:pt x="4" y="358"/>
                    <a:pt x="4" y="350"/>
                  </a:cubicBezTo>
                  <a:cubicBezTo>
                    <a:pt x="4" y="343"/>
                    <a:pt x="6" y="337"/>
                    <a:pt x="11" y="333"/>
                  </a:cubicBezTo>
                  <a:cubicBezTo>
                    <a:pt x="16" y="329"/>
                    <a:pt x="23" y="327"/>
                    <a:pt x="31" y="327"/>
                  </a:cubicBezTo>
                  <a:cubicBezTo>
                    <a:pt x="39" y="327"/>
                    <a:pt x="46" y="329"/>
                    <a:pt x="51" y="333"/>
                  </a:cubicBezTo>
                  <a:cubicBezTo>
                    <a:pt x="56" y="338"/>
                    <a:pt x="59" y="344"/>
                    <a:pt x="59" y="351"/>
                  </a:cubicBezTo>
                  <a:cubicBezTo>
                    <a:pt x="59" y="358"/>
                    <a:pt x="56" y="364"/>
                    <a:pt x="52" y="368"/>
                  </a:cubicBezTo>
                  <a:close/>
                  <a:moveTo>
                    <a:pt x="66" y="344"/>
                  </a:moveTo>
                  <a:cubicBezTo>
                    <a:pt x="66" y="343"/>
                    <a:pt x="66" y="342"/>
                    <a:pt x="67" y="342"/>
                  </a:cubicBezTo>
                  <a:cubicBezTo>
                    <a:pt x="67" y="341"/>
                    <a:pt x="68" y="341"/>
                    <a:pt x="69" y="341"/>
                  </a:cubicBezTo>
                  <a:cubicBezTo>
                    <a:pt x="70" y="341"/>
                    <a:pt x="70" y="341"/>
                    <a:pt x="71" y="342"/>
                  </a:cubicBezTo>
                  <a:cubicBezTo>
                    <a:pt x="71" y="342"/>
                    <a:pt x="72" y="343"/>
                    <a:pt x="72" y="344"/>
                  </a:cubicBezTo>
                  <a:cubicBezTo>
                    <a:pt x="72" y="344"/>
                    <a:pt x="71" y="345"/>
                    <a:pt x="71" y="346"/>
                  </a:cubicBezTo>
                  <a:cubicBezTo>
                    <a:pt x="70" y="346"/>
                    <a:pt x="70" y="347"/>
                    <a:pt x="69" y="347"/>
                  </a:cubicBezTo>
                  <a:cubicBezTo>
                    <a:pt x="68" y="347"/>
                    <a:pt x="67" y="346"/>
                    <a:pt x="67" y="346"/>
                  </a:cubicBezTo>
                  <a:cubicBezTo>
                    <a:pt x="66" y="345"/>
                    <a:pt x="66" y="345"/>
                    <a:pt x="66" y="344"/>
                  </a:cubicBezTo>
                  <a:close/>
                  <a:moveTo>
                    <a:pt x="66" y="358"/>
                  </a:moveTo>
                  <a:cubicBezTo>
                    <a:pt x="66" y="357"/>
                    <a:pt x="66" y="356"/>
                    <a:pt x="67" y="356"/>
                  </a:cubicBezTo>
                  <a:cubicBezTo>
                    <a:pt x="67" y="355"/>
                    <a:pt x="68" y="355"/>
                    <a:pt x="69" y="355"/>
                  </a:cubicBezTo>
                  <a:cubicBezTo>
                    <a:pt x="70" y="355"/>
                    <a:pt x="70" y="355"/>
                    <a:pt x="71" y="356"/>
                  </a:cubicBezTo>
                  <a:cubicBezTo>
                    <a:pt x="71" y="356"/>
                    <a:pt x="72" y="357"/>
                    <a:pt x="72" y="358"/>
                  </a:cubicBezTo>
                  <a:cubicBezTo>
                    <a:pt x="72" y="359"/>
                    <a:pt x="71" y="359"/>
                    <a:pt x="71" y="360"/>
                  </a:cubicBezTo>
                  <a:cubicBezTo>
                    <a:pt x="70" y="361"/>
                    <a:pt x="70" y="361"/>
                    <a:pt x="69" y="361"/>
                  </a:cubicBezTo>
                  <a:cubicBezTo>
                    <a:pt x="68" y="361"/>
                    <a:pt x="67" y="361"/>
                    <a:pt x="67" y="360"/>
                  </a:cubicBezTo>
                  <a:cubicBezTo>
                    <a:pt x="66" y="359"/>
                    <a:pt x="66" y="359"/>
                    <a:pt x="66" y="358"/>
                  </a:cubicBezTo>
                  <a:close/>
                  <a:moveTo>
                    <a:pt x="1" y="444"/>
                  </a:moveTo>
                  <a:cubicBezTo>
                    <a:pt x="44" y="444"/>
                    <a:pt x="44" y="444"/>
                    <a:pt x="44" y="444"/>
                  </a:cubicBezTo>
                  <a:cubicBezTo>
                    <a:pt x="45" y="444"/>
                    <a:pt x="48" y="444"/>
                    <a:pt x="53" y="444"/>
                  </a:cubicBezTo>
                  <a:cubicBezTo>
                    <a:pt x="53" y="444"/>
                    <a:pt x="53" y="444"/>
                    <a:pt x="53" y="444"/>
                  </a:cubicBezTo>
                  <a:cubicBezTo>
                    <a:pt x="51" y="443"/>
                    <a:pt x="49" y="443"/>
                    <a:pt x="48" y="442"/>
                  </a:cubicBezTo>
                  <a:cubicBezTo>
                    <a:pt x="1" y="420"/>
                    <a:pt x="1" y="420"/>
                    <a:pt x="1" y="420"/>
                  </a:cubicBezTo>
                  <a:cubicBezTo>
                    <a:pt x="1" y="419"/>
                    <a:pt x="1" y="419"/>
                    <a:pt x="1" y="419"/>
                  </a:cubicBezTo>
                  <a:cubicBezTo>
                    <a:pt x="47" y="397"/>
                    <a:pt x="47" y="397"/>
                    <a:pt x="47" y="397"/>
                  </a:cubicBezTo>
                  <a:cubicBezTo>
                    <a:pt x="49" y="397"/>
                    <a:pt x="51" y="396"/>
                    <a:pt x="53" y="395"/>
                  </a:cubicBezTo>
                  <a:cubicBezTo>
                    <a:pt x="53" y="395"/>
                    <a:pt x="53" y="395"/>
                    <a:pt x="53" y="395"/>
                  </a:cubicBezTo>
                  <a:cubicBezTo>
                    <a:pt x="50" y="395"/>
                    <a:pt x="48" y="396"/>
                    <a:pt x="45" y="396"/>
                  </a:cubicBezTo>
                  <a:cubicBezTo>
                    <a:pt x="1" y="396"/>
                    <a:pt x="1" y="396"/>
                    <a:pt x="1" y="396"/>
                  </a:cubicBezTo>
                  <a:cubicBezTo>
                    <a:pt x="1" y="391"/>
                    <a:pt x="1" y="391"/>
                    <a:pt x="1" y="391"/>
                  </a:cubicBezTo>
                  <a:cubicBezTo>
                    <a:pt x="62" y="391"/>
                    <a:pt x="62" y="391"/>
                    <a:pt x="62" y="391"/>
                  </a:cubicBezTo>
                  <a:cubicBezTo>
                    <a:pt x="62" y="395"/>
                    <a:pt x="62" y="395"/>
                    <a:pt x="62" y="395"/>
                  </a:cubicBezTo>
                  <a:cubicBezTo>
                    <a:pt x="13" y="418"/>
                    <a:pt x="13" y="418"/>
                    <a:pt x="13" y="418"/>
                  </a:cubicBezTo>
                  <a:cubicBezTo>
                    <a:pt x="12" y="418"/>
                    <a:pt x="12" y="418"/>
                    <a:pt x="12" y="418"/>
                  </a:cubicBezTo>
                  <a:cubicBezTo>
                    <a:pt x="11" y="419"/>
                    <a:pt x="11" y="419"/>
                    <a:pt x="10" y="419"/>
                  </a:cubicBezTo>
                  <a:cubicBezTo>
                    <a:pt x="9" y="419"/>
                    <a:pt x="9" y="419"/>
                    <a:pt x="8" y="420"/>
                  </a:cubicBezTo>
                  <a:cubicBezTo>
                    <a:pt x="8" y="420"/>
                    <a:pt x="8" y="420"/>
                    <a:pt x="8" y="420"/>
                  </a:cubicBezTo>
                  <a:cubicBezTo>
                    <a:pt x="9" y="421"/>
                    <a:pt x="9" y="421"/>
                    <a:pt x="9" y="421"/>
                  </a:cubicBezTo>
                  <a:cubicBezTo>
                    <a:pt x="9" y="421"/>
                    <a:pt x="10" y="421"/>
                    <a:pt x="13" y="422"/>
                  </a:cubicBezTo>
                  <a:cubicBezTo>
                    <a:pt x="62" y="444"/>
                    <a:pt x="62" y="444"/>
                    <a:pt x="62" y="444"/>
                  </a:cubicBezTo>
                  <a:cubicBezTo>
                    <a:pt x="62" y="448"/>
                    <a:pt x="62" y="448"/>
                    <a:pt x="62" y="448"/>
                  </a:cubicBezTo>
                  <a:cubicBezTo>
                    <a:pt x="1" y="448"/>
                    <a:pt x="1" y="448"/>
                    <a:pt x="1" y="448"/>
                  </a:cubicBezTo>
                  <a:lnTo>
                    <a:pt x="1" y="444"/>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1" name="Freeform 252">
              <a:extLst>
                <a:ext uri="{FF2B5EF4-FFF2-40B4-BE49-F238E27FC236}">
                  <a16:creationId xmlns:a16="http://schemas.microsoft.com/office/drawing/2014/main" id="{CE8967C6-51B9-6531-AA8D-6B28FCD9566E}"/>
                </a:ext>
                <a:ext uri="{C183D7F6-B498-43B3-948B-1728B52AA6E4}">
                  <adec:decorative xmlns:adec="http://schemas.microsoft.com/office/drawing/2017/decorative" val="1"/>
                </a:ext>
              </a:extLst>
            </p:cNvPr>
            <p:cNvSpPr>
              <a:spLocks noEditPoints="1"/>
            </p:cNvSpPr>
            <p:nvPr/>
          </p:nvSpPr>
          <p:spPr bwMode="auto">
            <a:xfrm>
              <a:off x="6031176" y="4452394"/>
              <a:ext cx="214965" cy="920123"/>
            </a:xfrm>
            <a:custGeom>
              <a:avLst/>
              <a:gdLst>
                <a:gd name="T0" fmla="*/ 0 w 88"/>
                <a:gd name="T1" fmla="*/ 31 h 355"/>
                <a:gd name="T2" fmla="*/ 33 w 88"/>
                <a:gd name="T3" fmla="*/ 0 h 355"/>
                <a:gd name="T4" fmla="*/ 69 w 88"/>
                <a:gd name="T5" fmla="*/ 34 h 355"/>
                <a:gd name="T6" fmla="*/ 62 w 88"/>
                <a:gd name="T7" fmla="*/ 49 h 355"/>
                <a:gd name="T8" fmla="*/ 56 w 88"/>
                <a:gd name="T9" fmla="*/ 13 h 355"/>
                <a:gd name="T10" fmla="*/ 12 w 88"/>
                <a:gd name="T11" fmla="*/ 13 h 355"/>
                <a:gd name="T12" fmla="*/ 7 w 88"/>
                <a:gd name="T13" fmla="*/ 49 h 355"/>
                <a:gd name="T14" fmla="*/ 1 w 88"/>
                <a:gd name="T15" fmla="*/ 58 h 355"/>
                <a:gd name="T16" fmla="*/ 22 w 88"/>
                <a:gd name="T17" fmla="*/ 70 h 355"/>
                <a:gd name="T18" fmla="*/ 1 w 88"/>
                <a:gd name="T19" fmla="*/ 107 h 355"/>
                <a:gd name="T20" fmla="*/ 68 w 88"/>
                <a:gd name="T21" fmla="*/ 87 h 355"/>
                <a:gd name="T22" fmla="*/ 1 w 88"/>
                <a:gd name="T23" fmla="*/ 58 h 355"/>
                <a:gd name="T24" fmla="*/ 60 w 88"/>
                <a:gd name="T25" fmla="*/ 86 h 355"/>
                <a:gd name="T26" fmla="*/ 26 w 88"/>
                <a:gd name="T27" fmla="*/ 98 h 355"/>
                <a:gd name="T28" fmla="*/ 57 w 88"/>
                <a:gd name="T29" fmla="*/ 83 h 355"/>
                <a:gd name="T30" fmla="*/ 73 w 88"/>
                <a:gd name="T31" fmla="*/ 81 h 355"/>
                <a:gd name="T32" fmla="*/ 88 w 88"/>
                <a:gd name="T33" fmla="*/ 88 h 355"/>
                <a:gd name="T34" fmla="*/ 73 w 88"/>
                <a:gd name="T35" fmla="*/ 81 h 355"/>
                <a:gd name="T36" fmla="*/ 49 w 88"/>
                <a:gd name="T37" fmla="*/ 183 h 355"/>
                <a:gd name="T38" fmla="*/ 58 w 88"/>
                <a:gd name="T39" fmla="*/ 183 h 355"/>
                <a:gd name="T40" fmla="*/ 1 w 88"/>
                <a:gd name="T41" fmla="*/ 156 h 355"/>
                <a:gd name="T42" fmla="*/ 52 w 88"/>
                <a:gd name="T43" fmla="*/ 131 h 355"/>
                <a:gd name="T44" fmla="*/ 59 w 88"/>
                <a:gd name="T45" fmla="*/ 128 h 355"/>
                <a:gd name="T46" fmla="*/ 1 w 88"/>
                <a:gd name="T47" fmla="*/ 129 h 355"/>
                <a:gd name="T48" fmla="*/ 68 w 88"/>
                <a:gd name="T49" fmla="*/ 124 h 355"/>
                <a:gd name="T50" fmla="*/ 14 w 88"/>
                <a:gd name="T51" fmla="*/ 154 h 355"/>
                <a:gd name="T52" fmla="*/ 11 w 88"/>
                <a:gd name="T53" fmla="*/ 155 h 355"/>
                <a:gd name="T54" fmla="*/ 8 w 88"/>
                <a:gd name="T55" fmla="*/ 156 h 355"/>
                <a:gd name="T56" fmla="*/ 14 w 88"/>
                <a:gd name="T57" fmla="*/ 158 h 355"/>
                <a:gd name="T58" fmla="*/ 68 w 88"/>
                <a:gd name="T59" fmla="*/ 187 h 355"/>
                <a:gd name="T60" fmla="*/ 1 w 88"/>
                <a:gd name="T61" fmla="*/ 183 h 355"/>
                <a:gd name="T62" fmla="*/ 67 w 88"/>
                <a:gd name="T63" fmla="*/ 291 h 355"/>
                <a:gd name="T64" fmla="*/ 64 w 88"/>
                <a:gd name="T65" fmla="*/ 286 h 355"/>
                <a:gd name="T66" fmla="*/ 64 w 88"/>
                <a:gd name="T67" fmla="*/ 280 h 355"/>
                <a:gd name="T68" fmla="*/ 69 w 88"/>
                <a:gd name="T69" fmla="*/ 260 h 355"/>
                <a:gd name="T70" fmla="*/ 60 w 88"/>
                <a:gd name="T71" fmla="*/ 236 h 355"/>
                <a:gd name="T72" fmla="*/ 34 w 88"/>
                <a:gd name="T73" fmla="*/ 227 h 355"/>
                <a:gd name="T74" fmla="*/ 9 w 88"/>
                <a:gd name="T75" fmla="*/ 236 h 355"/>
                <a:gd name="T76" fmla="*/ 0 w 88"/>
                <a:gd name="T77" fmla="*/ 258 h 355"/>
                <a:gd name="T78" fmla="*/ 9 w 88"/>
                <a:gd name="T79" fmla="*/ 282 h 355"/>
                <a:gd name="T80" fmla="*/ 35 w 88"/>
                <a:gd name="T81" fmla="*/ 290 h 355"/>
                <a:gd name="T82" fmla="*/ 60 w 88"/>
                <a:gd name="T83" fmla="*/ 284 h 355"/>
                <a:gd name="T84" fmla="*/ 70 w 88"/>
                <a:gd name="T85" fmla="*/ 296 h 355"/>
                <a:gd name="T86" fmla="*/ 76 w 88"/>
                <a:gd name="T87" fmla="*/ 295 h 355"/>
                <a:gd name="T88" fmla="*/ 70 w 88"/>
                <a:gd name="T89" fmla="*/ 291 h 355"/>
                <a:gd name="T90" fmla="*/ 47 w 88"/>
                <a:gd name="T91" fmla="*/ 284 h 355"/>
                <a:gd name="T92" fmla="*/ 22 w 88"/>
                <a:gd name="T93" fmla="*/ 284 h 355"/>
                <a:gd name="T94" fmla="*/ 6 w 88"/>
                <a:gd name="T95" fmla="*/ 270 h 355"/>
                <a:gd name="T96" fmla="*/ 6 w 88"/>
                <a:gd name="T97" fmla="*/ 247 h 355"/>
                <a:gd name="T98" fmla="*/ 22 w 88"/>
                <a:gd name="T99" fmla="*/ 234 h 355"/>
                <a:gd name="T100" fmla="*/ 47 w 88"/>
                <a:gd name="T101" fmla="*/ 234 h 355"/>
                <a:gd name="T102" fmla="*/ 63 w 88"/>
                <a:gd name="T103" fmla="*/ 248 h 355"/>
                <a:gd name="T104" fmla="*/ 63 w 88"/>
                <a:gd name="T105" fmla="*/ 270 h 355"/>
                <a:gd name="T106" fmla="*/ 1 w 88"/>
                <a:gd name="T107" fmla="*/ 352 h 355"/>
                <a:gd name="T108" fmla="*/ 58 w 88"/>
                <a:gd name="T109" fmla="*/ 309 h 355"/>
                <a:gd name="T110" fmla="*/ 59 w 88"/>
                <a:gd name="T111" fmla="*/ 309 h 355"/>
                <a:gd name="T112" fmla="*/ 1 w 88"/>
                <a:gd name="T113" fmla="*/ 309 h 355"/>
                <a:gd name="T114" fmla="*/ 68 w 88"/>
                <a:gd name="T115" fmla="*/ 304 h 355"/>
                <a:gd name="T116" fmla="*/ 14 w 88"/>
                <a:gd name="T117" fmla="*/ 347 h 355"/>
                <a:gd name="T118" fmla="*/ 10 w 88"/>
                <a:gd name="T119" fmla="*/ 351 h 355"/>
                <a:gd name="T120" fmla="*/ 68 w 88"/>
                <a:gd name="T121" fmla="*/ 350 h 355"/>
                <a:gd name="T122" fmla="*/ 1 w 88"/>
                <a:gd name="T123"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355">
                  <a:moveTo>
                    <a:pt x="3" y="49"/>
                  </a:moveTo>
                  <a:cubicBezTo>
                    <a:pt x="1" y="43"/>
                    <a:pt x="0" y="37"/>
                    <a:pt x="0" y="31"/>
                  </a:cubicBezTo>
                  <a:cubicBezTo>
                    <a:pt x="0" y="22"/>
                    <a:pt x="3" y="15"/>
                    <a:pt x="9" y="9"/>
                  </a:cubicBezTo>
                  <a:cubicBezTo>
                    <a:pt x="15" y="3"/>
                    <a:pt x="23" y="0"/>
                    <a:pt x="33" y="0"/>
                  </a:cubicBezTo>
                  <a:cubicBezTo>
                    <a:pt x="44" y="0"/>
                    <a:pt x="53" y="3"/>
                    <a:pt x="59" y="10"/>
                  </a:cubicBezTo>
                  <a:cubicBezTo>
                    <a:pt x="66" y="16"/>
                    <a:pt x="69" y="24"/>
                    <a:pt x="69" y="34"/>
                  </a:cubicBezTo>
                  <a:cubicBezTo>
                    <a:pt x="69" y="39"/>
                    <a:pt x="68" y="44"/>
                    <a:pt x="67" y="49"/>
                  </a:cubicBezTo>
                  <a:cubicBezTo>
                    <a:pt x="62" y="49"/>
                    <a:pt x="62" y="49"/>
                    <a:pt x="62" y="49"/>
                  </a:cubicBezTo>
                  <a:cubicBezTo>
                    <a:pt x="64" y="44"/>
                    <a:pt x="65" y="39"/>
                    <a:pt x="65" y="34"/>
                  </a:cubicBezTo>
                  <a:cubicBezTo>
                    <a:pt x="65" y="25"/>
                    <a:pt x="62" y="18"/>
                    <a:pt x="56" y="13"/>
                  </a:cubicBezTo>
                  <a:cubicBezTo>
                    <a:pt x="51" y="8"/>
                    <a:pt x="43" y="5"/>
                    <a:pt x="34" y="5"/>
                  </a:cubicBezTo>
                  <a:cubicBezTo>
                    <a:pt x="24" y="5"/>
                    <a:pt x="17" y="7"/>
                    <a:pt x="12" y="13"/>
                  </a:cubicBezTo>
                  <a:cubicBezTo>
                    <a:pt x="6" y="18"/>
                    <a:pt x="4" y="24"/>
                    <a:pt x="4" y="32"/>
                  </a:cubicBezTo>
                  <a:cubicBezTo>
                    <a:pt x="4" y="38"/>
                    <a:pt x="5" y="44"/>
                    <a:pt x="7" y="49"/>
                  </a:cubicBezTo>
                  <a:lnTo>
                    <a:pt x="3" y="49"/>
                  </a:lnTo>
                  <a:close/>
                  <a:moveTo>
                    <a:pt x="1" y="58"/>
                  </a:moveTo>
                  <a:cubicBezTo>
                    <a:pt x="1" y="63"/>
                    <a:pt x="1" y="63"/>
                    <a:pt x="1" y="63"/>
                  </a:cubicBezTo>
                  <a:cubicBezTo>
                    <a:pt x="22" y="70"/>
                    <a:pt x="22" y="70"/>
                    <a:pt x="22" y="70"/>
                  </a:cubicBezTo>
                  <a:cubicBezTo>
                    <a:pt x="22" y="100"/>
                    <a:pt x="22" y="100"/>
                    <a:pt x="22" y="100"/>
                  </a:cubicBezTo>
                  <a:cubicBezTo>
                    <a:pt x="1" y="107"/>
                    <a:pt x="1" y="107"/>
                    <a:pt x="1" y="107"/>
                  </a:cubicBezTo>
                  <a:cubicBezTo>
                    <a:pt x="1" y="113"/>
                    <a:pt x="1" y="113"/>
                    <a:pt x="1" y="113"/>
                  </a:cubicBezTo>
                  <a:cubicBezTo>
                    <a:pt x="68" y="87"/>
                    <a:pt x="68" y="87"/>
                    <a:pt x="68" y="87"/>
                  </a:cubicBezTo>
                  <a:cubicBezTo>
                    <a:pt x="68" y="83"/>
                    <a:pt x="68" y="83"/>
                    <a:pt x="68" y="83"/>
                  </a:cubicBezTo>
                  <a:lnTo>
                    <a:pt x="1" y="58"/>
                  </a:lnTo>
                  <a:close/>
                  <a:moveTo>
                    <a:pt x="62" y="85"/>
                  </a:moveTo>
                  <a:cubicBezTo>
                    <a:pt x="61" y="85"/>
                    <a:pt x="61" y="86"/>
                    <a:pt x="60" y="86"/>
                  </a:cubicBezTo>
                  <a:cubicBezTo>
                    <a:pt x="59" y="86"/>
                    <a:pt x="58" y="86"/>
                    <a:pt x="57" y="87"/>
                  </a:cubicBezTo>
                  <a:cubicBezTo>
                    <a:pt x="26" y="98"/>
                    <a:pt x="26" y="98"/>
                    <a:pt x="26" y="98"/>
                  </a:cubicBezTo>
                  <a:cubicBezTo>
                    <a:pt x="26" y="72"/>
                    <a:pt x="26" y="72"/>
                    <a:pt x="26" y="72"/>
                  </a:cubicBezTo>
                  <a:cubicBezTo>
                    <a:pt x="57" y="83"/>
                    <a:pt x="57" y="83"/>
                    <a:pt x="57" y="83"/>
                  </a:cubicBezTo>
                  <a:cubicBezTo>
                    <a:pt x="58" y="84"/>
                    <a:pt x="60" y="84"/>
                    <a:pt x="62" y="85"/>
                  </a:cubicBezTo>
                  <a:close/>
                  <a:moveTo>
                    <a:pt x="73" y="81"/>
                  </a:moveTo>
                  <a:cubicBezTo>
                    <a:pt x="73" y="77"/>
                    <a:pt x="73" y="77"/>
                    <a:pt x="73" y="77"/>
                  </a:cubicBezTo>
                  <a:cubicBezTo>
                    <a:pt x="88" y="88"/>
                    <a:pt x="88" y="88"/>
                    <a:pt x="88" y="88"/>
                  </a:cubicBezTo>
                  <a:cubicBezTo>
                    <a:pt x="88" y="93"/>
                    <a:pt x="88" y="93"/>
                    <a:pt x="88" y="93"/>
                  </a:cubicBezTo>
                  <a:lnTo>
                    <a:pt x="73" y="81"/>
                  </a:lnTo>
                  <a:close/>
                  <a:moveTo>
                    <a:pt x="1" y="183"/>
                  </a:moveTo>
                  <a:cubicBezTo>
                    <a:pt x="49" y="183"/>
                    <a:pt x="49" y="183"/>
                    <a:pt x="49" y="183"/>
                  </a:cubicBezTo>
                  <a:cubicBezTo>
                    <a:pt x="50" y="183"/>
                    <a:pt x="53" y="183"/>
                    <a:pt x="58" y="183"/>
                  </a:cubicBezTo>
                  <a:cubicBezTo>
                    <a:pt x="58" y="183"/>
                    <a:pt x="58" y="183"/>
                    <a:pt x="58" y="183"/>
                  </a:cubicBezTo>
                  <a:cubicBezTo>
                    <a:pt x="56" y="182"/>
                    <a:pt x="54" y="181"/>
                    <a:pt x="53" y="180"/>
                  </a:cubicBezTo>
                  <a:cubicBezTo>
                    <a:pt x="1" y="156"/>
                    <a:pt x="1" y="156"/>
                    <a:pt x="1" y="156"/>
                  </a:cubicBezTo>
                  <a:cubicBezTo>
                    <a:pt x="1" y="155"/>
                    <a:pt x="1" y="155"/>
                    <a:pt x="1" y="155"/>
                  </a:cubicBezTo>
                  <a:cubicBezTo>
                    <a:pt x="52" y="131"/>
                    <a:pt x="52" y="131"/>
                    <a:pt x="52" y="131"/>
                  </a:cubicBezTo>
                  <a:cubicBezTo>
                    <a:pt x="54" y="130"/>
                    <a:pt x="56" y="129"/>
                    <a:pt x="59" y="129"/>
                  </a:cubicBezTo>
                  <a:cubicBezTo>
                    <a:pt x="59" y="128"/>
                    <a:pt x="59" y="128"/>
                    <a:pt x="59" y="128"/>
                  </a:cubicBezTo>
                  <a:cubicBezTo>
                    <a:pt x="56" y="129"/>
                    <a:pt x="53" y="129"/>
                    <a:pt x="50" y="129"/>
                  </a:cubicBezTo>
                  <a:cubicBezTo>
                    <a:pt x="1" y="129"/>
                    <a:pt x="1" y="129"/>
                    <a:pt x="1" y="129"/>
                  </a:cubicBezTo>
                  <a:cubicBezTo>
                    <a:pt x="1" y="124"/>
                    <a:pt x="1" y="124"/>
                    <a:pt x="1" y="124"/>
                  </a:cubicBezTo>
                  <a:cubicBezTo>
                    <a:pt x="68" y="124"/>
                    <a:pt x="68" y="124"/>
                    <a:pt x="68" y="124"/>
                  </a:cubicBezTo>
                  <a:cubicBezTo>
                    <a:pt x="68" y="128"/>
                    <a:pt x="68" y="128"/>
                    <a:pt x="68" y="128"/>
                  </a:cubicBezTo>
                  <a:cubicBezTo>
                    <a:pt x="14" y="154"/>
                    <a:pt x="14" y="154"/>
                    <a:pt x="14" y="154"/>
                  </a:cubicBezTo>
                  <a:cubicBezTo>
                    <a:pt x="13" y="154"/>
                    <a:pt x="13" y="154"/>
                    <a:pt x="13" y="154"/>
                  </a:cubicBezTo>
                  <a:cubicBezTo>
                    <a:pt x="12" y="154"/>
                    <a:pt x="11" y="154"/>
                    <a:pt x="11" y="155"/>
                  </a:cubicBezTo>
                  <a:cubicBezTo>
                    <a:pt x="10" y="155"/>
                    <a:pt x="9" y="155"/>
                    <a:pt x="8" y="156"/>
                  </a:cubicBezTo>
                  <a:cubicBezTo>
                    <a:pt x="8" y="156"/>
                    <a:pt x="8" y="156"/>
                    <a:pt x="8" y="156"/>
                  </a:cubicBezTo>
                  <a:cubicBezTo>
                    <a:pt x="10" y="156"/>
                    <a:pt x="10" y="156"/>
                    <a:pt x="10" y="156"/>
                  </a:cubicBezTo>
                  <a:cubicBezTo>
                    <a:pt x="10" y="157"/>
                    <a:pt x="11" y="157"/>
                    <a:pt x="14" y="158"/>
                  </a:cubicBezTo>
                  <a:cubicBezTo>
                    <a:pt x="68" y="183"/>
                    <a:pt x="68" y="183"/>
                    <a:pt x="68" y="183"/>
                  </a:cubicBezTo>
                  <a:cubicBezTo>
                    <a:pt x="68" y="187"/>
                    <a:pt x="68" y="187"/>
                    <a:pt x="68" y="187"/>
                  </a:cubicBezTo>
                  <a:cubicBezTo>
                    <a:pt x="1" y="187"/>
                    <a:pt x="1" y="187"/>
                    <a:pt x="1" y="187"/>
                  </a:cubicBezTo>
                  <a:lnTo>
                    <a:pt x="1" y="183"/>
                  </a:lnTo>
                  <a:close/>
                  <a:moveTo>
                    <a:pt x="70" y="291"/>
                  </a:moveTo>
                  <a:cubicBezTo>
                    <a:pt x="69" y="291"/>
                    <a:pt x="68" y="291"/>
                    <a:pt x="67" y="291"/>
                  </a:cubicBezTo>
                  <a:cubicBezTo>
                    <a:pt x="66" y="290"/>
                    <a:pt x="66" y="290"/>
                    <a:pt x="65" y="289"/>
                  </a:cubicBezTo>
                  <a:cubicBezTo>
                    <a:pt x="65" y="288"/>
                    <a:pt x="64" y="287"/>
                    <a:pt x="64" y="286"/>
                  </a:cubicBezTo>
                  <a:cubicBezTo>
                    <a:pt x="64" y="285"/>
                    <a:pt x="64" y="284"/>
                    <a:pt x="64" y="282"/>
                  </a:cubicBezTo>
                  <a:cubicBezTo>
                    <a:pt x="64" y="281"/>
                    <a:pt x="64" y="280"/>
                    <a:pt x="64" y="280"/>
                  </a:cubicBezTo>
                  <a:cubicBezTo>
                    <a:pt x="64" y="279"/>
                    <a:pt x="64" y="278"/>
                    <a:pt x="64" y="277"/>
                  </a:cubicBezTo>
                  <a:cubicBezTo>
                    <a:pt x="67" y="272"/>
                    <a:pt x="69" y="267"/>
                    <a:pt x="69" y="260"/>
                  </a:cubicBezTo>
                  <a:cubicBezTo>
                    <a:pt x="69" y="255"/>
                    <a:pt x="68" y="250"/>
                    <a:pt x="67" y="246"/>
                  </a:cubicBezTo>
                  <a:cubicBezTo>
                    <a:pt x="65" y="242"/>
                    <a:pt x="63" y="239"/>
                    <a:pt x="60" y="236"/>
                  </a:cubicBezTo>
                  <a:cubicBezTo>
                    <a:pt x="56" y="233"/>
                    <a:pt x="53" y="231"/>
                    <a:pt x="48" y="229"/>
                  </a:cubicBezTo>
                  <a:cubicBezTo>
                    <a:pt x="44" y="228"/>
                    <a:pt x="39" y="227"/>
                    <a:pt x="34" y="227"/>
                  </a:cubicBezTo>
                  <a:cubicBezTo>
                    <a:pt x="29" y="227"/>
                    <a:pt x="24" y="228"/>
                    <a:pt x="20" y="229"/>
                  </a:cubicBezTo>
                  <a:cubicBezTo>
                    <a:pt x="16" y="231"/>
                    <a:pt x="12" y="233"/>
                    <a:pt x="9" y="236"/>
                  </a:cubicBezTo>
                  <a:cubicBezTo>
                    <a:pt x="6" y="238"/>
                    <a:pt x="4" y="242"/>
                    <a:pt x="2" y="245"/>
                  </a:cubicBezTo>
                  <a:cubicBezTo>
                    <a:pt x="0" y="249"/>
                    <a:pt x="0" y="254"/>
                    <a:pt x="0" y="258"/>
                  </a:cubicBezTo>
                  <a:cubicBezTo>
                    <a:pt x="0" y="263"/>
                    <a:pt x="0" y="268"/>
                    <a:pt x="2" y="271"/>
                  </a:cubicBezTo>
                  <a:cubicBezTo>
                    <a:pt x="4" y="275"/>
                    <a:pt x="6" y="279"/>
                    <a:pt x="9" y="282"/>
                  </a:cubicBezTo>
                  <a:cubicBezTo>
                    <a:pt x="12" y="284"/>
                    <a:pt x="16" y="286"/>
                    <a:pt x="20" y="288"/>
                  </a:cubicBezTo>
                  <a:cubicBezTo>
                    <a:pt x="25" y="289"/>
                    <a:pt x="30" y="290"/>
                    <a:pt x="35" y="290"/>
                  </a:cubicBezTo>
                  <a:cubicBezTo>
                    <a:pt x="45" y="290"/>
                    <a:pt x="53" y="287"/>
                    <a:pt x="60" y="282"/>
                  </a:cubicBezTo>
                  <a:cubicBezTo>
                    <a:pt x="60" y="284"/>
                    <a:pt x="60" y="284"/>
                    <a:pt x="60" y="284"/>
                  </a:cubicBezTo>
                  <a:cubicBezTo>
                    <a:pt x="60" y="288"/>
                    <a:pt x="60" y="291"/>
                    <a:pt x="62" y="293"/>
                  </a:cubicBezTo>
                  <a:cubicBezTo>
                    <a:pt x="64" y="295"/>
                    <a:pt x="66" y="296"/>
                    <a:pt x="70" y="296"/>
                  </a:cubicBezTo>
                  <a:cubicBezTo>
                    <a:pt x="71" y="296"/>
                    <a:pt x="72" y="296"/>
                    <a:pt x="73" y="296"/>
                  </a:cubicBezTo>
                  <a:cubicBezTo>
                    <a:pt x="74" y="295"/>
                    <a:pt x="75" y="295"/>
                    <a:pt x="76" y="295"/>
                  </a:cubicBezTo>
                  <a:cubicBezTo>
                    <a:pt x="76" y="290"/>
                    <a:pt x="76" y="290"/>
                    <a:pt x="76" y="290"/>
                  </a:cubicBezTo>
                  <a:cubicBezTo>
                    <a:pt x="74" y="291"/>
                    <a:pt x="72" y="291"/>
                    <a:pt x="70" y="291"/>
                  </a:cubicBezTo>
                  <a:close/>
                  <a:moveTo>
                    <a:pt x="57" y="278"/>
                  </a:moveTo>
                  <a:cubicBezTo>
                    <a:pt x="54" y="281"/>
                    <a:pt x="51" y="282"/>
                    <a:pt x="47" y="284"/>
                  </a:cubicBezTo>
                  <a:cubicBezTo>
                    <a:pt x="44" y="285"/>
                    <a:pt x="39" y="285"/>
                    <a:pt x="35" y="285"/>
                  </a:cubicBezTo>
                  <a:cubicBezTo>
                    <a:pt x="30" y="285"/>
                    <a:pt x="25" y="285"/>
                    <a:pt x="22" y="284"/>
                  </a:cubicBezTo>
                  <a:cubicBezTo>
                    <a:pt x="18" y="282"/>
                    <a:pt x="15" y="280"/>
                    <a:pt x="12" y="278"/>
                  </a:cubicBezTo>
                  <a:cubicBezTo>
                    <a:pt x="9" y="276"/>
                    <a:pt x="7" y="273"/>
                    <a:pt x="6" y="270"/>
                  </a:cubicBezTo>
                  <a:cubicBezTo>
                    <a:pt x="4" y="266"/>
                    <a:pt x="4" y="262"/>
                    <a:pt x="4" y="258"/>
                  </a:cubicBezTo>
                  <a:cubicBezTo>
                    <a:pt x="4" y="254"/>
                    <a:pt x="5" y="251"/>
                    <a:pt x="6" y="247"/>
                  </a:cubicBezTo>
                  <a:cubicBezTo>
                    <a:pt x="7" y="244"/>
                    <a:pt x="9" y="241"/>
                    <a:pt x="12" y="239"/>
                  </a:cubicBezTo>
                  <a:cubicBezTo>
                    <a:pt x="15" y="237"/>
                    <a:pt x="18" y="235"/>
                    <a:pt x="22" y="234"/>
                  </a:cubicBezTo>
                  <a:cubicBezTo>
                    <a:pt x="25" y="233"/>
                    <a:pt x="30" y="232"/>
                    <a:pt x="34" y="232"/>
                  </a:cubicBezTo>
                  <a:cubicBezTo>
                    <a:pt x="39" y="232"/>
                    <a:pt x="43" y="233"/>
                    <a:pt x="47" y="234"/>
                  </a:cubicBezTo>
                  <a:cubicBezTo>
                    <a:pt x="51" y="235"/>
                    <a:pt x="54" y="237"/>
                    <a:pt x="56" y="240"/>
                  </a:cubicBezTo>
                  <a:cubicBezTo>
                    <a:pt x="59" y="242"/>
                    <a:pt x="61" y="245"/>
                    <a:pt x="63" y="248"/>
                  </a:cubicBezTo>
                  <a:cubicBezTo>
                    <a:pt x="64" y="251"/>
                    <a:pt x="65" y="255"/>
                    <a:pt x="65" y="259"/>
                  </a:cubicBezTo>
                  <a:cubicBezTo>
                    <a:pt x="65" y="263"/>
                    <a:pt x="64" y="267"/>
                    <a:pt x="63" y="270"/>
                  </a:cubicBezTo>
                  <a:cubicBezTo>
                    <a:pt x="62" y="273"/>
                    <a:pt x="60" y="276"/>
                    <a:pt x="57" y="278"/>
                  </a:cubicBezTo>
                  <a:close/>
                  <a:moveTo>
                    <a:pt x="1" y="352"/>
                  </a:moveTo>
                  <a:cubicBezTo>
                    <a:pt x="55" y="312"/>
                    <a:pt x="55" y="312"/>
                    <a:pt x="55" y="312"/>
                  </a:cubicBezTo>
                  <a:cubicBezTo>
                    <a:pt x="56" y="311"/>
                    <a:pt x="57" y="310"/>
                    <a:pt x="58" y="309"/>
                  </a:cubicBezTo>
                  <a:cubicBezTo>
                    <a:pt x="59" y="309"/>
                    <a:pt x="59" y="309"/>
                    <a:pt x="59" y="309"/>
                  </a:cubicBezTo>
                  <a:cubicBezTo>
                    <a:pt x="59" y="309"/>
                    <a:pt x="59" y="309"/>
                    <a:pt x="59" y="309"/>
                  </a:cubicBezTo>
                  <a:cubicBezTo>
                    <a:pt x="59" y="309"/>
                    <a:pt x="58" y="309"/>
                    <a:pt x="56" y="309"/>
                  </a:cubicBezTo>
                  <a:cubicBezTo>
                    <a:pt x="1" y="309"/>
                    <a:pt x="1" y="309"/>
                    <a:pt x="1" y="309"/>
                  </a:cubicBezTo>
                  <a:cubicBezTo>
                    <a:pt x="1" y="304"/>
                    <a:pt x="1" y="304"/>
                    <a:pt x="1" y="304"/>
                  </a:cubicBezTo>
                  <a:cubicBezTo>
                    <a:pt x="68" y="304"/>
                    <a:pt x="68" y="304"/>
                    <a:pt x="68" y="304"/>
                  </a:cubicBezTo>
                  <a:cubicBezTo>
                    <a:pt x="68" y="308"/>
                    <a:pt x="68" y="308"/>
                    <a:pt x="68" y="308"/>
                  </a:cubicBezTo>
                  <a:cubicBezTo>
                    <a:pt x="14" y="347"/>
                    <a:pt x="14" y="347"/>
                    <a:pt x="14" y="347"/>
                  </a:cubicBezTo>
                  <a:cubicBezTo>
                    <a:pt x="13" y="348"/>
                    <a:pt x="11" y="349"/>
                    <a:pt x="10" y="350"/>
                  </a:cubicBezTo>
                  <a:cubicBezTo>
                    <a:pt x="10" y="351"/>
                    <a:pt x="10" y="351"/>
                    <a:pt x="10" y="351"/>
                  </a:cubicBezTo>
                  <a:cubicBezTo>
                    <a:pt x="12" y="350"/>
                    <a:pt x="14" y="350"/>
                    <a:pt x="15" y="350"/>
                  </a:cubicBezTo>
                  <a:cubicBezTo>
                    <a:pt x="68" y="350"/>
                    <a:pt x="68" y="350"/>
                    <a:pt x="68" y="350"/>
                  </a:cubicBezTo>
                  <a:cubicBezTo>
                    <a:pt x="68" y="355"/>
                    <a:pt x="68" y="355"/>
                    <a:pt x="68" y="355"/>
                  </a:cubicBezTo>
                  <a:cubicBezTo>
                    <a:pt x="1" y="355"/>
                    <a:pt x="1" y="355"/>
                    <a:pt x="1" y="355"/>
                  </a:cubicBezTo>
                  <a:lnTo>
                    <a:pt x="1" y="35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2" name="Freeform 253">
              <a:extLst>
                <a:ext uri="{FF2B5EF4-FFF2-40B4-BE49-F238E27FC236}">
                  <a16:creationId xmlns:a16="http://schemas.microsoft.com/office/drawing/2014/main" id="{BBAB3F03-EB95-3868-7905-A615FB565782}"/>
                </a:ext>
                <a:ext uri="{C183D7F6-B498-43B3-948B-1728B52AA6E4}">
                  <adec:decorative xmlns:adec="http://schemas.microsoft.com/office/drawing/2017/decorative" val="1"/>
                </a:ext>
              </a:extLst>
            </p:cNvPr>
            <p:cNvSpPr>
              <a:spLocks noEditPoints="1"/>
            </p:cNvSpPr>
            <p:nvPr/>
          </p:nvSpPr>
          <p:spPr bwMode="auto">
            <a:xfrm>
              <a:off x="7150442" y="4414102"/>
              <a:ext cx="1019017" cy="289931"/>
            </a:xfrm>
            <a:custGeom>
              <a:avLst/>
              <a:gdLst>
                <a:gd name="T0" fmla="*/ 149 w 417"/>
                <a:gd name="T1" fmla="*/ 112 h 112"/>
                <a:gd name="T2" fmla="*/ 365 w 417"/>
                <a:gd name="T3" fmla="*/ 44 h 112"/>
                <a:gd name="T4" fmla="*/ 393 w 417"/>
                <a:gd name="T5" fmla="*/ 18 h 112"/>
                <a:gd name="T6" fmla="*/ 43 w 417"/>
                <a:gd name="T7" fmla="*/ 9 h 112"/>
                <a:gd name="T8" fmla="*/ 57 w 417"/>
                <a:gd name="T9" fmla="*/ 56 h 112"/>
                <a:gd name="T10" fmla="*/ 43 w 417"/>
                <a:gd name="T11" fmla="*/ 63 h 112"/>
                <a:gd name="T12" fmla="*/ 18 w 417"/>
                <a:gd name="T13" fmla="*/ 54 h 112"/>
                <a:gd name="T14" fmla="*/ 30 w 417"/>
                <a:gd name="T15" fmla="*/ 43 h 112"/>
                <a:gd name="T16" fmla="*/ 26 w 417"/>
                <a:gd name="T17" fmla="*/ 35 h 112"/>
                <a:gd name="T18" fmla="*/ 13 w 417"/>
                <a:gd name="T19" fmla="*/ 32 h 112"/>
                <a:gd name="T20" fmla="*/ 9 w 417"/>
                <a:gd name="T21" fmla="*/ 22 h 112"/>
                <a:gd name="T22" fmla="*/ 21 w 417"/>
                <a:gd name="T23" fmla="*/ 27 h 112"/>
                <a:gd name="T24" fmla="*/ 33 w 417"/>
                <a:gd name="T25" fmla="*/ 20 h 112"/>
                <a:gd name="T26" fmla="*/ 29 w 417"/>
                <a:gd name="T27" fmla="*/ 4 h 112"/>
                <a:gd name="T28" fmla="*/ 11 w 417"/>
                <a:gd name="T29" fmla="*/ 2 h 112"/>
                <a:gd name="T30" fmla="*/ 0 w 417"/>
                <a:gd name="T31" fmla="*/ 23 h 112"/>
                <a:gd name="T32" fmla="*/ 8 w 417"/>
                <a:gd name="T33" fmla="*/ 55 h 112"/>
                <a:gd name="T34" fmla="*/ 17 w 417"/>
                <a:gd name="T35" fmla="*/ 70 h 112"/>
                <a:gd name="T36" fmla="*/ 35 w 417"/>
                <a:gd name="T37" fmla="*/ 74 h 112"/>
                <a:gd name="T38" fmla="*/ 53 w 417"/>
                <a:gd name="T39" fmla="*/ 70 h 112"/>
                <a:gd name="T40" fmla="*/ 67 w 417"/>
                <a:gd name="T41" fmla="*/ 86 h 112"/>
                <a:gd name="T42" fmla="*/ 138 w 417"/>
                <a:gd name="T43" fmla="*/ 39 h 112"/>
                <a:gd name="T44" fmla="*/ 84 w 417"/>
                <a:gd name="T45" fmla="*/ 65 h 112"/>
                <a:gd name="T46" fmla="*/ 99 w 417"/>
                <a:gd name="T47" fmla="*/ 76 h 112"/>
                <a:gd name="T48" fmla="*/ 110 w 417"/>
                <a:gd name="T49" fmla="*/ 49 h 112"/>
                <a:gd name="T50" fmla="*/ 148 w 417"/>
                <a:gd name="T51" fmla="*/ 86 h 112"/>
                <a:gd name="T52" fmla="*/ 187 w 417"/>
                <a:gd name="T53" fmla="*/ 23 h 112"/>
                <a:gd name="T54" fmla="*/ 177 w 417"/>
                <a:gd name="T55" fmla="*/ 43 h 112"/>
                <a:gd name="T56" fmla="*/ 198 w 417"/>
                <a:gd name="T57" fmla="*/ 71 h 112"/>
                <a:gd name="T58" fmla="*/ 228 w 417"/>
                <a:gd name="T59" fmla="*/ 86 h 112"/>
                <a:gd name="T60" fmla="*/ 290 w 417"/>
                <a:gd name="T61" fmla="*/ 34 h 112"/>
                <a:gd name="T62" fmla="*/ 278 w 417"/>
                <a:gd name="T63" fmla="*/ 30 h 112"/>
                <a:gd name="T64" fmla="*/ 254 w 417"/>
                <a:gd name="T65" fmla="*/ 36 h 112"/>
                <a:gd name="T66" fmla="*/ 249 w 417"/>
                <a:gd name="T67" fmla="*/ 61 h 112"/>
                <a:gd name="T68" fmla="*/ 270 w 417"/>
                <a:gd name="T69" fmla="*/ 75 h 112"/>
                <a:gd name="T70" fmla="*/ 285 w 417"/>
                <a:gd name="T71" fmla="*/ 71 h 112"/>
                <a:gd name="T72" fmla="*/ 300 w 417"/>
                <a:gd name="T73" fmla="*/ 86 h 112"/>
                <a:gd name="T74" fmla="*/ 321 w 417"/>
                <a:gd name="T75" fmla="*/ 86 h 112"/>
                <a:gd name="T76" fmla="*/ 383 w 417"/>
                <a:gd name="T77" fmla="*/ 18 h 112"/>
                <a:gd name="T78" fmla="*/ 355 w 417"/>
                <a:gd name="T79" fmla="*/ 38 h 112"/>
                <a:gd name="T80" fmla="*/ 372 w 417"/>
                <a:gd name="T81" fmla="*/ 83 h 112"/>
                <a:gd name="T82" fmla="*/ 406 w 417"/>
                <a:gd name="T83" fmla="*/ 94 h 112"/>
                <a:gd name="T84" fmla="*/ 388 w 417"/>
                <a:gd name="T85" fmla="*/ 64 h 112"/>
                <a:gd name="T86" fmla="*/ 362 w 417"/>
                <a:gd name="T87" fmla="*/ 69 h 112"/>
                <a:gd name="T88" fmla="*/ 20 w 417"/>
                <a:gd name="T89" fmla="*/ 9 h 112"/>
                <a:gd name="T90" fmla="*/ 24 w 417"/>
                <a:gd name="T91" fmla="*/ 17 h 112"/>
                <a:gd name="T92" fmla="*/ 16 w 417"/>
                <a:gd name="T93" fmla="*/ 16 h 112"/>
                <a:gd name="T94" fmla="*/ 20 w 417"/>
                <a:gd name="T95" fmla="*/ 9 h 112"/>
                <a:gd name="T96" fmla="*/ 94 w 417"/>
                <a:gd name="T97" fmla="*/ 52 h 112"/>
                <a:gd name="T98" fmla="*/ 103 w 417"/>
                <a:gd name="T99" fmla="*/ 52 h 112"/>
                <a:gd name="T100" fmla="*/ 99 w 417"/>
                <a:gd name="T101" fmla="*/ 66 h 112"/>
                <a:gd name="T102" fmla="*/ 188 w 417"/>
                <a:gd name="T103" fmla="*/ 58 h 112"/>
                <a:gd name="T104" fmla="*/ 200 w 417"/>
                <a:gd name="T105" fmla="*/ 31 h 112"/>
                <a:gd name="T106" fmla="*/ 218 w 417"/>
                <a:gd name="T107" fmla="*/ 53 h 112"/>
                <a:gd name="T108" fmla="*/ 283 w 417"/>
                <a:gd name="T109" fmla="*/ 62 h 112"/>
                <a:gd name="T110" fmla="*/ 265 w 417"/>
                <a:gd name="T111" fmla="*/ 65 h 112"/>
                <a:gd name="T112" fmla="*/ 256 w 417"/>
                <a:gd name="T113" fmla="*/ 52 h 112"/>
                <a:gd name="T114" fmla="*/ 264 w 417"/>
                <a:gd name="T115" fmla="*/ 40 h 112"/>
                <a:gd name="T116" fmla="*/ 282 w 417"/>
                <a:gd name="T117" fmla="*/ 40 h 112"/>
                <a:gd name="T118" fmla="*/ 290 w 417"/>
                <a:gd name="T119" fmla="*/ 5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112">
                  <a:moveTo>
                    <a:pt x="124" y="92"/>
                  </a:moveTo>
                  <a:cubicBezTo>
                    <a:pt x="154" y="106"/>
                    <a:pt x="154" y="106"/>
                    <a:pt x="154" y="106"/>
                  </a:cubicBezTo>
                  <a:cubicBezTo>
                    <a:pt x="149" y="112"/>
                    <a:pt x="149" y="112"/>
                    <a:pt x="149" y="112"/>
                  </a:cubicBezTo>
                  <a:cubicBezTo>
                    <a:pt x="119" y="98"/>
                    <a:pt x="119" y="98"/>
                    <a:pt x="119" y="98"/>
                  </a:cubicBezTo>
                  <a:lnTo>
                    <a:pt x="124" y="92"/>
                  </a:lnTo>
                  <a:close/>
                  <a:moveTo>
                    <a:pt x="365" y="44"/>
                  </a:moveTo>
                  <a:cubicBezTo>
                    <a:pt x="368" y="42"/>
                    <a:pt x="373" y="41"/>
                    <a:pt x="380" y="41"/>
                  </a:cubicBezTo>
                  <a:cubicBezTo>
                    <a:pt x="393" y="41"/>
                    <a:pt x="393" y="41"/>
                    <a:pt x="393" y="41"/>
                  </a:cubicBezTo>
                  <a:cubicBezTo>
                    <a:pt x="393" y="18"/>
                    <a:pt x="393" y="18"/>
                    <a:pt x="393" y="18"/>
                  </a:cubicBezTo>
                  <a:cubicBezTo>
                    <a:pt x="417" y="18"/>
                    <a:pt x="417" y="18"/>
                    <a:pt x="417" y="18"/>
                  </a:cubicBezTo>
                  <a:cubicBezTo>
                    <a:pt x="417" y="9"/>
                    <a:pt x="417" y="9"/>
                    <a:pt x="417" y="9"/>
                  </a:cubicBezTo>
                  <a:cubicBezTo>
                    <a:pt x="43" y="9"/>
                    <a:pt x="43" y="9"/>
                    <a:pt x="43" y="9"/>
                  </a:cubicBezTo>
                  <a:cubicBezTo>
                    <a:pt x="43" y="18"/>
                    <a:pt x="43" y="18"/>
                    <a:pt x="43" y="18"/>
                  </a:cubicBezTo>
                  <a:cubicBezTo>
                    <a:pt x="57" y="18"/>
                    <a:pt x="57" y="18"/>
                    <a:pt x="57" y="18"/>
                  </a:cubicBezTo>
                  <a:cubicBezTo>
                    <a:pt x="57" y="56"/>
                    <a:pt x="57" y="56"/>
                    <a:pt x="57" y="56"/>
                  </a:cubicBezTo>
                  <a:cubicBezTo>
                    <a:pt x="56" y="56"/>
                    <a:pt x="55" y="57"/>
                    <a:pt x="54" y="58"/>
                  </a:cubicBezTo>
                  <a:cubicBezTo>
                    <a:pt x="52" y="59"/>
                    <a:pt x="51" y="60"/>
                    <a:pt x="49" y="61"/>
                  </a:cubicBezTo>
                  <a:cubicBezTo>
                    <a:pt x="47" y="61"/>
                    <a:pt x="45" y="62"/>
                    <a:pt x="43" y="63"/>
                  </a:cubicBezTo>
                  <a:cubicBezTo>
                    <a:pt x="40" y="63"/>
                    <a:pt x="38" y="63"/>
                    <a:pt x="36" y="63"/>
                  </a:cubicBezTo>
                  <a:cubicBezTo>
                    <a:pt x="30" y="63"/>
                    <a:pt x="26" y="63"/>
                    <a:pt x="23" y="61"/>
                  </a:cubicBezTo>
                  <a:cubicBezTo>
                    <a:pt x="20" y="59"/>
                    <a:pt x="18" y="57"/>
                    <a:pt x="18" y="54"/>
                  </a:cubicBezTo>
                  <a:cubicBezTo>
                    <a:pt x="18" y="52"/>
                    <a:pt x="19" y="50"/>
                    <a:pt x="20" y="49"/>
                  </a:cubicBezTo>
                  <a:cubicBezTo>
                    <a:pt x="21" y="48"/>
                    <a:pt x="23" y="47"/>
                    <a:pt x="24" y="46"/>
                  </a:cubicBezTo>
                  <a:cubicBezTo>
                    <a:pt x="26" y="45"/>
                    <a:pt x="28" y="44"/>
                    <a:pt x="30" y="43"/>
                  </a:cubicBezTo>
                  <a:cubicBezTo>
                    <a:pt x="32" y="43"/>
                    <a:pt x="34" y="42"/>
                    <a:pt x="35" y="42"/>
                  </a:cubicBezTo>
                  <a:cubicBezTo>
                    <a:pt x="32" y="33"/>
                    <a:pt x="32" y="33"/>
                    <a:pt x="32" y="33"/>
                  </a:cubicBezTo>
                  <a:cubicBezTo>
                    <a:pt x="30" y="33"/>
                    <a:pt x="28" y="34"/>
                    <a:pt x="26" y="35"/>
                  </a:cubicBezTo>
                  <a:cubicBezTo>
                    <a:pt x="25" y="35"/>
                    <a:pt x="23" y="36"/>
                    <a:pt x="21" y="37"/>
                  </a:cubicBezTo>
                  <a:cubicBezTo>
                    <a:pt x="20" y="36"/>
                    <a:pt x="18" y="36"/>
                    <a:pt x="16" y="35"/>
                  </a:cubicBezTo>
                  <a:cubicBezTo>
                    <a:pt x="15" y="34"/>
                    <a:pt x="14" y="33"/>
                    <a:pt x="13" y="32"/>
                  </a:cubicBezTo>
                  <a:cubicBezTo>
                    <a:pt x="12" y="30"/>
                    <a:pt x="11" y="29"/>
                    <a:pt x="10" y="27"/>
                  </a:cubicBezTo>
                  <a:cubicBezTo>
                    <a:pt x="10" y="26"/>
                    <a:pt x="9" y="24"/>
                    <a:pt x="9" y="23"/>
                  </a:cubicBezTo>
                  <a:cubicBezTo>
                    <a:pt x="9" y="22"/>
                    <a:pt x="9" y="22"/>
                    <a:pt x="9" y="22"/>
                  </a:cubicBezTo>
                  <a:cubicBezTo>
                    <a:pt x="9" y="21"/>
                    <a:pt x="9" y="21"/>
                    <a:pt x="9" y="21"/>
                  </a:cubicBezTo>
                  <a:cubicBezTo>
                    <a:pt x="11" y="22"/>
                    <a:pt x="12" y="24"/>
                    <a:pt x="14" y="25"/>
                  </a:cubicBezTo>
                  <a:cubicBezTo>
                    <a:pt x="16" y="26"/>
                    <a:pt x="18" y="26"/>
                    <a:pt x="21" y="27"/>
                  </a:cubicBezTo>
                  <a:cubicBezTo>
                    <a:pt x="22" y="27"/>
                    <a:pt x="24" y="26"/>
                    <a:pt x="25" y="26"/>
                  </a:cubicBezTo>
                  <a:cubicBezTo>
                    <a:pt x="27" y="25"/>
                    <a:pt x="28" y="25"/>
                    <a:pt x="30" y="24"/>
                  </a:cubicBezTo>
                  <a:cubicBezTo>
                    <a:pt x="31" y="23"/>
                    <a:pt x="32" y="21"/>
                    <a:pt x="33" y="20"/>
                  </a:cubicBezTo>
                  <a:cubicBezTo>
                    <a:pt x="34" y="18"/>
                    <a:pt x="34" y="16"/>
                    <a:pt x="34" y="14"/>
                  </a:cubicBezTo>
                  <a:cubicBezTo>
                    <a:pt x="34" y="12"/>
                    <a:pt x="34" y="10"/>
                    <a:pt x="33" y="9"/>
                  </a:cubicBezTo>
                  <a:cubicBezTo>
                    <a:pt x="32" y="7"/>
                    <a:pt x="31" y="5"/>
                    <a:pt x="29" y="4"/>
                  </a:cubicBezTo>
                  <a:cubicBezTo>
                    <a:pt x="28" y="3"/>
                    <a:pt x="27" y="2"/>
                    <a:pt x="25" y="1"/>
                  </a:cubicBezTo>
                  <a:cubicBezTo>
                    <a:pt x="23" y="1"/>
                    <a:pt x="22" y="0"/>
                    <a:pt x="20" y="1"/>
                  </a:cubicBezTo>
                  <a:cubicBezTo>
                    <a:pt x="17" y="1"/>
                    <a:pt x="14" y="1"/>
                    <a:pt x="11" y="2"/>
                  </a:cubicBezTo>
                  <a:cubicBezTo>
                    <a:pt x="9" y="4"/>
                    <a:pt x="7" y="5"/>
                    <a:pt x="5" y="7"/>
                  </a:cubicBezTo>
                  <a:cubicBezTo>
                    <a:pt x="3" y="9"/>
                    <a:pt x="2" y="11"/>
                    <a:pt x="1" y="14"/>
                  </a:cubicBezTo>
                  <a:cubicBezTo>
                    <a:pt x="0" y="17"/>
                    <a:pt x="0" y="20"/>
                    <a:pt x="0" y="23"/>
                  </a:cubicBezTo>
                  <a:cubicBezTo>
                    <a:pt x="0" y="33"/>
                    <a:pt x="4" y="39"/>
                    <a:pt x="13" y="43"/>
                  </a:cubicBezTo>
                  <a:cubicBezTo>
                    <a:pt x="11" y="45"/>
                    <a:pt x="10" y="47"/>
                    <a:pt x="9" y="49"/>
                  </a:cubicBezTo>
                  <a:cubicBezTo>
                    <a:pt x="8" y="51"/>
                    <a:pt x="8" y="53"/>
                    <a:pt x="8" y="55"/>
                  </a:cubicBezTo>
                  <a:cubicBezTo>
                    <a:pt x="8" y="58"/>
                    <a:pt x="8" y="60"/>
                    <a:pt x="9" y="62"/>
                  </a:cubicBezTo>
                  <a:cubicBezTo>
                    <a:pt x="10" y="64"/>
                    <a:pt x="11" y="66"/>
                    <a:pt x="13" y="67"/>
                  </a:cubicBezTo>
                  <a:cubicBezTo>
                    <a:pt x="14" y="68"/>
                    <a:pt x="16" y="69"/>
                    <a:pt x="17" y="70"/>
                  </a:cubicBezTo>
                  <a:cubicBezTo>
                    <a:pt x="19" y="71"/>
                    <a:pt x="21" y="72"/>
                    <a:pt x="23" y="72"/>
                  </a:cubicBezTo>
                  <a:cubicBezTo>
                    <a:pt x="25" y="73"/>
                    <a:pt x="27" y="73"/>
                    <a:pt x="29" y="73"/>
                  </a:cubicBezTo>
                  <a:cubicBezTo>
                    <a:pt x="31" y="74"/>
                    <a:pt x="33" y="74"/>
                    <a:pt x="35" y="74"/>
                  </a:cubicBezTo>
                  <a:cubicBezTo>
                    <a:pt x="38" y="74"/>
                    <a:pt x="40" y="73"/>
                    <a:pt x="42" y="73"/>
                  </a:cubicBezTo>
                  <a:cubicBezTo>
                    <a:pt x="45" y="73"/>
                    <a:pt x="47" y="72"/>
                    <a:pt x="48" y="72"/>
                  </a:cubicBezTo>
                  <a:cubicBezTo>
                    <a:pt x="50" y="71"/>
                    <a:pt x="52" y="70"/>
                    <a:pt x="53" y="70"/>
                  </a:cubicBezTo>
                  <a:cubicBezTo>
                    <a:pt x="55" y="69"/>
                    <a:pt x="56" y="68"/>
                    <a:pt x="57" y="68"/>
                  </a:cubicBezTo>
                  <a:cubicBezTo>
                    <a:pt x="57" y="86"/>
                    <a:pt x="57" y="86"/>
                    <a:pt x="57" y="86"/>
                  </a:cubicBezTo>
                  <a:cubicBezTo>
                    <a:pt x="67" y="86"/>
                    <a:pt x="67" y="86"/>
                    <a:pt x="67" y="86"/>
                  </a:cubicBezTo>
                  <a:cubicBezTo>
                    <a:pt x="67" y="18"/>
                    <a:pt x="67" y="18"/>
                    <a:pt x="67" y="18"/>
                  </a:cubicBezTo>
                  <a:cubicBezTo>
                    <a:pt x="138" y="18"/>
                    <a:pt x="138" y="18"/>
                    <a:pt x="138" y="18"/>
                  </a:cubicBezTo>
                  <a:cubicBezTo>
                    <a:pt x="138" y="39"/>
                    <a:pt x="138" y="39"/>
                    <a:pt x="138" y="39"/>
                  </a:cubicBezTo>
                  <a:cubicBezTo>
                    <a:pt x="103" y="39"/>
                    <a:pt x="103" y="39"/>
                    <a:pt x="103" y="39"/>
                  </a:cubicBezTo>
                  <a:cubicBezTo>
                    <a:pt x="89" y="39"/>
                    <a:pt x="82" y="45"/>
                    <a:pt x="82" y="58"/>
                  </a:cubicBezTo>
                  <a:cubicBezTo>
                    <a:pt x="82" y="60"/>
                    <a:pt x="83" y="63"/>
                    <a:pt x="84" y="65"/>
                  </a:cubicBezTo>
                  <a:cubicBezTo>
                    <a:pt x="84" y="67"/>
                    <a:pt x="85" y="69"/>
                    <a:pt x="87" y="71"/>
                  </a:cubicBezTo>
                  <a:cubicBezTo>
                    <a:pt x="88" y="72"/>
                    <a:pt x="90" y="73"/>
                    <a:pt x="92" y="74"/>
                  </a:cubicBezTo>
                  <a:cubicBezTo>
                    <a:pt x="94" y="75"/>
                    <a:pt x="96" y="76"/>
                    <a:pt x="99" y="76"/>
                  </a:cubicBezTo>
                  <a:cubicBezTo>
                    <a:pt x="109" y="76"/>
                    <a:pt x="114" y="70"/>
                    <a:pt x="114" y="58"/>
                  </a:cubicBezTo>
                  <a:cubicBezTo>
                    <a:pt x="114" y="56"/>
                    <a:pt x="113" y="54"/>
                    <a:pt x="113" y="52"/>
                  </a:cubicBezTo>
                  <a:cubicBezTo>
                    <a:pt x="112" y="51"/>
                    <a:pt x="111" y="50"/>
                    <a:pt x="110" y="49"/>
                  </a:cubicBezTo>
                  <a:cubicBezTo>
                    <a:pt x="138" y="49"/>
                    <a:pt x="138" y="49"/>
                    <a:pt x="138" y="49"/>
                  </a:cubicBezTo>
                  <a:cubicBezTo>
                    <a:pt x="138" y="86"/>
                    <a:pt x="138" y="86"/>
                    <a:pt x="138" y="86"/>
                  </a:cubicBezTo>
                  <a:cubicBezTo>
                    <a:pt x="148" y="86"/>
                    <a:pt x="148" y="86"/>
                    <a:pt x="148" y="86"/>
                  </a:cubicBezTo>
                  <a:cubicBezTo>
                    <a:pt x="148" y="18"/>
                    <a:pt x="148" y="18"/>
                    <a:pt x="148" y="18"/>
                  </a:cubicBezTo>
                  <a:cubicBezTo>
                    <a:pt x="180" y="18"/>
                    <a:pt x="180" y="18"/>
                    <a:pt x="180" y="18"/>
                  </a:cubicBezTo>
                  <a:cubicBezTo>
                    <a:pt x="183" y="18"/>
                    <a:pt x="185" y="20"/>
                    <a:pt x="187" y="23"/>
                  </a:cubicBezTo>
                  <a:cubicBezTo>
                    <a:pt x="189" y="26"/>
                    <a:pt x="190" y="28"/>
                    <a:pt x="190" y="31"/>
                  </a:cubicBezTo>
                  <a:cubicBezTo>
                    <a:pt x="190" y="35"/>
                    <a:pt x="189" y="38"/>
                    <a:pt x="186" y="40"/>
                  </a:cubicBezTo>
                  <a:cubicBezTo>
                    <a:pt x="184" y="42"/>
                    <a:pt x="181" y="43"/>
                    <a:pt x="177" y="43"/>
                  </a:cubicBezTo>
                  <a:cubicBezTo>
                    <a:pt x="175" y="43"/>
                    <a:pt x="173" y="43"/>
                    <a:pt x="171" y="42"/>
                  </a:cubicBezTo>
                  <a:cubicBezTo>
                    <a:pt x="169" y="45"/>
                    <a:pt x="167" y="47"/>
                    <a:pt x="166" y="48"/>
                  </a:cubicBezTo>
                  <a:cubicBezTo>
                    <a:pt x="175" y="63"/>
                    <a:pt x="186" y="71"/>
                    <a:pt x="198" y="71"/>
                  </a:cubicBezTo>
                  <a:cubicBezTo>
                    <a:pt x="205" y="71"/>
                    <a:pt x="212" y="69"/>
                    <a:pt x="218" y="65"/>
                  </a:cubicBezTo>
                  <a:cubicBezTo>
                    <a:pt x="218" y="86"/>
                    <a:pt x="218" y="86"/>
                    <a:pt x="218" y="86"/>
                  </a:cubicBezTo>
                  <a:cubicBezTo>
                    <a:pt x="228" y="86"/>
                    <a:pt x="228" y="86"/>
                    <a:pt x="228" y="86"/>
                  </a:cubicBezTo>
                  <a:cubicBezTo>
                    <a:pt x="228" y="18"/>
                    <a:pt x="228" y="18"/>
                    <a:pt x="228" y="18"/>
                  </a:cubicBezTo>
                  <a:cubicBezTo>
                    <a:pt x="290" y="18"/>
                    <a:pt x="290" y="18"/>
                    <a:pt x="290" y="18"/>
                  </a:cubicBezTo>
                  <a:cubicBezTo>
                    <a:pt x="290" y="34"/>
                    <a:pt x="290" y="34"/>
                    <a:pt x="290" y="34"/>
                  </a:cubicBezTo>
                  <a:cubicBezTo>
                    <a:pt x="289" y="34"/>
                    <a:pt x="288" y="33"/>
                    <a:pt x="287" y="33"/>
                  </a:cubicBezTo>
                  <a:cubicBezTo>
                    <a:pt x="286" y="32"/>
                    <a:pt x="284" y="32"/>
                    <a:pt x="283" y="31"/>
                  </a:cubicBezTo>
                  <a:cubicBezTo>
                    <a:pt x="281" y="31"/>
                    <a:pt x="280" y="31"/>
                    <a:pt x="278" y="30"/>
                  </a:cubicBezTo>
                  <a:cubicBezTo>
                    <a:pt x="276" y="30"/>
                    <a:pt x="274" y="30"/>
                    <a:pt x="272" y="30"/>
                  </a:cubicBezTo>
                  <a:cubicBezTo>
                    <a:pt x="269" y="30"/>
                    <a:pt x="265" y="30"/>
                    <a:pt x="262" y="31"/>
                  </a:cubicBezTo>
                  <a:cubicBezTo>
                    <a:pt x="259" y="32"/>
                    <a:pt x="257" y="34"/>
                    <a:pt x="254" y="36"/>
                  </a:cubicBezTo>
                  <a:cubicBezTo>
                    <a:pt x="252" y="38"/>
                    <a:pt x="250" y="40"/>
                    <a:pt x="249" y="43"/>
                  </a:cubicBezTo>
                  <a:cubicBezTo>
                    <a:pt x="248" y="46"/>
                    <a:pt x="247" y="48"/>
                    <a:pt x="247" y="52"/>
                  </a:cubicBezTo>
                  <a:cubicBezTo>
                    <a:pt x="247" y="55"/>
                    <a:pt x="248" y="58"/>
                    <a:pt x="249" y="61"/>
                  </a:cubicBezTo>
                  <a:cubicBezTo>
                    <a:pt x="250" y="63"/>
                    <a:pt x="252" y="66"/>
                    <a:pt x="254" y="68"/>
                  </a:cubicBezTo>
                  <a:cubicBezTo>
                    <a:pt x="256" y="70"/>
                    <a:pt x="258" y="72"/>
                    <a:pt x="261" y="73"/>
                  </a:cubicBezTo>
                  <a:cubicBezTo>
                    <a:pt x="264" y="74"/>
                    <a:pt x="267" y="75"/>
                    <a:pt x="270" y="75"/>
                  </a:cubicBezTo>
                  <a:cubicBezTo>
                    <a:pt x="271" y="75"/>
                    <a:pt x="273" y="75"/>
                    <a:pt x="275" y="74"/>
                  </a:cubicBezTo>
                  <a:cubicBezTo>
                    <a:pt x="276" y="74"/>
                    <a:pt x="278" y="74"/>
                    <a:pt x="280" y="73"/>
                  </a:cubicBezTo>
                  <a:cubicBezTo>
                    <a:pt x="281" y="73"/>
                    <a:pt x="283" y="72"/>
                    <a:pt x="285" y="71"/>
                  </a:cubicBezTo>
                  <a:cubicBezTo>
                    <a:pt x="286" y="71"/>
                    <a:pt x="288" y="70"/>
                    <a:pt x="290" y="68"/>
                  </a:cubicBezTo>
                  <a:cubicBezTo>
                    <a:pt x="290" y="86"/>
                    <a:pt x="290" y="86"/>
                    <a:pt x="290" y="86"/>
                  </a:cubicBezTo>
                  <a:cubicBezTo>
                    <a:pt x="300" y="86"/>
                    <a:pt x="300" y="86"/>
                    <a:pt x="300" y="86"/>
                  </a:cubicBezTo>
                  <a:cubicBezTo>
                    <a:pt x="300" y="18"/>
                    <a:pt x="300" y="18"/>
                    <a:pt x="300" y="18"/>
                  </a:cubicBezTo>
                  <a:cubicBezTo>
                    <a:pt x="321" y="18"/>
                    <a:pt x="321" y="18"/>
                    <a:pt x="321" y="18"/>
                  </a:cubicBezTo>
                  <a:cubicBezTo>
                    <a:pt x="321" y="86"/>
                    <a:pt x="321" y="86"/>
                    <a:pt x="321" y="86"/>
                  </a:cubicBezTo>
                  <a:cubicBezTo>
                    <a:pt x="331" y="86"/>
                    <a:pt x="331" y="86"/>
                    <a:pt x="331" y="86"/>
                  </a:cubicBezTo>
                  <a:cubicBezTo>
                    <a:pt x="331" y="18"/>
                    <a:pt x="331" y="18"/>
                    <a:pt x="331" y="18"/>
                  </a:cubicBezTo>
                  <a:cubicBezTo>
                    <a:pt x="383" y="18"/>
                    <a:pt x="383" y="18"/>
                    <a:pt x="383" y="18"/>
                  </a:cubicBezTo>
                  <a:cubicBezTo>
                    <a:pt x="383" y="31"/>
                    <a:pt x="383" y="31"/>
                    <a:pt x="383" y="31"/>
                  </a:cubicBezTo>
                  <a:cubicBezTo>
                    <a:pt x="377" y="31"/>
                    <a:pt x="377" y="31"/>
                    <a:pt x="377" y="31"/>
                  </a:cubicBezTo>
                  <a:cubicBezTo>
                    <a:pt x="368" y="31"/>
                    <a:pt x="360" y="33"/>
                    <a:pt x="355" y="38"/>
                  </a:cubicBezTo>
                  <a:cubicBezTo>
                    <a:pt x="350" y="43"/>
                    <a:pt x="347" y="50"/>
                    <a:pt x="347" y="58"/>
                  </a:cubicBezTo>
                  <a:cubicBezTo>
                    <a:pt x="347" y="65"/>
                    <a:pt x="350" y="71"/>
                    <a:pt x="354" y="76"/>
                  </a:cubicBezTo>
                  <a:cubicBezTo>
                    <a:pt x="359" y="81"/>
                    <a:pt x="365" y="83"/>
                    <a:pt x="372" y="83"/>
                  </a:cubicBezTo>
                  <a:cubicBezTo>
                    <a:pt x="381" y="83"/>
                    <a:pt x="387" y="81"/>
                    <a:pt x="391" y="75"/>
                  </a:cubicBezTo>
                  <a:cubicBezTo>
                    <a:pt x="396" y="96"/>
                    <a:pt x="396" y="96"/>
                    <a:pt x="396" y="96"/>
                  </a:cubicBezTo>
                  <a:cubicBezTo>
                    <a:pt x="406" y="94"/>
                    <a:pt x="406" y="94"/>
                    <a:pt x="406" y="94"/>
                  </a:cubicBezTo>
                  <a:cubicBezTo>
                    <a:pt x="397" y="57"/>
                    <a:pt x="397" y="57"/>
                    <a:pt x="397" y="57"/>
                  </a:cubicBezTo>
                  <a:cubicBezTo>
                    <a:pt x="386" y="59"/>
                    <a:pt x="386" y="59"/>
                    <a:pt x="386" y="59"/>
                  </a:cubicBezTo>
                  <a:cubicBezTo>
                    <a:pt x="387" y="62"/>
                    <a:pt x="388" y="64"/>
                    <a:pt x="388" y="64"/>
                  </a:cubicBezTo>
                  <a:cubicBezTo>
                    <a:pt x="388" y="67"/>
                    <a:pt x="386" y="69"/>
                    <a:pt x="382" y="71"/>
                  </a:cubicBezTo>
                  <a:cubicBezTo>
                    <a:pt x="379" y="73"/>
                    <a:pt x="375" y="74"/>
                    <a:pt x="372" y="74"/>
                  </a:cubicBezTo>
                  <a:cubicBezTo>
                    <a:pt x="368" y="74"/>
                    <a:pt x="365" y="72"/>
                    <a:pt x="362" y="69"/>
                  </a:cubicBezTo>
                  <a:cubicBezTo>
                    <a:pt x="359" y="66"/>
                    <a:pt x="358" y="63"/>
                    <a:pt x="358" y="59"/>
                  </a:cubicBezTo>
                  <a:cubicBezTo>
                    <a:pt x="358" y="51"/>
                    <a:pt x="360" y="46"/>
                    <a:pt x="365" y="44"/>
                  </a:cubicBezTo>
                  <a:close/>
                  <a:moveTo>
                    <a:pt x="20" y="9"/>
                  </a:moveTo>
                  <a:cubicBezTo>
                    <a:pt x="22" y="9"/>
                    <a:pt x="23" y="10"/>
                    <a:pt x="24" y="10"/>
                  </a:cubicBezTo>
                  <a:cubicBezTo>
                    <a:pt x="25" y="11"/>
                    <a:pt x="25" y="13"/>
                    <a:pt x="25" y="14"/>
                  </a:cubicBezTo>
                  <a:cubicBezTo>
                    <a:pt x="25" y="16"/>
                    <a:pt x="25" y="17"/>
                    <a:pt x="24" y="17"/>
                  </a:cubicBezTo>
                  <a:cubicBezTo>
                    <a:pt x="23" y="18"/>
                    <a:pt x="22" y="18"/>
                    <a:pt x="21" y="18"/>
                  </a:cubicBezTo>
                  <a:cubicBezTo>
                    <a:pt x="19" y="18"/>
                    <a:pt x="19" y="18"/>
                    <a:pt x="18" y="18"/>
                  </a:cubicBezTo>
                  <a:cubicBezTo>
                    <a:pt x="17" y="17"/>
                    <a:pt x="16" y="17"/>
                    <a:pt x="16" y="16"/>
                  </a:cubicBezTo>
                  <a:cubicBezTo>
                    <a:pt x="15" y="16"/>
                    <a:pt x="15" y="15"/>
                    <a:pt x="14" y="14"/>
                  </a:cubicBezTo>
                  <a:cubicBezTo>
                    <a:pt x="14" y="14"/>
                    <a:pt x="13" y="13"/>
                    <a:pt x="13" y="12"/>
                  </a:cubicBezTo>
                  <a:cubicBezTo>
                    <a:pt x="15" y="10"/>
                    <a:pt x="17" y="9"/>
                    <a:pt x="20" y="9"/>
                  </a:cubicBezTo>
                  <a:close/>
                  <a:moveTo>
                    <a:pt x="99" y="66"/>
                  </a:moveTo>
                  <a:cubicBezTo>
                    <a:pt x="94" y="66"/>
                    <a:pt x="92" y="64"/>
                    <a:pt x="92" y="58"/>
                  </a:cubicBezTo>
                  <a:cubicBezTo>
                    <a:pt x="92" y="56"/>
                    <a:pt x="92" y="54"/>
                    <a:pt x="94" y="52"/>
                  </a:cubicBezTo>
                  <a:cubicBezTo>
                    <a:pt x="95" y="51"/>
                    <a:pt x="97" y="50"/>
                    <a:pt x="100" y="49"/>
                  </a:cubicBezTo>
                  <a:cubicBezTo>
                    <a:pt x="100" y="49"/>
                    <a:pt x="101" y="50"/>
                    <a:pt x="102" y="50"/>
                  </a:cubicBezTo>
                  <a:cubicBezTo>
                    <a:pt x="102" y="51"/>
                    <a:pt x="103" y="52"/>
                    <a:pt x="103" y="52"/>
                  </a:cubicBezTo>
                  <a:cubicBezTo>
                    <a:pt x="104" y="53"/>
                    <a:pt x="104" y="54"/>
                    <a:pt x="104" y="55"/>
                  </a:cubicBezTo>
                  <a:cubicBezTo>
                    <a:pt x="104" y="56"/>
                    <a:pt x="105" y="57"/>
                    <a:pt x="105" y="58"/>
                  </a:cubicBezTo>
                  <a:cubicBezTo>
                    <a:pt x="105" y="63"/>
                    <a:pt x="103" y="66"/>
                    <a:pt x="99" y="66"/>
                  </a:cubicBezTo>
                  <a:close/>
                  <a:moveTo>
                    <a:pt x="218" y="53"/>
                  </a:moveTo>
                  <a:cubicBezTo>
                    <a:pt x="212" y="58"/>
                    <a:pt x="205" y="61"/>
                    <a:pt x="198" y="61"/>
                  </a:cubicBezTo>
                  <a:cubicBezTo>
                    <a:pt x="195" y="61"/>
                    <a:pt x="191" y="60"/>
                    <a:pt x="188" y="58"/>
                  </a:cubicBezTo>
                  <a:cubicBezTo>
                    <a:pt x="184" y="56"/>
                    <a:pt x="181" y="54"/>
                    <a:pt x="180" y="52"/>
                  </a:cubicBezTo>
                  <a:cubicBezTo>
                    <a:pt x="185" y="52"/>
                    <a:pt x="190" y="50"/>
                    <a:pt x="194" y="45"/>
                  </a:cubicBezTo>
                  <a:cubicBezTo>
                    <a:pt x="198" y="41"/>
                    <a:pt x="200" y="37"/>
                    <a:pt x="200" y="31"/>
                  </a:cubicBezTo>
                  <a:cubicBezTo>
                    <a:pt x="200" y="26"/>
                    <a:pt x="199" y="22"/>
                    <a:pt x="195" y="18"/>
                  </a:cubicBezTo>
                  <a:cubicBezTo>
                    <a:pt x="218" y="18"/>
                    <a:pt x="218" y="18"/>
                    <a:pt x="218" y="18"/>
                  </a:cubicBezTo>
                  <a:lnTo>
                    <a:pt x="218" y="53"/>
                  </a:lnTo>
                  <a:close/>
                  <a:moveTo>
                    <a:pt x="290" y="57"/>
                  </a:moveTo>
                  <a:cubicBezTo>
                    <a:pt x="289" y="58"/>
                    <a:pt x="289" y="58"/>
                    <a:pt x="287" y="59"/>
                  </a:cubicBezTo>
                  <a:cubicBezTo>
                    <a:pt x="286" y="60"/>
                    <a:pt x="285" y="61"/>
                    <a:pt x="283" y="62"/>
                  </a:cubicBezTo>
                  <a:cubicBezTo>
                    <a:pt x="282" y="63"/>
                    <a:pt x="280" y="64"/>
                    <a:pt x="278" y="65"/>
                  </a:cubicBezTo>
                  <a:cubicBezTo>
                    <a:pt x="276" y="65"/>
                    <a:pt x="273" y="66"/>
                    <a:pt x="271" y="66"/>
                  </a:cubicBezTo>
                  <a:cubicBezTo>
                    <a:pt x="269" y="66"/>
                    <a:pt x="267" y="65"/>
                    <a:pt x="265" y="65"/>
                  </a:cubicBezTo>
                  <a:cubicBezTo>
                    <a:pt x="263" y="64"/>
                    <a:pt x="262" y="63"/>
                    <a:pt x="261" y="62"/>
                  </a:cubicBezTo>
                  <a:cubicBezTo>
                    <a:pt x="259" y="61"/>
                    <a:pt x="258" y="59"/>
                    <a:pt x="258" y="58"/>
                  </a:cubicBezTo>
                  <a:cubicBezTo>
                    <a:pt x="257" y="56"/>
                    <a:pt x="256" y="54"/>
                    <a:pt x="256" y="52"/>
                  </a:cubicBezTo>
                  <a:cubicBezTo>
                    <a:pt x="256" y="51"/>
                    <a:pt x="257" y="50"/>
                    <a:pt x="257" y="48"/>
                  </a:cubicBezTo>
                  <a:cubicBezTo>
                    <a:pt x="257" y="47"/>
                    <a:pt x="258" y="45"/>
                    <a:pt x="259" y="44"/>
                  </a:cubicBezTo>
                  <a:cubicBezTo>
                    <a:pt x="260" y="42"/>
                    <a:pt x="262" y="41"/>
                    <a:pt x="264" y="40"/>
                  </a:cubicBezTo>
                  <a:cubicBezTo>
                    <a:pt x="266" y="39"/>
                    <a:pt x="269" y="38"/>
                    <a:pt x="273" y="38"/>
                  </a:cubicBezTo>
                  <a:cubicBezTo>
                    <a:pt x="274" y="38"/>
                    <a:pt x="276" y="38"/>
                    <a:pt x="277" y="39"/>
                  </a:cubicBezTo>
                  <a:cubicBezTo>
                    <a:pt x="279" y="39"/>
                    <a:pt x="280" y="39"/>
                    <a:pt x="282" y="40"/>
                  </a:cubicBezTo>
                  <a:cubicBezTo>
                    <a:pt x="283" y="40"/>
                    <a:pt x="285" y="41"/>
                    <a:pt x="286" y="42"/>
                  </a:cubicBezTo>
                  <a:cubicBezTo>
                    <a:pt x="287" y="42"/>
                    <a:pt x="289" y="43"/>
                    <a:pt x="290" y="43"/>
                  </a:cubicBezTo>
                  <a:lnTo>
                    <a:pt x="290" y="57"/>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3" name="Freeform 242">
              <a:extLst>
                <a:ext uri="{FF2B5EF4-FFF2-40B4-BE49-F238E27FC236}">
                  <a16:creationId xmlns:a16="http://schemas.microsoft.com/office/drawing/2014/main" id="{3B81FEA0-0479-C4EE-27CF-1F2208D7CC75}"/>
                </a:ext>
                <a:ext uri="{C183D7F6-B498-43B3-948B-1728B52AA6E4}">
                  <adec:decorative xmlns:adec="http://schemas.microsoft.com/office/drawing/2017/decorative" val="1"/>
                </a:ext>
              </a:extLst>
            </p:cNvPr>
            <p:cNvSpPr>
              <a:spLocks noEditPoints="1"/>
            </p:cNvSpPr>
            <p:nvPr/>
          </p:nvSpPr>
          <p:spPr bwMode="auto">
            <a:xfrm>
              <a:off x="3975572" y="3289385"/>
              <a:ext cx="171559" cy="683801"/>
            </a:xfrm>
            <a:custGeom>
              <a:avLst/>
              <a:gdLst>
                <a:gd name="T0" fmla="*/ 21 w 70"/>
                <a:gd name="T1" fmla="*/ 4 h 264"/>
                <a:gd name="T2" fmla="*/ 0 w 70"/>
                <a:gd name="T3" fmla="*/ 0 h 264"/>
                <a:gd name="T4" fmla="*/ 15 w 70"/>
                <a:gd name="T5" fmla="*/ 6 h 264"/>
                <a:gd name="T6" fmla="*/ 0 w 70"/>
                <a:gd name="T7" fmla="*/ 45 h 264"/>
                <a:gd name="T8" fmla="*/ 21 w 70"/>
                <a:gd name="T9" fmla="*/ 51 h 264"/>
                <a:gd name="T10" fmla="*/ 70 w 70"/>
                <a:gd name="T11" fmla="*/ 43 h 264"/>
                <a:gd name="T12" fmla="*/ 44 w 70"/>
                <a:gd name="T13" fmla="*/ 13 h 264"/>
                <a:gd name="T14" fmla="*/ 21 w 70"/>
                <a:gd name="T15" fmla="*/ 37 h 264"/>
                <a:gd name="T16" fmla="*/ 42 w 70"/>
                <a:gd name="T17" fmla="*/ 19 h 264"/>
                <a:gd name="T18" fmla="*/ 64 w 70"/>
                <a:gd name="T19" fmla="*/ 37 h 264"/>
                <a:gd name="T20" fmla="*/ 54 w 70"/>
                <a:gd name="T21" fmla="*/ 59 h 264"/>
                <a:gd name="T22" fmla="*/ 40 w 70"/>
                <a:gd name="T23" fmla="*/ 70 h 264"/>
                <a:gd name="T24" fmla="*/ 37 w 70"/>
                <a:gd name="T25" fmla="*/ 66 h 264"/>
                <a:gd name="T26" fmla="*/ 15 w 70"/>
                <a:gd name="T27" fmla="*/ 55 h 264"/>
                <a:gd name="T28" fmla="*/ 31 w 70"/>
                <a:gd name="T29" fmla="*/ 70 h 264"/>
                <a:gd name="T30" fmla="*/ 38 w 70"/>
                <a:gd name="T31" fmla="*/ 78 h 264"/>
                <a:gd name="T32" fmla="*/ 15 w 70"/>
                <a:gd name="T33" fmla="*/ 86 h 264"/>
                <a:gd name="T34" fmla="*/ 70 w 70"/>
                <a:gd name="T35" fmla="*/ 92 h 264"/>
                <a:gd name="T36" fmla="*/ 65 w 70"/>
                <a:gd name="T37" fmla="*/ 63 h 264"/>
                <a:gd name="T38" fmla="*/ 44 w 70"/>
                <a:gd name="T39" fmla="*/ 86 h 264"/>
                <a:gd name="T40" fmla="*/ 47 w 70"/>
                <a:gd name="T41" fmla="*/ 68 h 264"/>
                <a:gd name="T42" fmla="*/ 61 w 70"/>
                <a:gd name="T43" fmla="*/ 68 h 264"/>
                <a:gd name="T44" fmla="*/ 64 w 70"/>
                <a:gd name="T45" fmla="*/ 86 h 264"/>
                <a:gd name="T46" fmla="*/ 15 w 70"/>
                <a:gd name="T47" fmla="*/ 135 h 264"/>
                <a:gd name="T48" fmla="*/ 42 w 70"/>
                <a:gd name="T49" fmla="*/ 113 h 264"/>
                <a:gd name="T50" fmla="*/ 15 w 70"/>
                <a:gd name="T51" fmla="*/ 113 h 264"/>
                <a:gd name="T52" fmla="*/ 70 w 70"/>
                <a:gd name="T53" fmla="*/ 106 h 264"/>
                <a:gd name="T54" fmla="*/ 44 w 70"/>
                <a:gd name="T55" fmla="*/ 113 h 264"/>
                <a:gd name="T56" fmla="*/ 46 w 70"/>
                <a:gd name="T57" fmla="*/ 114 h 264"/>
                <a:gd name="T58" fmla="*/ 70 w 70"/>
                <a:gd name="T59" fmla="*/ 143 h 264"/>
                <a:gd name="T60" fmla="*/ 15 w 70"/>
                <a:gd name="T61" fmla="*/ 144 h 264"/>
                <a:gd name="T62" fmla="*/ 31 w 70"/>
                <a:gd name="T63" fmla="*/ 172 h 264"/>
                <a:gd name="T64" fmla="*/ 14 w 70"/>
                <a:gd name="T65" fmla="*/ 154 h 264"/>
                <a:gd name="T66" fmla="*/ 22 w 70"/>
                <a:gd name="T67" fmla="*/ 147 h 264"/>
                <a:gd name="T68" fmla="*/ 22 w 70"/>
                <a:gd name="T69" fmla="*/ 159 h 264"/>
                <a:gd name="T70" fmla="*/ 70 w 70"/>
                <a:gd name="T71" fmla="*/ 147 h 264"/>
                <a:gd name="T72" fmla="*/ 40 w 70"/>
                <a:gd name="T73" fmla="*/ 167 h 264"/>
                <a:gd name="T74" fmla="*/ 37 w 70"/>
                <a:gd name="T75" fmla="*/ 168 h 264"/>
                <a:gd name="T76" fmla="*/ 70 w 70"/>
                <a:gd name="T77" fmla="*/ 182 h 264"/>
                <a:gd name="T78" fmla="*/ 64 w 70"/>
                <a:gd name="T79" fmla="*/ 223 h 264"/>
                <a:gd name="T80" fmla="*/ 46 w 70"/>
                <a:gd name="T81" fmla="*/ 202 h 264"/>
                <a:gd name="T82" fmla="*/ 70 w 70"/>
                <a:gd name="T83" fmla="*/ 196 h 264"/>
                <a:gd name="T84" fmla="*/ 15 w 70"/>
                <a:gd name="T85" fmla="*/ 202 h 264"/>
                <a:gd name="T86" fmla="*/ 40 w 70"/>
                <a:gd name="T87" fmla="*/ 215 h 264"/>
                <a:gd name="T88" fmla="*/ 14 w 70"/>
                <a:gd name="T89" fmla="*/ 239 h 264"/>
                <a:gd name="T90" fmla="*/ 43 w 70"/>
                <a:gd name="T91" fmla="*/ 264 h 264"/>
                <a:gd name="T92" fmla="*/ 70 w 70"/>
                <a:gd name="T93" fmla="*/ 240 h 264"/>
                <a:gd name="T94" fmla="*/ 59 w 70"/>
                <a:gd name="T95" fmla="*/ 253 h 264"/>
                <a:gd name="T96" fmla="*/ 26 w 70"/>
                <a:gd name="T97" fmla="*/ 253 h 264"/>
                <a:gd name="T98" fmla="*/ 26 w 70"/>
                <a:gd name="T99" fmla="*/ 226 h 264"/>
                <a:gd name="T100" fmla="*/ 59 w 70"/>
                <a:gd name="T101" fmla="*/ 226 h 264"/>
                <a:gd name="T102" fmla="*/ 59 w 70"/>
                <a:gd name="T103"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264">
                  <a:moveTo>
                    <a:pt x="44" y="13"/>
                  </a:moveTo>
                  <a:cubicBezTo>
                    <a:pt x="35" y="11"/>
                    <a:pt x="27" y="8"/>
                    <a:pt x="21" y="4"/>
                  </a:cubicBezTo>
                  <a:cubicBezTo>
                    <a:pt x="21" y="0"/>
                    <a:pt x="21" y="0"/>
                    <a:pt x="21" y="0"/>
                  </a:cubicBezTo>
                  <a:cubicBezTo>
                    <a:pt x="0" y="0"/>
                    <a:pt x="0" y="0"/>
                    <a:pt x="0" y="0"/>
                  </a:cubicBezTo>
                  <a:cubicBezTo>
                    <a:pt x="0" y="6"/>
                    <a:pt x="0" y="6"/>
                    <a:pt x="0" y="6"/>
                  </a:cubicBezTo>
                  <a:cubicBezTo>
                    <a:pt x="15" y="6"/>
                    <a:pt x="15" y="6"/>
                    <a:pt x="15" y="6"/>
                  </a:cubicBezTo>
                  <a:cubicBezTo>
                    <a:pt x="15" y="45"/>
                    <a:pt x="15" y="45"/>
                    <a:pt x="15" y="45"/>
                  </a:cubicBezTo>
                  <a:cubicBezTo>
                    <a:pt x="0" y="45"/>
                    <a:pt x="0" y="45"/>
                    <a:pt x="0" y="45"/>
                  </a:cubicBezTo>
                  <a:cubicBezTo>
                    <a:pt x="0" y="51"/>
                    <a:pt x="0" y="51"/>
                    <a:pt x="0" y="51"/>
                  </a:cubicBezTo>
                  <a:cubicBezTo>
                    <a:pt x="21" y="51"/>
                    <a:pt x="21" y="51"/>
                    <a:pt x="21" y="51"/>
                  </a:cubicBezTo>
                  <a:cubicBezTo>
                    <a:pt x="21" y="43"/>
                    <a:pt x="21" y="43"/>
                    <a:pt x="21" y="43"/>
                  </a:cubicBezTo>
                  <a:cubicBezTo>
                    <a:pt x="70" y="43"/>
                    <a:pt x="70" y="43"/>
                    <a:pt x="70" y="43"/>
                  </a:cubicBezTo>
                  <a:cubicBezTo>
                    <a:pt x="70" y="18"/>
                    <a:pt x="70" y="18"/>
                    <a:pt x="70" y="18"/>
                  </a:cubicBezTo>
                  <a:cubicBezTo>
                    <a:pt x="62" y="17"/>
                    <a:pt x="53" y="16"/>
                    <a:pt x="44" y="13"/>
                  </a:cubicBezTo>
                  <a:close/>
                  <a:moveTo>
                    <a:pt x="64" y="37"/>
                  </a:moveTo>
                  <a:cubicBezTo>
                    <a:pt x="21" y="37"/>
                    <a:pt x="21" y="37"/>
                    <a:pt x="21" y="37"/>
                  </a:cubicBezTo>
                  <a:cubicBezTo>
                    <a:pt x="21" y="11"/>
                    <a:pt x="21" y="11"/>
                    <a:pt x="21" y="11"/>
                  </a:cubicBezTo>
                  <a:cubicBezTo>
                    <a:pt x="26" y="14"/>
                    <a:pt x="33" y="16"/>
                    <a:pt x="42" y="19"/>
                  </a:cubicBezTo>
                  <a:cubicBezTo>
                    <a:pt x="50" y="21"/>
                    <a:pt x="57" y="23"/>
                    <a:pt x="64" y="23"/>
                  </a:cubicBezTo>
                  <a:lnTo>
                    <a:pt x="64" y="37"/>
                  </a:lnTo>
                  <a:close/>
                  <a:moveTo>
                    <a:pt x="65" y="63"/>
                  </a:moveTo>
                  <a:cubicBezTo>
                    <a:pt x="63" y="60"/>
                    <a:pt x="59" y="59"/>
                    <a:pt x="54" y="59"/>
                  </a:cubicBezTo>
                  <a:cubicBezTo>
                    <a:pt x="51" y="59"/>
                    <a:pt x="47" y="60"/>
                    <a:pt x="45" y="62"/>
                  </a:cubicBezTo>
                  <a:cubicBezTo>
                    <a:pt x="42" y="64"/>
                    <a:pt x="41" y="66"/>
                    <a:pt x="40" y="70"/>
                  </a:cubicBezTo>
                  <a:cubicBezTo>
                    <a:pt x="40" y="70"/>
                    <a:pt x="40" y="70"/>
                    <a:pt x="40" y="70"/>
                  </a:cubicBezTo>
                  <a:cubicBezTo>
                    <a:pt x="39" y="69"/>
                    <a:pt x="38" y="67"/>
                    <a:pt x="37" y="66"/>
                  </a:cubicBezTo>
                  <a:cubicBezTo>
                    <a:pt x="36" y="65"/>
                    <a:pt x="34" y="64"/>
                    <a:pt x="33" y="64"/>
                  </a:cubicBezTo>
                  <a:cubicBezTo>
                    <a:pt x="15" y="55"/>
                    <a:pt x="15" y="55"/>
                    <a:pt x="15" y="55"/>
                  </a:cubicBezTo>
                  <a:cubicBezTo>
                    <a:pt x="15" y="63"/>
                    <a:pt x="15" y="63"/>
                    <a:pt x="15" y="63"/>
                  </a:cubicBezTo>
                  <a:cubicBezTo>
                    <a:pt x="31" y="70"/>
                    <a:pt x="31" y="70"/>
                    <a:pt x="31" y="70"/>
                  </a:cubicBezTo>
                  <a:cubicBezTo>
                    <a:pt x="34" y="71"/>
                    <a:pt x="36" y="72"/>
                    <a:pt x="37" y="74"/>
                  </a:cubicBezTo>
                  <a:cubicBezTo>
                    <a:pt x="38" y="75"/>
                    <a:pt x="38" y="76"/>
                    <a:pt x="38" y="78"/>
                  </a:cubicBezTo>
                  <a:cubicBezTo>
                    <a:pt x="38" y="86"/>
                    <a:pt x="38" y="86"/>
                    <a:pt x="38" y="86"/>
                  </a:cubicBezTo>
                  <a:cubicBezTo>
                    <a:pt x="15" y="86"/>
                    <a:pt x="15" y="86"/>
                    <a:pt x="15" y="86"/>
                  </a:cubicBezTo>
                  <a:cubicBezTo>
                    <a:pt x="15" y="92"/>
                    <a:pt x="15" y="92"/>
                    <a:pt x="15" y="92"/>
                  </a:cubicBezTo>
                  <a:cubicBezTo>
                    <a:pt x="70" y="92"/>
                    <a:pt x="70" y="92"/>
                    <a:pt x="70" y="92"/>
                  </a:cubicBezTo>
                  <a:cubicBezTo>
                    <a:pt x="70" y="76"/>
                    <a:pt x="70" y="76"/>
                    <a:pt x="70" y="76"/>
                  </a:cubicBezTo>
                  <a:cubicBezTo>
                    <a:pt x="70" y="71"/>
                    <a:pt x="68" y="67"/>
                    <a:pt x="65" y="63"/>
                  </a:cubicBezTo>
                  <a:close/>
                  <a:moveTo>
                    <a:pt x="64" y="86"/>
                  </a:moveTo>
                  <a:cubicBezTo>
                    <a:pt x="44" y="86"/>
                    <a:pt x="44" y="86"/>
                    <a:pt x="44" y="86"/>
                  </a:cubicBezTo>
                  <a:cubicBezTo>
                    <a:pt x="44" y="77"/>
                    <a:pt x="44" y="77"/>
                    <a:pt x="44" y="77"/>
                  </a:cubicBezTo>
                  <a:cubicBezTo>
                    <a:pt x="44" y="73"/>
                    <a:pt x="45" y="70"/>
                    <a:pt x="47" y="68"/>
                  </a:cubicBezTo>
                  <a:cubicBezTo>
                    <a:pt x="48" y="66"/>
                    <a:pt x="51" y="65"/>
                    <a:pt x="54" y="65"/>
                  </a:cubicBezTo>
                  <a:cubicBezTo>
                    <a:pt x="57" y="65"/>
                    <a:pt x="59" y="66"/>
                    <a:pt x="61" y="68"/>
                  </a:cubicBezTo>
                  <a:cubicBezTo>
                    <a:pt x="63" y="70"/>
                    <a:pt x="64" y="73"/>
                    <a:pt x="64" y="77"/>
                  </a:cubicBezTo>
                  <a:lnTo>
                    <a:pt x="64" y="86"/>
                  </a:lnTo>
                  <a:close/>
                  <a:moveTo>
                    <a:pt x="15" y="144"/>
                  </a:moveTo>
                  <a:cubicBezTo>
                    <a:pt x="15" y="135"/>
                    <a:pt x="15" y="135"/>
                    <a:pt x="15" y="135"/>
                  </a:cubicBezTo>
                  <a:cubicBezTo>
                    <a:pt x="40" y="114"/>
                    <a:pt x="40" y="114"/>
                    <a:pt x="40" y="114"/>
                  </a:cubicBezTo>
                  <a:cubicBezTo>
                    <a:pt x="41" y="114"/>
                    <a:pt x="42" y="113"/>
                    <a:pt x="42" y="113"/>
                  </a:cubicBezTo>
                  <a:cubicBezTo>
                    <a:pt x="42" y="113"/>
                    <a:pt x="42" y="113"/>
                    <a:pt x="42" y="113"/>
                  </a:cubicBezTo>
                  <a:cubicBezTo>
                    <a:pt x="15" y="113"/>
                    <a:pt x="15" y="113"/>
                    <a:pt x="15" y="113"/>
                  </a:cubicBezTo>
                  <a:cubicBezTo>
                    <a:pt x="15" y="106"/>
                    <a:pt x="15" y="106"/>
                    <a:pt x="15" y="106"/>
                  </a:cubicBezTo>
                  <a:cubicBezTo>
                    <a:pt x="70" y="106"/>
                    <a:pt x="70" y="106"/>
                    <a:pt x="70" y="106"/>
                  </a:cubicBezTo>
                  <a:cubicBezTo>
                    <a:pt x="70" y="113"/>
                    <a:pt x="70" y="113"/>
                    <a:pt x="70" y="113"/>
                  </a:cubicBezTo>
                  <a:cubicBezTo>
                    <a:pt x="44" y="113"/>
                    <a:pt x="44" y="113"/>
                    <a:pt x="44" y="113"/>
                  </a:cubicBezTo>
                  <a:cubicBezTo>
                    <a:pt x="44" y="113"/>
                    <a:pt x="44" y="113"/>
                    <a:pt x="44" y="113"/>
                  </a:cubicBezTo>
                  <a:cubicBezTo>
                    <a:pt x="44" y="113"/>
                    <a:pt x="45" y="114"/>
                    <a:pt x="46" y="114"/>
                  </a:cubicBezTo>
                  <a:cubicBezTo>
                    <a:pt x="70" y="135"/>
                    <a:pt x="70" y="135"/>
                    <a:pt x="70" y="135"/>
                  </a:cubicBezTo>
                  <a:cubicBezTo>
                    <a:pt x="70" y="143"/>
                    <a:pt x="70" y="143"/>
                    <a:pt x="70" y="143"/>
                  </a:cubicBezTo>
                  <a:cubicBezTo>
                    <a:pt x="43" y="119"/>
                    <a:pt x="43" y="119"/>
                    <a:pt x="43" y="119"/>
                  </a:cubicBezTo>
                  <a:lnTo>
                    <a:pt x="15" y="144"/>
                  </a:lnTo>
                  <a:close/>
                  <a:moveTo>
                    <a:pt x="70" y="189"/>
                  </a:moveTo>
                  <a:cubicBezTo>
                    <a:pt x="31" y="172"/>
                    <a:pt x="31" y="172"/>
                    <a:pt x="31" y="172"/>
                  </a:cubicBezTo>
                  <a:cubicBezTo>
                    <a:pt x="25" y="169"/>
                    <a:pt x="20" y="166"/>
                    <a:pt x="18" y="163"/>
                  </a:cubicBezTo>
                  <a:cubicBezTo>
                    <a:pt x="15" y="161"/>
                    <a:pt x="14" y="158"/>
                    <a:pt x="14" y="154"/>
                  </a:cubicBezTo>
                  <a:cubicBezTo>
                    <a:pt x="14" y="152"/>
                    <a:pt x="14" y="149"/>
                    <a:pt x="15" y="147"/>
                  </a:cubicBezTo>
                  <a:cubicBezTo>
                    <a:pt x="22" y="147"/>
                    <a:pt x="22" y="147"/>
                    <a:pt x="22" y="147"/>
                  </a:cubicBezTo>
                  <a:cubicBezTo>
                    <a:pt x="20" y="150"/>
                    <a:pt x="20" y="152"/>
                    <a:pt x="20" y="154"/>
                  </a:cubicBezTo>
                  <a:cubicBezTo>
                    <a:pt x="20" y="156"/>
                    <a:pt x="21" y="158"/>
                    <a:pt x="22" y="159"/>
                  </a:cubicBezTo>
                  <a:cubicBezTo>
                    <a:pt x="24" y="161"/>
                    <a:pt x="27" y="163"/>
                    <a:pt x="31" y="165"/>
                  </a:cubicBezTo>
                  <a:cubicBezTo>
                    <a:pt x="70" y="147"/>
                    <a:pt x="70" y="147"/>
                    <a:pt x="70" y="147"/>
                  </a:cubicBezTo>
                  <a:cubicBezTo>
                    <a:pt x="70" y="154"/>
                    <a:pt x="70" y="154"/>
                    <a:pt x="70" y="154"/>
                  </a:cubicBezTo>
                  <a:cubicBezTo>
                    <a:pt x="40" y="167"/>
                    <a:pt x="40" y="167"/>
                    <a:pt x="40" y="167"/>
                  </a:cubicBezTo>
                  <a:cubicBezTo>
                    <a:pt x="40" y="167"/>
                    <a:pt x="39" y="168"/>
                    <a:pt x="37" y="168"/>
                  </a:cubicBezTo>
                  <a:cubicBezTo>
                    <a:pt x="37" y="168"/>
                    <a:pt x="37" y="168"/>
                    <a:pt x="37" y="168"/>
                  </a:cubicBezTo>
                  <a:cubicBezTo>
                    <a:pt x="37" y="168"/>
                    <a:pt x="38" y="169"/>
                    <a:pt x="41" y="170"/>
                  </a:cubicBezTo>
                  <a:cubicBezTo>
                    <a:pt x="70" y="182"/>
                    <a:pt x="70" y="182"/>
                    <a:pt x="70" y="182"/>
                  </a:cubicBezTo>
                  <a:lnTo>
                    <a:pt x="70" y="189"/>
                  </a:lnTo>
                  <a:close/>
                  <a:moveTo>
                    <a:pt x="64" y="223"/>
                  </a:moveTo>
                  <a:cubicBezTo>
                    <a:pt x="60" y="218"/>
                    <a:pt x="54" y="216"/>
                    <a:pt x="46" y="215"/>
                  </a:cubicBezTo>
                  <a:cubicBezTo>
                    <a:pt x="46" y="202"/>
                    <a:pt x="46" y="202"/>
                    <a:pt x="46" y="202"/>
                  </a:cubicBezTo>
                  <a:cubicBezTo>
                    <a:pt x="70" y="202"/>
                    <a:pt x="70" y="202"/>
                    <a:pt x="70" y="202"/>
                  </a:cubicBezTo>
                  <a:cubicBezTo>
                    <a:pt x="70" y="196"/>
                    <a:pt x="70" y="196"/>
                    <a:pt x="70" y="196"/>
                  </a:cubicBezTo>
                  <a:cubicBezTo>
                    <a:pt x="15" y="196"/>
                    <a:pt x="15" y="196"/>
                    <a:pt x="15" y="196"/>
                  </a:cubicBezTo>
                  <a:cubicBezTo>
                    <a:pt x="15" y="202"/>
                    <a:pt x="15" y="202"/>
                    <a:pt x="15" y="202"/>
                  </a:cubicBezTo>
                  <a:cubicBezTo>
                    <a:pt x="40" y="202"/>
                    <a:pt x="40" y="202"/>
                    <a:pt x="40" y="202"/>
                  </a:cubicBezTo>
                  <a:cubicBezTo>
                    <a:pt x="40" y="215"/>
                    <a:pt x="40" y="215"/>
                    <a:pt x="40" y="215"/>
                  </a:cubicBezTo>
                  <a:cubicBezTo>
                    <a:pt x="33" y="215"/>
                    <a:pt x="26" y="217"/>
                    <a:pt x="21" y="222"/>
                  </a:cubicBezTo>
                  <a:cubicBezTo>
                    <a:pt x="17" y="226"/>
                    <a:pt x="14" y="232"/>
                    <a:pt x="14" y="239"/>
                  </a:cubicBezTo>
                  <a:cubicBezTo>
                    <a:pt x="14" y="247"/>
                    <a:pt x="17" y="253"/>
                    <a:pt x="22" y="257"/>
                  </a:cubicBezTo>
                  <a:cubicBezTo>
                    <a:pt x="27" y="262"/>
                    <a:pt x="34" y="264"/>
                    <a:pt x="43" y="264"/>
                  </a:cubicBezTo>
                  <a:cubicBezTo>
                    <a:pt x="51" y="264"/>
                    <a:pt x="58" y="262"/>
                    <a:pt x="63" y="258"/>
                  </a:cubicBezTo>
                  <a:cubicBezTo>
                    <a:pt x="68" y="253"/>
                    <a:pt x="70" y="247"/>
                    <a:pt x="70" y="240"/>
                  </a:cubicBezTo>
                  <a:cubicBezTo>
                    <a:pt x="70" y="233"/>
                    <a:pt x="68" y="227"/>
                    <a:pt x="64" y="223"/>
                  </a:cubicBezTo>
                  <a:close/>
                  <a:moveTo>
                    <a:pt x="59" y="253"/>
                  </a:moveTo>
                  <a:cubicBezTo>
                    <a:pt x="55" y="256"/>
                    <a:pt x="49" y="257"/>
                    <a:pt x="42" y="257"/>
                  </a:cubicBezTo>
                  <a:cubicBezTo>
                    <a:pt x="35" y="257"/>
                    <a:pt x="30" y="256"/>
                    <a:pt x="26" y="253"/>
                  </a:cubicBezTo>
                  <a:cubicBezTo>
                    <a:pt x="22" y="249"/>
                    <a:pt x="20" y="245"/>
                    <a:pt x="20" y="239"/>
                  </a:cubicBezTo>
                  <a:cubicBezTo>
                    <a:pt x="20" y="233"/>
                    <a:pt x="22" y="229"/>
                    <a:pt x="26" y="226"/>
                  </a:cubicBezTo>
                  <a:cubicBezTo>
                    <a:pt x="30" y="223"/>
                    <a:pt x="35" y="221"/>
                    <a:pt x="42" y="221"/>
                  </a:cubicBezTo>
                  <a:cubicBezTo>
                    <a:pt x="49" y="221"/>
                    <a:pt x="55" y="223"/>
                    <a:pt x="59" y="226"/>
                  </a:cubicBezTo>
                  <a:cubicBezTo>
                    <a:pt x="63" y="229"/>
                    <a:pt x="65" y="234"/>
                    <a:pt x="65" y="240"/>
                  </a:cubicBezTo>
                  <a:cubicBezTo>
                    <a:pt x="65" y="245"/>
                    <a:pt x="63" y="250"/>
                    <a:pt x="59" y="253"/>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4" name="Freeform 5">
              <a:extLst>
                <a:ext uri="{FF2B5EF4-FFF2-40B4-BE49-F238E27FC236}">
                  <a16:creationId xmlns:a16="http://schemas.microsoft.com/office/drawing/2014/main" id="{7248C7A7-2EFF-D107-C867-C2D194882EF8}"/>
                </a:ext>
                <a:ext uri="{C183D7F6-B498-43B3-948B-1728B52AA6E4}">
                  <adec:decorative xmlns:adec="http://schemas.microsoft.com/office/drawing/2017/decorative" val="1"/>
                </a:ext>
              </a:extLst>
            </p:cNvPr>
            <p:cNvSpPr>
              <a:spLocks noEditPoints="1"/>
            </p:cNvSpPr>
            <p:nvPr/>
          </p:nvSpPr>
          <p:spPr bwMode="auto">
            <a:xfrm>
              <a:off x="6938071" y="2428345"/>
              <a:ext cx="523977" cy="169583"/>
            </a:xfrm>
            <a:custGeom>
              <a:avLst/>
              <a:gdLst>
                <a:gd name="T0" fmla="*/ 199 w 211"/>
                <a:gd name="T1" fmla="*/ 62 h 63"/>
                <a:gd name="T2" fmla="*/ 198 w 211"/>
                <a:gd name="T3" fmla="*/ 19 h 63"/>
                <a:gd name="T4" fmla="*/ 191 w 211"/>
                <a:gd name="T5" fmla="*/ 11 h 63"/>
                <a:gd name="T6" fmla="*/ 171 w 211"/>
                <a:gd name="T7" fmla="*/ 10 h 63"/>
                <a:gd name="T8" fmla="*/ 170 w 211"/>
                <a:gd name="T9" fmla="*/ 50 h 63"/>
                <a:gd name="T10" fmla="*/ 162 w 211"/>
                <a:gd name="T11" fmla="*/ 62 h 63"/>
                <a:gd name="T12" fmla="*/ 150 w 211"/>
                <a:gd name="T13" fmla="*/ 63 h 63"/>
                <a:gd name="T14" fmla="*/ 148 w 211"/>
                <a:gd name="T15" fmla="*/ 53 h 63"/>
                <a:gd name="T16" fmla="*/ 151 w 211"/>
                <a:gd name="T17" fmla="*/ 54 h 63"/>
                <a:gd name="T18" fmla="*/ 157 w 211"/>
                <a:gd name="T19" fmla="*/ 50 h 63"/>
                <a:gd name="T20" fmla="*/ 158 w 211"/>
                <a:gd name="T21" fmla="*/ 41 h 63"/>
                <a:gd name="T22" fmla="*/ 151 w 211"/>
                <a:gd name="T23" fmla="*/ 13 h 63"/>
                <a:gd name="T24" fmla="*/ 160 w 211"/>
                <a:gd name="T25" fmla="*/ 1 h 63"/>
                <a:gd name="T26" fmla="*/ 176 w 211"/>
                <a:gd name="T27" fmla="*/ 0 h 63"/>
                <a:gd name="T28" fmla="*/ 195 w 211"/>
                <a:gd name="T29" fmla="*/ 2 h 63"/>
                <a:gd name="T30" fmla="*/ 209 w 211"/>
                <a:gd name="T31" fmla="*/ 14 h 63"/>
                <a:gd name="T32" fmla="*/ 211 w 211"/>
                <a:gd name="T33" fmla="*/ 62 h 63"/>
                <a:gd name="T34" fmla="*/ 123 w 211"/>
                <a:gd name="T35" fmla="*/ 62 h 63"/>
                <a:gd name="T36" fmla="*/ 135 w 211"/>
                <a:gd name="T37" fmla="*/ 1 h 63"/>
                <a:gd name="T38" fmla="*/ 88 w 211"/>
                <a:gd name="T39" fmla="*/ 62 h 63"/>
                <a:gd name="T40" fmla="*/ 88 w 211"/>
                <a:gd name="T41" fmla="*/ 16 h 63"/>
                <a:gd name="T42" fmla="*/ 87 w 211"/>
                <a:gd name="T43" fmla="*/ 11 h 63"/>
                <a:gd name="T44" fmla="*/ 60 w 211"/>
                <a:gd name="T45" fmla="*/ 11 h 63"/>
                <a:gd name="T46" fmla="*/ 110 w 211"/>
                <a:gd name="T47" fmla="*/ 1 h 63"/>
                <a:gd name="T48" fmla="*/ 107 w 211"/>
                <a:gd name="T49" fmla="*/ 11 h 63"/>
                <a:gd name="T50" fmla="*/ 101 w 211"/>
                <a:gd name="T51" fmla="*/ 14 h 63"/>
                <a:gd name="T52" fmla="*/ 100 w 211"/>
                <a:gd name="T53" fmla="*/ 22 h 63"/>
                <a:gd name="T54" fmla="*/ 88 w 211"/>
                <a:gd name="T55" fmla="*/ 62 h 63"/>
                <a:gd name="T56" fmla="*/ 42 w 211"/>
                <a:gd name="T57" fmla="*/ 62 h 63"/>
                <a:gd name="T58" fmla="*/ 38 w 211"/>
                <a:gd name="T59" fmla="*/ 14 h 63"/>
                <a:gd name="T60" fmla="*/ 19 w 211"/>
                <a:gd name="T61" fmla="*/ 10 h 63"/>
                <a:gd name="T62" fmla="*/ 7 w 211"/>
                <a:gd name="T63" fmla="*/ 12 h 63"/>
                <a:gd name="T64" fmla="*/ 1 w 211"/>
                <a:gd name="T65" fmla="*/ 3 h 63"/>
                <a:gd name="T66" fmla="*/ 27 w 211"/>
                <a:gd name="T67" fmla="*/ 0 h 63"/>
                <a:gd name="T68" fmla="*/ 46 w 211"/>
                <a:gd name="T69" fmla="*/ 6 h 63"/>
                <a:gd name="T70" fmla="*/ 54 w 211"/>
                <a:gd name="T71" fmla="*/ 25 h 63"/>
                <a:gd name="T72" fmla="*/ 13 w 211"/>
                <a:gd name="T73" fmla="*/ 62 h 63"/>
                <a:gd name="T74" fmla="*/ 1 w 211"/>
                <a:gd name="T75" fmla="*/ 27 h 63"/>
                <a:gd name="T76" fmla="*/ 13 w 211"/>
                <a:gd name="T7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1" h="63">
                  <a:moveTo>
                    <a:pt x="211" y="62"/>
                  </a:moveTo>
                  <a:cubicBezTo>
                    <a:pt x="199" y="62"/>
                    <a:pt x="199" y="62"/>
                    <a:pt x="199" y="62"/>
                  </a:cubicBezTo>
                  <a:cubicBezTo>
                    <a:pt x="199" y="25"/>
                    <a:pt x="199" y="25"/>
                    <a:pt x="199" y="25"/>
                  </a:cubicBezTo>
                  <a:cubicBezTo>
                    <a:pt x="199" y="23"/>
                    <a:pt x="199" y="20"/>
                    <a:pt x="198" y="19"/>
                  </a:cubicBezTo>
                  <a:cubicBezTo>
                    <a:pt x="198" y="17"/>
                    <a:pt x="197" y="15"/>
                    <a:pt x="196" y="14"/>
                  </a:cubicBezTo>
                  <a:cubicBezTo>
                    <a:pt x="194" y="12"/>
                    <a:pt x="193" y="11"/>
                    <a:pt x="191" y="11"/>
                  </a:cubicBezTo>
                  <a:cubicBezTo>
                    <a:pt x="189" y="10"/>
                    <a:pt x="186" y="10"/>
                    <a:pt x="183" y="10"/>
                  </a:cubicBezTo>
                  <a:cubicBezTo>
                    <a:pt x="179" y="10"/>
                    <a:pt x="175" y="10"/>
                    <a:pt x="171" y="10"/>
                  </a:cubicBezTo>
                  <a:cubicBezTo>
                    <a:pt x="171" y="41"/>
                    <a:pt x="171" y="41"/>
                    <a:pt x="171" y="41"/>
                  </a:cubicBezTo>
                  <a:cubicBezTo>
                    <a:pt x="171" y="44"/>
                    <a:pt x="170" y="47"/>
                    <a:pt x="170" y="50"/>
                  </a:cubicBezTo>
                  <a:cubicBezTo>
                    <a:pt x="169" y="53"/>
                    <a:pt x="168" y="55"/>
                    <a:pt x="167" y="57"/>
                  </a:cubicBezTo>
                  <a:cubicBezTo>
                    <a:pt x="166" y="59"/>
                    <a:pt x="164" y="61"/>
                    <a:pt x="162" y="62"/>
                  </a:cubicBezTo>
                  <a:cubicBezTo>
                    <a:pt x="160" y="63"/>
                    <a:pt x="157" y="63"/>
                    <a:pt x="154" y="63"/>
                  </a:cubicBezTo>
                  <a:cubicBezTo>
                    <a:pt x="152" y="63"/>
                    <a:pt x="151" y="63"/>
                    <a:pt x="150" y="63"/>
                  </a:cubicBezTo>
                  <a:cubicBezTo>
                    <a:pt x="148" y="63"/>
                    <a:pt x="147" y="63"/>
                    <a:pt x="146" y="62"/>
                  </a:cubicBezTo>
                  <a:cubicBezTo>
                    <a:pt x="148" y="53"/>
                    <a:pt x="148" y="53"/>
                    <a:pt x="148" y="53"/>
                  </a:cubicBezTo>
                  <a:cubicBezTo>
                    <a:pt x="148" y="53"/>
                    <a:pt x="149" y="54"/>
                    <a:pt x="149" y="54"/>
                  </a:cubicBezTo>
                  <a:cubicBezTo>
                    <a:pt x="150" y="54"/>
                    <a:pt x="151" y="54"/>
                    <a:pt x="151" y="54"/>
                  </a:cubicBezTo>
                  <a:cubicBezTo>
                    <a:pt x="153" y="54"/>
                    <a:pt x="154" y="53"/>
                    <a:pt x="155" y="53"/>
                  </a:cubicBezTo>
                  <a:cubicBezTo>
                    <a:pt x="156" y="52"/>
                    <a:pt x="157" y="51"/>
                    <a:pt x="157" y="50"/>
                  </a:cubicBezTo>
                  <a:cubicBezTo>
                    <a:pt x="158" y="49"/>
                    <a:pt x="158" y="47"/>
                    <a:pt x="158" y="46"/>
                  </a:cubicBezTo>
                  <a:cubicBezTo>
                    <a:pt x="158" y="44"/>
                    <a:pt x="158" y="43"/>
                    <a:pt x="158" y="41"/>
                  </a:cubicBezTo>
                  <a:cubicBezTo>
                    <a:pt x="158" y="12"/>
                    <a:pt x="158" y="12"/>
                    <a:pt x="158" y="12"/>
                  </a:cubicBezTo>
                  <a:cubicBezTo>
                    <a:pt x="151" y="13"/>
                    <a:pt x="151" y="13"/>
                    <a:pt x="151" y="13"/>
                  </a:cubicBezTo>
                  <a:cubicBezTo>
                    <a:pt x="152" y="2"/>
                    <a:pt x="152" y="2"/>
                    <a:pt x="152" y="2"/>
                  </a:cubicBezTo>
                  <a:cubicBezTo>
                    <a:pt x="155" y="2"/>
                    <a:pt x="157" y="2"/>
                    <a:pt x="160" y="1"/>
                  </a:cubicBezTo>
                  <a:cubicBezTo>
                    <a:pt x="162" y="1"/>
                    <a:pt x="165" y="1"/>
                    <a:pt x="168" y="1"/>
                  </a:cubicBezTo>
                  <a:cubicBezTo>
                    <a:pt x="171" y="0"/>
                    <a:pt x="173" y="0"/>
                    <a:pt x="176" y="0"/>
                  </a:cubicBezTo>
                  <a:cubicBezTo>
                    <a:pt x="179" y="0"/>
                    <a:pt x="181" y="0"/>
                    <a:pt x="184" y="0"/>
                  </a:cubicBezTo>
                  <a:cubicBezTo>
                    <a:pt x="188" y="0"/>
                    <a:pt x="192" y="1"/>
                    <a:pt x="195" y="2"/>
                  </a:cubicBezTo>
                  <a:cubicBezTo>
                    <a:pt x="198" y="2"/>
                    <a:pt x="201" y="4"/>
                    <a:pt x="204" y="6"/>
                  </a:cubicBezTo>
                  <a:cubicBezTo>
                    <a:pt x="206" y="8"/>
                    <a:pt x="208" y="10"/>
                    <a:pt x="209" y="14"/>
                  </a:cubicBezTo>
                  <a:cubicBezTo>
                    <a:pt x="211" y="17"/>
                    <a:pt x="211" y="21"/>
                    <a:pt x="211" y="25"/>
                  </a:cubicBezTo>
                  <a:lnTo>
                    <a:pt x="211" y="62"/>
                  </a:lnTo>
                  <a:close/>
                  <a:moveTo>
                    <a:pt x="135" y="62"/>
                  </a:moveTo>
                  <a:cubicBezTo>
                    <a:pt x="123" y="62"/>
                    <a:pt x="123" y="62"/>
                    <a:pt x="123" y="62"/>
                  </a:cubicBezTo>
                  <a:cubicBezTo>
                    <a:pt x="123" y="1"/>
                    <a:pt x="123" y="1"/>
                    <a:pt x="123" y="1"/>
                  </a:cubicBezTo>
                  <a:cubicBezTo>
                    <a:pt x="135" y="1"/>
                    <a:pt x="135" y="1"/>
                    <a:pt x="135" y="1"/>
                  </a:cubicBezTo>
                  <a:lnTo>
                    <a:pt x="135" y="62"/>
                  </a:lnTo>
                  <a:close/>
                  <a:moveTo>
                    <a:pt x="88" y="62"/>
                  </a:moveTo>
                  <a:cubicBezTo>
                    <a:pt x="88" y="23"/>
                    <a:pt x="88" y="23"/>
                    <a:pt x="88" y="23"/>
                  </a:cubicBezTo>
                  <a:cubicBezTo>
                    <a:pt x="88" y="21"/>
                    <a:pt x="88" y="18"/>
                    <a:pt x="88" y="16"/>
                  </a:cubicBezTo>
                  <a:cubicBezTo>
                    <a:pt x="89" y="14"/>
                    <a:pt x="90" y="12"/>
                    <a:pt x="92" y="10"/>
                  </a:cubicBezTo>
                  <a:cubicBezTo>
                    <a:pt x="90" y="10"/>
                    <a:pt x="88" y="11"/>
                    <a:pt x="87" y="11"/>
                  </a:cubicBezTo>
                  <a:cubicBezTo>
                    <a:pt x="85" y="11"/>
                    <a:pt x="83" y="11"/>
                    <a:pt x="81" y="11"/>
                  </a:cubicBezTo>
                  <a:cubicBezTo>
                    <a:pt x="60" y="11"/>
                    <a:pt x="60" y="11"/>
                    <a:pt x="60" y="11"/>
                  </a:cubicBezTo>
                  <a:cubicBezTo>
                    <a:pt x="62" y="1"/>
                    <a:pt x="62" y="1"/>
                    <a:pt x="62" y="1"/>
                  </a:cubicBezTo>
                  <a:cubicBezTo>
                    <a:pt x="110" y="1"/>
                    <a:pt x="110" y="1"/>
                    <a:pt x="110" y="1"/>
                  </a:cubicBezTo>
                  <a:cubicBezTo>
                    <a:pt x="109" y="11"/>
                    <a:pt x="109" y="11"/>
                    <a:pt x="109" y="11"/>
                  </a:cubicBezTo>
                  <a:cubicBezTo>
                    <a:pt x="107" y="11"/>
                    <a:pt x="107" y="11"/>
                    <a:pt x="107" y="11"/>
                  </a:cubicBezTo>
                  <a:cubicBezTo>
                    <a:pt x="105" y="11"/>
                    <a:pt x="104" y="11"/>
                    <a:pt x="103" y="11"/>
                  </a:cubicBezTo>
                  <a:cubicBezTo>
                    <a:pt x="102" y="12"/>
                    <a:pt x="101" y="13"/>
                    <a:pt x="101" y="14"/>
                  </a:cubicBezTo>
                  <a:cubicBezTo>
                    <a:pt x="100" y="14"/>
                    <a:pt x="100" y="16"/>
                    <a:pt x="100" y="17"/>
                  </a:cubicBezTo>
                  <a:cubicBezTo>
                    <a:pt x="100" y="18"/>
                    <a:pt x="100" y="20"/>
                    <a:pt x="100" y="22"/>
                  </a:cubicBezTo>
                  <a:cubicBezTo>
                    <a:pt x="100" y="62"/>
                    <a:pt x="100" y="62"/>
                    <a:pt x="100" y="62"/>
                  </a:cubicBezTo>
                  <a:lnTo>
                    <a:pt x="88" y="62"/>
                  </a:lnTo>
                  <a:close/>
                  <a:moveTo>
                    <a:pt x="54" y="62"/>
                  </a:moveTo>
                  <a:cubicBezTo>
                    <a:pt x="42" y="62"/>
                    <a:pt x="42" y="62"/>
                    <a:pt x="42" y="62"/>
                  </a:cubicBezTo>
                  <a:cubicBezTo>
                    <a:pt x="42" y="25"/>
                    <a:pt x="42" y="25"/>
                    <a:pt x="42" y="25"/>
                  </a:cubicBezTo>
                  <a:cubicBezTo>
                    <a:pt x="42" y="20"/>
                    <a:pt x="40" y="16"/>
                    <a:pt x="38" y="14"/>
                  </a:cubicBezTo>
                  <a:cubicBezTo>
                    <a:pt x="35" y="11"/>
                    <a:pt x="31" y="10"/>
                    <a:pt x="26" y="10"/>
                  </a:cubicBezTo>
                  <a:cubicBezTo>
                    <a:pt x="24" y="10"/>
                    <a:pt x="21" y="10"/>
                    <a:pt x="19" y="10"/>
                  </a:cubicBezTo>
                  <a:cubicBezTo>
                    <a:pt x="17" y="10"/>
                    <a:pt x="15" y="10"/>
                    <a:pt x="13" y="11"/>
                  </a:cubicBezTo>
                  <a:cubicBezTo>
                    <a:pt x="11" y="11"/>
                    <a:pt x="9" y="11"/>
                    <a:pt x="7" y="12"/>
                  </a:cubicBezTo>
                  <a:cubicBezTo>
                    <a:pt x="4" y="12"/>
                    <a:pt x="2" y="13"/>
                    <a:pt x="0" y="13"/>
                  </a:cubicBezTo>
                  <a:cubicBezTo>
                    <a:pt x="1" y="3"/>
                    <a:pt x="1" y="3"/>
                    <a:pt x="1" y="3"/>
                  </a:cubicBezTo>
                  <a:cubicBezTo>
                    <a:pt x="5" y="2"/>
                    <a:pt x="9" y="1"/>
                    <a:pt x="13" y="1"/>
                  </a:cubicBezTo>
                  <a:cubicBezTo>
                    <a:pt x="18" y="0"/>
                    <a:pt x="22" y="0"/>
                    <a:pt x="27" y="0"/>
                  </a:cubicBezTo>
                  <a:cubicBezTo>
                    <a:pt x="31" y="0"/>
                    <a:pt x="34" y="1"/>
                    <a:pt x="38" y="2"/>
                  </a:cubicBezTo>
                  <a:cubicBezTo>
                    <a:pt x="41" y="3"/>
                    <a:pt x="44" y="4"/>
                    <a:pt x="46" y="6"/>
                  </a:cubicBezTo>
                  <a:cubicBezTo>
                    <a:pt x="49" y="8"/>
                    <a:pt x="50" y="11"/>
                    <a:pt x="52" y="14"/>
                  </a:cubicBezTo>
                  <a:cubicBezTo>
                    <a:pt x="53" y="17"/>
                    <a:pt x="54" y="21"/>
                    <a:pt x="54" y="25"/>
                  </a:cubicBezTo>
                  <a:lnTo>
                    <a:pt x="54" y="62"/>
                  </a:lnTo>
                  <a:close/>
                  <a:moveTo>
                    <a:pt x="13" y="62"/>
                  </a:moveTo>
                  <a:cubicBezTo>
                    <a:pt x="1" y="62"/>
                    <a:pt x="1" y="62"/>
                    <a:pt x="1" y="62"/>
                  </a:cubicBezTo>
                  <a:cubicBezTo>
                    <a:pt x="1" y="27"/>
                    <a:pt x="1" y="27"/>
                    <a:pt x="1" y="27"/>
                  </a:cubicBezTo>
                  <a:cubicBezTo>
                    <a:pt x="13" y="21"/>
                    <a:pt x="13" y="21"/>
                    <a:pt x="13" y="21"/>
                  </a:cubicBezTo>
                  <a:lnTo>
                    <a:pt x="13" y="6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5123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5" name="Freeform 237">
              <a:extLst>
                <a:ext uri="{FF2B5EF4-FFF2-40B4-BE49-F238E27FC236}">
                  <a16:creationId xmlns:a16="http://schemas.microsoft.com/office/drawing/2014/main" id="{6CD11776-965E-344B-4E2F-A72983D54D20}"/>
                </a:ext>
                <a:ext uri="{C183D7F6-B498-43B3-948B-1728B52AA6E4}">
                  <adec:decorative xmlns:adec="http://schemas.microsoft.com/office/drawing/2017/decorative" val="1"/>
                </a:ext>
              </a:extLst>
            </p:cNvPr>
            <p:cNvSpPr>
              <a:spLocks noEditPoints="1"/>
            </p:cNvSpPr>
            <p:nvPr/>
          </p:nvSpPr>
          <p:spPr bwMode="auto">
            <a:xfrm>
              <a:off x="3548744" y="4050866"/>
              <a:ext cx="2673629" cy="298685"/>
            </a:xfrm>
            <a:custGeom>
              <a:avLst/>
              <a:gdLst>
                <a:gd name="T0" fmla="*/ 57 w 1094"/>
                <a:gd name="T1" fmla="*/ 47 h 115"/>
                <a:gd name="T2" fmla="*/ 39 w 1094"/>
                <a:gd name="T3" fmla="*/ 24 h 115"/>
                <a:gd name="T4" fmla="*/ 4 w 1094"/>
                <a:gd name="T5" fmla="*/ 24 h 115"/>
                <a:gd name="T6" fmla="*/ 14 w 1094"/>
                <a:gd name="T7" fmla="*/ 105 h 115"/>
                <a:gd name="T8" fmla="*/ 68 w 1094"/>
                <a:gd name="T9" fmla="*/ 56 h 115"/>
                <a:gd name="T10" fmla="*/ 99 w 1094"/>
                <a:gd name="T11" fmla="*/ 79 h 115"/>
                <a:gd name="T12" fmla="*/ 35 w 1094"/>
                <a:gd name="T13" fmla="*/ 88 h 115"/>
                <a:gd name="T14" fmla="*/ 42 w 1094"/>
                <a:gd name="T15" fmla="*/ 82 h 115"/>
                <a:gd name="T16" fmla="*/ 134 w 1094"/>
                <a:gd name="T17" fmla="*/ 17 h 115"/>
                <a:gd name="T18" fmla="*/ 133 w 1094"/>
                <a:gd name="T19" fmla="*/ 71 h 115"/>
                <a:gd name="T20" fmla="*/ 188 w 1094"/>
                <a:gd name="T21" fmla="*/ 54 h 115"/>
                <a:gd name="T22" fmla="*/ 190 w 1094"/>
                <a:gd name="T23" fmla="*/ 10 h 115"/>
                <a:gd name="T24" fmla="*/ 282 w 1094"/>
                <a:gd name="T25" fmla="*/ 66 h 115"/>
                <a:gd name="T26" fmla="*/ 257 w 1094"/>
                <a:gd name="T27" fmla="*/ 103 h 115"/>
                <a:gd name="T28" fmla="*/ 218 w 1094"/>
                <a:gd name="T29" fmla="*/ 111 h 115"/>
                <a:gd name="T30" fmla="*/ 236 w 1094"/>
                <a:gd name="T31" fmla="*/ 38 h 115"/>
                <a:gd name="T32" fmla="*/ 293 w 1094"/>
                <a:gd name="T33" fmla="*/ 26 h 115"/>
                <a:gd name="T34" fmla="*/ 291 w 1094"/>
                <a:gd name="T35" fmla="*/ 30 h 115"/>
                <a:gd name="T36" fmla="*/ 311 w 1094"/>
                <a:gd name="T37" fmla="*/ 22 h 115"/>
                <a:gd name="T38" fmla="*/ 408 w 1094"/>
                <a:gd name="T39" fmla="*/ 46 h 115"/>
                <a:gd name="T40" fmla="*/ 372 w 1094"/>
                <a:gd name="T41" fmla="*/ 112 h 115"/>
                <a:gd name="T42" fmla="*/ 367 w 1094"/>
                <a:gd name="T43" fmla="*/ 11 h 115"/>
                <a:gd name="T44" fmla="*/ 482 w 1094"/>
                <a:gd name="T45" fmla="*/ 38 h 115"/>
                <a:gd name="T46" fmla="*/ 502 w 1094"/>
                <a:gd name="T47" fmla="*/ 67 h 115"/>
                <a:gd name="T48" fmla="*/ 449 w 1094"/>
                <a:gd name="T49" fmla="*/ 7 h 115"/>
                <a:gd name="T50" fmla="*/ 615 w 1094"/>
                <a:gd name="T51" fmla="*/ 104 h 115"/>
                <a:gd name="T52" fmla="*/ 553 w 1094"/>
                <a:gd name="T53" fmla="*/ 60 h 115"/>
                <a:gd name="T54" fmla="*/ 615 w 1094"/>
                <a:gd name="T55" fmla="*/ 104 h 115"/>
                <a:gd name="T56" fmla="*/ 538 w 1094"/>
                <a:gd name="T57" fmla="*/ 22 h 115"/>
                <a:gd name="T58" fmla="*/ 567 w 1094"/>
                <a:gd name="T59" fmla="*/ 47 h 115"/>
                <a:gd name="T60" fmla="*/ 619 w 1094"/>
                <a:gd name="T61" fmla="*/ 56 h 115"/>
                <a:gd name="T62" fmla="*/ 631 w 1094"/>
                <a:gd name="T63" fmla="*/ 45 h 115"/>
                <a:gd name="T64" fmla="*/ 716 w 1094"/>
                <a:gd name="T65" fmla="*/ 78 h 115"/>
                <a:gd name="T66" fmla="*/ 671 w 1094"/>
                <a:gd name="T67" fmla="*/ 40 h 115"/>
                <a:gd name="T68" fmla="*/ 685 w 1094"/>
                <a:gd name="T69" fmla="*/ 7 h 115"/>
                <a:gd name="T70" fmla="*/ 740 w 1094"/>
                <a:gd name="T71" fmla="*/ 32 h 115"/>
                <a:gd name="T72" fmla="*/ 671 w 1094"/>
                <a:gd name="T73" fmla="*/ 73 h 115"/>
                <a:gd name="T74" fmla="*/ 716 w 1094"/>
                <a:gd name="T75" fmla="*/ 3 h 115"/>
                <a:gd name="T76" fmla="*/ 733 w 1094"/>
                <a:gd name="T77" fmla="*/ 0 h 115"/>
                <a:gd name="T78" fmla="*/ 776 w 1094"/>
                <a:gd name="T79" fmla="*/ 20 h 115"/>
                <a:gd name="T80" fmla="*/ 806 w 1094"/>
                <a:gd name="T81" fmla="*/ 72 h 115"/>
                <a:gd name="T82" fmla="*/ 764 w 1094"/>
                <a:gd name="T83" fmla="*/ 18 h 115"/>
                <a:gd name="T84" fmla="*/ 865 w 1094"/>
                <a:gd name="T85" fmla="*/ 73 h 115"/>
                <a:gd name="T86" fmla="*/ 932 w 1094"/>
                <a:gd name="T87" fmla="*/ 52 h 115"/>
                <a:gd name="T88" fmla="*/ 932 w 1094"/>
                <a:gd name="T89" fmla="*/ 9 h 115"/>
                <a:gd name="T90" fmla="*/ 881 w 1094"/>
                <a:gd name="T91" fmla="*/ 23 h 115"/>
                <a:gd name="T92" fmla="*/ 916 w 1094"/>
                <a:gd name="T93" fmla="*/ 53 h 115"/>
                <a:gd name="T94" fmla="*/ 913 w 1094"/>
                <a:gd name="T95" fmla="*/ 60 h 115"/>
                <a:gd name="T96" fmla="*/ 912 w 1094"/>
                <a:gd name="T97" fmla="*/ 112 h 115"/>
                <a:gd name="T98" fmla="*/ 933 w 1094"/>
                <a:gd name="T99" fmla="*/ 80 h 115"/>
                <a:gd name="T100" fmla="*/ 926 w 1094"/>
                <a:gd name="T101" fmla="*/ 85 h 115"/>
                <a:gd name="T102" fmla="*/ 1058 w 1094"/>
                <a:gd name="T103" fmla="*/ 6 h 115"/>
                <a:gd name="T104" fmla="*/ 991 w 1094"/>
                <a:gd name="T105" fmla="*/ 33 h 115"/>
                <a:gd name="T106" fmla="*/ 1034 w 1094"/>
                <a:gd name="T107" fmla="*/ 87 h 115"/>
                <a:gd name="T108" fmla="*/ 1056 w 1094"/>
                <a:gd name="T109" fmla="*/ 80 h 115"/>
                <a:gd name="T110" fmla="*/ 1094 w 1094"/>
                <a:gd name="T111" fmla="*/ 23 h 115"/>
                <a:gd name="T112" fmla="*/ 1048 w 1094"/>
                <a:gd name="T113" fmla="*/ 6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4" h="115">
                  <a:moveTo>
                    <a:pt x="70" y="48"/>
                  </a:moveTo>
                  <a:cubicBezTo>
                    <a:pt x="71" y="47"/>
                    <a:pt x="71" y="45"/>
                    <a:pt x="72" y="43"/>
                  </a:cubicBezTo>
                  <a:cubicBezTo>
                    <a:pt x="63" y="41"/>
                    <a:pt x="63" y="41"/>
                    <a:pt x="63" y="41"/>
                  </a:cubicBezTo>
                  <a:cubicBezTo>
                    <a:pt x="63" y="43"/>
                    <a:pt x="62" y="45"/>
                    <a:pt x="62" y="47"/>
                  </a:cubicBezTo>
                  <a:cubicBezTo>
                    <a:pt x="60" y="47"/>
                    <a:pt x="59" y="47"/>
                    <a:pt x="57" y="47"/>
                  </a:cubicBezTo>
                  <a:cubicBezTo>
                    <a:pt x="55" y="47"/>
                    <a:pt x="47" y="47"/>
                    <a:pt x="39" y="50"/>
                  </a:cubicBezTo>
                  <a:cubicBezTo>
                    <a:pt x="39" y="44"/>
                    <a:pt x="39" y="38"/>
                    <a:pt x="39" y="32"/>
                  </a:cubicBezTo>
                  <a:cubicBezTo>
                    <a:pt x="53" y="31"/>
                    <a:pt x="76" y="30"/>
                    <a:pt x="89" y="27"/>
                  </a:cubicBezTo>
                  <a:cubicBezTo>
                    <a:pt x="88" y="19"/>
                    <a:pt x="88" y="19"/>
                    <a:pt x="88" y="19"/>
                  </a:cubicBezTo>
                  <a:cubicBezTo>
                    <a:pt x="75" y="22"/>
                    <a:pt x="53" y="24"/>
                    <a:pt x="39" y="24"/>
                  </a:cubicBezTo>
                  <a:cubicBezTo>
                    <a:pt x="40" y="19"/>
                    <a:pt x="40" y="14"/>
                    <a:pt x="40" y="9"/>
                  </a:cubicBezTo>
                  <a:cubicBezTo>
                    <a:pt x="42" y="9"/>
                    <a:pt x="43" y="8"/>
                    <a:pt x="44" y="7"/>
                  </a:cubicBezTo>
                  <a:cubicBezTo>
                    <a:pt x="31" y="6"/>
                    <a:pt x="31" y="6"/>
                    <a:pt x="31" y="6"/>
                  </a:cubicBezTo>
                  <a:cubicBezTo>
                    <a:pt x="31" y="12"/>
                    <a:pt x="31" y="19"/>
                    <a:pt x="31" y="24"/>
                  </a:cubicBezTo>
                  <a:cubicBezTo>
                    <a:pt x="21" y="24"/>
                    <a:pt x="10" y="24"/>
                    <a:pt x="4" y="24"/>
                  </a:cubicBezTo>
                  <a:cubicBezTo>
                    <a:pt x="4" y="32"/>
                    <a:pt x="4" y="32"/>
                    <a:pt x="4" y="32"/>
                  </a:cubicBezTo>
                  <a:cubicBezTo>
                    <a:pt x="8" y="32"/>
                    <a:pt x="10" y="32"/>
                    <a:pt x="31" y="32"/>
                  </a:cubicBezTo>
                  <a:cubicBezTo>
                    <a:pt x="31" y="39"/>
                    <a:pt x="31" y="46"/>
                    <a:pt x="31" y="52"/>
                  </a:cubicBezTo>
                  <a:cubicBezTo>
                    <a:pt x="13" y="59"/>
                    <a:pt x="0" y="72"/>
                    <a:pt x="0" y="89"/>
                  </a:cubicBezTo>
                  <a:cubicBezTo>
                    <a:pt x="0" y="98"/>
                    <a:pt x="5" y="105"/>
                    <a:pt x="14" y="105"/>
                  </a:cubicBezTo>
                  <a:cubicBezTo>
                    <a:pt x="20" y="105"/>
                    <a:pt x="27" y="103"/>
                    <a:pt x="37" y="96"/>
                  </a:cubicBezTo>
                  <a:cubicBezTo>
                    <a:pt x="38" y="98"/>
                    <a:pt x="39" y="100"/>
                    <a:pt x="40" y="102"/>
                  </a:cubicBezTo>
                  <a:cubicBezTo>
                    <a:pt x="47" y="97"/>
                    <a:pt x="47" y="97"/>
                    <a:pt x="47" y="97"/>
                  </a:cubicBezTo>
                  <a:cubicBezTo>
                    <a:pt x="46" y="96"/>
                    <a:pt x="45" y="93"/>
                    <a:pt x="44" y="91"/>
                  </a:cubicBezTo>
                  <a:cubicBezTo>
                    <a:pt x="54" y="82"/>
                    <a:pt x="62" y="69"/>
                    <a:pt x="68" y="56"/>
                  </a:cubicBezTo>
                  <a:cubicBezTo>
                    <a:pt x="81" y="58"/>
                    <a:pt x="90" y="65"/>
                    <a:pt x="90" y="79"/>
                  </a:cubicBezTo>
                  <a:cubicBezTo>
                    <a:pt x="90" y="79"/>
                    <a:pt x="90" y="79"/>
                    <a:pt x="90" y="79"/>
                  </a:cubicBezTo>
                  <a:cubicBezTo>
                    <a:pt x="90" y="95"/>
                    <a:pt x="75" y="104"/>
                    <a:pt x="50" y="106"/>
                  </a:cubicBezTo>
                  <a:cubicBezTo>
                    <a:pt x="51" y="108"/>
                    <a:pt x="52" y="111"/>
                    <a:pt x="53" y="113"/>
                  </a:cubicBezTo>
                  <a:cubicBezTo>
                    <a:pt x="83" y="110"/>
                    <a:pt x="99" y="98"/>
                    <a:pt x="99" y="79"/>
                  </a:cubicBezTo>
                  <a:cubicBezTo>
                    <a:pt x="99" y="65"/>
                    <a:pt x="91" y="52"/>
                    <a:pt x="70" y="48"/>
                  </a:cubicBezTo>
                  <a:close/>
                  <a:moveTo>
                    <a:pt x="16" y="97"/>
                  </a:moveTo>
                  <a:cubicBezTo>
                    <a:pt x="12" y="97"/>
                    <a:pt x="8" y="95"/>
                    <a:pt x="8" y="88"/>
                  </a:cubicBezTo>
                  <a:cubicBezTo>
                    <a:pt x="8" y="76"/>
                    <a:pt x="18" y="66"/>
                    <a:pt x="31" y="60"/>
                  </a:cubicBezTo>
                  <a:cubicBezTo>
                    <a:pt x="32" y="71"/>
                    <a:pt x="33" y="81"/>
                    <a:pt x="35" y="88"/>
                  </a:cubicBezTo>
                  <a:cubicBezTo>
                    <a:pt x="28" y="93"/>
                    <a:pt x="22" y="97"/>
                    <a:pt x="16" y="97"/>
                  </a:cubicBezTo>
                  <a:close/>
                  <a:moveTo>
                    <a:pt x="42" y="82"/>
                  </a:moveTo>
                  <a:cubicBezTo>
                    <a:pt x="40" y="75"/>
                    <a:pt x="39" y="67"/>
                    <a:pt x="39" y="57"/>
                  </a:cubicBezTo>
                  <a:cubicBezTo>
                    <a:pt x="48" y="54"/>
                    <a:pt x="57" y="54"/>
                    <a:pt x="59" y="55"/>
                  </a:cubicBezTo>
                  <a:cubicBezTo>
                    <a:pt x="55" y="65"/>
                    <a:pt x="49" y="75"/>
                    <a:pt x="42" y="82"/>
                  </a:cubicBezTo>
                  <a:close/>
                  <a:moveTo>
                    <a:pt x="125" y="75"/>
                  </a:moveTo>
                  <a:cubicBezTo>
                    <a:pt x="123" y="68"/>
                    <a:pt x="122" y="59"/>
                    <a:pt x="122" y="52"/>
                  </a:cubicBezTo>
                  <a:cubicBezTo>
                    <a:pt x="122" y="41"/>
                    <a:pt x="123" y="28"/>
                    <a:pt x="126" y="13"/>
                  </a:cubicBezTo>
                  <a:cubicBezTo>
                    <a:pt x="138" y="15"/>
                    <a:pt x="138" y="15"/>
                    <a:pt x="138" y="15"/>
                  </a:cubicBezTo>
                  <a:cubicBezTo>
                    <a:pt x="137" y="16"/>
                    <a:pt x="136" y="17"/>
                    <a:pt x="134" y="17"/>
                  </a:cubicBezTo>
                  <a:cubicBezTo>
                    <a:pt x="132" y="27"/>
                    <a:pt x="130" y="42"/>
                    <a:pt x="130" y="52"/>
                  </a:cubicBezTo>
                  <a:cubicBezTo>
                    <a:pt x="130" y="54"/>
                    <a:pt x="130" y="57"/>
                    <a:pt x="131" y="58"/>
                  </a:cubicBezTo>
                  <a:cubicBezTo>
                    <a:pt x="133" y="52"/>
                    <a:pt x="137" y="44"/>
                    <a:pt x="140" y="40"/>
                  </a:cubicBezTo>
                  <a:cubicBezTo>
                    <a:pt x="141" y="41"/>
                    <a:pt x="143" y="44"/>
                    <a:pt x="145" y="45"/>
                  </a:cubicBezTo>
                  <a:cubicBezTo>
                    <a:pt x="136" y="61"/>
                    <a:pt x="133" y="65"/>
                    <a:pt x="133" y="71"/>
                  </a:cubicBezTo>
                  <a:cubicBezTo>
                    <a:pt x="133" y="71"/>
                    <a:pt x="133" y="72"/>
                    <a:pt x="133" y="74"/>
                  </a:cubicBezTo>
                  <a:lnTo>
                    <a:pt x="125" y="75"/>
                  </a:lnTo>
                  <a:close/>
                  <a:moveTo>
                    <a:pt x="190" y="10"/>
                  </a:moveTo>
                  <a:cubicBezTo>
                    <a:pt x="189" y="11"/>
                    <a:pt x="188" y="12"/>
                    <a:pt x="186" y="12"/>
                  </a:cubicBezTo>
                  <a:cubicBezTo>
                    <a:pt x="187" y="23"/>
                    <a:pt x="188" y="40"/>
                    <a:pt x="188" y="54"/>
                  </a:cubicBezTo>
                  <a:cubicBezTo>
                    <a:pt x="188" y="77"/>
                    <a:pt x="180" y="98"/>
                    <a:pt x="144" y="113"/>
                  </a:cubicBezTo>
                  <a:cubicBezTo>
                    <a:pt x="142" y="111"/>
                    <a:pt x="140" y="108"/>
                    <a:pt x="138" y="106"/>
                  </a:cubicBezTo>
                  <a:cubicBezTo>
                    <a:pt x="171" y="94"/>
                    <a:pt x="179" y="74"/>
                    <a:pt x="179" y="54"/>
                  </a:cubicBezTo>
                  <a:cubicBezTo>
                    <a:pt x="179" y="39"/>
                    <a:pt x="178" y="22"/>
                    <a:pt x="177" y="9"/>
                  </a:cubicBezTo>
                  <a:lnTo>
                    <a:pt x="190" y="10"/>
                  </a:lnTo>
                  <a:close/>
                  <a:moveTo>
                    <a:pt x="253" y="10"/>
                  </a:moveTo>
                  <a:cubicBezTo>
                    <a:pt x="253" y="11"/>
                    <a:pt x="252" y="12"/>
                    <a:pt x="249" y="12"/>
                  </a:cubicBezTo>
                  <a:cubicBezTo>
                    <a:pt x="248" y="19"/>
                    <a:pt x="246" y="30"/>
                    <a:pt x="244" y="38"/>
                  </a:cubicBezTo>
                  <a:cubicBezTo>
                    <a:pt x="250" y="37"/>
                    <a:pt x="255" y="37"/>
                    <a:pt x="258" y="37"/>
                  </a:cubicBezTo>
                  <a:cubicBezTo>
                    <a:pt x="276" y="36"/>
                    <a:pt x="282" y="48"/>
                    <a:pt x="282" y="66"/>
                  </a:cubicBezTo>
                  <a:cubicBezTo>
                    <a:pt x="282" y="75"/>
                    <a:pt x="281" y="86"/>
                    <a:pt x="278" y="93"/>
                  </a:cubicBezTo>
                  <a:cubicBezTo>
                    <a:pt x="274" y="106"/>
                    <a:pt x="267" y="111"/>
                    <a:pt x="257" y="111"/>
                  </a:cubicBezTo>
                  <a:cubicBezTo>
                    <a:pt x="252" y="111"/>
                    <a:pt x="245" y="109"/>
                    <a:pt x="235" y="101"/>
                  </a:cubicBezTo>
                  <a:cubicBezTo>
                    <a:pt x="236" y="99"/>
                    <a:pt x="237" y="96"/>
                    <a:pt x="238" y="94"/>
                  </a:cubicBezTo>
                  <a:cubicBezTo>
                    <a:pt x="248" y="101"/>
                    <a:pt x="253" y="103"/>
                    <a:pt x="257" y="103"/>
                  </a:cubicBezTo>
                  <a:cubicBezTo>
                    <a:pt x="264" y="103"/>
                    <a:pt x="268" y="99"/>
                    <a:pt x="270" y="91"/>
                  </a:cubicBezTo>
                  <a:cubicBezTo>
                    <a:pt x="273" y="83"/>
                    <a:pt x="274" y="72"/>
                    <a:pt x="274" y="66"/>
                  </a:cubicBezTo>
                  <a:cubicBezTo>
                    <a:pt x="274" y="52"/>
                    <a:pt x="269" y="44"/>
                    <a:pt x="257" y="44"/>
                  </a:cubicBezTo>
                  <a:cubicBezTo>
                    <a:pt x="254" y="44"/>
                    <a:pt x="249" y="45"/>
                    <a:pt x="243" y="46"/>
                  </a:cubicBezTo>
                  <a:cubicBezTo>
                    <a:pt x="237" y="70"/>
                    <a:pt x="230" y="91"/>
                    <a:pt x="218" y="111"/>
                  </a:cubicBezTo>
                  <a:cubicBezTo>
                    <a:pt x="210" y="107"/>
                    <a:pt x="210" y="107"/>
                    <a:pt x="210" y="107"/>
                  </a:cubicBezTo>
                  <a:cubicBezTo>
                    <a:pt x="222" y="88"/>
                    <a:pt x="228" y="69"/>
                    <a:pt x="234" y="47"/>
                  </a:cubicBezTo>
                  <a:cubicBezTo>
                    <a:pt x="228" y="47"/>
                    <a:pt x="219" y="48"/>
                    <a:pt x="213" y="49"/>
                  </a:cubicBezTo>
                  <a:cubicBezTo>
                    <a:pt x="212" y="41"/>
                    <a:pt x="212" y="41"/>
                    <a:pt x="212" y="41"/>
                  </a:cubicBezTo>
                  <a:cubicBezTo>
                    <a:pt x="218" y="40"/>
                    <a:pt x="228" y="39"/>
                    <a:pt x="236" y="38"/>
                  </a:cubicBezTo>
                  <a:cubicBezTo>
                    <a:pt x="237" y="30"/>
                    <a:pt x="239" y="19"/>
                    <a:pt x="241" y="8"/>
                  </a:cubicBezTo>
                  <a:lnTo>
                    <a:pt x="253" y="10"/>
                  </a:lnTo>
                  <a:close/>
                  <a:moveTo>
                    <a:pt x="281" y="6"/>
                  </a:moveTo>
                  <a:cubicBezTo>
                    <a:pt x="287" y="11"/>
                    <a:pt x="294" y="18"/>
                    <a:pt x="297" y="23"/>
                  </a:cubicBezTo>
                  <a:cubicBezTo>
                    <a:pt x="293" y="26"/>
                    <a:pt x="293" y="26"/>
                    <a:pt x="293" y="26"/>
                  </a:cubicBezTo>
                  <a:cubicBezTo>
                    <a:pt x="289" y="21"/>
                    <a:pt x="282" y="14"/>
                    <a:pt x="277" y="10"/>
                  </a:cubicBezTo>
                  <a:lnTo>
                    <a:pt x="281" y="6"/>
                  </a:lnTo>
                  <a:close/>
                  <a:moveTo>
                    <a:pt x="308" y="76"/>
                  </a:moveTo>
                  <a:cubicBezTo>
                    <a:pt x="304" y="59"/>
                    <a:pt x="295" y="44"/>
                    <a:pt x="284" y="35"/>
                  </a:cubicBezTo>
                  <a:cubicBezTo>
                    <a:pt x="291" y="30"/>
                    <a:pt x="291" y="30"/>
                    <a:pt x="291" y="30"/>
                  </a:cubicBezTo>
                  <a:cubicBezTo>
                    <a:pt x="302" y="40"/>
                    <a:pt x="313" y="55"/>
                    <a:pt x="317" y="73"/>
                  </a:cubicBezTo>
                  <a:lnTo>
                    <a:pt x="308" y="76"/>
                  </a:lnTo>
                  <a:close/>
                  <a:moveTo>
                    <a:pt x="299" y="1"/>
                  </a:moveTo>
                  <a:cubicBezTo>
                    <a:pt x="305" y="6"/>
                    <a:pt x="312" y="13"/>
                    <a:pt x="316" y="18"/>
                  </a:cubicBezTo>
                  <a:cubicBezTo>
                    <a:pt x="311" y="22"/>
                    <a:pt x="311" y="22"/>
                    <a:pt x="311" y="22"/>
                  </a:cubicBezTo>
                  <a:cubicBezTo>
                    <a:pt x="308" y="16"/>
                    <a:pt x="300" y="9"/>
                    <a:pt x="295" y="5"/>
                  </a:cubicBezTo>
                  <a:lnTo>
                    <a:pt x="299" y="1"/>
                  </a:lnTo>
                  <a:close/>
                  <a:moveTo>
                    <a:pt x="411" y="47"/>
                  </a:moveTo>
                  <a:cubicBezTo>
                    <a:pt x="411" y="47"/>
                    <a:pt x="411" y="47"/>
                    <a:pt x="410" y="47"/>
                  </a:cubicBezTo>
                  <a:cubicBezTo>
                    <a:pt x="409" y="47"/>
                    <a:pt x="408" y="47"/>
                    <a:pt x="408" y="46"/>
                  </a:cubicBezTo>
                  <a:cubicBezTo>
                    <a:pt x="372" y="57"/>
                    <a:pt x="340" y="72"/>
                    <a:pt x="340" y="88"/>
                  </a:cubicBezTo>
                  <a:cubicBezTo>
                    <a:pt x="340" y="100"/>
                    <a:pt x="353" y="104"/>
                    <a:pt x="372" y="104"/>
                  </a:cubicBezTo>
                  <a:cubicBezTo>
                    <a:pt x="391" y="104"/>
                    <a:pt x="406" y="102"/>
                    <a:pt x="415" y="101"/>
                  </a:cubicBezTo>
                  <a:cubicBezTo>
                    <a:pt x="415" y="110"/>
                    <a:pt x="415" y="110"/>
                    <a:pt x="415" y="110"/>
                  </a:cubicBezTo>
                  <a:cubicBezTo>
                    <a:pt x="404" y="111"/>
                    <a:pt x="386" y="112"/>
                    <a:pt x="372" y="112"/>
                  </a:cubicBezTo>
                  <a:cubicBezTo>
                    <a:pt x="349" y="112"/>
                    <a:pt x="331" y="107"/>
                    <a:pt x="331" y="89"/>
                  </a:cubicBezTo>
                  <a:cubicBezTo>
                    <a:pt x="331" y="76"/>
                    <a:pt x="344" y="65"/>
                    <a:pt x="363" y="55"/>
                  </a:cubicBezTo>
                  <a:cubicBezTo>
                    <a:pt x="359" y="48"/>
                    <a:pt x="357" y="34"/>
                    <a:pt x="357" y="7"/>
                  </a:cubicBezTo>
                  <a:cubicBezTo>
                    <a:pt x="370" y="8"/>
                    <a:pt x="370" y="8"/>
                    <a:pt x="370" y="8"/>
                  </a:cubicBezTo>
                  <a:cubicBezTo>
                    <a:pt x="370" y="9"/>
                    <a:pt x="369" y="10"/>
                    <a:pt x="367" y="11"/>
                  </a:cubicBezTo>
                  <a:cubicBezTo>
                    <a:pt x="367" y="32"/>
                    <a:pt x="367" y="45"/>
                    <a:pt x="371" y="51"/>
                  </a:cubicBezTo>
                  <a:cubicBezTo>
                    <a:pt x="382" y="46"/>
                    <a:pt x="395" y="41"/>
                    <a:pt x="408" y="37"/>
                  </a:cubicBezTo>
                  <a:lnTo>
                    <a:pt x="411" y="47"/>
                  </a:lnTo>
                  <a:close/>
                  <a:moveTo>
                    <a:pt x="432" y="48"/>
                  </a:moveTo>
                  <a:cubicBezTo>
                    <a:pt x="450" y="43"/>
                    <a:pt x="473" y="38"/>
                    <a:pt x="482" y="38"/>
                  </a:cubicBezTo>
                  <a:cubicBezTo>
                    <a:pt x="500" y="38"/>
                    <a:pt x="511" y="48"/>
                    <a:pt x="511" y="66"/>
                  </a:cubicBezTo>
                  <a:cubicBezTo>
                    <a:pt x="511" y="67"/>
                    <a:pt x="511" y="67"/>
                    <a:pt x="511" y="67"/>
                  </a:cubicBezTo>
                  <a:cubicBezTo>
                    <a:pt x="510" y="89"/>
                    <a:pt x="493" y="105"/>
                    <a:pt x="459" y="114"/>
                  </a:cubicBezTo>
                  <a:cubicBezTo>
                    <a:pt x="458" y="112"/>
                    <a:pt x="455" y="109"/>
                    <a:pt x="453" y="107"/>
                  </a:cubicBezTo>
                  <a:cubicBezTo>
                    <a:pt x="484" y="99"/>
                    <a:pt x="502" y="85"/>
                    <a:pt x="502" y="67"/>
                  </a:cubicBezTo>
                  <a:cubicBezTo>
                    <a:pt x="502" y="55"/>
                    <a:pt x="496" y="47"/>
                    <a:pt x="482" y="47"/>
                  </a:cubicBezTo>
                  <a:cubicBezTo>
                    <a:pt x="472" y="47"/>
                    <a:pt x="453" y="51"/>
                    <a:pt x="438" y="56"/>
                  </a:cubicBezTo>
                  <a:cubicBezTo>
                    <a:pt x="438" y="57"/>
                    <a:pt x="437" y="58"/>
                    <a:pt x="436" y="59"/>
                  </a:cubicBezTo>
                  <a:lnTo>
                    <a:pt x="432" y="48"/>
                  </a:lnTo>
                  <a:close/>
                  <a:moveTo>
                    <a:pt x="449" y="7"/>
                  </a:moveTo>
                  <a:cubicBezTo>
                    <a:pt x="466" y="8"/>
                    <a:pt x="485" y="12"/>
                    <a:pt x="497" y="16"/>
                  </a:cubicBezTo>
                  <a:cubicBezTo>
                    <a:pt x="495" y="24"/>
                    <a:pt x="495" y="24"/>
                    <a:pt x="495" y="24"/>
                  </a:cubicBezTo>
                  <a:cubicBezTo>
                    <a:pt x="482" y="20"/>
                    <a:pt x="463" y="16"/>
                    <a:pt x="447" y="15"/>
                  </a:cubicBezTo>
                  <a:lnTo>
                    <a:pt x="449" y="7"/>
                  </a:lnTo>
                  <a:close/>
                  <a:moveTo>
                    <a:pt x="615" y="104"/>
                  </a:moveTo>
                  <a:cubicBezTo>
                    <a:pt x="604" y="105"/>
                    <a:pt x="590" y="106"/>
                    <a:pt x="578" y="106"/>
                  </a:cubicBezTo>
                  <a:cubicBezTo>
                    <a:pt x="568" y="106"/>
                    <a:pt x="559" y="106"/>
                    <a:pt x="555" y="105"/>
                  </a:cubicBezTo>
                  <a:cubicBezTo>
                    <a:pt x="540" y="102"/>
                    <a:pt x="534" y="92"/>
                    <a:pt x="534" y="82"/>
                  </a:cubicBezTo>
                  <a:cubicBezTo>
                    <a:pt x="534" y="73"/>
                    <a:pt x="539" y="63"/>
                    <a:pt x="546" y="56"/>
                  </a:cubicBezTo>
                  <a:cubicBezTo>
                    <a:pt x="553" y="60"/>
                    <a:pt x="553" y="60"/>
                    <a:pt x="553" y="60"/>
                  </a:cubicBezTo>
                  <a:cubicBezTo>
                    <a:pt x="546" y="67"/>
                    <a:pt x="542" y="74"/>
                    <a:pt x="542" y="81"/>
                  </a:cubicBezTo>
                  <a:cubicBezTo>
                    <a:pt x="542" y="88"/>
                    <a:pt x="547" y="94"/>
                    <a:pt x="557" y="97"/>
                  </a:cubicBezTo>
                  <a:cubicBezTo>
                    <a:pt x="561" y="98"/>
                    <a:pt x="568" y="98"/>
                    <a:pt x="577" y="98"/>
                  </a:cubicBezTo>
                  <a:cubicBezTo>
                    <a:pt x="588" y="98"/>
                    <a:pt x="602" y="97"/>
                    <a:pt x="614" y="95"/>
                  </a:cubicBezTo>
                  <a:lnTo>
                    <a:pt x="615" y="104"/>
                  </a:lnTo>
                  <a:close/>
                  <a:moveTo>
                    <a:pt x="561" y="43"/>
                  </a:moveTo>
                  <a:cubicBezTo>
                    <a:pt x="567" y="38"/>
                    <a:pt x="575" y="32"/>
                    <a:pt x="582" y="29"/>
                  </a:cubicBezTo>
                  <a:cubicBezTo>
                    <a:pt x="582" y="29"/>
                    <a:pt x="582" y="29"/>
                    <a:pt x="582" y="29"/>
                  </a:cubicBezTo>
                  <a:cubicBezTo>
                    <a:pt x="573" y="30"/>
                    <a:pt x="552" y="30"/>
                    <a:pt x="539" y="30"/>
                  </a:cubicBezTo>
                  <a:cubicBezTo>
                    <a:pt x="539" y="28"/>
                    <a:pt x="539" y="24"/>
                    <a:pt x="538" y="22"/>
                  </a:cubicBezTo>
                  <a:cubicBezTo>
                    <a:pt x="545" y="22"/>
                    <a:pt x="545" y="22"/>
                    <a:pt x="545" y="22"/>
                  </a:cubicBezTo>
                  <a:cubicBezTo>
                    <a:pt x="560" y="22"/>
                    <a:pt x="592" y="22"/>
                    <a:pt x="607" y="18"/>
                  </a:cubicBezTo>
                  <a:cubicBezTo>
                    <a:pt x="608" y="27"/>
                    <a:pt x="608" y="27"/>
                    <a:pt x="608" y="27"/>
                  </a:cubicBezTo>
                  <a:cubicBezTo>
                    <a:pt x="604" y="27"/>
                    <a:pt x="601" y="28"/>
                    <a:pt x="595" y="30"/>
                  </a:cubicBezTo>
                  <a:cubicBezTo>
                    <a:pt x="589" y="33"/>
                    <a:pt x="577" y="40"/>
                    <a:pt x="567" y="47"/>
                  </a:cubicBezTo>
                  <a:lnTo>
                    <a:pt x="561" y="43"/>
                  </a:lnTo>
                  <a:close/>
                  <a:moveTo>
                    <a:pt x="614" y="60"/>
                  </a:moveTo>
                  <a:cubicBezTo>
                    <a:pt x="611" y="55"/>
                    <a:pt x="604" y="48"/>
                    <a:pt x="598" y="44"/>
                  </a:cubicBezTo>
                  <a:cubicBezTo>
                    <a:pt x="602" y="40"/>
                    <a:pt x="602" y="40"/>
                    <a:pt x="602" y="40"/>
                  </a:cubicBezTo>
                  <a:cubicBezTo>
                    <a:pt x="608" y="44"/>
                    <a:pt x="615" y="51"/>
                    <a:pt x="619" y="56"/>
                  </a:cubicBezTo>
                  <a:lnTo>
                    <a:pt x="614" y="60"/>
                  </a:lnTo>
                  <a:close/>
                  <a:moveTo>
                    <a:pt x="627" y="49"/>
                  </a:moveTo>
                  <a:cubicBezTo>
                    <a:pt x="624" y="44"/>
                    <a:pt x="617" y="37"/>
                    <a:pt x="611" y="32"/>
                  </a:cubicBezTo>
                  <a:cubicBezTo>
                    <a:pt x="615" y="29"/>
                    <a:pt x="615" y="29"/>
                    <a:pt x="615" y="29"/>
                  </a:cubicBezTo>
                  <a:cubicBezTo>
                    <a:pt x="621" y="33"/>
                    <a:pt x="628" y="40"/>
                    <a:pt x="631" y="45"/>
                  </a:cubicBezTo>
                  <a:lnTo>
                    <a:pt x="627" y="49"/>
                  </a:lnTo>
                  <a:close/>
                  <a:moveTo>
                    <a:pt x="740" y="32"/>
                  </a:moveTo>
                  <a:cubicBezTo>
                    <a:pt x="729" y="35"/>
                    <a:pt x="714" y="38"/>
                    <a:pt x="700" y="39"/>
                  </a:cubicBezTo>
                  <a:cubicBezTo>
                    <a:pt x="704" y="55"/>
                    <a:pt x="710" y="65"/>
                    <a:pt x="722" y="71"/>
                  </a:cubicBezTo>
                  <a:cubicBezTo>
                    <a:pt x="716" y="78"/>
                    <a:pt x="716" y="78"/>
                    <a:pt x="716" y="78"/>
                  </a:cubicBezTo>
                  <a:cubicBezTo>
                    <a:pt x="710" y="73"/>
                    <a:pt x="702" y="70"/>
                    <a:pt x="689" y="70"/>
                  </a:cubicBezTo>
                  <a:cubicBezTo>
                    <a:pt x="688" y="63"/>
                    <a:pt x="688" y="63"/>
                    <a:pt x="688" y="63"/>
                  </a:cubicBezTo>
                  <a:cubicBezTo>
                    <a:pt x="694" y="63"/>
                    <a:pt x="698" y="64"/>
                    <a:pt x="701" y="64"/>
                  </a:cubicBezTo>
                  <a:cubicBezTo>
                    <a:pt x="698" y="60"/>
                    <a:pt x="694" y="50"/>
                    <a:pt x="691" y="40"/>
                  </a:cubicBezTo>
                  <a:cubicBezTo>
                    <a:pt x="686" y="40"/>
                    <a:pt x="678" y="40"/>
                    <a:pt x="671" y="40"/>
                  </a:cubicBezTo>
                  <a:cubicBezTo>
                    <a:pt x="663" y="40"/>
                    <a:pt x="650" y="40"/>
                    <a:pt x="643" y="40"/>
                  </a:cubicBezTo>
                  <a:cubicBezTo>
                    <a:pt x="643" y="32"/>
                    <a:pt x="643" y="32"/>
                    <a:pt x="643" y="32"/>
                  </a:cubicBezTo>
                  <a:cubicBezTo>
                    <a:pt x="650" y="32"/>
                    <a:pt x="660" y="32"/>
                    <a:pt x="671" y="32"/>
                  </a:cubicBezTo>
                  <a:cubicBezTo>
                    <a:pt x="677" y="32"/>
                    <a:pt x="684" y="32"/>
                    <a:pt x="689" y="32"/>
                  </a:cubicBezTo>
                  <a:cubicBezTo>
                    <a:pt x="688" y="25"/>
                    <a:pt x="686" y="16"/>
                    <a:pt x="685" y="7"/>
                  </a:cubicBezTo>
                  <a:cubicBezTo>
                    <a:pt x="698" y="7"/>
                    <a:pt x="698" y="7"/>
                    <a:pt x="698" y="7"/>
                  </a:cubicBezTo>
                  <a:cubicBezTo>
                    <a:pt x="698" y="9"/>
                    <a:pt x="697" y="10"/>
                    <a:pt x="695" y="10"/>
                  </a:cubicBezTo>
                  <a:cubicBezTo>
                    <a:pt x="695" y="17"/>
                    <a:pt x="696" y="24"/>
                    <a:pt x="698" y="31"/>
                  </a:cubicBezTo>
                  <a:cubicBezTo>
                    <a:pt x="712" y="30"/>
                    <a:pt x="727" y="27"/>
                    <a:pt x="738" y="24"/>
                  </a:cubicBezTo>
                  <a:lnTo>
                    <a:pt x="740" y="32"/>
                  </a:lnTo>
                  <a:close/>
                  <a:moveTo>
                    <a:pt x="719" y="112"/>
                  </a:moveTo>
                  <a:cubicBezTo>
                    <a:pt x="713" y="112"/>
                    <a:pt x="707" y="112"/>
                    <a:pt x="696" y="112"/>
                  </a:cubicBezTo>
                  <a:cubicBezTo>
                    <a:pt x="671" y="112"/>
                    <a:pt x="653" y="104"/>
                    <a:pt x="653" y="88"/>
                  </a:cubicBezTo>
                  <a:cubicBezTo>
                    <a:pt x="653" y="81"/>
                    <a:pt x="658" y="74"/>
                    <a:pt x="664" y="68"/>
                  </a:cubicBezTo>
                  <a:cubicBezTo>
                    <a:pt x="671" y="73"/>
                    <a:pt x="671" y="73"/>
                    <a:pt x="671" y="73"/>
                  </a:cubicBezTo>
                  <a:cubicBezTo>
                    <a:pt x="665" y="77"/>
                    <a:pt x="662" y="83"/>
                    <a:pt x="662" y="88"/>
                  </a:cubicBezTo>
                  <a:cubicBezTo>
                    <a:pt x="662" y="100"/>
                    <a:pt x="677" y="104"/>
                    <a:pt x="697" y="104"/>
                  </a:cubicBezTo>
                  <a:cubicBezTo>
                    <a:pt x="707" y="104"/>
                    <a:pt x="713" y="104"/>
                    <a:pt x="719" y="103"/>
                  </a:cubicBezTo>
                  <a:lnTo>
                    <a:pt x="719" y="112"/>
                  </a:lnTo>
                  <a:close/>
                  <a:moveTo>
                    <a:pt x="716" y="3"/>
                  </a:moveTo>
                  <a:cubicBezTo>
                    <a:pt x="721" y="8"/>
                    <a:pt x="727" y="14"/>
                    <a:pt x="730" y="19"/>
                  </a:cubicBezTo>
                  <a:cubicBezTo>
                    <a:pt x="725" y="23"/>
                    <a:pt x="725" y="23"/>
                    <a:pt x="725" y="23"/>
                  </a:cubicBezTo>
                  <a:cubicBezTo>
                    <a:pt x="722" y="17"/>
                    <a:pt x="716" y="11"/>
                    <a:pt x="712" y="6"/>
                  </a:cubicBezTo>
                  <a:lnTo>
                    <a:pt x="716" y="3"/>
                  </a:lnTo>
                  <a:close/>
                  <a:moveTo>
                    <a:pt x="733" y="0"/>
                  </a:moveTo>
                  <a:cubicBezTo>
                    <a:pt x="738" y="5"/>
                    <a:pt x="744" y="11"/>
                    <a:pt x="747" y="16"/>
                  </a:cubicBezTo>
                  <a:cubicBezTo>
                    <a:pt x="742" y="20"/>
                    <a:pt x="742" y="20"/>
                    <a:pt x="742" y="20"/>
                  </a:cubicBezTo>
                  <a:cubicBezTo>
                    <a:pt x="739" y="15"/>
                    <a:pt x="733" y="8"/>
                    <a:pt x="728" y="3"/>
                  </a:cubicBezTo>
                  <a:lnTo>
                    <a:pt x="733" y="0"/>
                  </a:lnTo>
                  <a:close/>
                  <a:moveTo>
                    <a:pt x="776" y="20"/>
                  </a:moveTo>
                  <a:cubicBezTo>
                    <a:pt x="776" y="21"/>
                    <a:pt x="775" y="22"/>
                    <a:pt x="773" y="22"/>
                  </a:cubicBezTo>
                  <a:cubicBezTo>
                    <a:pt x="772" y="31"/>
                    <a:pt x="771" y="42"/>
                    <a:pt x="771" y="52"/>
                  </a:cubicBezTo>
                  <a:cubicBezTo>
                    <a:pt x="771" y="57"/>
                    <a:pt x="771" y="61"/>
                    <a:pt x="771" y="65"/>
                  </a:cubicBezTo>
                  <a:cubicBezTo>
                    <a:pt x="773" y="85"/>
                    <a:pt x="781" y="98"/>
                    <a:pt x="790" y="97"/>
                  </a:cubicBezTo>
                  <a:cubicBezTo>
                    <a:pt x="795" y="97"/>
                    <a:pt x="801" y="85"/>
                    <a:pt x="806" y="72"/>
                  </a:cubicBezTo>
                  <a:cubicBezTo>
                    <a:pt x="807" y="73"/>
                    <a:pt x="811" y="76"/>
                    <a:pt x="813" y="77"/>
                  </a:cubicBezTo>
                  <a:cubicBezTo>
                    <a:pt x="807" y="93"/>
                    <a:pt x="800" y="106"/>
                    <a:pt x="790" y="107"/>
                  </a:cubicBezTo>
                  <a:cubicBezTo>
                    <a:pt x="775" y="107"/>
                    <a:pt x="764" y="88"/>
                    <a:pt x="763" y="65"/>
                  </a:cubicBezTo>
                  <a:cubicBezTo>
                    <a:pt x="762" y="61"/>
                    <a:pt x="762" y="56"/>
                    <a:pt x="762" y="50"/>
                  </a:cubicBezTo>
                  <a:cubicBezTo>
                    <a:pt x="762" y="40"/>
                    <a:pt x="763" y="28"/>
                    <a:pt x="764" y="18"/>
                  </a:cubicBezTo>
                  <a:lnTo>
                    <a:pt x="776" y="20"/>
                  </a:lnTo>
                  <a:close/>
                  <a:moveTo>
                    <a:pt x="856" y="76"/>
                  </a:moveTo>
                  <a:cubicBezTo>
                    <a:pt x="853" y="55"/>
                    <a:pt x="842" y="40"/>
                    <a:pt x="826" y="31"/>
                  </a:cubicBezTo>
                  <a:cubicBezTo>
                    <a:pt x="831" y="24"/>
                    <a:pt x="831" y="24"/>
                    <a:pt x="831" y="24"/>
                  </a:cubicBezTo>
                  <a:cubicBezTo>
                    <a:pt x="849" y="34"/>
                    <a:pt x="862" y="51"/>
                    <a:pt x="865" y="73"/>
                  </a:cubicBezTo>
                  <a:lnTo>
                    <a:pt x="856" y="76"/>
                  </a:lnTo>
                  <a:close/>
                  <a:moveTo>
                    <a:pt x="932" y="60"/>
                  </a:moveTo>
                  <a:cubicBezTo>
                    <a:pt x="944" y="59"/>
                    <a:pt x="957" y="58"/>
                    <a:pt x="967" y="56"/>
                  </a:cubicBezTo>
                  <a:cubicBezTo>
                    <a:pt x="966" y="48"/>
                    <a:pt x="966" y="48"/>
                    <a:pt x="966" y="48"/>
                  </a:cubicBezTo>
                  <a:cubicBezTo>
                    <a:pt x="957" y="50"/>
                    <a:pt x="944" y="52"/>
                    <a:pt x="932" y="52"/>
                  </a:cubicBezTo>
                  <a:cubicBezTo>
                    <a:pt x="932" y="45"/>
                    <a:pt x="932" y="38"/>
                    <a:pt x="932" y="30"/>
                  </a:cubicBezTo>
                  <a:cubicBezTo>
                    <a:pt x="947" y="30"/>
                    <a:pt x="961" y="28"/>
                    <a:pt x="973" y="26"/>
                  </a:cubicBezTo>
                  <a:cubicBezTo>
                    <a:pt x="972" y="18"/>
                    <a:pt x="972" y="18"/>
                    <a:pt x="972" y="18"/>
                  </a:cubicBezTo>
                  <a:cubicBezTo>
                    <a:pt x="960" y="21"/>
                    <a:pt x="946" y="22"/>
                    <a:pt x="932" y="23"/>
                  </a:cubicBezTo>
                  <a:cubicBezTo>
                    <a:pt x="932" y="21"/>
                    <a:pt x="932" y="11"/>
                    <a:pt x="932" y="9"/>
                  </a:cubicBezTo>
                  <a:cubicBezTo>
                    <a:pt x="934" y="9"/>
                    <a:pt x="935" y="8"/>
                    <a:pt x="935" y="7"/>
                  </a:cubicBezTo>
                  <a:cubicBezTo>
                    <a:pt x="923" y="6"/>
                    <a:pt x="923" y="6"/>
                    <a:pt x="923" y="6"/>
                  </a:cubicBezTo>
                  <a:cubicBezTo>
                    <a:pt x="923" y="10"/>
                    <a:pt x="923" y="17"/>
                    <a:pt x="923" y="23"/>
                  </a:cubicBezTo>
                  <a:cubicBezTo>
                    <a:pt x="918" y="23"/>
                    <a:pt x="912" y="23"/>
                    <a:pt x="907" y="23"/>
                  </a:cubicBezTo>
                  <a:cubicBezTo>
                    <a:pt x="898" y="23"/>
                    <a:pt x="888" y="23"/>
                    <a:pt x="881" y="23"/>
                  </a:cubicBezTo>
                  <a:cubicBezTo>
                    <a:pt x="881" y="31"/>
                    <a:pt x="881" y="31"/>
                    <a:pt x="881" y="31"/>
                  </a:cubicBezTo>
                  <a:cubicBezTo>
                    <a:pt x="888" y="31"/>
                    <a:pt x="899" y="31"/>
                    <a:pt x="907" y="31"/>
                  </a:cubicBezTo>
                  <a:cubicBezTo>
                    <a:pt x="912" y="31"/>
                    <a:pt x="918" y="31"/>
                    <a:pt x="923" y="31"/>
                  </a:cubicBezTo>
                  <a:cubicBezTo>
                    <a:pt x="924" y="53"/>
                    <a:pt x="924" y="53"/>
                    <a:pt x="924" y="53"/>
                  </a:cubicBezTo>
                  <a:cubicBezTo>
                    <a:pt x="922" y="53"/>
                    <a:pt x="919" y="53"/>
                    <a:pt x="916" y="53"/>
                  </a:cubicBezTo>
                  <a:cubicBezTo>
                    <a:pt x="901" y="53"/>
                    <a:pt x="895" y="52"/>
                    <a:pt x="895" y="49"/>
                  </a:cubicBezTo>
                  <a:cubicBezTo>
                    <a:pt x="895" y="46"/>
                    <a:pt x="898" y="44"/>
                    <a:pt x="904" y="41"/>
                  </a:cubicBezTo>
                  <a:cubicBezTo>
                    <a:pt x="898" y="37"/>
                    <a:pt x="898" y="37"/>
                    <a:pt x="898" y="37"/>
                  </a:cubicBezTo>
                  <a:cubicBezTo>
                    <a:pt x="890" y="42"/>
                    <a:pt x="887" y="46"/>
                    <a:pt x="887" y="50"/>
                  </a:cubicBezTo>
                  <a:cubicBezTo>
                    <a:pt x="887" y="57"/>
                    <a:pt x="892" y="60"/>
                    <a:pt x="913" y="60"/>
                  </a:cubicBezTo>
                  <a:cubicBezTo>
                    <a:pt x="916" y="60"/>
                    <a:pt x="921" y="60"/>
                    <a:pt x="925" y="60"/>
                  </a:cubicBezTo>
                  <a:cubicBezTo>
                    <a:pt x="925" y="67"/>
                    <a:pt x="925" y="73"/>
                    <a:pt x="925" y="78"/>
                  </a:cubicBezTo>
                  <a:cubicBezTo>
                    <a:pt x="921" y="77"/>
                    <a:pt x="916" y="77"/>
                    <a:pt x="912" y="77"/>
                  </a:cubicBezTo>
                  <a:cubicBezTo>
                    <a:pt x="899" y="77"/>
                    <a:pt x="886" y="83"/>
                    <a:pt x="886" y="94"/>
                  </a:cubicBezTo>
                  <a:cubicBezTo>
                    <a:pt x="886" y="106"/>
                    <a:pt x="897" y="112"/>
                    <a:pt x="912" y="112"/>
                  </a:cubicBezTo>
                  <a:cubicBezTo>
                    <a:pt x="927" y="112"/>
                    <a:pt x="934" y="105"/>
                    <a:pt x="934" y="94"/>
                  </a:cubicBezTo>
                  <a:cubicBezTo>
                    <a:pt x="934" y="92"/>
                    <a:pt x="934" y="90"/>
                    <a:pt x="934" y="88"/>
                  </a:cubicBezTo>
                  <a:cubicBezTo>
                    <a:pt x="942" y="92"/>
                    <a:pt x="953" y="97"/>
                    <a:pt x="963" y="106"/>
                  </a:cubicBezTo>
                  <a:cubicBezTo>
                    <a:pt x="969" y="99"/>
                    <a:pt x="969" y="99"/>
                    <a:pt x="969" y="99"/>
                  </a:cubicBezTo>
                  <a:cubicBezTo>
                    <a:pt x="956" y="90"/>
                    <a:pt x="944" y="83"/>
                    <a:pt x="933" y="80"/>
                  </a:cubicBezTo>
                  <a:lnTo>
                    <a:pt x="932" y="60"/>
                  </a:lnTo>
                  <a:close/>
                  <a:moveTo>
                    <a:pt x="913" y="105"/>
                  </a:moveTo>
                  <a:cubicBezTo>
                    <a:pt x="902" y="105"/>
                    <a:pt x="894" y="101"/>
                    <a:pt x="894" y="94"/>
                  </a:cubicBezTo>
                  <a:cubicBezTo>
                    <a:pt x="894" y="87"/>
                    <a:pt x="903" y="83"/>
                    <a:pt x="912" y="83"/>
                  </a:cubicBezTo>
                  <a:cubicBezTo>
                    <a:pt x="916" y="83"/>
                    <a:pt x="921" y="84"/>
                    <a:pt x="926" y="85"/>
                  </a:cubicBezTo>
                  <a:cubicBezTo>
                    <a:pt x="926" y="92"/>
                    <a:pt x="926" y="92"/>
                    <a:pt x="926" y="92"/>
                  </a:cubicBezTo>
                  <a:cubicBezTo>
                    <a:pt x="926" y="101"/>
                    <a:pt x="922" y="105"/>
                    <a:pt x="913" y="105"/>
                  </a:cubicBezTo>
                  <a:close/>
                  <a:moveTo>
                    <a:pt x="1055" y="24"/>
                  </a:moveTo>
                  <a:cubicBezTo>
                    <a:pt x="1055" y="11"/>
                    <a:pt x="1055" y="10"/>
                    <a:pt x="1055" y="8"/>
                  </a:cubicBezTo>
                  <a:cubicBezTo>
                    <a:pt x="1057" y="8"/>
                    <a:pt x="1058" y="7"/>
                    <a:pt x="1058" y="6"/>
                  </a:cubicBezTo>
                  <a:cubicBezTo>
                    <a:pt x="1045" y="5"/>
                    <a:pt x="1045" y="5"/>
                    <a:pt x="1045" y="5"/>
                  </a:cubicBezTo>
                  <a:cubicBezTo>
                    <a:pt x="1046" y="8"/>
                    <a:pt x="1046" y="21"/>
                    <a:pt x="1046" y="24"/>
                  </a:cubicBezTo>
                  <a:cubicBezTo>
                    <a:pt x="1018" y="25"/>
                    <a:pt x="1018" y="25"/>
                    <a:pt x="1018" y="25"/>
                  </a:cubicBezTo>
                  <a:cubicBezTo>
                    <a:pt x="991" y="26"/>
                    <a:pt x="991" y="26"/>
                    <a:pt x="991" y="26"/>
                  </a:cubicBezTo>
                  <a:cubicBezTo>
                    <a:pt x="991" y="33"/>
                    <a:pt x="991" y="33"/>
                    <a:pt x="991" y="33"/>
                  </a:cubicBezTo>
                  <a:cubicBezTo>
                    <a:pt x="996" y="33"/>
                    <a:pt x="1034" y="32"/>
                    <a:pt x="1046" y="32"/>
                  </a:cubicBezTo>
                  <a:cubicBezTo>
                    <a:pt x="1047" y="37"/>
                    <a:pt x="1047" y="45"/>
                    <a:pt x="1047" y="47"/>
                  </a:cubicBezTo>
                  <a:cubicBezTo>
                    <a:pt x="1044" y="45"/>
                    <a:pt x="1040" y="43"/>
                    <a:pt x="1036" y="43"/>
                  </a:cubicBezTo>
                  <a:cubicBezTo>
                    <a:pt x="1024" y="43"/>
                    <a:pt x="1014" y="53"/>
                    <a:pt x="1014" y="66"/>
                  </a:cubicBezTo>
                  <a:cubicBezTo>
                    <a:pt x="1014" y="78"/>
                    <a:pt x="1024" y="87"/>
                    <a:pt x="1034" y="87"/>
                  </a:cubicBezTo>
                  <a:cubicBezTo>
                    <a:pt x="1040" y="87"/>
                    <a:pt x="1044" y="84"/>
                    <a:pt x="1047" y="80"/>
                  </a:cubicBezTo>
                  <a:cubicBezTo>
                    <a:pt x="1047" y="80"/>
                    <a:pt x="1047" y="80"/>
                    <a:pt x="1047" y="80"/>
                  </a:cubicBezTo>
                  <a:cubicBezTo>
                    <a:pt x="1044" y="92"/>
                    <a:pt x="1034" y="102"/>
                    <a:pt x="1016" y="108"/>
                  </a:cubicBezTo>
                  <a:cubicBezTo>
                    <a:pt x="1017" y="110"/>
                    <a:pt x="1020" y="113"/>
                    <a:pt x="1022" y="115"/>
                  </a:cubicBezTo>
                  <a:cubicBezTo>
                    <a:pt x="1043" y="107"/>
                    <a:pt x="1053" y="94"/>
                    <a:pt x="1056" y="80"/>
                  </a:cubicBezTo>
                  <a:cubicBezTo>
                    <a:pt x="1057" y="77"/>
                    <a:pt x="1057" y="73"/>
                    <a:pt x="1057" y="69"/>
                  </a:cubicBezTo>
                  <a:cubicBezTo>
                    <a:pt x="1057" y="64"/>
                    <a:pt x="1057" y="60"/>
                    <a:pt x="1056" y="56"/>
                  </a:cubicBezTo>
                  <a:cubicBezTo>
                    <a:pt x="1056" y="49"/>
                    <a:pt x="1055" y="41"/>
                    <a:pt x="1055" y="31"/>
                  </a:cubicBezTo>
                  <a:cubicBezTo>
                    <a:pt x="1069" y="31"/>
                    <a:pt x="1084" y="31"/>
                    <a:pt x="1094" y="31"/>
                  </a:cubicBezTo>
                  <a:cubicBezTo>
                    <a:pt x="1094" y="23"/>
                    <a:pt x="1094" y="23"/>
                    <a:pt x="1094" y="23"/>
                  </a:cubicBezTo>
                  <a:cubicBezTo>
                    <a:pt x="1085" y="23"/>
                    <a:pt x="1070" y="23"/>
                    <a:pt x="1055" y="24"/>
                  </a:cubicBezTo>
                  <a:close/>
                  <a:moveTo>
                    <a:pt x="1035" y="80"/>
                  </a:moveTo>
                  <a:cubicBezTo>
                    <a:pt x="1028" y="80"/>
                    <a:pt x="1022" y="74"/>
                    <a:pt x="1022" y="66"/>
                  </a:cubicBezTo>
                  <a:cubicBezTo>
                    <a:pt x="1022" y="57"/>
                    <a:pt x="1028" y="51"/>
                    <a:pt x="1036" y="50"/>
                  </a:cubicBezTo>
                  <a:cubicBezTo>
                    <a:pt x="1048" y="50"/>
                    <a:pt x="1048" y="61"/>
                    <a:pt x="1048" y="66"/>
                  </a:cubicBezTo>
                  <a:cubicBezTo>
                    <a:pt x="1048" y="73"/>
                    <a:pt x="1044" y="80"/>
                    <a:pt x="1035" y="80"/>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6" name="Freeform 240">
              <a:extLst>
                <a:ext uri="{FF2B5EF4-FFF2-40B4-BE49-F238E27FC236}">
                  <a16:creationId xmlns:a16="http://schemas.microsoft.com/office/drawing/2014/main" id="{C1B3F2BF-BB7D-E470-B36E-61D10BC4A1D7}"/>
                </a:ext>
                <a:ext uri="{C183D7F6-B498-43B3-948B-1728B52AA6E4}">
                  <adec:decorative xmlns:adec="http://schemas.microsoft.com/office/drawing/2017/decorative" val="1"/>
                </a:ext>
              </a:extLst>
            </p:cNvPr>
            <p:cNvSpPr>
              <a:spLocks noEditPoints="1"/>
            </p:cNvSpPr>
            <p:nvPr/>
          </p:nvSpPr>
          <p:spPr bwMode="auto">
            <a:xfrm>
              <a:off x="3536341" y="4387843"/>
              <a:ext cx="897066" cy="396058"/>
            </a:xfrm>
            <a:custGeom>
              <a:avLst/>
              <a:gdLst>
                <a:gd name="T0" fmla="*/ 336 w 367"/>
                <a:gd name="T1" fmla="*/ 11 h 153"/>
                <a:gd name="T2" fmla="*/ 285 w 367"/>
                <a:gd name="T3" fmla="*/ 48 h 153"/>
                <a:gd name="T4" fmla="*/ 274 w 367"/>
                <a:gd name="T5" fmla="*/ 40 h 153"/>
                <a:gd name="T6" fmla="*/ 241 w 367"/>
                <a:gd name="T7" fmla="*/ 118 h 153"/>
                <a:gd name="T8" fmla="*/ 264 w 367"/>
                <a:gd name="T9" fmla="*/ 49 h 153"/>
                <a:gd name="T10" fmla="*/ 290 w 367"/>
                <a:gd name="T11" fmla="*/ 118 h 153"/>
                <a:gd name="T12" fmla="*/ 324 w 367"/>
                <a:gd name="T13" fmla="*/ 103 h 153"/>
                <a:gd name="T14" fmla="*/ 234 w 367"/>
                <a:gd name="T15" fmla="*/ 153 h 153"/>
                <a:gd name="T16" fmla="*/ 312 w 367"/>
                <a:gd name="T17" fmla="*/ 135 h 153"/>
                <a:gd name="T18" fmla="*/ 299 w 367"/>
                <a:gd name="T19" fmla="*/ 36 h 153"/>
                <a:gd name="T20" fmla="*/ 345 w 367"/>
                <a:gd name="T21" fmla="*/ 118 h 153"/>
                <a:gd name="T22" fmla="*/ 7 w 367"/>
                <a:gd name="T23" fmla="*/ 38 h 153"/>
                <a:gd name="T24" fmla="*/ 21 w 367"/>
                <a:gd name="T25" fmla="*/ 118 h 153"/>
                <a:gd name="T26" fmla="*/ 38 w 367"/>
                <a:gd name="T27" fmla="*/ 49 h 153"/>
                <a:gd name="T28" fmla="*/ 51 w 367"/>
                <a:gd name="T29" fmla="*/ 118 h 153"/>
                <a:gd name="T30" fmla="*/ 59 w 367"/>
                <a:gd name="T31" fmla="*/ 78 h 153"/>
                <a:gd name="T32" fmla="*/ 0 w 367"/>
                <a:gd name="T33" fmla="*/ 153 h 153"/>
                <a:gd name="T34" fmla="*/ 53 w 367"/>
                <a:gd name="T35" fmla="*/ 139 h 153"/>
                <a:gd name="T36" fmla="*/ 51 w 367"/>
                <a:gd name="T37" fmla="*/ 70 h 153"/>
                <a:gd name="T38" fmla="*/ 69 w 367"/>
                <a:gd name="T39" fmla="*/ 49 h 153"/>
                <a:gd name="T40" fmla="*/ 7 w 367"/>
                <a:gd name="T41" fmla="*/ 38 h 153"/>
                <a:gd name="T42" fmla="*/ 153 w 367"/>
                <a:gd name="T43" fmla="*/ 39 h 153"/>
                <a:gd name="T44" fmla="*/ 113 w 367"/>
                <a:gd name="T45" fmla="*/ 118 h 153"/>
                <a:gd name="T46" fmla="*/ 161 w 367"/>
                <a:gd name="T47" fmla="*/ 54 h 153"/>
                <a:gd name="T48" fmla="*/ 166 w 367"/>
                <a:gd name="T49" fmla="*/ 118 h 153"/>
                <a:gd name="T50" fmla="*/ 179 w 367"/>
                <a:gd name="T51" fmla="*/ 54 h 153"/>
                <a:gd name="T52" fmla="*/ 203 w 367"/>
                <a:gd name="T53" fmla="*/ 118 h 153"/>
                <a:gd name="T54" fmla="*/ 217 w 367"/>
                <a:gd name="T55" fmla="*/ 49 h 153"/>
                <a:gd name="T56" fmla="*/ 231 w 367"/>
                <a:gd name="T57" fmla="*/ 38 h 153"/>
                <a:gd name="T58" fmla="*/ 115 w 367"/>
                <a:gd name="T59" fmla="*/ 80 h 153"/>
                <a:gd name="T60" fmla="*/ 115 w 367"/>
                <a:gd name="T61" fmla="*/ 106 h 153"/>
                <a:gd name="T62" fmla="*/ 115 w 367"/>
                <a:gd name="T63" fmla="*/ 80 h 153"/>
                <a:gd name="T64" fmla="*/ 169 w 367"/>
                <a:gd name="T65" fmla="*/ 62 h 153"/>
                <a:gd name="T66" fmla="*/ 161 w 367"/>
                <a:gd name="T67" fmla="*/ 20 h 153"/>
                <a:gd name="T68" fmla="*/ 183 w 367"/>
                <a:gd name="T69" fmla="*/ 20 h 153"/>
                <a:gd name="T70" fmla="*/ 161 w 367"/>
                <a:gd name="T71" fmla="*/ 2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153">
                  <a:moveTo>
                    <a:pt x="358" y="118"/>
                  </a:moveTo>
                  <a:cubicBezTo>
                    <a:pt x="359" y="74"/>
                    <a:pt x="367" y="24"/>
                    <a:pt x="336" y="11"/>
                  </a:cubicBezTo>
                  <a:cubicBezTo>
                    <a:pt x="311" y="0"/>
                    <a:pt x="270" y="17"/>
                    <a:pt x="289" y="44"/>
                  </a:cubicBezTo>
                  <a:cubicBezTo>
                    <a:pt x="288" y="45"/>
                    <a:pt x="287" y="47"/>
                    <a:pt x="285" y="48"/>
                  </a:cubicBezTo>
                  <a:cubicBezTo>
                    <a:pt x="285" y="48"/>
                    <a:pt x="285" y="49"/>
                    <a:pt x="285" y="49"/>
                  </a:cubicBezTo>
                  <a:cubicBezTo>
                    <a:pt x="282" y="46"/>
                    <a:pt x="279" y="42"/>
                    <a:pt x="274" y="40"/>
                  </a:cubicBezTo>
                  <a:cubicBezTo>
                    <a:pt x="270" y="38"/>
                    <a:pt x="262" y="38"/>
                    <a:pt x="257" y="40"/>
                  </a:cubicBezTo>
                  <a:cubicBezTo>
                    <a:pt x="233" y="48"/>
                    <a:pt x="240" y="87"/>
                    <a:pt x="241" y="118"/>
                  </a:cubicBezTo>
                  <a:cubicBezTo>
                    <a:pt x="245" y="118"/>
                    <a:pt x="250" y="118"/>
                    <a:pt x="254" y="118"/>
                  </a:cubicBezTo>
                  <a:cubicBezTo>
                    <a:pt x="254" y="99"/>
                    <a:pt x="249" y="52"/>
                    <a:pt x="264" y="49"/>
                  </a:cubicBezTo>
                  <a:cubicBezTo>
                    <a:pt x="283" y="46"/>
                    <a:pt x="277" y="99"/>
                    <a:pt x="277" y="118"/>
                  </a:cubicBezTo>
                  <a:cubicBezTo>
                    <a:pt x="281" y="118"/>
                    <a:pt x="286" y="118"/>
                    <a:pt x="290" y="118"/>
                  </a:cubicBezTo>
                  <a:cubicBezTo>
                    <a:pt x="289" y="94"/>
                    <a:pt x="284" y="55"/>
                    <a:pt x="303" y="50"/>
                  </a:cubicBezTo>
                  <a:cubicBezTo>
                    <a:pt x="328" y="43"/>
                    <a:pt x="329" y="83"/>
                    <a:pt x="324" y="103"/>
                  </a:cubicBezTo>
                  <a:cubicBezTo>
                    <a:pt x="320" y="115"/>
                    <a:pt x="314" y="125"/>
                    <a:pt x="301" y="127"/>
                  </a:cubicBezTo>
                  <a:cubicBezTo>
                    <a:pt x="271" y="134"/>
                    <a:pt x="234" y="116"/>
                    <a:pt x="234" y="153"/>
                  </a:cubicBezTo>
                  <a:cubicBezTo>
                    <a:pt x="238" y="153"/>
                    <a:pt x="243" y="153"/>
                    <a:pt x="247" y="153"/>
                  </a:cubicBezTo>
                  <a:cubicBezTo>
                    <a:pt x="247" y="130"/>
                    <a:pt x="294" y="143"/>
                    <a:pt x="312" y="135"/>
                  </a:cubicBezTo>
                  <a:cubicBezTo>
                    <a:pt x="335" y="125"/>
                    <a:pt x="350" y="74"/>
                    <a:pt x="330" y="47"/>
                  </a:cubicBezTo>
                  <a:cubicBezTo>
                    <a:pt x="322" y="37"/>
                    <a:pt x="309" y="42"/>
                    <a:pt x="299" y="36"/>
                  </a:cubicBezTo>
                  <a:cubicBezTo>
                    <a:pt x="293" y="14"/>
                    <a:pt x="330" y="15"/>
                    <a:pt x="338" y="26"/>
                  </a:cubicBezTo>
                  <a:cubicBezTo>
                    <a:pt x="350" y="40"/>
                    <a:pt x="346" y="92"/>
                    <a:pt x="345" y="118"/>
                  </a:cubicBezTo>
                  <a:cubicBezTo>
                    <a:pt x="350" y="118"/>
                    <a:pt x="354" y="118"/>
                    <a:pt x="358" y="118"/>
                  </a:cubicBezTo>
                  <a:close/>
                  <a:moveTo>
                    <a:pt x="7" y="38"/>
                  </a:moveTo>
                  <a:cubicBezTo>
                    <a:pt x="7" y="65"/>
                    <a:pt x="7" y="91"/>
                    <a:pt x="7" y="118"/>
                  </a:cubicBezTo>
                  <a:cubicBezTo>
                    <a:pt x="12" y="118"/>
                    <a:pt x="16" y="118"/>
                    <a:pt x="21" y="118"/>
                  </a:cubicBezTo>
                  <a:cubicBezTo>
                    <a:pt x="21" y="95"/>
                    <a:pt x="21" y="72"/>
                    <a:pt x="21" y="49"/>
                  </a:cubicBezTo>
                  <a:cubicBezTo>
                    <a:pt x="27" y="49"/>
                    <a:pt x="32" y="49"/>
                    <a:pt x="38" y="49"/>
                  </a:cubicBezTo>
                  <a:cubicBezTo>
                    <a:pt x="38" y="72"/>
                    <a:pt x="38" y="95"/>
                    <a:pt x="38" y="118"/>
                  </a:cubicBezTo>
                  <a:cubicBezTo>
                    <a:pt x="43" y="118"/>
                    <a:pt x="47" y="118"/>
                    <a:pt x="51" y="118"/>
                  </a:cubicBezTo>
                  <a:cubicBezTo>
                    <a:pt x="51" y="103"/>
                    <a:pt x="49" y="84"/>
                    <a:pt x="57" y="78"/>
                  </a:cubicBezTo>
                  <a:cubicBezTo>
                    <a:pt x="58" y="78"/>
                    <a:pt x="59" y="78"/>
                    <a:pt x="59" y="78"/>
                  </a:cubicBezTo>
                  <a:cubicBezTo>
                    <a:pt x="75" y="79"/>
                    <a:pt x="72" y="109"/>
                    <a:pt x="66" y="119"/>
                  </a:cubicBezTo>
                  <a:cubicBezTo>
                    <a:pt x="51" y="142"/>
                    <a:pt x="1" y="110"/>
                    <a:pt x="0" y="153"/>
                  </a:cubicBezTo>
                  <a:cubicBezTo>
                    <a:pt x="5" y="153"/>
                    <a:pt x="9" y="153"/>
                    <a:pt x="14" y="153"/>
                  </a:cubicBezTo>
                  <a:cubicBezTo>
                    <a:pt x="14" y="132"/>
                    <a:pt x="36" y="142"/>
                    <a:pt x="53" y="139"/>
                  </a:cubicBezTo>
                  <a:cubicBezTo>
                    <a:pt x="67" y="136"/>
                    <a:pt x="76" y="126"/>
                    <a:pt x="81" y="115"/>
                  </a:cubicBezTo>
                  <a:cubicBezTo>
                    <a:pt x="90" y="92"/>
                    <a:pt x="78" y="54"/>
                    <a:pt x="51" y="70"/>
                  </a:cubicBezTo>
                  <a:cubicBezTo>
                    <a:pt x="51" y="63"/>
                    <a:pt x="51" y="56"/>
                    <a:pt x="51" y="49"/>
                  </a:cubicBezTo>
                  <a:cubicBezTo>
                    <a:pt x="57" y="49"/>
                    <a:pt x="63" y="49"/>
                    <a:pt x="69" y="49"/>
                  </a:cubicBezTo>
                  <a:cubicBezTo>
                    <a:pt x="69" y="45"/>
                    <a:pt x="69" y="42"/>
                    <a:pt x="69" y="38"/>
                  </a:cubicBezTo>
                  <a:cubicBezTo>
                    <a:pt x="48" y="38"/>
                    <a:pt x="28" y="38"/>
                    <a:pt x="7" y="38"/>
                  </a:cubicBezTo>
                  <a:close/>
                  <a:moveTo>
                    <a:pt x="171" y="46"/>
                  </a:moveTo>
                  <a:cubicBezTo>
                    <a:pt x="165" y="44"/>
                    <a:pt x="159" y="41"/>
                    <a:pt x="153" y="39"/>
                  </a:cubicBezTo>
                  <a:cubicBezTo>
                    <a:pt x="131" y="33"/>
                    <a:pt x="111" y="45"/>
                    <a:pt x="103" y="58"/>
                  </a:cubicBezTo>
                  <a:cubicBezTo>
                    <a:pt x="92" y="75"/>
                    <a:pt x="90" y="113"/>
                    <a:pt x="113" y="118"/>
                  </a:cubicBezTo>
                  <a:cubicBezTo>
                    <a:pt x="147" y="125"/>
                    <a:pt x="144" y="59"/>
                    <a:pt x="111" y="71"/>
                  </a:cubicBezTo>
                  <a:cubicBezTo>
                    <a:pt x="116" y="49"/>
                    <a:pt x="140" y="47"/>
                    <a:pt x="161" y="54"/>
                  </a:cubicBezTo>
                  <a:cubicBezTo>
                    <a:pt x="158" y="58"/>
                    <a:pt x="155" y="63"/>
                    <a:pt x="152" y="67"/>
                  </a:cubicBezTo>
                  <a:cubicBezTo>
                    <a:pt x="145" y="86"/>
                    <a:pt x="148" y="113"/>
                    <a:pt x="166" y="118"/>
                  </a:cubicBezTo>
                  <a:cubicBezTo>
                    <a:pt x="186" y="123"/>
                    <a:pt x="194" y="95"/>
                    <a:pt x="191" y="78"/>
                  </a:cubicBezTo>
                  <a:cubicBezTo>
                    <a:pt x="189" y="68"/>
                    <a:pt x="185" y="61"/>
                    <a:pt x="179" y="54"/>
                  </a:cubicBezTo>
                  <a:cubicBezTo>
                    <a:pt x="185" y="50"/>
                    <a:pt x="195" y="49"/>
                    <a:pt x="203" y="49"/>
                  </a:cubicBezTo>
                  <a:cubicBezTo>
                    <a:pt x="203" y="118"/>
                    <a:pt x="203" y="118"/>
                    <a:pt x="203" y="118"/>
                  </a:cubicBezTo>
                  <a:cubicBezTo>
                    <a:pt x="217" y="118"/>
                    <a:pt x="217" y="118"/>
                    <a:pt x="217" y="118"/>
                  </a:cubicBezTo>
                  <a:cubicBezTo>
                    <a:pt x="217" y="49"/>
                    <a:pt x="217" y="49"/>
                    <a:pt x="217" y="49"/>
                  </a:cubicBezTo>
                  <a:cubicBezTo>
                    <a:pt x="231" y="49"/>
                    <a:pt x="231" y="49"/>
                    <a:pt x="231" y="49"/>
                  </a:cubicBezTo>
                  <a:cubicBezTo>
                    <a:pt x="231" y="38"/>
                    <a:pt x="231" y="38"/>
                    <a:pt x="231" y="38"/>
                  </a:cubicBezTo>
                  <a:cubicBezTo>
                    <a:pt x="209" y="38"/>
                    <a:pt x="183" y="36"/>
                    <a:pt x="171" y="46"/>
                  </a:cubicBezTo>
                  <a:close/>
                  <a:moveTo>
                    <a:pt x="115" y="80"/>
                  </a:moveTo>
                  <a:cubicBezTo>
                    <a:pt x="118" y="80"/>
                    <a:pt x="118" y="81"/>
                    <a:pt x="120" y="82"/>
                  </a:cubicBezTo>
                  <a:cubicBezTo>
                    <a:pt x="127" y="86"/>
                    <a:pt x="126" y="109"/>
                    <a:pt x="115" y="106"/>
                  </a:cubicBezTo>
                  <a:cubicBezTo>
                    <a:pt x="110" y="104"/>
                    <a:pt x="105" y="89"/>
                    <a:pt x="111" y="83"/>
                  </a:cubicBezTo>
                  <a:cubicBezTo>
                    <a:pt x="112" y="82"/>
                    <a:pt x="113" y="81"/>
                    <a:pt x="115" y="80"/>
                  </a:cubicBezTo>
                  <a:close/>
                  <a:moveTo>
                    <a:pt x="169" y="107"/>
                  </a:moveTo>
                  <a:cubicBezTo>
                    <a:pt x="156" y="100"/>
                    <a:pt x="163" y="71"/>
                    <a:pt x="169" y="62"/>
                  </a:cubicBezTo>
                  <a:cubicBezTo>
                    <a:pt x="179" y="67"/>
                    <a:pt x="183" y="104"/>
                    <a:pt x="169" y="107"/>
                  </a:cubicBezTo>
                  <a:close/>
                  <a:moveTo>
                    <a:pt x="161" y="20"/>
                  </a:moveTo>
                  <a:cubicBezTo>
                    <a:pt x="161" y="26"/>
                    <a:pt x="166" y="31"/>
                    <a:pt x="172" y="31"/>
                  </a:cubicBezTo>
                  <a:cubicBezTo>
                    <a:pt x="178" y="31"/>
                    <a:pt x="183" y="26"/>
                    <a:pt x="183" y="20"/>
                  </a:cubicBezTo>
                  <a:cubicBezTo>
                    <a:pt x="183" y="14"/>
                    <a:pt x="178" y="9"/>
                    <a:pt x="172" y="9"/>
                  </a:cubicBezTo>
                  <a:cubicBezTo>
                    <a:pt x="166" y="9"/>
                    <a:pt x="161" y="14"/>
                    <a:pt x="161" y="20"/>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7" name="Freeform 241">
              <a:extLst>
                <a:ext uri="{FF2B5EF4-FFF2-40B4-BE49-F238E27FC236}">
                  <a16:creationId xmlns:a16="http://schemas.microsoft.com/office/drawing/2014/main" id="{F3407469-22AF-CA5F-7D13-83C2FD6A1748}"/>
                </a:ext>
                <a:ext uri="{C183D7F6-B498-43B3-948B-1728B52AA6E4}">
                  <adec:decorative xmlns:adec="http://schemas.microsoft.com/office/drawing/2017/decorative" val="1"/>
                </a:ext>
              </a:extLst>
            </p:cNvPr>
            <p:cNvSpPr>
              <a:spLocks noEditPoints="1"/>
            </p:cNvSpPr>
            <p:nvPr/>
          </p:nvSpPr>
          <p:spPr bwMode="auto">
            <a:xfrm>
              <a:off x="2680615" y="3305798"/>
              <a:ext cx="1246384" cy="201311"/>
            </a:xfrm>
            <a:custGeom>
              <a:avLst/>
              <a:gdLst>
                <a:gd name="T0" fmla="*/ 13 w 510"/>
                <a:gd name="T1" fmla="*/ 25 h 78"/>
                <a:gd name="T2" fmla="*/ 39 w 510"/>
                <a:gd name="T3" fmla="*/ 1 h 78"/>
                <a:gd name="T4" fmla="*/ 24 w 510"/>
                <a:gd name="T5" fmla="*/ 61 h 78"/>
                <a:gd name="T6" fmla="*/ 40 w 510"/>
                <a:gd name="T7" fmla="*/ 29 h 78"/>
                <a:gd name="T8" fmla="*/ 13 w 510"/>
                <a:gd name="T9" fmla="*/ 35 h 78"/>
                <a:gd name="T10" fmla="*/ 21 w 510"/>
                <a:gd name="T11" fmla="*/ 51 h 78"/>
                <a:gd name="T12" fmla="*/ 91 w 510"/>
                <a:gd name="T13" fmla="*/ 12 h 78"/>
                <a:gd name="T14" fmla="*/ 57 w 510"/>
                <a:gd name="T15" fmla="*/ 62 h 78"/>
                <a:gd name="T16" fmla="*/ 53 w 510"/>
                <a:gd name="T17" fmla="*/ 51 h 78"/>
                <a:gd name="T18" fmla="*/ 63 w 510"/>
                <a:gd name="T19" fmla="*/ 28 h 78"/>
                <a:gd name="T20" fmla="*/ 104 w 510"/>
                <a:gd name="T21" fmla="*/ 61 h 78"/>
                <a:gd name="T22" fmla="*/ 112 w 510"/>
                <a:gd name="T23" fmla="*/ 61 h 78"/>
                <a:gd name="T24" fmla="*/ 152 w 510"/>
                <a:gd name="T25" fmla="*/ 48 h 78"/>
                <a:gd name="T26" fmla="*/ 150 w 510"/>
                <a:gd name="T27" fmla="*/ 1 h 78"/>
                <a:gd name="T28" fmla="*/ 141 w 510"/>
                <a:gd name="T29" fmla="*/ 11 h 78"/>
                <a:gd name="T30" fmla="*/ 149 w 510"/>
                <a:gd name="T31" fmla="*/ 37 h 78"/>
                <a:gd name="T32" fmla="*/ 193 w 510"/>
                <a:gd name="T33" fmla="*/ 12 h 78"/>
                <a:gd name="T34" fmla="*/ 179 w 510"/>
                <a:gd name="T35" fmla="*/ 1 h 78"/>
                <a:gd name="T36" fmla="*/ 269 w 510"/>
                <a:gd name="T37" fmla="*/ 8 h 78"/>
                <a:gd name="T38" fmla="*/ 218 w 510"/>
                <a:gd name="T39" fmla="*/ 32 h 78"/>
                <a:gd name="T40" fmla="*/ 269 w 510"/>
                <a:gd name="T41" fmla="*/ 53 h 78"/>
                <a:gd name="T42" fmla="*/ 259 w 510"/>
                <a:gd name="T43" fmla="*/ 45 h 78"/>
                <a:gd name="T44" fmla="*/ 232 w 510"/>
                <a:gd name="T45" fmla="*/ 31 h 78"/>
                <a:gd name="T46" fmla="*/ 259 w 510"/>
                <a:gd name="T47" fmla="*/ 17 h 78"/>
                <a:gd name="T48" fmla="*/ 335 w 510"/>
                <a:gd name="T49" fmla="*/ 50 h 78"/>
                <a:gd name="T50" fmla="*/ 287 w 510"/>
                <a:gd name="T51" fmla="*/ 50 h 78"/>
                <a:gd name="T52" fmla="*/ 294 w 510"/>
                <a:gd name="T53" fmla="*/ 78 h 78"/>
                <a:gd name="T54" fmla="*/ 332 w 510"/>
                <a:gd name="T55" fmla="*/ 78 h 78"/>
                <a:gd name="T56" fmla="*/ 335 w 510"/>
                <a:gd name="T57" fmla="*/ 50 h 78"/>
                <a:gd name="T58" fmla="*/ 308 w 510"/>
                <a:gd name="T59" fmla="*/ 31 h 78"/>
                <a:gd name="T60" fmla="*/ 322 w 510"/>
                <a:gd name="T61" fmla="*/ 50 h 78"/>
                <a:gd name="T62" fmla="*/ 348 w 510"/>
                <a:gd name="T63" fmla="*/ 61 h 78"/>
                <a:gd name="T64" fmla="*/ 388 w 510"/>
                <a:gd name="T65" fmla="*/ 48 h 78"/>
                <a:gd name="T66" fmla="*/ 386 w 510"/>
                <a:gd name="T67" fmla="*/ 1 h 78"/>
                <a:gd name="T68" fmla="*/ 377 w 510"/>
                <a:gd name="T69" fmla="*/ 11 h 78"/>
                <a:gd name="T70" fmla="*/ 385 w 510"/>
                <a:gd name="T71" fmla="*/ 37 h 78"/>
                <a:gd name="T72" fmla="*/ 415 w 510"/>
                <a:gd name="T73" fmla="*/ 1 h 78"/>
                <a:gd name="T74" fmla="*/ 429 w 510"/>
                <a:gd name="T75" fmla="*/ 40 h 78"/>
                <a:gd name="T76" fmla="*/ 459 w 510"/>
                <a:gd name="T77" fmla="*/ 20 h 78"/>
                <a:gd name="T78" fmla="*/ 429 w 510"/>
                <a:gd name="T79" fmla="*/ 30 h 78"/>
                <a:gd name="T80" fmla="*/ 445 w 510"/>
                <a:gd name="T81" fmla="*/ 20 h 78"/>
                <a:gd name="T82" fmla="*/ 472 w 510"/>
                <a:gd name="T83" fmla="*/ 5 h 78"/>
                <a:gd name="T84" fmla="*/ 480 w 510"/>
                <a:gd name="T85" fmla="*/ 34 h 78"/>
                <a:gd name="T86" fmla="*/ 477 w 510"/>
                <a:gd name="T87" fmla="*/ 61 h 78"/>
                <a:gd name="T88" fmla="*/ 496 w 510"/>
                <a:gd name="T89" fmla="*/ 38 h 78"/>
                <a:gd name="T90" fmla="*/ 510 w 510"/>
                <a:gd name="T91" fmla="*/ 1 h 78"/>
                <a:gd name="T92" fmla="*/ 490 w 510"/>
                <a:gd name="T93" fmla="*/ 27 h 78"/>
                <a:gd name="T94" fmla="*/ 490 w 510"/>
                <a:gd name="T95"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0" h="78">
                  <a:moveTo>
                    <a:pt x="40" y="29"/>
                  </a:moveTo>
                  <a:cubicBezTo>
                    <a:pt x="36" y="26"/>
                    <a:pt x="31" y="25"/>
                    <a:pt x="25" y="25"/>
                  </a:cubicBezTo>
                  <a:cubicBezTo>
                    <a:pt x="13" y="25"/>
                    <a:pt x="13" y="25"/>
                    <a:pt x="13" y="25"/>
                  </a:cubicBezTo>
                  <a:cubicBezTo>
                    <a:pt x="13" y="12"/>
                    <a:pt x="13" y="12"/>
                    <a:pt x="13" y="12"/>
                  </a:cubicBezTo>
                  <a:cubicBezTo>
                    <a:pt x="39" y="12"/>
                    <a:pt x="39" y="12"/>
                    <a:pt x="39" y="12"/>
                  </a:cubicBezTo>
                  <a:cubicBezTo>
                    <a:pt x="39" y="1"/>
                    <a:pt x="39" y="1"/>
                    <a:pt x="39" y="1"/>
                  </a:cubicBezTo>
                  <a:cubicBezTo>
                    <a:pt x="0" y="1"/>
                    <a:pt x="0" y="1"/>
                    <a:pt x="0" y="1"/>
                  </a:cubicBezTo>
                  <a:cubicBezTo>
                    <a:pt x="0" y="61"/>
                    <a:pt x="0" y="61"/>
                    <a:pt x="0" y="61"/>
                  </a:cubicBezTo>
                  <a:cubicBezTo>
                    <a:pt x="24" y="61"/>
                    <a:pt x="24" y="61"/>
                    <a:pt x="24" y="61"/>
                  </a:cubicBezTo>
                  <a:cubicBezTo>
                    <a:pt x="31" y="61"/>
                    <a:pt x="36" y="59"/>
                    <a:pt x="40" y="56"/>
                  </a:cubicBezTo>
                  <a:cubicBezTo>
                    <a:pt x="43" y="53"/>
                    <a:pt x="45" y="48"/>
                    <a:pt x="45" y="42"/>
                  </a:cubicBezTo>
                  <a:cubicBezTo>
                    <a:pt x="45" y="37"/>
                    <a:pt x="43" y="32"/>
                    <a:pt x="40" y="29"/>
                  </a:cubicBezTo>
                  <a:close/>
                  <a:moveTo>
                    <a:pt x="21" y="51"/>
                  </a:moveTo>
                  <a:cubicBezTo>
                    <a:pt x="13" y="51"/>
                    <a:pt x="13" y="51"/>
                    <a:pt x="13" y="51"/>
                  </a:cubicBezTo>
                  <a:cubicBezTo>
                    <a:pt x="13" y="35"/>
                    <a:pt x="13" y="35"/>
                    <a:pt x="13" y="35"/>
                  </a:cubicBezTo>
                  <a:cubicBezTo>
                    <a:pt x="22" y="35"/>
                    <a:pt x="22" y="35"/>
                    <a:pt x="22" y="35"/>
                  </a:cubicBezTo>
                  <a:cubicBezTo>
                    <a:pt x="28" y="35"/>
                    <a:pt x="31" y="38"/>
                    <a:pt x="31" y="43"/>
                  </a:cubicBezTo>
                  <a:cubicBezTo>
                    <a:pt x="31" y="48"/>
                    <a:pt x="28" y="51"/>
                    <a:pt x="21" y="51"/>
                  </a:cubicBezTo>
                  <a:close/>
                  <a:moveTo>
                    <a:pt x="104" y="61"/>
                  </a:moveTo>
                  <a:cubicBezTo>
                    <a:pt x="91" y="61"/>
                    <a:pt x="91" y="61"/>
                    <a:pt x="91" y="61"/>
                  </a:cubicBezTo>
                  <a:cubicBezTo>
                    <a:pt x="91" y="12"/>
                    <a:pt x="91" y="12"/>
                    <a:pt x="91" y="12"/>
                  </a:cubicBezTo>
                  <a:cubicBezTo>
                    <a:pt x="79" y="12"/>
                    <a:pt x="79" y="12"/>
                    <a:pt x="79" y="12"/>
                  </a:cubicBezTo>
                  <a:cubicBezTo>
                    <a:pt x="75" y="35"/>
                    <a:pt x="72" y="49"/>
                    <a:pt x="70" y="54"/>
                  </a:cubicBezTo>
                  <a:cubicBezTo>
                    <a:pt x="67" y="59"/>
                    <a:pt x="62" y="62"/>
                    <a:pt x="57" y="62"/>
                  </a:cubicBezTo>
                  <a:cubicBezTo>
                    <a:pt x="54" y="62"/>
                    <a:pt x="52" y="62"/>
                    <a:pt x="49" y="61"/>
                  </a:cubicBezTo>
                  <a:cubicBezTo>
                    <a:pt x="49" y="50"/>
                    <a:pt x="49" y="50"/>
                    <a:pt x="49" y="50"/>
                  </a:cubicBezTo>
                  <a:cubicBezTo>
                    <a:pt x="51" y="50"/>
                    <a:pt x="52" y="51"/>
                    <a:pt x="53" y="51"/>
                  </a:cubicBezTo>
                  <a:cubicBezTo>
                    <a:pt x="55" y="51"/>
                    <a:pt x="56" y="50"/>
                    <a:pt x="56" y="50"/>
                  </a:cubicBezTo>
                  <a:cubicBezTo>
                    <a:pt x="57" y="49"/>
                    <a:pt x="58" y="47"/>
                    <a:pt x="59" y="44"/>
                  </a:cubicBezTo>
                  <a:cubicBezTo>
                    <a:pt x="60" y="41"/>
                    <a:pt x="62" y="35"/>
                    <a:pt x="63" y="28"/>
                  </a:cubicBezTo>
                  <a:cubicBezTo>
                    <a:pt x="65" y="20"/>
                    <a:pt x="66" y="11"/>
                    <a:pt x="68" y="1"/>
                  </a:cubicBezTo>
                  <a:cubicBezTo>
                    <a:pt x="104" y="1"/>
                    <a:pt x="104" y="1"/>
                    <a:pt x="104" y="1"/>
                  </a:cubicBezTo>
                  <a:lnTo>
                    <a:pt x="104" y="61"/>
                  </a:lnTo>
                  <a:close/>
                  <a:moveTo>
                    <a:pt x="150" y="1"/>
                  </a:moveTo>
                  <a:cubicBezTo>
                    <a:pt x="134" y="1"/>
                    <a:pt x="134" y="1"/>
                    <a:pt x="134" y="1"/>
                  </a:cubicBezTo>
                  <a:cubicBezTo>
                    <a:pt x="112" y="61"/>
                    <a:pt x="112" y="61"/>
                    <a:pt x="112" y="61"/>
                  </a:cubicBezTo>
                  <a:cubicBezTo>
                    <a:pt x="127" y="61"/>
                    <a:pt x="127" y="61"/>
                    <a:pt x="127" y="61"/>
                  </a:cubicBezTo>
                  <a:cubicBezTo>
                    <a:pt x="131" y="48"/>
                    <a:pt x="131" y="48"/>
                    <a:pt x="131" y="48"/>
                  </a:cubicBezTo>
                  <a:cubicBezTo>
                    <a:pt x="152" y="48"/>
                    <a:pt x="152" y="48"/>
                    <a:pt x="152" y="48"/>
                  </a:cubicBezTo>
                  <a:cubicBezTo>
                    <a:pt x="157" y="61"/>
                    <a:pt x="157" y="61"/>
                    <a:pt x="157" y="61"/>
                  </a:cubicBezTo>
                  <a:cubicBezTo>
                    <a:pt x="172" y="61"/>
                    <a:pt x="172" y="61"/>
                    <a:pt x="172" y="61"/>
                  </a:cubicBezTo>
                  <a:lnTo>
                    <a:pt x="150" y="1"/>
                  </a:lnTo>
                  <a:close/>
                  <a:moveTo>
                    <a:pt x="134" y="37"/>
                  </a:moveTo>
                  <a:cubicBezTo>
                    <a:pt x="140" y="17"/>
                    <a:pt x="140" y="17"/>
                    <a:pt x="140" y="17"/>
                  </a:cubicBezTo>
                  <a:cubicBezTo>
                    <a:pt x="141" y="15"/>
                    <a:pt x="141" y="13"/>
                    <a:pt x="141" y="11"/>
                  </a:cubicBezTo>
                  <a:cubicBezTo>
                    <a:pt x="142" y="11"/>
                    <a:pt x="142" y="11"/>
                    <a:pt x="142" y="11"/>
                  </a:cubicBezTo>
                  <a:cubicBezTo>
                    <a:pt x="142" y="13"/>
                    <a:pt x="142" y="15"/>
                    <a:pt x="143" y="17"/>
                  </a:cubicBezTo>
                  <a:cubicBezTo>
                    <a:pt x="149" y="37"/>
                    <a:pt x="149" y="37"/>
                    <a:pt x="149" y="37"/>
                  </a:cubicBezTo>
                  <a:lnTo>
                    <a:pt x="134" y="37"/>
                  </a:lnTo>
                  <a:close/>
                  <a:moveTo>
                    <a:pt x="215" y="12"/>
                  </a:moveTo>
                  <a:cubicBezTo>
                    <a:pt x="193" y="12"/>
                    <a:pt x="193" y="12"/>
                    <a:pt x="193" y="12"/>
                  </a:cubicBezTo>
                  <a:cubicBezTo>
                    <a:pt x="193" y="61"/>
                    <a:pt x="193" y="61"/>
                    <a:pt x="193" y="61"/>
                  </a:cubicBezTo>
                  <a:cubicBezTo>
                    <a:pt x="179" y="61"/>
                    <a:pt x="179" y="61"/>
                    <a:pt x="179" y="61"/>
                  </a:cubicBezTo>
                  <a:cubicBezTo>
                    <a:pt x="179" y="1"/>
                    <a:pt x="179" y="1"/>
                    <a:pt x="179" y="1"/>
                  </a:cubicBezTo>
                  <a:cubicBezTo>
                    <a:pt x="215" y="1"/>
                    <a:pt x="215" y="1"/>
                    <a:pt x="215" y="1"/>
                  </a:cubicBezTo>
                  <a:lnTo>
                    <a:pt x="215" y="12"/>
                  </a:lnTo>
                  <a:close/>
                  <a:moveTo>
                    <a:pt x="269" y="8"/>
                  </a:moveTo>
                  <a:cubicBezTo>
                    <a:pt x="264" y="2"/>
                    <a:pt x="257" y="0"/>
                    <a:pt x="248" y="0"/>
                  </a:cubicBezTo>
                  <a:cubicBezTo>
                    <a:pt x="239" y="0"/>
                    <a:pt x="232" y="3"/>
                    <a:pt x="226" y="8"/>
                  </a:cubicBezTo>
                  <a:cubicBezTo>
                    <a:pt x="221" y="14"/>
                    <a:pt x="218" y="22"/>
                    <a:pt x="218" y="32"/>
                  </a:cubicBezTo>
                  <a:cubicBezTo>
                    <a:pt x="218" y="41"/>
                    <a:pt x="221" y="48"/>
                    <a:pt x="226" y="54"/>
                  </a:cubicBezTo>
                  <a:cubicBezTo>
                    <a:pt x="232" y="59"/>
                    <a:pt x="239" y="62"/>
                    <a:pt x="247" y="62"/>
                  </a:cubicBezTo>
                  <a:cubicBezTo>
                    <a:pt x="256" y="62"/>
                    <a:pt x="264" y="59"/>
                    <a:pt x="269" y="53"/>
                  </a:cubicBezTo>
                  <a:cubicBezTo>
                    <a:pt x="275" y="48"/>
                    <a:pt x="277" y="40"/>
                    <a:pt x="277" y="30"/>
                  </a:cubicBezTo>
                  <a:cubicBezTo>
                    <a:pt x="277" y="21"/>
                    <a:pt x="275" y="14"/>
                    <a:pt x="269" y="8"/>
                  </a:cubicBezTo>
                  <a:close/>
                  <a:moveTo>
                    <a:pt x="259" y="45"/>
                  </a:moveTo>
                  <a:cubicBezTo>
                    <a:pt x="256" y="49"/>
                    <a:pt x="252" y="50"/>
                    <a:pt x="248" y="50"/>
                  </a:cubicBezTo>
                  <a:cubicBezTo>
                    <a:pt x="243" y="50"/>
                    <a:pt x="239" y="49"/>
                    <a:pt x="237" y="45"/>
                  </a:cubicBezTo>
                  <a:cubicBezTo>
                    <a:pt x="234" y="42"/>
                    <a:pt x="232" y="37"/>
                    <a:pt x="232" y="31"/>
                  </a:cubicBezTo>
                  <a:cubicBezTo>
                    <a:pt x="232" y="25"/>
                    <a:pt x="234" y="20"/>
                    <a:pt x="237" y="17"/>
                  </a:cubicBezTo>
                  <a:cubicBezTo>
                    <a:pt x="239" y="13"/>
                    <a:pt x="243" y="11"/>
                    <a:pt x="248" y="11"/>
                  </a:cubicBezTo>
                  <a:cubicBezTo>
                    <a:pt x="253" y="11"/>
                    <a:pt x="256" y="13"/>
                    <a:pt x="259" y="17"/>
                  </a:cubicBezTo>
                  <a:cubicBezTo>
                    <a:pt x="262" y="20"/>
                    <a:pt x="263" y="25"/>
                    <a:pt x="263" y="31"/>
                  </a:cubicBezTo>
                  <a:cubicBezTo>
                    <a:pt x="263" y="37"/>
                    <a:pt x="262" y="42"/>
                    <a:pt x="259" y="45"/>
                  </a:cubicBezTo>
                  <a:close/>
                  <a:moveTo>
                    <a:pt x="335" y="50"/>
                  </a:moveTo>
                  <a:cubicBezTo>
                    <a:pt x="335" y="1"/>
                    <a:pt x="335" y="1"/>
                    <a:pt x="335" y="1"/>
                  </a:cubicBezTo>
                  <a:cubicBezTo>
                    <a:pt x="300" y="1"/>
                    <a:pt x="300" y="1"/>
                    <a:pt x="300" y="1"/>
                  </a:cubicBezTo>
                  <a:cubicBezTo>
                    <a:pt x="300" y="19"/>
                    <a:pt x="295" y="36"/>
                    <a:pt x="287" y="50"/>
                  </a:cubicBezTo>
                  <a:cubicBezTo>
                    <a:pt x="282" y="50"/>
                    <a:pt x="282" y="50"/>
                    <a:pt x="282" y="50"/>
                  </a:cubicBezTo>
                  <a:cubicBezTo>
                    <a:pt x="282" y="78"/>
                    <a:pt x="282" y="78"/>
                    <a:pt x="282" y="78"/>
                  </a:cubicBezTo>
                  <a:cubicBezTo>
                    <a:pt x="294" y="78"/>
                    <a:pt x="294" y="78"/>
                    <a:pt x="294" y="78"/>
                  </a:cubicBezTo>
                  <a:cubicBezTo>
                    <a:pt x="294" y="61"/>
                    <a:pt x="294" y="61"/>
                    <a:pt x="294" y="61"/>
                  </a:cubicBezTo>
                  <a:cubicBezTo>
                    <a:pt x="332" y="61"/>
                    <a:pt x="332" y="61"/>
                    <a:pt x="332" y="61"/>
                  </a:cubicBezTo>
                  <a:cubicBezTo>
                    <a:pt x="332" y="78"/>
                    <a:pt x="332" y="78"/>
                    <a:pt x="332" y="78"/>
                  </a:cubicBezTo>
                  <a:cubicBezTo>
                    <a:pt x="344" y="78"/>
                    <a:pt x="344" y="78"/>
                    <a:pt x="344" y="78"/>
                  </a:cubicBezTo>
                  <a:cubicBezTo>
                    <a:pt x="344" y="50"/>
                    <a:pt x="344" y="50"/>
                    <a:pt x="344" y="50"/>
                  </a:cubicBezTo>
                  <a:lnTo>
                    <a:pt x="335" y="50"/>
                  </a:lnTo>
                  <a:close/>
                  <a:moveTo>
                    <a:pt x="322" y="50"/>
                  </a:moveTo>
                  <a:cubicBezTo>
                    <a:pt x="301" y="50"/>
                    <a:pt x="301" y="50"/>
                    <a:pt x="301" y="50"/>
                  </a:cubicBezTo>
                  <a:cubicBezTo>
                    <a:pt x="304" y="44"/>
                    <a:pt x="306" y="38"/>
                    <a:pt x="308" y="31"/>
                  </a:cubicBezTo>
                  <a:cubicBezTo>
                    <a:pt x="310" y="24"/>
                    <a:pt x="311" y="18"/>
                    <a:pt x="311" y="12"/>
                  </a:cubicBezTo>
                  <a:cubicBezTo>
                    <a:pt x="322" y="12"/>
                    <a:pt x="322" y="12"/>
                    <a:pt x="322" y="12"/>
                  </a:cubicBezTo>
                  <a:lnTo>
                    <a:pt x="322" y="50"/>
                  </a:lnTo>
                  <a:close/>
                  <a:moveTo>
                    <a:pt x="386" y="1"/>
                  </a:moveTo>
                  <a:cubicBezTo>
                    <a:pt x="370" y="1"/>
                    <a:pt x="370" y="1"/>
                    <a:pt x="370" y="1"/>
                  </a:cubicBezTo>
                  <a:cubicBezTo>
                    <a:pt x="348" y="61"/>
                    <a:pt x="348" y="61"/>
                    <a:pt x="348" y="61"/>
                  </a:cubicBezTo>
                  <a:cubicBezTo>
                    <a:pt x="362" y="61"/>
                    <a:pt x="362" y="61"/>
                    <a:pt x="362" y="61"/>
                  </a:cubicBezTo>
                  <a:cubicBezTo>
                    <a:pt x="367" y="48"/>
                    <a:pt x="367" y="48"/>
                    <a:pt x="367" y="48"/>
                  </a:cubicBezTo>
                  <a:cubicBezTo>
                    <a:pt x="388" y="48"/>
                    <a:pt x="388" y="48"/>
                    <a:pt x="388" y="48"/>
                  </a:cubicBezTo>
                  <a:cubicBezTo>
                    <a:pt x="393" y="61"/>
                    <a:pt x="393" y="61"/>
                    <a:pt x="393" y="61"/>
                  </a:cubicBezTo>
                  <a:cubicBezTo>
                    <a:pt x="407" y="61"/>
                    <a:pt x="407" y="61"/>
                    <a:pt x="407" y="61"/>
                  </a:cubicBezTo>
                  <a:lnTo>
                    <a:pt x="386" y="1"/>
                  </a:lnTo>
                  <a:close/>
                  <a:moveTo>
                    <a:pt x="370" y="37"/>
                  </a:moveTo>
                  <a:cubicBezTo>
                    <a:pt x="376" y="17"/>
                    <a:pt x="376" y="17"/>
                    <a:pt x="376" y="17"/>
                  </a:cubicBezTo>
                  <a:cubicBezTo>
                    <a:pt x="377" y="15"/>
                    <a:pt x="377" y="13"/>
                    <a:pt x="377" y="11"/>
                  </a:cubicBezTo>
                  <a:cubicBezTo>
                    <a:pt x="378" y="11"/>
                    <a:pt x="378" y="11"/>
                    <a:pt x="378" y="11"/>
                  </a:cubicBezTo>
                  <a:cubicBezTo>
                    <a:pt x="378" y="13"/>
                    <a:pt x="378" y="15"/>
                    <a:pt x="379" y="17"/>
                  </a:cubicBezTo>
                  <a:cubicBezTo>
                    <a:pt x="385" y="37"/>
                    <a:pt x="385" y="37"/>
                    <a:pt x="385" y="37"/>
                  </a:cubicBezTo>
                  <a:lnTo>
                    <a:pt x="370" y="37"/>
                  </a:lnTo>
                  <a:close/>
                  <a:moveTo>
                    <a:pt x="436" y="1"/>
                  </a:moveTo>
                  <a:cubicBezTo>
                    <a:pt x="415" y="1"/>
                    <a:pt x="415" y="1"/>
                    <a:pt x="415" y="1"/>
                  </a:cubicBezTo>
                  <a:cubicBezTo>
                    <a:pt x="415" y="61"/>
                    <a:pt x="415" y="61"/>
                    <a:pt x="415" y="61"/>
                  </a:cubicBezTo>
                  <a:cubicBezTo>
                    <a:pt x="429" y="61"/>
                    <a:pt x="429" y="61"/>
                    <a:pt x="429" y="61"/>
                  </a:cubicBezTo>
                  <a:cubicBezTo>
                    <a:pt x="429" y="40"/>
                    <a:pt x="429" y="40"/>
                    <a:pt x="429" y="40"/>
                  </a:cubicBezTo>
                  <a:cubicBezTo>
                    <a:pt x="435" y="40"/>
                    <a:pt x="435" y="40"/>
                    <a:pt x="435" y="40"/>
                  </a:cubicBezTo>
                  <a:cubicBezTo>
                    <a:pt x="442" y="40"/>
                    <a:pt x="448" y="38"/>
                    <a:pt x="453" y="35"/>
                  </a:cubicBezTo>
                  <a:cubicBezTo>
                    <a:pt x="457" y="31"/>
                    <a:pt x="459" y="26"/>
                    <a:pt x="459" y="20"/>
                  </a:cubicBezTo>
                  <a:cubicBezTo>
                    <a:pt x="459" y="7"/>
                    <a:pt x="452" y="1"/>
                    <a:pt x="436" y="1"/>
                  </a:cubicBezTo>
                  <a:close/>
                  <a:moveTo>
                    <a:pt x="434" y="30"/>
                  </a:moveTo>
                  <a:cubicBezTo>
                    <a:pt x="429" y="30"/>
                    <a:pt x="429" y="30"/>
                    <a:pt x="429" y="30"/>
                  </a:cubicBezTo>
                  <a:cubicBezTo>
                    <a:pt x="429" y="11"/>
                    <a:pt x="429" y="11"/>
                    <a:pt x="429" y="11"/>
                  </a:cubicBezTo>
                  <a:cubicBezTo>
                    <a:pt x="434" y="11"/>
                    <a:pt x="434" y="11"/>
                    <a:pt x="434" y="11"/>
                  </a:cubicBezTo>
                  <a:cubicBezTo>
                    <a:pt x="441" y="11"/>
                    <a:pt x="445" y="14"/>
                    <a:pt x="445" y="20"/>
                  </a:cubicBezTo>
                  <a:cubicBezTo>
                    <a:pt x="445" y="27"/>
                    <a:pt x="441" y="30"/>
                    <a:pt x="434" y="30"/>
                  </a:cubicBezTo>
                  <a:close/>
                  <a:moveTo>
                    <a:pt x="489" y="1"/>
                  </a:moveTo>
                  <a:cubicBezTo>
                    <a:pt x="482" y="1"/>
                    <a:pt x="476" y="2"/>
                    <a:pt x="472" y="5"/>
                  </a:cubicBezTo>
                  <a:cubicBezTo>
                    <a:pt x="468" y="8"/>
                    <a:pt x="466" y="12"/>
                    <a:pt x="466" y="18"/>
                  </a:cubicBezTo>
                  <a:cubicBezTo>
                    <a:pt x="466" y="26"/>
                    <a:pt x="471" y="31"/>
                    <a:pt x="480" y="33"/>
                  </a:cubicBezTo>
                  <a:cubicBezTo>
                    <a:pt x="480" y="34"/>
                    <a:pt x="480" y="34"/>
                    <a:pt x="480" y="34"/>
                  </a:cubicBezTo>
                  <a:cubicBezTo>
                    <a:pt x="476" y="35"/>
                    <a:pt x="473" y="38"/>
                    <a:pt x="470" y="43"/>
                  </a:cubicBezTo>
                  <a:cubicBezTo>
                    <a:pt x="462" y="61"/>
                    <a:pt x="462" y="61"/>
                    <a:pt x="462" y="61"/>
                  </a:cubicBezTo>
                  <a:cubicBezTo>
                    <a:pt x="477" y="61"/>
                    <a:pt x="477" y="61"/>
                    <a:pt x="477" y="61"/>
                  </a:cubicBezTo>
                  <a:cubicBezTo>
                    <a:pt x="484" y="45"/>
                    <a:pt x="484" y="45"/>
                    <a:pt x="484" y="45"/>
                  </a:cubicBezTo>
                  <a:cubicBezTo>
                    <a:pt x="486" y="40"/>
                    <a:pt x="489" y="38"/>
                    <a:pt x="492" y="38"/>
                  </a:cubicBezTo>
                  <a:cubicBezTo>
                    <a:pt x="496" y="38"/>
                    <a:pt x="496" y="38"/>
                    <a:pt x="496" y="38"/>
                  </a:cubicBezTo>
                  <a:cubicBezTo>
                    <a:pt x="496" y="61"/>
                    <a:pt x="496" y="61"/>
                    <a:pt x="496" y="61"/>
                  </a:cubicBezTo>
                  <a:cubicBezTo>
                    <a:pt x="510" y="61"/>
                    <a:pt x="510" y="61"/>
                    <a:pt x="510" y="61"/>
                  </a:cubicBezTo>
                  <a:cubicBezTo>
                    <a:pt x="510" y="1"/>
                    <a:pt x="510" y="1"/>
                    <a:pt x="510" y="1"/>
                  </a:cubicBezTo>
                  <a:lnTo>
                    <a:pt x="489" y="1"/>
                  </a:lnTo>
                  <a:close/>
                  <a:moveTo>
                    <a:pt x="496" y="27"/>
                  </a:moveTo>
                  <a:cubicBezTo>
                    <a:pt x="490" y="27"/>
                    <a:pt x="490" y="27"/>
                    <a:pt x="490" y="27"/>
                  </a:cubicBezTo>
                  <a:cubicBezTo>
                    <a:pt x="487" y="27"/>
                    <a:pt x="485" y="27"/>
                    <a:pt x="483" y="25"/>
                  </a:cubicBezTo>
                  <a:cubicBezTo>
                    <a:pt x="482" y="24"/>
                    <a:pt x="481" y="21"/>
                    <a:pt x="481" y="19"/>
                  </a:cubicBezTo>
                  <a:cubicBezTo>
                    <a:pt x="481" y="14"/>
                    <a:pt x="484" y="11"/>
                    <a:pt x="490" y="11"/>
                  </a:cubicBezTo>
                  <a:cubicBezTo>
                    <a:pt x="496" y="11"/>
                    <a:pt x="496" y="11"/>
                    <a:pt x="496" y="11"/>
                  </a:cubicBezTo>
                  <a:lnTo>
                    <a:pt x="496" y="27"/>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8" name="Freeform 243">
              <a:extLst>
                <a:ext uri="{FF2B5EF4-FFF2-40B4-BE49-F238E27FC236}">
                  <a16:creationId xmlns:a16="http://schemas.microsoft.com/office/drawing/2014/main" id="{01DDD205-FCC4-973D-9395-252E0ED93725}"/>
                </a:ext>
                <a:ext uri="{C183D7F6-B498-43B3-948B-1728B52AA6E4}">
                  <adec:decorative xmlns:adec="http://schemas.microsoft.com/office/drawing/2017/decorative" val="1"/>
                </a:ext>
              </a:extLst>
            </p:cNvPr>
            <p:cNvSpPr>
              <a:spLocks noEditPoints="1"/>
            </p:cNvSpPr>
            <p:nvPr/>
          </p:nvSpPr>
          <p:spPr bwMode="auto">
            <a:xfrm>
              <a:off x="3054737" y="3574942"/>
              <a:ext cx="867095" cy="189276"/>
            </a:xfrm>
            <a:custGeom>
              <a:avLst/>
              <a:gdLst>
                <a:gd name="T0" fmla="*/ 0 w 355"/>
                <a:gd name="T1" fmla="*/ 56 h 73"/>
                <a:gd name="T2" fmla="*/ 50 w 355"/>
                <a:gd name="T3" fmla="*/ 27 h 73"/>
                <a:gd name="T4" fmla="*/ 19 w 355"/>
                <a:gd name="T5" fmla="*/ 46 h 73"/>
                <a:gd name="T6" fmla="*/ 19 w 355"/>
                <a:gd name="T7" fmla="*/ 10 h 73"/>
                <a:gd name="T8" fmla="*/ 32 w 355"/>
                <a:gd name="T9" fmla="*/ 41 h 73"/>
                <a:gd name="T10" fmla="*/ 53 w 355"/>
                <a:gd name="T11" fmla="*/ 49 h 73"/>
                <a:gd name="T12" fmla="*/ 55 w 355"/>
                <a:gd name="T13" fmla="*/ 0 h 73"/>
                <a:gd name="T14" fmla="*/ 70 w 355"/>
                <a:gd name="T15" fmla="*/ 46 h 73"/>
                <a:gd name="T16" fmla="*/ 120 w 355"/>
                <a:gd name="T17" fmla="*/ 56 h 73"/>
                <a:gd name="T18" fmla="*/ 120 w 355"/>
                <a:gd name="T19" fmla="*/ 0 h 73"/>
                <a:gd name="T20" fmla="*/ 133 w 355"/>
                <a:gd name="T21" fmla="*/ 56 h 73"/>
                <a:gd name="T22" fmla="*/ 165 w 355"/>
                <a:gd name="T23" fmla="*/ 10 h 73"/>
                <a:gd name="T24" fmla="*/ 164 w 355"/>
                <a:gd name="T25" fmla="*/ 23 h 73"/>
                <a:gd name="T26" fmla="*/ 145 w 355"/>
                <a:gd name="T27" fmla="*/ 46 h 73"/>
                <a:gd name="T28" fmla="*/ 162 w 355"/>
                <a:gd name="T29" fmla="*/ 72 h 73"/>
                <a:gd name="T30" fmla="*/ 152 w 355"/>
                <a:gd name="T31" fmla="*/ 71 h 73"/>
                <a:gd name="T32" fmla="*/ 152 w 355"/>
                <a:gd name="T33" fmla="*/ 61 h 73"/>
                <a:gd name="T34" fmla="*/ 163 w 355"/>
                <a:gd name="T35" fmla="*/ 56 h 73"/>
                <a:gd name="T36" fmla="*/ 157 w 355"/>
                <a:gd name="T37" fmla="*/ 67 h 73"/>
                <a:gd name="T38" fmla="*/ 162 w 355"/>
                <a:gd name="T39" fmla="*/ 67 h 73"/>
                <a:gd name="T40" fmla="*/ 206 w 355"/>
                <a:gd name="T41" fmla="*/ 56 h 73"/>
                <a:gd name="T42" fmla="*/ 188 w 355"/>
                <a:gd name="T43" fmla="*/ 29 h 73"/>
                <a:gd name="T44" fmla="*/ 176 w 355"/>
                <a:gd name="T45" fmla="*/ 0 h 73"/>
                <a:gd name="T46" fmla="*/ 189 w 355"/>
                <a:gd name="T47" fmla="*/ 27 h 73"/>
                <a:gd name="T48" fmla="*/ 221 w 355"/>
                <a:gd name="T49" fmla="*/ 0 h 73"/>
                <a:gd name="T50" fmla="*/ 274 w 355"/>
                <a:gd name="T51" fmla="*/ 32 h 73"/>
                <a:gd name="T52" fmla="*/ 227 w 355"/>
                <a:gd name="T53" fmla="*/ 0 h 73"/>
                <a:gd name="T54" fmla="*/ 251 w 355"/>
                <a:gd name="T55" fmla="*/ 46 h 73"/>
                <a:gd name="T56" fmla="*/ 274 w 355"/>
                <a:gd name="T57" fmla="*/ 0 h 73"/>
                <a:gd name="T58" fmla="*/ 303 w 355"/>
                <a:gd name="T59" fmla="*/ 51 h 73"/>
                <a:gd name="T60" fmla="*/ 280 w 355"/>
                <a:gd name="T61" fmla="*/ 44 h 73"/>
                <a:gd name="T62" fmla="*/ 296 w 355"/>
                <a:gd name="T63" fmla="*/ 0 h 73"/>
                <a:gd name="T64" fmla="*/ 355 w 355"/>
                <a:gd name="T65" fmla="*/ 56 h 73"/>
                <a:gd name="T66" fmla="*/ 354 w 355"/>
                <a:gd name="T67" fmla="*/ 0 h 73"/>
                <a:gd name="T68" fmla="*/ 334 w 355"/>
                <a:gd name="T69" fmla="*/ 23 h 73"/>
                <a:gd name="T70" fmla="*/ 334 w 355"/>
                <a:gd name="T71" fmla="*/ 33 h 73"/>
                <a:gd name="T72" fmla="*/ 355 w 355"/>
                <a:gd name="T73" fmla="*/ 56 h 73"/>
                <a:gd name="T74" fmla="*/ 346 w 355"/>
                <a:gd name="T75" fmla="*/ 73 h 73"/>
                <a:gd name="T76" fmla="*/ 339 w 355"/>
                <a:gd name="T77" fmla="*/ 64 h 73"/>
                <a:gd name="T78" fmla="*/ 345 w 355"/>
                <a:gd name="T79" fmla="*/ 56 h 73"/>
                <a:gd name="T80" fmla="*/ 345 w 355"/>
                <a:gd name="T81" fmla="*/ 65 h 73"/>
                <a:gd name="T82" fmla="*/ 349 w 355"/>
                <a:gd name="T83" fmla="*/ 6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5" h="73">
                  <a:moveTo>
                    <a:pt x="20" y="0"/>
                  </a:moveTo>
                  <a:cubicBezTo>
                    <a:pt x="0" y="0"/>
                    <a:pt x="0" y="0"/>
                    <a:pt x="0" y="0"/>
                  </a:cubicBezTo>
                  <a:cubicBezTo>
                    <a:pt x="0" y="56"/>
                    <a:pt x="0" y="56"/>
                    <a:pt x="0" y="56"/>
                  </a:cubicBezTo>
                  <a:cubicBezTo>
                    <a:pt x="20" y="56"/>
                    <a:pt x="20" y="56"/>
                    <a:pt x="20" y="56"/>
                  </a:cubicBezTo>
                  <a:cubicBezTo>
                    <a:pt x="29" y="56"/>
                    <a:pt x="36" y="54"/>
                    <a:pt x="42" y="48"/>
                  </a:cubicBezTo>
                  <a:cubicBezTo>
                    <a:pt x="47" y="43"/>
                    <a:pt x="50" y="36"/>
                    <a:pt x="50" y="27"/>
                  </a:cubicBezTo>
                  <a:cubicBezTo>
                    <a:pt x="50" y="9"/>
                    <a:pt x="40" y="0"/>
                    <a:pt x="20" y="0"/>
                  </a:cubicBezTo>
                  <a:close/>
                  <a:moveTo>
                    <a:pt x="32" y="41"/>
                  </a:moveTo>
                  <a:cubicBezTo>
                    <a:pt x="29" y="44"/>
                    <a:pt x="25" y="46"/>
                    <a:pt x="19" y="46"/>
                  </a:cubicBezTo>
                  <a:cubicBezTo>
                    <a:pt x="13" y="46"/>
                    <a:pt x="13" y="46"/>
                    <a:pt x="13" y="46"/>
                  </a:cubicBezTo>
                  <a:cubicBezTo>
                    <a:pt x="13" y="10"/>
                    <a:pt x="13" y="10"/>
                    <a:pt x="13" y="10"/>
                  </a:cubicBezTo>
                  <a:cubicBezTo>
                    <a:pt x="19" y="10"/>
                    <a:pt x="19" y="10"/>
                    <a:pt x="19" y="10"/>
                  </a:cubicBezTo>
                  <a:cubicBezTo>
                    <a:pt x="25" y="10"/>
                    <a:pt x="29" y="12"/>
                    <a:pt x="32" y="15"/>
                  </a:cubicBezTo>
                  <a:cubicBezTo>
                    <a:pt x="35" y="18"/>
                    <a:pt x="37" y="22"/>
                    <a:pt x="37" y="28"/>
                  </a:cubicBezTo>
                  <a:cubicBezTo>
                    <a:pt x="37" y="33"/>
                    <a:pt x="35" y="38"/>
                    <a:pt x="32" y="41"/>
                  </a:cubicBezTo>
                  <a:close/>
                  <a:moveTo>
                    <a:pt x="99" y="56"/>
                  </a:moveTo>
                  <a:cubicBezTo>
                    <a:pt x="53" y="56"/>
                    <a:pt x="53" y="56"/>
                    <a:pt x="53" y="56"/>
                  </a:cubicBezTo>
                  <a:cubicBezTo>
                    <a:pt x="53" y="49"/>
                    <a:pt x="53" y="49"/>
                    <a:pt x="53" y="49"/>
                  </a:cubicBezTo>
                  <a:cubicBezTo>
                    <a:pt x="82" y="10"/>
                    <a:pt x="82" y="10"/>
                    <a:pt x="82" y="10"/>
                  </a:cubicBezTo>
                  <a:cubicBezTo>
                    <a:pt x="55" y="10"/>
                    <a:pt x="55" y="10"/>
                    <a:pt x="55" y="10"/>
                  </a:cubicBezTo>
                  <a:cubicBezTo>
                    <a:pt x="55" y="0"/>
                    <a:pt x="55" y="0"/>
                    <a:pt x="55" y="0"/>
                  </a:cubicBezTo>
                  <a:cubicBezTo>
                    <a:pt x="99" y="0"/>
                    <a:pt x="99" y="0"/>
                    <a:pt x="99" y="0"/>
                  </a:cubicBezTo>
                  <a:cubicBezTo>
                    <a:pt x="99" y="7"/>
                    <a:pt x="99" y="7"/>
                    <a:pt x="99" y="7"/>
                  </a:cubicBezTo>
                  <a:cubicBezTo>
                    <a:pt x="70" y="46"/>
                    <a:pt x="70" y="46"/>
                    <a:pt x="70" y="46"/>
                  </a:cubicBezTo>
                  <a:cubicBezTo>
                    <a:pt x="99" y="46"/>
                    <a:pt x="99" y="46"/>
                    <a:pt x="99" y="46"/>
                  </a:cubicBezTo>
                  <a:lnTo>
                    <a:pt x="99" y="56"/>
                  </a:lnTo>
                  <a:close/>
                  <a:moveTo>
                    <a:pt x="120" y="56"/>
                  </a:moveTo>
                  <a:cubicBezTo>
                    <a:pt x="107" y="56"/>
                    <a:pt x="107" y="56"/>
                    <a:pt x="107" y="56"/>
                  </a:cubicBezTo>
                  <a:cubicBezTo>
                    <a:pt x="107" y="0"/>
                    <a:pt x="107" y="0"/>
                    <a:pt x="107" y="0"/>
                  </a:cubicBezTo>
                  <a:cubicBezTo>
                    <a:pt x="120" y="0"/>
                    <a:pt x="120" y="0"/>
                    <a:pt x="120" y="0"/>
                  </a:cubicBezTo>
                  <a:lnTo>
                    <a:pt x="120" y="56"/>
                  </a:lnTo>
                  <a:close/>
                  <a:moveTo>
                    <a:pt x="166" y="56"/>
                  </a:moveTo>
                  <a:cubicBezTo>
                    <a:pt x="133" y="56"/>
                    <a:pt x="133" y="56"/>
                    <a:pt x="133" y="56"/>
                  </a:cubicBezTo>
                  <a:cubicBezTo>
                    <a:pt x="133" y="0"/>
                    <a:pt x="133" y="0"/>
                    <a:pt x="133" y="0"/>
                  </a:cubicBezTo>
                  <a:cubicBezTo>
                    <a:pt x="165" y="0"/>
                    <a:pt x="165" y="0"/>
                    <a:pt x="165" y="0"/>
                  </a:cubicBezTo>
                  <a:cubicBezTo>
                    <a:pt x="165" y="10"/>
                    <a:pt x="165" y="10"/>
                    <a:pt x="165" y="10"/>
                  </a:cubicBezTo>
                  <a:cubicBezTo>
                    <a:pt x="145" y="10"/>
                    <a:pt x="145" y="10"/>
                    <a:pt x="145" y="10"/>
                  </a:cubicBezTo>
                  <a:cubicBezTo>
                    <a:pt x="145" y="23"/>
                    <a:pt x="145" y="23"/>
                    <a:pt x="145" y="23"/>
                  </a:cubicBezTo>
                  <a:cubicBezTo>
                    <a:pt x="164" y="23"/>
                    <a:pt x="164" y="23"/>
                    <a:pt x="164" y="23"/>
                  </a:cubicBezTo>
                  <a:cubicBezTo>
                    <a:pt x="164" y="33"/>
                    <a:pt x="164" y="33"/>
                    <a:pt x="164" y="33"/>
                  </a:cubicBezTo>
                  <a:cubicBezTo>
                    <a:pt x="145" y="33"/>
                    <a:pt x="145" y="33"/>
                    <a:pt x="145" y="33"/>
                  </a:cubicBezTo>
                  <a:cubicBezTo>
                    <a:pt x="145" y="46"/>
                    <a:pt x="145" y="46"/>
                    <a:pt x="145" y="46"/>
                  </a:cubicBezTo>
                  <a:cubicBezTo>
                    <a:pt x="166" y="46"/>
                    <a:pt x="166" y="46"/>
                    <a:pt x="166" y="46"/>
                  </a:cubicBezTo>
                  <a:lnTo>
                    <a:pt x="166" y="56"/>
                  </a:lnTo>
                  <a:close/>
                  <a:moveTo>
                    <a:pt x="162" y="72"/>
                  </a:moveTo>
                  <a:cubicBezTo>
                    <a:pt x="162" y="72"/>
                    <a:pt x="161" y="73"/>
                    <a:pt x="160" y="73"/>
                  </a:cubicBezTo>
                  <a:cubicBezTo>
                    <a:pt x="159" y="73"/>
                    <a:pt x="158" y="73"/>
                    <a:pt x="157" y="73"/>
                  </a:cubicBezTo>
                  <a:cubicBezTo>
                    <a:pt x="155" y="73"/>
                    <a:pt x="153" y="72"/>
                    <a:pt x="152" y="71"/>
                  </a:cubicBezTo>
                  <a:cubicBezTo>
                    <a:pt x="151" y="70"/>
                    <a:pt x="150" y="68"/>
                    <a:pt x="150" y="66"/>
                  </a:cubicBezTo>
                  <a:cubicBezTo>
                    <a:pt x="150" y="65"/>
                    <a:pt x="150" y="64"/>
                    <a:pt x="150" y="64"/>
                  </a:cubicBezTo>
                  <a:cubicBezTo>
                    <a:pt x="151" y="63"/>
                    <a:pt x="151" y="62"/>
                    <a:pt x="152" y="61"/>
                  </a:cubicBezTo>
                  <a:cubicBezTo>
                    <a:pt x="152" y="60"/>
                    <a:pt x="153" y="59"/>
                    <a:pt x="154" y="58"/>
                  </a:cubicBezTo>
                  <a:cubicBezTo>
                    <a:pt x="155" y="58"/>
                    <a:pt x="156" y="57"/>
                    <a:pt x="157" y="56"/>
                  </a:cubicBezTo>
                  <a:cubicBezTo>
                    <a:pt x="163" y="56"/>
                    <a:pt x="163" y="56"/>
                    <a:pt x="163" y="56"/>
                  </a:cubicBezTo>
                  <a:cubicBezTo>
                    <a:pt x="161" y="58"/>
                    <a:pt x="159" y="59"/>
                    <a:pt x="158" y="61"/>
                  </a:cubicBezTo>
                  <a:cubicBezTo>
                    <a:pt x="157" y="62"/>
                    <a:pt x="157" y="63"/>
                    <a:pt x="157" y="65"/>
                  </a:cubicBezTo>
                  <a:cubicBezTo>
                    <a:pt x="157" y="65"/>
                    <a:pt x="157" y="66"/>
                    <a:pt x="157" y="67"/>
                  </a:cubicBezTo>
                  <a:cubicBezTo>
                    <a:pt x="158" y="67"/>
                    <a:pt x="158" y="67"/>
                    <a:pt x="159" y="67"/>
                  </a:cubicBezTo>
                  <a:cubicBezTo>
                    <a:pt x="160" y="67"/>
                    <a:pt x="160" y="67"/>
                    <a:pt x="161" y="67"/>
                  </a:cubicBezTo>
                  <a:cubicBezTo>
                    <a:pt x="161" y="67"/>
                    <a:pt x="162" y="67"/>
                    <a:pt x="162" y="67"/>
                  </a:cubicBezTo>
                  <a:lnTo>
                    <a:pt x="162" y="72"/>
                  </a:lnTo>
                  <a:close/>
                  <a:moveTo>
                    <a:pt x="223" y="56"/>
                  </a:moveTo>
                  <a:cubicBezTo>
                    <a:pt x="206" y="56"/>
                    <a:pt x="206" y="56"/>
                    <a:pt x="206" y="56"/>
                  </a:cubicBezTo>
                  <a:cubicBezTo>
                    <a:pt x="190" y="32"/>
                    <a:pt x="190" y="32"/>
                    <a:pt x="190" y="32"/>
                  </a:cubicBezTo>
                  <a:cubicBezTo>
                    <a:pt x="190" y="31"/>
                    <a:pt x="189" y="30"/>
                    <a:pt x="189" y="29"/>
                  </a:cubicBezTo>
                  <a:cubicBezTo>
                    <a:pt x="188" y="29"/>
                    <a:pt x="188" y="29"/>
                    <a:pt x="188" y="29"/>
                  </a:cubicBezTo>
                  <a:cubicBezTo>
                    <a:pt x="188" y="56"/>
                    <a:pt x="188" y="56"/>
                    <a:pt x="188" y="56"/>
                  </a:cubicBezTo>
                  <a:cubicBezTo>
                    <a:pt x="176" y="56"/>
                    <a:pt x="176" y="56"/>
                    <a:pt x="176" y="56"/>
                  </a:cubicBezTo>
                  <a:cubicBezTo>
                    <a:pt x="176" y="0"/>
                    <a:pt x="176" y="0"/>
                    <a:pt x="176" y="0"/>
                  </a:cubicBezTo>
                  <a:cubicBezTo>
                    <a:pt x="188" y="0"/>
                    <a:pt x="188" y="0"/>
                    <a:pt x="188" y="0"/>
                  </a:cubicBezTo>
                  <a:cubicBezTo>
                    <a:pt x="188" y="27"/>
                    <a:pt x="188" y="27"/>
                    <a:pt x="188" y="27"/>
                  </a:cubicBezTo>
                  <a:cubicBezTo>
                    <a:pt x="189" y="27"/>
                    <a:pt x="189" y="27"/>
                    <a:pt x="189" y="27"/>
                  </a:cubicBezTo>
                  <a:cubicBezTo>
                    <a:pt x="189" y="26"/>
                    <a:pt x="189" y="25"/>
                    <a:pt x="190" y="23"/>
                  </a:cubicBezTo>
                  <a:cubicBezTo>
                    <a:pt x="206" y="0"/>
                    <a:pt x="206" y="0"/>
                    <a:pt x="206" y="0"/>
                  </a:cubicBezTo>
                  <a:cubicBezTo>
                    <a:pt x="221" y="0"/>
                    <a:pt x="221" y="0"/>
                    <a:pt x="221" y="0"/>
                  </a:cubicBezTo>
                  <a:cubicBezTo>
                    <a:pt x="201" y="27"/>
                    <a:pt x="201" y="27"/>
                    <a:pt x="201" y="27"/>
                  </a:cubicBezTo>
                  <a:lnTo>
                    <a:pt x="223" y="56"/>
                  </a:lnTo>
                  <a:close/>
                  <a:moveTo>
                    <a:pt x="274" y="32"/>
                  </a:moveTo>
                  <a:cubicBezTo>
                    <a:pt x="274" y="49"/>
                    <a:pt x="266" y="57"/>
                    <a:pt x="250" y="57"/>
                  </a:cubicBezTo>
                  <a:cubicBezTo>
                    <a:pt x="235" y="57"/>
                    <a:pt x="227" y="49"/>
                    <a:pt x="227" y="32"/>
                  </a:cubicBezTo>
                  <a:cubicBezTo>
                    <a:pt x="227" y="0"/>
                    <a:pt x="227" y="0"/>
                    <a:pt x="227" y="0"/>
                  </a:cubicBezTo>
                  <a:cubicBezTo>
                    <a:pt x="240" y="0"/>
                    <a:pt x="240" y="0"/>
                    <a:pt x="240" y="0"/>
                  </a:cubicBezTo>
                  <a:cubicBezTo>
                    <a:pt x="240" y="33"/>
                    <a:pt x="240" y="33"/>
                    <a:pt x="240" y="33"/>
                  </a:cubicBezTo>
                  <a:cubicBezTo>
                    <a:pt x="240" y="42"/>
                    <a:pt x="244" y="46"/>
                    <a:pt x="251" y="46"/>
                  </a:cubicBezTo>
                  <a:cubicBezTo>
                    <a:pt x="258" y="46"/>
                    <a:pt x="261" y="42"/>
                    <a:pt x="261" y="33"/>
                  </a:cubicBezTo>
                  <a:cubicBezTo>
                    <a:pt x="261" y="0"/>
                    <a:pt x="261" y="0"/>
                    <a:pt x="261" y="0"/>
                  </a:cubicBezTo>
                  <a:cubicBezTo>
                    <a:pt x="274" y="0"/>
                    <a:pt x="274" y="0"/>
                    <a:pt x="274" y="0"/>
                  </a:cubicBezTo>
                  <a:lnTo>
                    <a:pt x="274" y="32"/>
                  </a:lnTo>
                  <a:close/>
                  <a:moveTo>
                    <a:pt x="309" y="34"/>
                  </a:moveTo>
                  <a:cubicBezTo>
                    <a:pt x="309" y="42"/>
                    <a:pt x="307" y="47"/>
                    <a:pt x="303" y="51"/>
                  </a:cubicBezTo>
                  <a:cubicBezTo>
                    <a:pt x="300" y="55"/>
                    <a:pt x="295" y="57"/>
                    <a:pt x="288" y="57"/>
                  </a:cubicBezTo>
                  <a:cubicBezTo>
                    <a:pt x="285" y="57"/>
                    <a:pt x="282" y="57"/>
                    <a:pt x="280" y="56"/>
                  </a:cubicBezTo>
                  <a:cubicBezTo>
                    <a:pt x="280" y="44"/>
                    <a:pt x="280" y="44"/>
                    <a:pt x="280" y="44"/>
                  </a:cubicBezTo>
                  <a:cubicBezTo>
                    <a:pt x="282" y="46"/>
                    <a:pt x="284" y="46"/>
                    <a:pt x="287" y="46"/>
                  </a:cubicBezTo>
                  <a:cubicBezTo>
                    <a:pt x="293" y="46"/>
                    <a:pt x="296" y="42"/>
                    <a:pt x="296" y="33"/>
                  </a:cubicBezTo>
                  <a:cubicBezTo>
                    <a:pt x="296" y="0"/>
                    <a:pt x="296" y="0"/>
                    <a:pt x="296" y="0"/>
                  </a:cubicBezTo>
                  <a:cubicBezTo>
                    <a:pt x="309" y="0"/>
                    <a:pt x="309" y="0"/>
                    <a:pt x="309" y="0"/>
                  </a:cubicBezTo>
                  <a:lnTo>
                    <a:pt x="309" y="34"/>
                  </a:lnTo>
                  <a:close/>
                  <a:moveTo>
                    <a:pt x="355" y="56"/>
                  </a:moveTo>
                  <a:cubicBezTo>
                    <a:pt x="321" y="56"/>
                    <a:pt x="321" y="56"/>
                    <a:pt x="321" y="56"/>
                  </a:cubicBezTo>
                  <a:cubicBezTo>
                    <a:pt x="321" y="0"/>
                    <a:pt x="321" y="0"/>
                    <a:pt x="321" y="0"/>
                  </a:cubicBezTo>
                  <a:cubicBezTo>
                    <a:pt x="354" y="0"/>
                    <a:pt x="354" y="0"/>
                    <a:pt x="354" y="0"/>
                  </a:cubicBezTo>
                  <a:cubicBezTo>
                    <a:pt x="354" y="10"/>
                    <a:pt x="354" y="10"/>
                    <a:pt x="354" y="10"/>
                  </a:cubicBezTo>
                  <a:cubicBezTo>
                    <a:pt x="334" y="10"/>
                    <a:pt x="334" y="10"/>
                    <a:pt x="334" y="10"/>
                  </a:cubicBezTo>
                  <a:cubicBezTo>
                    <a:pt x="334" y="23"/>
                    <a:pt x="334" y="23"/>
                    <a:pt x="334" y="23"/>
                  </a:cubicBezTo>
                  <a:cubicBezTo>
                    <a:pt x="352" y="23"/>
                    <a:pt x="352" y="23"/>
                    <a:pt x="352" y="23"/>
                  </a:cubicBezTo>
                  <a:cubicBezTo>
                    <a:pt x="352" y="33"/>
                    <a:pt x="352" y="33"/>
                    <a:pt x="352" y="33"/>
                  </a:cubicBezTo>
                  <a:cubicBezTo>
                    <a:pt x="334" y="33"/>
                    <a:pt x="334" y="33"/>
                    <a:pt x="334" y="33"/>
                  </a:cubicBezTo>
                  <a:cubicBezTo>
                    <a:pt x="334" y="46"/>
                    <a:pt x="334" y="46"/>
                    <a:pt x="334" y="46"/>
                  </a:cubicBezTo>
                  <a:cubicBezTo>
                    <a:pt x="355" y="46"/>
                    <a:pt x="355" y="46"/>
                    <a:pt x="355" y="46"/>
                  </a:cubicBezTo>
                  <a:lnTo>
                    <a:pt x="355" y="56"/>
                  </a:lnTo>
                  <a:close/>
                  <a:moveTo>
                    <a:pt x="351" y="72"/>
                  </a:moveTo>
                  <a:cubicBezTo>
                    <a:pt x="350" y="72"/>
                    <a:pt x="349" y="73"/>
                    <a:pt x="348" y="73"/>
                  </a:cubicBezTo>
                  <a:cubicBezTo>
                    <a:pt x="348" y="73"/>
                    <a:pt x="347" y="73"/>
                    <a:pt x="346" y="73"/>
                  </a:cubicBezTo>
                  <a:cubicBezTo>
                    <a:pt x="344" y="73"/>
                    <a:pt x="342" y="72"/>
                    <a:pt x="340" y="71"/>
                  </a:cubicBezTo>
                  <a:cubicBezTo>
                    <a:pt x="339" y="70"/>
                    <a:pt x="338" y="68"/>
                    <a:pt x="338" y="66"/>
                  </a:cubicBezTo>
                  <a:cubicBezTo>
                    <a:pt x="338" y="65"/>
                    <a:pt x="339" y="64"/>
                    <a:pt x="339" y="64"/>
                  </a:cubicBezTo>
                  <a:cubicBezTo>
                    <a:pt x="339" y="63"/>
                    <a:pt x="340" y="62"/>
                    <a:pt x="340" y="61"/>
                  </a:cubicBezTo>
                  <a:cubicBezTo>
                    <a:pt x="341" y="60"/>
                    <a:pt x="341" y="59"/>
                    <a:pt x="342" y="58"/>
                  </a:cubicBezTo>
                  <a:cubicBezTo>
                    <a:pt x="343" y="58"/>
                    <a:pt x="344" y="57"/>
                    <a:pt x="345" y="56"/>
                  </a:cubicBezTo>
                  <a:cubicBezTo>
                    <a:pt x="351" y="56"/>
                    <a:pt x="351" y="56"/>
                    <a:pt x="351" y="56"/>
                  </a:cubicBezTo>
                  <a:cubicBezTo>
                    <a:pt x="349" y="58"/>
                    <a:pt x="348" y="59"/>
                    <a:pt x="347" y="61"/>
                  </a:cubicBezTo>
                  <a:cubicBezTo>
                    <a:pt x="346" y="62"/>
                    <a:pt x="345" y="63"/>
                    <a:pt x="345" y="65"/>
                  </a:cubicBezTo>
                  <a:cubicBezTo>
                    <a:pt x="345" y="65"/>
                    <a:pt x="345" y="66"/>
                    <a:pt x="346" y="67"/>
                  </a:cubicBezTo>
                  <a:cubicBezTo>
                    <a:pt x="346" y="67"/>
                    <a:pt x="347" y="67"/>
                    <a:pt x="348" y="67"/>
                  </a:cubicBezTo>
                  <a:cubicBezTo>
                    <a:pt x="348" y="67"/>
                    <a:pt x="349" y="67"/>
                    <a:pt x="349" y="67"/>
                  </a:cubicBezTo>
                  <a:cubicBezTo>
                    <a:pt x="350" y="67"/>
                    <a:pt x="350" y="67"/>
                    <a:pt x="351" y="67"/>
                  </a:cubicBezTo>
                  <a:lnTo>
                    <a:pt x="351" y="7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9" name="Freeform 245">
              <a:extLst>
                <a:ext uri="{FF2B5EF4-FFF2-40B4-BE49-F238E27FC236}">
                  <a16:creationId xmlns:a16="http://schemas.microsoft.com/office/drawing/2014/main" id="{2C72B122-9335-01BF-78B8-E75CB6F139E7}"/>
                </a:ext>
                <a:ext uri="{C183D7F6-B498-43B3-948B-1728B52AA6E4}">
                  <adec:decorative xmlns:adec="http://schemas.microsoft.com/office/drawing/2017/decorative" val="1"/>
                </a:ext>
              </a:extLst>
            </p:cNvPr>
            <p:cNvSpPr>
              <a:spLocks noEditPoints="1"/>
            </p:cNvSpPr>
            <p:nvPr/>
          </p:nvSpPr>
          <p:spPr bwMode="auto">
            <a:xfrm>
              <a:off x="3223195" y="4154805"/>
              <a:ext cx="219099" cy="1214429"/>
            </a:xfrm>
            <a:custGeom>
              <a:avLst/>
              <a:gdLst>
                <a:gd name="T0" fmla="*/ 32 w 90"/>
                <a:gd name="T1" fmla="*/ 20 h 469"/>
                <a:gd name="T2" fmla="*/ 7 w 90"/>
                <a:gd name="T3" fmla="*/ 32 h 469"/>
                <a:gd name="T4" fmla="*/ 30 w 90"/>
                <a:gd name="T5" fmla="*/ 68 h 469"/>
                <a:gd name="T6" fmla="*/ 33 w 90"/>
                <a:gd name="T7" fmla="*/ 33 h 469"/>
                <a:gd name="T8" fmla="*/ 25 w 90"/>
                <a:gd name="T9" fmla="*/ 32 h 469"/>
                <a:gd name="T10" fmla="*/ 11 w 90"/>
                <a:gd name="T11" fmla="*/ 60 h 469"/>
                <a:gd name="T12" fmla="*/ 78 w 90"/>
                <a:gd name="T13" fmla="*/ 5 h 469"/>
                <a:gd name="T14" fmla="*/ 78 w 90"/>
                <a:gd name="T15" fmla="*/ 40 h 469"/>
                <a:gd name="T16" fmla="*/ 33 w 90"/>
                <a:gd name="T17" fmla="*/ 0 h 469"/>
                <a:gd name="T18" fmla="*/ 74 w 90"/>
                <a:gd name="T19" fmla="*/ 19 h 469"/>
                <a:gd name="T20" fmla="*/ 90 w 90"/>
                <a:gd name="T21" fmla="*/ 55 h 469"/>
                <a:gd name="T22" fmla="*/ 57 w 90"/>
                <a:gd name="T23" fmla="*/ 68 h 469"/>
                <a:gd name="T24" fmla="*/ 54 w 90"/>
                <a:gd name="T25" fmla="*/ 84 h 469"/>
                <a:gd name="T26" fmla="*/ 82 w 90"/>
                <a:gd name="T27" fmla="*/ 62 h 469"/>
                <a:gd name="T28" fmla="*/ 90 w 90"/>
                <a:gd name="T29" fmla="*/ 150 h 469"/>
                <a:gd name="T30" fmla="*/ 47 w 90"/>
                <a:gd name="T31" fmla="*/ 163 h 469"/>
                <a:gd name="T32" fmla="*/ 44 w 90"/>
                <a:gd name="T33" fmla="*/ 180 h 469"/>
                <a:gd name="T34" fmla="*/ 1 w 90"/>
                <a:gd name="T35" fmla="*/ 159 h 469"/>
                <a:gd name="T36" fmla="*/ 70 w 90"/>
                <a:gd name="T37" fmla="*/ 121 h 469"/>
                <a:gd name="T38" fmla="*/ 71 w 90"/>
                <a:gd name="T39" fmla="*/ 129 h 469"/>
                <a:gd name="T40" fmla="*/ 33 w 90"/>
                <a:gd name="T41" fmla="*/ 142 h 469"/>
                <a:gd name="T42" fmla="*/ 27 w 90"/>
                <a:gd name="T43" fmla="*/ 92 h 469"/>
                <a:gd name="T44" fmla="*/ 34 w 90"/>
                <a:gd name="T45" fmla="*/ 248 h 469"/>
                <a:gd name="T46" fmla="*/ 28 w 90"/>
                <a:gd name="T47" fmla="*/ 225 h 469"/>
                <a:gd name="T48" fmla="*/ 32 w 90"/>
                <a:gd name="T49" fmla="*/ 211 h 469"/>
                <a:gd name="T50" fmla="*/ 0 w 90"/>
                <a:gd name="T51" fmla="*/ 221 h 469"/>
                <a:gd name="T52" fmla="*/ 14 w 90"/>
                <a:gd name="T53" fmla="*/ 258 h 469"/>
                <a:gd name="T54" fmla="*/ 35 w 90"/>
                <a:gd name="T55" fmla="*/ 246 h 469"/>
                <a:gd name="T56" fmla="*/ 21 w 90"/>
                <a:gd name="T57" fmla="*/ 253 h 469"/>
                <a:gd name="T58" fmla="*/ 72 w 90"/>
                <a:gd name="T59" fmla="*/ 196 h 469"/>
                <a:gd name="T60" fmla="*/ 68 w 90"/>
                <a:gd name="T61" fmla="*/ 205 h 469"/>
                <a:gd name="T62" fmla="*/ 52 w 90"/>
                <a:gd name="T63" fmla="*/ 203 h 469"/>
                <a:gd name="T64" fmla="*/ 66 w 90"/>
                <a:gd name="T65" fmla="*/ 223 h 469"/>
                <a:gd name="T66" fmla="*/ 74 w 90"/>
                <a:gd name="T67" fmla="*/ 239 h 469"/>
                <a:gd name="T68" fmla="*/ 52 w 90"/>
                <a:gd name="T69" fmla="*/ 208 h 469"/>
                <a:gd name="T70" fmla="*/ 87 w 90"/>
                <a:gd name="T71" fmla="*/ 244 h 469"/>
                <a:gd name="T72" fmla="*/ 85 w 90"/>
                <a:gd name="T73" fmla="*/ 259 h 469"/>
                <a:gd name="T74" fmla="*/ 59 w 90"/>
                <a:gd name="T75" fmla="*/ 272 h 469"/>
                <a:gd name="T76" fmla="*/ 41 w 90"/>
                <a:gd name="T77" fmla="*/ 254 h 469"/>
                <a:gd name="T78" fmla="*/ 84 w 90"/>
                <a:gd name="T79" fmla="*/ 206 h 469"/>
                <a:gd name="T80" fmla="*/ 81 w 90"/>
                <a:gd name="T81" fmla="*/ 230 h 469"/>
                <a:gd name="T82" fmla="*/ 87 w 90"/>
                <a:gd name="T83" fmla="*/ 344 h 469"/>
                <a:gd name="T84" fmla="*/ 85 w 90"/>
                <a:gd name="T85" fmla="*/ 358 h 469"/>
                <a:gd name="T86" fmla="*/ 1 w 90"/>
                <a:gd name="T87" fmla="*/ 354 h 469"/>
                <a:gd name="T88" fmla="*/ 34 w 90"/>
                <a:gd name="T89" fmla="*/ 300 h 469"/>
                <a:gd name="T90" fmla="*/ 72 w 90"/>
                <a:gd name="T91" fmla="*/ 292 h 469"/>
                <a:gd name="T92" fmla="*/ 38 w 90"/>
                <a:gd name="T93" fmla="*/ 305 h 469"/>
                <a:gd name="T94" fmla="*/ 82 w 90"/>
                <a:gd name="T95" fmla="*/ 444 h 469"/>
                <a:gd name="T96" fmla="*/ 87 w 90"/>
                <a:gd name="T97" fmla="*/ 448 h 469"/>
                <a:gd name="T98" fmla="*/ 47 w 90"/>
                <a:gd name="T99" fmla="*/ 455 h 469"/>
                <a:gd name="T100" fmla="*/ 44 w 90"/>
                <a:gd name="T101" fmla="*/ 450 h 469"/>
                <a:gd name="T102" fmla="*/ 5 w 90"/>
                <a:gd name="T103" fmla="*/ 444 h 469"/>
                <a:gd name="T104" fmla="*/ 65 w 90"/>
                <a:gd name="T105" fmla="*/ 392 h 469"/>
                <a:gd name="T106" fmla="*/ 71 w 90"/>
                <a:gd name="T107" fmla="*/ 399 h 469"/>
                <a:gd name="T108" fmla="*/ 69 w 90"/>
                <a:gd name="T109" fmla="*/ 428 h 469"/>
                <a:gd name="T110" fmla="*/ 33 w 90"/>
                <a:gd name="T111" fmla="*/ 40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469">
                  <a:moveTo>
                    <a:pt x="33" y="33"/>
                  </a:moveTo>
                  <a:cubicBezTo>
                    <a:pt x="34" y="31"/>
                    <a:pt x="35" y="25"/>
                    <a:pt x="35" y="21"/>
                  </a:cubicBezTo>
                  <a:cubicBezTo>
                    <a:pt x="34" y="19"/>
                    <a:pt x="34" y="18"/>
                    <a:pt x="33" y="18"/>
                  </a:cubicBezTo>
                  <a:cubicBezTo>
                    <a:pt x="33" y="18"/>
                    <a:pt x="32" y="19"/>
                    <a:pt x="32" y="20"/>
                  </a:cubicBezTo>
                  <a:cubicBezTo>
                    <a:pt x="31" y="24"/>
                    <a:pt x="30" y="25"/>
                    <a:pt x="28" y="26"/>
                  </a:cubicBezTo>
                  <a:cubicBezTo>
                    <a:pt x="6" y="27"/>
                    <a:pt x="6" y="27"/>
                    <a:pt x="6" y="27"/>
                  </a:cubicBezTo>
                  <a:cubicBezTo>
                    <a:pt x="2" y="27"/>
                    <a:pt x="0" y="28"/>
                    <a:pt x="0" y="29"/>
                  </a:cubicBezTo>
                  <a:cubicBezTo>
                    <a:pt x="0" y="30"/>
                    <a:pt x="3" y="32"/>
                    <a:pt x="7" y="32"/>
                  </a:cubicBezTo>
                  <a:cubicBezTo>
                    <a:pt x="7" y="65"/>
                    <a:pt x="7" y="65"/>
                    <a:pt x="7" y="65"/>
                  </a:cubicBezTo>
                  <a:cubicBezTo>
                    <a:pt x="7" y="67"/>
                    <a:pt x="7" y="68"/>
                    <a:pt x="8" y="68"/>
                  </a:cubicBezTo>
                  <a:cubicBezTo>
                    <a:pt x="9" y="68"/>
                    <a:pt x="10" y="67"/>
                    <a:pt x="11" y="63"/>
                  </a:cubicBezTo>
                  <a:cubicBezTo>
                    <a:pt x="13" y="64"/>
                    <a:pt x="23" y="66"/>
                    <a:pt x="30" y="68"/>
                  </a:cubicBezTo>
                  <a:cubicBezTo>
                    <a:pt x="31" y="68"/>
                    <a:pt x="32" y="69"/>
                    <a:pt x="33" y="69"/>
                  </a:cubicBezTo>
                  <a:cubicBezTo>
                    <a:pt x="34" y="69"/>
                    <a:pt x="35" y="65"/>
                    <a:pt x="35" y="63"/>
                  </a:cubicBezTo>
                  <a:cubicBezTo>
                    <a:pt x="35" y="61"/>
                    <a:pt x="34" y="61"/>
                    <a:pt x="34" y="59"/>
                  </a:cubicBezTo>
                  <a:lnTo>
                    <a:pt x="33" y="33"/>
                  </a:lnTo>
                  <a:close/>
                  <a:moveTo>
                    <a:pt x="11" y="60"/>
                  </a:moveTo>
                  <a:cubicBezTo>
                    <a:pt x="10" y="57"/>
                    <a:pt x="9" y="57"/>
                    <a:pt x="9" y="54"/>
                  </a:cubicBezTo>
                  <a:cubicBezTo>
                    <a:pt x="9" y="32"/>
                    <a:pt x="9" y="32"/>
                    <a:pt x="9" y="32"/>
                  </a:cubicBezTo>
                  <a:cubicBezTo>
                    <a:pt x="25" y="32"/>
                    <a:pt x="25" y="32"/>
                    <a:pt x="25" y="32"/>
                  </a:cubicBezTo>
                  <a:cubicBezTo>
                    <a:pt x="29" y="32"/>
                    <a:pt x="29" y="32"/>
                    <a:pt x="29" y="32"/>
                  </a:cubicBezTo>
                  <a:cubicBezTo>
                    <a:pt x="30" y="32"/>
                    <a:pt x="30" y="33"/>
                    <a:pt x="31" y="33"/>
                  </a:cubicBezTo>
                  <a:cubicBezTo>
                    <a:pt x="31" y="61"/>
                    <a:pt x="31" y="61"/>
                    <a:pt x="31" y="61"/>
                  </a:cubicBezTo>
                  <a:lnTo>
                    <a:pt x="11" y="60"/>
                  </a:lnTo>
                  <a:close/>
                  <a:moveTo>
                    <a:pt x="74" y="19"/>
                  </a:moveTo>
                  <a:cubicBezTo>
                    <a:pt x="73" y="16"/>
                    <a:pt x="72" y="15"/>
                    <a:pt x="72" y="14"/>
                  </a:cubicBezTo>
                  <a:cubicBezTo>
                    <a:pt x="72" y="11"/>
                    <a:pt x="76" y="4"/>
                    <a:pt x="77" y="4"/>
                  </a:cubicBezTo>
                  <a:cubicBezTo>
                    <a:pt x="77" y="4"/>
                    <a:pt x="78" y="4"/>
                    <a:pt x="78" y="5"/>
                  </a:cubicBezTo>
                  <a:cubicBezTo>
                    <a:pt x="78" y="6"/>
                    <a:pt x="77" y="6"/>
                    <a:pt x="77" y="7"/>
                  </a:cubicBezTo>
                  <a:cubicBezTo>
                    <a:pt x="77" y="11"/>
                    <a:pt x="77" y="16"/>
                    <a:pt x="77" y="21"/>
                  </a:cubicBezTo>
                  <a:cubicBezTo>
                    <a:pt x="77" y="25"/>
                    <a:pt x="77" y="30"/>
                    <a:pt x="77" y="35"/>
                  </a:cubicBezTo>
                  <a:cubicBezTo>
                    <a:pt x="77" y="38"/>
                    <a:pt x="78" y="37"/>
                    <a:pt x="78" y="40"/>
                  </a:cubicBezTo>
                  <a:cubicBezTo>
                    <a:pt x="78" y="42"/>
                    <a:pt x="78" y="46"/>
                    <a:pt x="76" y="46"/>
                  </a:cubicBezTo>
                  <a:cubicBezTo>
                    <a:pt x="76" y="46"/>
                    <a:pt x="75" y="45"/>
                    <a:pt x="74" y="44"/>
                  </a:cubicBezTo>
                  <a:cubicBezTo>
                    <a:pt x="58" y="36"/>
                    <a:pt x="44" y="22"/>
                    <a:pt x="35" y="3"/>
                  </a:cubicBezTo>
                  <a:cubicBezTo>
                    <a:pt x="34" y="2"/>
                    <a:pt x="33" y="1"/>
                    <a:pt x="33" y="0"/>
                  </a:cubicBezTo>
                  <a:cubicBezTo>
                    <a:pt x="33" y="0"/>
                    <a:pt x="33" y="0"/>
                    <a:pt x="33" y="0"/>
                  </a:cubicBezTo>
                  <a:cubicBezTo>
                    <a:pt x="34" y="0"/>
                    <a:pt x="35" y="1"/>
                    <a:pt x="36" y="3"/>
                  </a:cubicBezTo>
                  <a:cubicBezTo>
                    <a:pt x="45" y="16"/>
                    <a:pt x="63" y="32"/>
                    <a:pt x="75" y="37"/>
                  </a:cubicBezTo>
                  <a:lnTo>
                    <a:pt x="74" y="19"/>
                  </a:lnTo>
                  <a:close/>
                  <a:moveTo>
                    <a:pt x="82" y="62"/>
                  </a:moveTo>
                  <a:cubicBezTo>
                    <a:pt x="83" y="62"/>
                    <a:pt x="85" y="59"/>
                    <a:pt x="87" y="53"/>
                  </a:cubicBezTo>
                  <a:cubicBezTo>
                    <a:pt x="88" y="52"/>
                    <a:pt x="88" y="51"/>
                    <a:pt x="89" y="51"/>
                  </a:cubicBezTo>
                  <a:cubicBezTo>
                    <a:pt x="89" y="51"/>
                    <a:pt x="90" y="52"/>
                    <a:pt x="90" y="55"/>
                  </a:cubicBezTo>
                  <a:cubicBezTo>
                    <a:pt x="89" y="59"/>
                    <a:pt x="88" y="62"/>
                    <a:pt x="88" y="65"/>
                  </a:cubicBezTo>
                  <a:cubicBezTo>
                    <a:pt x="87" y="68"/>
                    <a:pt x="86" y="68"/>
                    <a:pt x="85" y="68"/>
                  </a:cubicBezTo>
                  <a:cubicBezTo>
                    <a:pt x="84" y="68"/>
                    <a:pt x="83" y="68"/>
                    <a:pt x="82" y="68"/>
                  </a:cubicBezTo>
                  <a:cubicBezTo>
                    <a:pt x="57" y="68"/>
                    <a:pt x="57" y="68"/>
                    <a:pt x="57" y="68"/>
                  </a:cubicBezTo>
                  <a:cubicBezTo>
                    <a:pt x="57" y="69"/>
                    <a:pt x="57" y="70"/>
                    <a:pt x="57" y="71"/>
                  </a:cubicBezTo>
                  <a:cubicBezTo>
                    <a:pt x="57" y="76"/>
                    <a:pt x="59" y="74"/>
                    <a:pt x="59" y="81"/>
                  </a:cubicBezTo>
                  <a:cubicBezTo>
                    <a:pt x="59" y="83"/>
                    <a:pt x="59" y="87"/>
                    <a:pt x="57" y="87"/>
                  </a:cubicBezTo>
                  <a:cubicBezTo>
                    <a:pt x="56" y="87"/>
                    <a:pt x="55" y="86"/>
                    <a:pt x="54" y="84"/>
                  </a:cubicBezTo>
                  <a:cubicBezTo>
                    <a:pt x="54" y="68"/>
                    <a:pt x="54" y="68"/>
                    <a:pt x="54" y="68"/>
                  </a:cubicBezTo>
                  <a:cubicBezTo>
                    <a:pt x="40" y="67"/>
                    <a:pt x="38" y="64"/>
                    <a:pt x="38" y="63"/>
                  </a:cubicBezTo>
                  <a:cubicBezTo>
                    <a:pt x="38" y="62"/>
                    <a:pt x="39" y="62"/>
                    <a:pt x="42" y="62"/>
                  </a:cubicBezTo>
                  <a:lnTo>
                    <a:pt x="82" y="62"/>
                  </a:lnTo>
                  <a:close/>
                  <a:moveTo>
                    <a:pt x="82" y="157"/>
                  </a:moveTo>
                  <a:cubicBezTo>
                    <a:pt x="83" y="157"/>
                    <a:pt x="86" y="152"/>
                    <a:pt x="87" y="148"/>
                  </a:cubicBezTo>
                  <a:cubicBezTo>
                    <a:pt x="88" y="147"/>
                    <a:pt x="88" y="146"/>
                    <a:pt x="89" y="146"/>
                  </a:cubicBezTo>
                  <a:cubicBezTo>
                    <a:pt x="89" y="146"/>
                    <a:pt x="90" y="147"/>
                    <a:pt x="90" y="150"/>
                  </a:cubicBezTo>
                  <a:cubicBezTo>
                    <a:pt x="89" y="154"/>
                    <a:pt x="88" y="158"/>
                    <a:pt x="87" y="161"/>
                  </a:cubicBezTo>
                  <a:cubicBezTo>
                    <a:pt x="87" y="163"/>
                    <a:pt x="86" y="164"/>
                    <a:pt x="85" y="164"/>
                  </a:cubicBezTo>
                  <a:cubicBezTo>
                    <a:pt x="84" y="164"/>
                    <a:pt x="83" y="163"/>
                    <a:pt x="82" y="163"/>
                  </a:cubicBezTo>
                  <a:cubicBezTo>
                    <a:pt x="47" y="163"/>
                    <a:pt x="47" y="163"/>
                    <a:pt x="47" y="163"/>
                  </a:cubicBezTo>
                  <a:cubicBezTo>
                    <a:pt x="47" y="168"/>
                    <a:pt x="47" y="168"/>
                    <a:pt x="47" y="168"/>
                  </a:cubicBezTo>
                  <a:cubicBezTo>
                    <a:pt x="48" y="173"/>
                    <a:pt x="50" y="171"/>
                    <a:pt x="50" y="177"/>
                  </a:cubicBezTo>
                  <a:cubicBezTo>
                    <a:pt x="50" y="179"/>
                    <a:pt x="50" y="183"/>
                    <a:pt x="47" y="183"/>
                  </a:cubicBezTo>
                  <a:cubicBezTo>
                    <a:pt x="45" y="183"/>
                    <a:pt x="44" y="182"/>
                    <a:pt x="44" y="180"/>
                  </a:cubicBezTo>
                  <a:cubicBezTo>
                    <a:pt x="44" y="163"/>
                    <a:pt x="44" y="163"/>
                    <a:pt x="44" y="163"/>
                  </a:cubicBezTo>
                  <a:cubicBezTo>
                    <a:pt x="16" y="163"/>
                    <a:pt x="16" y="163"/>
                    <a:pt x="16" y="163"/>
                  </a:cubicBezTo>
                  <a:cubicBezTo>
                    <a:pt x="10" y="163"/>
                    <a:pt x="6" y="162"/>
                    <a:pt x="2" y="161"/>
                  </a:cubicBezTo>
                  <a:cubicBezTo>
                    <a:pt x="1" y="160"/>
                    <a:pt x="1" y="159"/>
                    <a:pt x="1" y="159"/>
                  </a:cubicBezTo>
                  <a:cubicBezTo>
                    <a:pt x="1" y="158"/>
                    <a:pt x="2" y="157"/>
                    <a:pt x="5" y="157"/>
                  </a:cubicBezTo>
                  <a:lnTo>
                    <a:pt x="82" y="157"/>
                  </a:lnTo>
                  <a:close/>
                  <a:moveTo>
                    <a:pt x="30" y="94"/>
                  </a:moveTo>
                  <a:cubicBezTo>
                    <a:pt x="37" y="102"/>
                    <a:pt x="53" y="116"/>
                    <a:pt x="70" y="121"/>
                  </a:cubicBezTo>
                  <a:cubicBezTo>
                    <a:pt x="71" y="121"/>
                    <a:pt x="72" y="121"/>
                    <a:pt x="76" y="116"/>
                  </a:cubicBezTo>
                  <a:cubicBezTo>
                    <a:pt x="77" y="114"/>
                    <a:pt x="78" y="114"/>
                    <a:pt x="78" y="116"/>
                  </a:cubicBezTo>
                  <a:cubicBezTo>
                    <a:pt x="78" y="117"/>
                    <a:pt x="78" y="118"/>
                    <a:pt x="78" y="120"/>
                  </a:cubicBezTo>
                  <a:cubicBezTo>
                    <a:pt x="74" y="127"/>
                    <a:pt x="73" y="129"/>
                    <a:pt x="71" y="129"/>
                  </a:cubicBezTo>
                  <a:cubicBezTo>
                    <a:pt x="70" y="129"/>
                    <a:pt x="68" y="128"/>
                    <a:pt x="57" y="122"/>
                  </a:cubicBezTo>
                  <a:cubicBezTo>
                    <a:pt x="53" y="124"/>
                    <a:pt x="50" y="128"/>
                    <a:pt x="46" y="132"/>
                  </a:cubicBezTo>
                  <a:cubicBezTo>
                    <a:pt x="43" y="136"/>
                    <a:pt x="44" y="137"/>
                    <a:pt x="37" y="140"/>
                  </a:cubicBezTo>
                  <a:cubicBezTo>
                    <a:pt x="35" y="141"/>
                    <a:pt x="34" y="142"/>
                    <a:pt x="33" y="142"/>
                  </a:cubicBezTo>
                  <a:cubicBezTo>
                    <a:pt x="31" y="142"/>
                    <a:pt x="30" y="141"/>
                    <a:pt x="30" y="140"/>
                  </a:cubicBezTo>
                  <a:cubicBezTo>
                    <a:pt x="30" y="139"/>
                    <a:pt x="30" y="138"/>
                    <a:pt x="31" y="138"/>
                  </a:cubicBezTo>
                  <a:cubicBezTo>
                    <a:pt x="35" y="134"/>
                    <a:pt x="44" y="128"/>
                    <a:pt x="54" y="120"/>
                  </a:cubicBezTo>
                  <a:cubicBezTo>
                    <a:pt x="39" y="110"/>
                    <a:pt x="27" y="94"/>
                    <a:pt x="27" y="92"/>
                  </a:cubicBezTo>
                  <a:cubicBezTo>
                    <a:pt x="27" y="92"/>
                    <a:pt x="27" y="92"/>
                    <a:pt x="27" y="92"/>
                  </a:cubicBezTo>
                  <a:cubicBezTo>
                    <a:pt x="28" y="92"/>
                    <a:pt x="28" y="92"/>
                    <a:pt x="30" y="94"/>
                  </a:cubicBezTo>
                  <a:close/>
                  <a:moveTo>
                    <a:pt x="35" y="246"/>
                  </a:moveTo>
                  <a:cubicBezTo>
                    <a:pt x="34" y="246"/>
                    <a:pt x="34" y="247"/>
                    <a:pt x="34" y="248"/>
                  </a:cubicBezTo>
                  <a:cubicBezTo>
                    <a:pt x="33" y="251"/>
                    <a:pt x="31" y="253"/>
                    <a:pt x="30" y="253"/>
                  </a:cubicBezTo>
                  <a:cubicBezTo>
                    <a:pt x="24" y="253"/>
                    <a:pt x="24" y="253"/>
                    <a:pt x="24" y="253"/>
                  </a:cubicBezTo>
                  <a:cubicBezTo>
                    <a:pt x="23" y="225"/>
                    <a:pt x="23" y="225"/>
                    <a:pt x="23" y="225"/>
                  </a:cubicBezTo>
                  <a:cubicBezTo>
                    <a:pt x="28" y="225"/>
                    <a:pt x="28" y="225"/>
                    <a:pt x="28" y="225"/>
                  </a:cubicBezTo>
                  <a:cubicBezTo>
                    <a:pt x="29" y="225"/>
                    <a:pt x="30" y="225"/>
                    <a:pt x="30" y="225"/>
                  </a:cubicBezTo>
                  <a:cubicBezTo>
                    <a:pt x="31" y="225"/>
                    <a:pt x="32" y="224"/>
                    <a:pt x="32" y="221"/>
                  </a:cubicBezTo>
                  <a:cubicBezTo>
                    <a:pt x="32" y="220"/>
                    <a:pt x="33" y="217"/>
                    <a:pt x="33" y="215"/>
                  </a:cubicBezTo>
                  <a:cubicBezTo>
                    <a:pt x="33" y="214"/>
                    <a:pt x="32" y="211"/>
                    <a:pt x="32" y="211"/>
                  </a:cubicBezTo>
                  <a:cubicBezTo>
                    <a:pt x="31" y="211"/>
                    <a:pt x="31" y="212"/>
                    <a:pt x="31" y="213"/>
                  </a:cubicBezTo>
                  <a:cubicBezTo>
                    <a:pt x="30" y="216"/>
                    <a:pt x="28" y="219"/>
                    <a:pt x="27" y="219"/>
                  </a:cubicBezTo>
                  <a:cubicBezTo>
                    <a:pt x="4" y="219"/>
                    <a:pt x="4" y="219"/>
                    <a:pt x="4" y="219"/>
                  </a:cubicBezTo>
                  <a:cubicBezTo>
                    <a:pt x="1" y="219"/>
                    <a:pt x="0" y="220"/>
                    <a:pt x="0" y="221"/>
                  </a:cubicBezTo>
                  <a:cubicBezTo>
                    <a:pt x="0" y="222"/>
                    <a:pt x="3" y="224"/>
                    <a:pt x="6" y="224"/>
                  </a:cubicBezTo>
                  <a:cubicBezTo>
                    <a:pt x="6" y="253"/>
                    <a:pt x="6" y="253"/>
                    <a:pt x="6" y="253"/>
                  </a:cubicBezTo>
                  <a:cubicBezTo>
                    <a:pt x="3" y="253"/>
                    <a:pt x="2" y="254"/>
                    <a:pt x="2" y="255"/>
                  </a:cubicBezTo>
                  <a:cubicBezTo>
                    <a:pt x="2" y="257"/>
                    <a:pt x="7" y="258"/>
                    <a:pt x="14" y="258"/>
                  </a:cubicBezTo>
                  <a:cubicBezTo>
                    <a:pt x="31" y="258"/>
                    <a:pt x="31" y="258"/>
                    <a:pt x="31" y="258"/>
                  </a:cubicBezTo>
                  <a:cubicBezTo>
                    <a:pt x="32" y="258"/>
                    <a:pt x="32" y="259"/>
                    <a:pt x="33" y="259"/>
                  </a:cubicBezTo>
                  <a:cubicBezTo>
                    <a:pt x="35" y="259"/>
                    <a:pt x="36" y="250"/>
                    <a:pt x="36" y="249"/>
                  </a:cubicBezTo>
                  <a:cubicBezTo>
                    <a:pt x="36" y="248"/>
                    <a:pt x="36" y="246"/>
                    <a:pt x="35" y="246"/>
                  </a:cubicBezTo>
                  <a:close/>
                  <a:moveTo>
                    <a:pt x="9" y="253"/>
                  </a:moveTo>
                  <a:cubicBezTo>
                    <a:pt x="9" y="225"/>
                    <a:pt x="9" y="225"/>
                    <a:pt x="9" y="225"/>
                  </a:cubicBezTo>
                  <a:cubicBezTo>
                    <a:pt x="20" y="225"/>
                    <a:pt x="20" y="225"/>
                    <a:pt x="20" y="225"/>
                  </a:cubicBezTo>
                  <a:cubicBezTo>
                    <a:pt x="21" y="253"/>
                    <a:pt x="21" y="253"/>
                    <a:pt x="21" y="253"/>
                  </a:cubicBezTo>
                  <a:lnTo>
                    <a:pt x="9" y="253"/>
                  </a:lnTo>
                  <a:close/>
                  <a:moveTo>
                    <a:pt x="72" y="229"/>
                  </a:moveTo>
                  <a:cubicBezTo>
                    <a:pt x="71" y="220"/>
                    <a:pt x="71" y="214"/>
                    <a:pt x="71" y="210"/>
                  </a:cubicBezTo>
                  <a:cubicBezTo>
                    <a:pt x="71" y="205"/>
                    <a:pt x="71" y="201"/>
                    <a:pt x="72" y="196"/>
                  </a:cubicBezTo>
                  <a:cubicBezTo>
                    <a:pt x="72" y="196"/>
                    <a:pt x="72" y="195"/>
                    <a:pt x="72" y="194"/>
                  </a:cubicBezTo>
                  <a:cubicBezTo>
                    <a:pt x="72" y="194"/>
                    <a:pt x="72" y="193"/>
                    <a:pt x="72" y="193"/>
                  </a:cubicBezTo>
                  <a:cubicBezTo>
                    <a:pt x="71" y="193"/>
                    <a:pt x="67" y="201"/>
                    <a:pt x="67" y="202"/>
                  </a:cubicBezTo>
                  <a:cubicBezTo>
                    <a:pt x="67" y="203"/>
                    <a:pt x="68" y="203"/>
                    <a:pt x="68" y="205"/>
                  </a:cubicBezTo>
                  <a:cubicBezTo>
                    <a:pt x="68" y="210"/>
                    <a:pt x="69" y="213"/>
                    <a:pt x="69" y="217"/>
                  </a:cubicBezTo>
                  <a:cubicBezTo>
                    <a:pt x="68" y="218"/>
                    <a:pt x="67" y="218"/>
                    <a:pt x="66" y="218"/>
                  </a:cubicBezTo>
                  <a:cubicBezTo>
                    <a:pt x="66" y="218"/>
                    <a:pt x="65" y="218"/>
                    <a:pt x="64" y="217"/>
                  </a:cubicBezTo>
                  <a:cubicBezTo>
                    <a:pt x="63" y="207"/>
                    <a:pt x="58" y="203"/>
                    <a:pt x="52" y="203"/>
                  </a:cubicBezTo>
                  <a:cubicBezTo>
                    <a:pt x="45" y="203"/>
                    <a:pt x="39" y="209"/>
                    <a:pt x="39" y="220"/>
                  </a:cubicBezTo>
                  <a:cubicBezTo>
                    <a:pt x="39" y="231"/>
                    <a:pt x="46" y="237"/>
                    <a:pt x="52" y="237"/>
                  </a:cubicBezTo>
                  <a:cubicBezTo>
                    <a:pt x="57" y="237"/>
                    <a:pt x="63" y="232"/>
                    <a:pt x="64" y="222"/>
                  </a:cubicBezTo>
                  <a:cubicBezTo>
                    <a:pt x="65" y="222"/>
                    <a:pt x="66" y="223"/>
                    <a:pt x="66" y="223"/>
                  </a:cubicBezTo>
                  <a:cubicBezTo>
                    <a:pt x="67" y="223"/>
                    <a:pt x="68" y="222"/>
                    <a:pt x="69" y="221"/>
                  </a:cubicBezTo>
                  <a:cubicBezTo>
                    <a:pt x="70" y="226"/>
                    <a:pt x="70" y="233"/>
                    <a:pt x="70" y="241"/>
                  </a:cubicBezTo>
                  <a:cubicBezTo>
                    <a:pt x="70" y="243"/>
                    <a:pt x="71" y="245"/>
                    <a:pt x="72" y="245"/>
                  </a:cubicBezTo>
                  <a:cubicBezTo>
                    <a:pt x="72" y="245"/>
                    <a:pt x="74" y="244"/>
                    <a:pt x="74" y="239"/>
                  </a:cubicBezTo>
                  <a:cubicBezTo>
                    <a:pt x="74" y="232"/>
                    <a:pt x="73" y="234"/>
                    <a:pt x="72" y="229"/>
                  </a:cubicBezTo>
                  <a:close/>
                  <a:moveTo>
                    <a:pt x="52" y="231"/>
                  </a:moveTo>
                  <a:cubicBezTo>
                    <a:pt x="47" y="231"/>
                    <a:pt x="42" y="228"/>
                    <a:pt x="42" y="220"/>
                  </a:cubicBezTo>
                  <a:cubicBezTo>
                    <a:pt x="42" y="212"/>
                    <a:pt x="47" y="208"/>
                    <a:pt x="52" y="208"/>
                  </a:cubicBezTo>
                  <a:cubicBezTo>
                    <a:pt x="57" y="208"/>
                    <a:pt x="62" y="212"/>
                    <a:pt x="62" y="220"/>
                  </a:cubicBezTo>
                  <a:cubicBezTo>
                    <a:pt x="62" y="228"/>
                    <a:pt x="57" y="231"/>
                    <a:pt x="52" y="231"/>
                  </a:cubicBezTo>
                  <a:close/>
                  <a:moveTo>
                    <a:pt x="82" y="253"/>
                  </a:moveTo>
                  <a:cubicBezTo>
                    <a:pt x="83" y="253"/>
                    <a:pt x="85" y="250"/>
                    <a:pt x="87" y="244"/>
                  </a:cubicBezTo>
                  <a:cubicBezTo>
                    <a:pt x="88" y="243"/>
                    <a:pt x="88" y="242"/>
                    <a:pt x="89" y="242"/>
                  </a:cubicBezTo>
                  <a:cubicBezTo>
                    <a:pt x="89" y="242"/>
                    <a:pt x="90" y="243"/>
                    <a:pt x="90" y="246"/>
                  </a:cubicBezTo>
                  <a:cubicBezTo>
                    <a:pt x="89" y="250"/>
                    <a:pt x="88" y="253"/>
                    <a:pt x="88" y="256"/>
                  </a:cubicBezTo>
                  <a:cubicBezTo>
                    <a:pt x="87" y="258"/>
                    <a:pt x="86" y="259"/>
                    <a:pt x="85" y="259"/>
                  </a:cubicBezTo>
                  <a:cubicBezTo>
                    <a:pt x="84" y="259"/>
                    <a:pt x="83" y="259"/>
                    <a:pt x="82" y="259"/>
                  </a:cubicBezTo>
                  <a:cubicBezTo>
                    <a:pt x="57" y="259"/>
                    <a:pt x="57" y="259"/>
                    <a:pt x="57" y="259"/>
                  </a:cubicBezTo>
                  <a:cubicBezTo>
                    <a:pt x="57" y="260"/>
                    <a:pt x="57" y="261"/>
                    <a:pt x="57" y="262"/>
                  </a:cubicBezTo>
                  <a:cubicBezTo>
                    <a:pt x="58" y="267"/>
                    <a:pt x="59" y="265"/>
                    <a:pt x="59" y="272"/>
                  </a:cubicBezTo>
                  <a:cubicBezTo>
                    <a:pt x="59" y="274"/>
                    <a:pt x="59" y="278"/>
                    <a:pt x="57" y="278"/>
                  </a:cubicBezTo>
                  <a:cubicBezTo>
                    <a:pt x="56" y="278"/>
                    <a:pt x="55" y="276"/>
                    <a:pt x="54" y="275"/>
                  </a:cubicBezTo>
                  <a:cubicBezTo>
                    <a:pt x="54" y="259"/>
                    <a:pt x="54" y="259"/>
                    <a:pt x="54" y="259"/>
                  </a:cubicBezTo>
                  <a:cubicBezTo>
                    <a:pt x="44" y="258"/>
                    <a:pt x="41" y="255"/>
                    <a:pt x="41" y="254"/>
                  </a:cubicBezTo>
                  <a:cubicBezTo>
                    <a:pt x="41" y="253"/>
                    <a:pt x="42" y="253"/>
                    <a:pt x="45" y="253"/>
                  </a:cubicBezTo>
                  <a:lnTo>
                    <a:pt x="82" y="253"/>
                  </a:lnTo>
                  <a:close/>
                  <a:moveTo>
                    <a:pt x="79" y="214"/>
                  </a:moveTo>
                  <a:cubicBezTo>
                    <a:pt x="79" y="212"/>
                    <a:pt x="83" y="206"/>
                    <a:pt x="84" y="206"/>
                  </a:cubicBezTo>
                  <a:cubicBezTo>
                    <a:pt x="84" y="206"/>
                    <a:pt x="84" y="207"/>
                    <a:pt x="84" y="207"/>
                  </a:cubicBezTo>
                  <a:cubicBezTo>
                    <a:pt x="84" y="208"/>
                    <a:pt x="84" y="208"/>
                    <a:pt x="84" y="209"/>
                  </a:cubicBezTo>
                  <a:cubicBezTo>
                    <a:pt x="83" y="213"/>
                    <a:pt x="83" y="214"/>
                    <a:pt x="83" y="226"/>
                  </a:cubicBezTo>
                  <a:cubicBezTo>
                    <a:pt x="83" y="229"/>
                    <a:pt x="82" y="230"/>
                    <a:pt x="81" y="230"/>
                  </a:cubicBezTo>
                  <a:cubicBezTo>
                    <a:pt x="80" y="230"/>
                    <a:pt x="79" y="229"/>
                    <a:pt x="79" y="225"/>
                  </a:cubicBezTo>
                  <a:lnTo>
                    <a:pt x="79" y="214"/>
                  </a:lnTo>
                  <a:close/>
                  <a:moveTo>
                    <a:pt x="81" y="352"/>
                  </a:moveTo>
                  <a:cubicBezTo>
                    <a:pt x="82" y="352"/>
                    <a:pt x="85" y="349"/>
                    <a:pt x="87" y="344"/>
                  </a:cubicBezTo>
                  <a:cubicBezTo>
                    <a:pt x="88" y="343"/>
                    <a:pt x="88" y="342"/>
                    <a:pt x="89" y="342"/>
                  </a:cubicBezTo>
                  <a:cubicBezTo>
                    <a:pt x="89" y="342"/>
                    <a:pt x="90" y="343"/>
                    <a:pt x="90" y="345"/>
                  </a:cubicBezTo>
                  <a:cubicBezTo>
                    <a:pt x="89" y="351"/>
                    <a:pt x="88" y="354"/>
                    <a:pt x="87" y="357"/>
                  </a:cubicBezTo>
                  <a:cubicBezTo>
                    <a:pt x="86" y="358"/>
                    <a:pt x="86" y="358"/>
                    <a:pt x="85" y="358"/>
                  </a:cubicBezTo>
                  <a:cubicBezTo>
                    <a:pt x="84" y="358"/>
                    <a:pt x="83" y="358"/>
                    <a:pt x="82" y="358"/>
                  </a:cubicBezTo>
                  <a:cubicBezTo>
                    <a:pt x="26" y="358"/>
                    <a:pt x="26" y="358"/>
                    <a:pt x="26" y="358"/>
                  </a:cubicBezTo>
                  <a:cubicBezTo>
                    <a:pt x="8" y="358"/>
                    <a:pt x="6" y="357"/>
                    <a:pt x="2" y="356"/>
                  </a:cubicBezTo>
                  <a:cubicBezTo>
                    <a:pt x="1" y="355"/>
                    <a:pt x="1" y="354"/>
                    <a:pt x="1" y="354"/>
                  </a:cubicBezTo>
                  <a:cubicBezTo>
                    <a:pt x="1" y="353"/>
                    <a:pt x="2" y="352"/>
                    <a:pt x="5" y="352"/>
                  </a:cubicBezTo>
                  <a:cubicBezTo>
                    <a:pt x="42" y="352"/>
                    <a:pt x="42" y="352"/>
                    <a:pt x="42" y="352"/>
                  </a:cubicBezTo>
                  <a:cubicBezTo>
                    <a:pt x="35" y="339"/>
                    <a:pt x="28" y="307"/>
                    <a:pt x="28" y="304"/>
                  </a:cubicBezTo>
                  <a:cubicBezTo>
                    <a:pt x="28" y="301"/>
                    <a:pt x="32" y="300"/>
                    <a:pt x="34" y="300"/>
                  </a:cubicBezTo>
                  <a:cubicBezTo>
                    <a:pt x="65" y="299"/>
                    <a:pt x="65" y="299"/>
                    <a:pt x="65" y="299"/>
                  </a:cubicBezTo>
                  <a:cubicBezTo>
                    <a:pt x="67" y="299"/>
                    <a:pt x="68" y="295"/>
                    <a:pt x="69" y="291"/>
                  </a:cubicBezTo>
                  <a:cubicBezTo>
                    <a:pt x="70" y="289"/>
                    <a:pt x="70" y="289"/>
                    <a:pt x="71" y="289"/>
                  </a:cubicBezTo>
                  <a:cubicBezTo>
                    <a:pt x="71" y="289"/>
                    <a:pt x="72" y="289"/>
                    <a:pt x="72" y="292"/>
                  </a:cubicBezTo>
                  <a:cubicBezTo>
                    <a:pt x="72" y="297"/>
                    <a:pt x="72" y="300"/>
                    <a:pt x="71" y="303"/>
                  </a:cubicBezTo>
                  <a:cubicBezTo>
                    <a:pt x="71" y="305"/>
                    <a:pt x="71" y="306"/>
                    <a:pt x="70" y="306"/>
                  </a:cubicBezTo>
                  <a:cubicBezTo>
                    <a:pt x="69" y="306"/>
                    <a:pt x="68" y="306"/>
                    <a:pt x="66" y="306"/>
                  </a:cubicBezTo>
                  <a:cubicBezTo>
                    <a:pt x="38" y="305"/>
                    <a:pt x="38" y="305"/>
                    <a:pt x="38" y="305"/>
                  </a:cubicBezTo>
                  <a:cubicBezTo>
                    <a:pt x="35" y="305"/>
                    <a:pt x="35" y="306"/>
                    <a:pt x="35" y="308"/>
                  </a:cubicBezTo>
                  <a:cubicBezTo>
                    <a:pt x="35" y="317"/>
                    <a:pt x="39" y="342"/>
                    <a:pt x="44" y="352"/>
                  </a:cubicBezTo>
                  <a:lnTo>
                    <a:pt x="81" y="352"/>
                  </a:lnTo>
                  <a:close/>
                  <a:moveTo>
                    <a:pt x="82" y="444"/>
                  </a:moveTo>
                  <a:cubicBezTo>
                    <a:pt x="83" y="443"/>
                    <a:pt x="86" y="438"/>
                    <a:pt x="87" y="434"/>
                  </a:cubicBezTo>
                  <a:cubicBezTo>
                    <a:pt x="88" y="433"/>
                    <a:pt x="88" y="433"/>
                    <a:pt x="89" y="433"/>
                  </a:cubicBezTo>
                  <a:cubicBezTo>
                    <a:pt x="89" y="433"/>
                    <a:pt x="90" y="434"/>
                    <a:pt x="90" y="437"/>
                  </a:cubicBezTo>
                  <a:cubicBezTo>
                    <a:pt x="89" y="441"/>
                    <a:pt x="88" y="445"/>
                    <a:pt x="87" y="448"/>
                  </a:cubicBezTo>
                  <a:cubicBezTo>
                    <a:pt x="87" y="450"/>
                    <a:pt x="86" y="450"/>
                    <a:pt x="85" y="450"/>
                  </a:cubicBezTo>
                  <a:cubicBezTo>
                    <a:pt x="84" y="450"/>
                    <a:pt x="83" y="450"/>
                    <a:pt x="82" y="450"/>
                  </a:cubicBezTo>
                  <a:cubicBezTo>
                    <a:pt x="47" y="450"/>
                    <a:pt x="47" y="450"/>
                    <a:pt x="47" y="450"/>
                  </a:cubicBezTo>
                  <a:cubicBezTo>
                    <a:pt x="47" y="455"/>
                    <a:pt x="47" y="455"/>
                    <a:pt x="47" y="455"/>
                  </a:cubicBezTo>
                  <a:cubicBezTo>
                    <a:pt x="48" y="459"/>
                    <a:pt x="50" y="458"/>
                    <a:pt x="50" y="464"/>
                  </a:cubicBezTo>
                  <a:cubicBezTo>
                    <a:pt x="50" y="465"/>
                    <a:pt x="50" y="469"/>
                    <a:pt x="47" y="469"/>
                  </a:cubicBezTo>
                  <a:cubicBezTo>
                    <a:pt x="45" y="469"/>
                    <a:pt x="44" y="468"/>
                    <a:pt x="44" y="466"/>
                  </a:cubicBezTo>
                  <a:cubicBezTo>
                    <a:pt x="44" y="450"/>
                    <a:pt x="44" y="450"/>
                    <a:pt x="44" y="450"/>
                  </a:cubicBezTo>
                  <a:cubicBezTo>
                    <a:pt x="16" y="450"/>
                    <a:pt x="16" y="450"/>
                    <a:pt x="16" y="450"/>
                  </a:cubicBezTo>
                  <a:cubicBezTo>
                    <a:pt x="10" y="450"/>
                    <a:pt x="6" y="449"/>
                    <a:pt x="2" y="447"/>
                  </a:cubicBezTo>
                  <a:cubicBezTo>
                    <a:pt x="1" y="446"/>
                    <a:pt x="1" y="446"/>
                    <a:pt x="1" y="445"/>
                  </a:cubicBezTo>
                  <a:cubicBezTo>
                    <a:pt x="1" y="444"/>
                    <a:pt x="2" y="444"/>
                    <a:pt x="5" y="444"/>
                  </a:cubicBezTo>
                  <a:cubicBezTo>
                    <a:pt x="42" y="444"/>
                    <a:pt x="42" y="444"/>
                    <a:pt x="42" y="444"/>
                  </a:cubicBezTo>
                  <a:cubicBezTo>
                    <a:pt x="36" y="432"/>
                    <a:pt x="27" y="408"/>
                    <a:pt x="27" y="397"/>
                  </a:cubicBezTo>
                  <a:cubicBezTo>
                    <a:pt x="27" y="395"/>
                    <a:pt x="31" y="392"/>
                    <a:pt x="35" y="392"/>
                  </a:cubicBezTo>
                  <a:cubicBezTo>
                    <a:pt x="65" y="392"/>
                    <a:pt x="65" y="392"/>
                    <a:pt x="65" y="392"/>
                  </a:cubicBezTo>
                  <a:cubicBezTo>
                    <a:pt x="68" y="391"/>
                    <a:pt x="68" y="389"/>
                    <a:pt x="70" y="384"/>
                  </a:cubicBezTo>
                  <a:cubicBezTo>
                    <a:pt x="70" y="383"/>
                    <a:pt x="71" y="383"/>
                    <a:pt x="71" y="383"/>
                  </a:cubicBezTo>
                  <a:cubicBezTo>
                    <a:pt x="71" y="383"/>
                    <a:pt x="72" y="384"/>
                    <a:pt x="73" y="386"/>
                  </a:cubicBezTo>
                  <a:cubicBezTo>
                    <a:pt x="72" y="391"/>
                    <a:pt x="71" y="397"/>
                    <a:pt x="71" y="399"/>
                  </a:cubicBezTo>
                  <a:cubicBezTo>
                    <a:pt x="71" y="405"/>
                    <a:pt x="71" y="411"/>
                    <a:pt x="71" y="414"/>
                  </a:cubicBezTo>
                  <a:cubicBezTo>
                    <a:pt x="72" y="419"/>
                    <a:pt x="74" y="418"/>
                    <a:pt x="74" y="424"/>
                  </a:cubicBezTo>
                  <a:cubicBezTo>
                    <a:pt x="74" y="427"/>
                    <a:pt x="74" y="431"/>
                    <a:pt x="72" y="431"/>
                  </a:cubicBezTo>
                  <a:cubicBezTo>
                    <a:pt x="71" y="431"/>
                    <a:pt x="70" y="430"/>
                    <a:pt x="69" y="428"/>
                  </a:cubicBezTo>
                  <a:cubicBezTo>
                    <a:pt x="69" y="419"/>
                    <a:pt x="68" y="409"/>
                    <a:pt x="68" y="400"/>
                  </a:cubicBezTo>
                  <a:cubicBezTo>
                    <a:pt x="68" y="399"/>
                    <a:pt x="69" y="398"/>
                    <a:pt x="67" y="398"/>
                  </a:cubicBezTo>
                  <a:cubicBezTo>
                    <a:pt x="63" y="398"/>
                    <a:pt x="48" y="398"/>
                    <a:pt x="40" y="398"/>
                  </a:cubicBezTo>
                  <a:cubicBezTo>
                    <a:pt x="33" y="398"/>
                    <a:pt x="33" y="398"/>
                    <a:pt x="33" y="401"/>
                  </a:cubicBezTo>
                  <a:cubicBezTo>
                    <a:pt x="33" y="404"/>
                    <a:pt x="37" y="429"/>
                    <a:pt x="44" y="444"/>
                  </a:cubicBezTo>
                  <a:lnTo>
                    <a:pt x="82" y="444"/>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0" name="Freeform 254">
              <a:extLst>
                <a:ext uri="{FF2B5EF4-FFF2-40B4-BE49-F238E27FC236}">
                  <a16:creationId xmlns:a16="http://schemas.microsoft.com/office/drawing/2014/main" id="{98A65977-ACB4-5B4F-C4F2-1895C5D1FAA1}"/>
                </a:ext>
                <a:ext uri="{C183D7F6-B498-43B3-948B-1728B52AA6E4}">
                  <adec:decorative xmlns:adec="http://schemas.microsoft.com/office/drawing/2017/decorative" val="1"/>
                </a:ext>
              </a:extLst>
            </p:cNvPr>
            <p:cNvSpPr>
              <a:spLocks noEditPoints="1"/>
            </p:cNvSpPr>
            <p:nvPr/>
          </p:nvSpPr>
          <p:spPr bwMode="auto">
            <a:xfrm>
              <a:off x="3135349" y="3838615"/>
              <a:ext cx="789584" cy="124724"/>
            </a:xfrm>
            <a:custGeom>
              <a:avLst/>
              <a:gdLst>
                <a:gd name="T0" fmla="*/ 0 w 323"/>
                <a:gd name="T1" fmla="*/ 24 h 48"/>
                <a:gd name="T2" fmla="*/ 37 w 323"/>
                <a:gd name="T3" fmla="*/ 6 h 48"/>
                <a:gd name="T4" fmla="*/ 21 w 323"/>
                <a:gd name="T5" fmla="*/ 48 h 48"/>
                <a:gd name="T6" fmla="*/ 5 w 323"/>
                <a:gd name="T7" fmla="*/ 24 h 48"/>
                <a:gd name="T8" fmla="*/ 33 w 323"/>
                <a:gd name="T9" fmla="*/ 38 h 48"/>
                <a:gd name="T10" fmla="*/ 22 w 323"/>
                <a:gd name="T11" fmla="*/ 5 h 48"/>
                <a:gd name="T12" fmla="*/ 66 w 323"/>
                <a:gd name="T13" fmla="*/ 1 h 48"/>
                <a:gd name="T14" fmla="*/ 77 w 323"/>
                <a:gd name="T15" fmla="*/ 18 h 48"/>
                <a:gd name="T16" fmla="*/ 78 w 323"/>
                <a:gd name="T17" fmla="*/ 26 h 48"/>
                <a:gd name="T18" fmla="*/ 66 w 323"/>
                <a:gd name="T19" fmla="*/ 47 h 48"/>
                <a:gd name="T20" fmla="*/ 58 w 323"/>
                <a:gd name="T21" fmla="*/ 20 h 48"/>
                <a:gd name="T22" fmla="*/ 73 w 323"/>
                <a:gd name="T23" fmla="*/ 12 h 48"/>
                <a:gd name="T24" fmla="*/ 58 w 323"/>
                <a:gd name="T25" fmla="*/ 25 h 48"/>
                <a:gd name="T26" fmla="*/ 73 w 323"/>
                <a:gd name="T27" fmla="*/ 40 h 48"/>
                <a:gd name="T28" fmla="*/ 58 w 323"/>
                <a:gd name="T29" fmla="*/ 25 h 48"/>
                <a:gd name="T30" fmla="*/ 109 w 323"/>
                <a:gd name="T31" fmla="*/ 34 h 48"/>
                <a:gd name="T32" fmla="*/ 103 w 323"/>
                <a:gd name="T33" fmla="*/ 28 h 48"/>
                <a:gd name="T34" fmla="*/ 96 w 323"/>
                <a:gd name="T35" fmla="*/ 47 h 48"/>
                <a:gd name="T36" fmla="*/ 104 w 323"/>
                <a:gd name="T37" fmla="*/ 1 h 48"/>
                <a:gd name="T38" fmla="*/ 117 w 323"/>
                <a:gd name="T39" fmla="*/ 7 h 48"/>
                <a:gd name="T40" fmla="*/ 116 w 323"/>
                <a:gd name="T41" fmla="*/ 21 h 48"/>
                <a:gd name="T42" fmla="*/ 108 w 323"/>
                <a:gd name="T43" fmla="*/ 26 h 48"/>
                <a:gd name="T44" fmla="*/ 113 w 323"/>
                <a:gd name="T45" fmla="*/ 30 h 48"/>
                <a:gd name="T46" fmla="*/ 96 w 323"/>
                <a:gd name="T47" fmla="*/ 5 h 48"/>
                <a:gd name="T48" fmla="*/ 107 w 323"/>
                <a:gd name="T49" fmla="*/ 22 h 48"/>
                <a:gd name="T50" fmla="*/ 113 w 323"/>
                <a:gd name="T51" fmla="*/ 13 h 48"/>
                <a:gd name="T52" fmla="*/ 96 w 323"/>
                <a:gd name="T53" fmla="*/ 5 h 48"/>
                <a:gd name="T54" fmla="*/ 130 w 323"/>
                <a:gd name="T55" fmla="*/ 1 h 48"/>
                <a:gd name="T56" fmla="*/ 182 w 323"/>
                <a:gd name="T57" fmla="*/ 44 h 48"/>
                <a:gd name="T58" fmla="*/ 145 w 323"/>
                <a:gd name="T59" fmla="*/ 24 h 48"/>
                <a:gd name="T60" fmla="*/ 181 w 323"/>
                <a:gd name="T61" fmla="*/ 2 h 48"/>
                <a:gd name="T62" fmla="*/ 155 w 323"/>
                <a:gd name="T63" fmla="*/ 10 h 48"/>
                <a:gd name="T64" fmla="*/ 167 w 323"/>
                <a:gd name="T65" fmla="*/ 43 h 48"/>
                <a:gd name="T66" fmla="*/ 167 w 323"/>
                <a:gd name="T67" fmla="*/ 28 h 48"/>
                <a:gd name="T68" fmla="*/ 182 w 323"/>
                <a:gd name="T69" fmla="*/ 44 h 48"/>
                <a:gd name="T70" fmla="*/ 218 w 323"/>
                <a:gd name="T71" fmla="*/ 34 h 48"/>
                <a:gd name="T72" fmla="*/ 188 w 323"/>
                <a:gd name="T73" fmla="*/ 47 h 48"/>
                <a:gd name="T74" fmla="*/ 229 w 323"/>
                <a:gd name="T75" fmla="*/ 47 h 48"/>
                <a:gd name="T76" fmla="*/ 208 w 323"/>
                <a:gd name="T77" fmla="*/ 6 h 48"/>
                <a:gd name="T78" fmla="*/ 200 w 323"/>
                <a:gd name="T79" fmla="*/ 29 h 48"/>
                <a:gd name="T80" fmla="*/ 236 w 323"/>
                <a:gd name="T81" fmla="*/ 1 h 48"/>
                <a:gd name="T82" fmla="*/ 266 w 323"/>
                <a:gd name="T83" fmla="*/ 40 h 48"/>
                <a:gd name="T84" fmla="*/ 241 w 323"/>
                <a:gd name="T85" fmla="*/ 5 h 48"/>
                <a:gd name="T86" fmla="*/ 262 w 323"/>
                <a:gd name="T87" fmla="*/ 37 h 48"/>
                <a:gd name="T88" fmla="*/ 241 w 323"/>
                <a:gd name="T89" fmla="*/ 5 h 48"/>
                <a:gd name="T90" fmla="*/ 279 w 323"/>
                <a:gd name="T91" fmla="*/ 24 h 48"/>
                <a:gd name="T92" fmla="*/ 317 w 323"/>
                <a:gd name="T93" fmla="*/ 6 h 48"/>
                <a:gd name="T94" fmla="*/ 301 w 323"/>
                <a:gd name="T95" fmla="*/ 48 h 48"/>
                <a:gd name="T96" fmla="*/ 285 w 323"/>
                <a:gd name="T97" fmla="*/ 24 h 48"/>
                <a:gd name="T98" fmla="*/ 313 w 323"/>
                <a:gd name="T99" fmla="*/ 38 h 48"/>
                <a:gd name="T100" fmla="*/ 301 w 323"/>
                <a:gd name="T101"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3" h="48">
                  <a:moveTo>
                    <a:pt x="21" y="48"/>
                  </a:moveTo>
                  <a:cubicBezTo>
                    <a:pt x="15" y="48"/>
                    <a:pt x="9" y="46"/>
                    <a:pt x="5" y="41"/>
                  </a:cubicBezTo>
                  <a:cubicBezTo>
                    <a:pt x="1" y="37"/>
                    <a:pt x="0" y="31"/>
                    <a:pt x="0" y="24"/>
                  </a:cubicBezTo>
                  <a:cubicBezTo>
                    <a:pt x="0" y="17"/>
                    <a:pt x="2" y="11"/>
                    <a:pt x="6" y="6"/>
                  </a:cubicBezTo>
                  <a:cubicBezTo>
                    <a:pt x="10" y="2"/>
                    <a:pt x="15" y="0"/>
                    <a:pt x="22" y="0"/>
                  </a:cubicBezTo>
                  <a:cubicBezTo>
                    <a:pt x="28" y="0"/>
                    <a:pt x="34" y="2"/>
                    <a:pt x="37" y="6"/>
                  </a:cubicBezTo>
                  <a:cubicBezTo>
                    <a:pt x="41" y="11"/>
                    <a:pt x="43" y="16"/>
                    <a:pt x="43" y="23"/>
                  </a:cubicBezTo>
                  <a:cubicBezTo>
                    <a:pt x="43" y="31"/>
                    <a:pt x="41" y="37"/>
                    <a:pt x="37" y="41"/>
                  </a:cubicBezTo>
                  <a:cubicBezTo>
                    <a:pt x="33" y="45"/>
                    <a:pt x="28" y="48"/>
                    <a:pt x="21" y="48"/>
                  </a:cubicBezTo>
                  <a:close/>
                  <a:moveTo>
                    <a:pt x="22" y="5"/>
                  </a:moveTo>
                  <a:cubicBezTo>
                    <a:pt x="17" y="5"/>
                    <a:pt x="13" y="6"/>
                    <a:pt x="10" y="10"/>
                  </a:cubicBezTo>
                  <a:cubicBezTo>
                    <a:pt x="7" y="13"/>
                    <a:pt x="5" y="18"/>
                    <a:pt x="5" y="24"/>
                  </a:cubicBezTo>
                  <a:cubicBezTo>
                    <a:pt x="5" y="30"/>
                    <a:pt x="7" y="34"/>
                    <a:pt x="10" y="38"/>
                  </a:cubicBezTo>
                  <a:cubicBezTo>
                    <a:pt x="13" y="41"/>
                    <a:pt x="16" y="43"/>
                    <a:pt x="21" y="43"/>
                  </a:cubicBezTo>
                  <a:cubicBezTo>
                    <a:pt x="26" y="43"/>
                    <a:pt x="30" y="41"/>
                    <a:pt x="33" y="38"/>
                  </a:cubicBezTo>
                  <a:cubicBezTo>
                    <a:pt x="36" y="35"/>
                    <a:pt x="38" y="30"/>
                    <a:pt x="38" y="24"/>
                  </a:cubicBezTo>
                  <a:cubicBezTo>
                    <a:pt x="38" y="18"/>
                    <a:pt x="36" y="13"/>
                    <a:pt x="33" y="10"/>
                  </a:cubicBezTo>
                  <a:cubicBezTo>
                    <a:pt x="31" y="6"/>
                    <a:pt x="27" y="5"/>
                    <a:pt x="22" y="5"/>
                  </a:cubicBezTo>
                  <a:close/>
                  <a:moveTo>
                    <a:pt x="52" y="47"/>
                  </a:moveTo>
                  <a:cubicBezTo>
                    <a:pt x="52" y="1"/>
                    <a:pt x="52" y="1"/>
                    <a:pt x="52" y="1"/>
                  </a:cubicBezTo>
                  <a:cubicBezTo>
                    <a:pt x="66" y="1"/>
                    <a:pt x="66" y="1"/>
                    <a:pt x="66" y="1"/>
                  </a:cubicBezTo>
                  <a:cubicBezTo>
                    <a:pt x="70" y="1"/>
                    <a:pt x="73" y="2"/>
                    <a:pt x="75" y="3"/>
                  </a:cubicBezTo>
                  <a:cubicBezTo>
                    <a:pt x="78" y="5"/>
                    <a:pt x="79" y="8"/>
                    <a:pt x="79" y="11"/>
                  </a:cubicBezTo>
                  <a:cubicBezTo>
                    <a:pt x="79" y="14"/>
                    <a:pt x="78" y="16"/>
                    <a:pt x="77" y="18"/>
                  </a:cubicBezTo>
                  <a:cubicBezTo>
                    <a:pt x="75" y="20"/>
                    <a:pt x="73" y="21"/>
                    <a:pt x="71" y="22"/>
                  </a:cubicBezTo>
                  <a:cubicBezTo>
                    <a:pt x="71" y="22"/>
                    <a:pt x="71" y="22"/>
                    <a:pt x="71" y="22"/>
                  </a:cubicBezTo>
                  <a:cubicBezTo>
                    <a:pt x="74" y="23"/>
                    <a:pt x="76" y="24"/>
                    <a:pt x="78" y="26"/>
                  </a:cubicBezTo>
                  <a:cubicBezTo>
                    <a:pt x="80" y="28"/>
                    <a:pt x="81" y="30"/>
                    <a:pt x="81" y="34"/>
                  </a:cubicBezTo>
                  <a:cubicBezTo>
                    <a:pt x="81" y="38"/>
                    <a:pt x="80" y="41"/>
                    <a:pt x="77" y="43"/>
                  </a:cubicBezTo>
                  <a:cubicBezTo>
                    <a:pt x="74" y="46"/>
                    <a:pt x="70" y="47"/>
                    <a:pt x="66" y="47"/>
                  </a:cubicBezTo>
                  <a:lnTo>
                    <a:pt x="52" y="47"/>
                  </a:lnTo>
                  <a:close/>
                  <a:moveTo>
                    <a:pt x="58" y="5"/>
                  </a:moveTo>
                  <a:cubicBezTo>
                    <a:pt x="58" y="20"/>
                    <a:pt x="58" y="20"/>
                    <a:pt x="58" y="20"/>
                  </a:cubicBezTo>
                  <a:cubicBezTo>
                    <a:pt x="63" y="20"/>
                    <a:pt x="63" y="20"/>
                    <a:pt x="63" y="20"/>
                  </a:cubicBezTo>
                  <a:cubicBezTo>
                    <a:pt x="66" y="20"/>
                    <a:pt x="69" y="20"/>
                    <a:pt x="70" y="18"/>
                  </a:cubicBezTo>
                  <a:cubicBezTo>
                    <a:pt x="72" y="17"/>
                    <a:pt x="73" y="15"/>
                    <a:pt x="73" y="12"/>
                  </a:cubicBezTo>
                  <a:cubicBezTo>
                    <a:pt x="73" y="8"/>
                    <a:pt x="70" y="5"/>
                    <a:pt x="64" y="5"/>
                  </a:cubicBezTo>
                  <a:lnTo>
                    <a:pt x="58" y="5"/>
                  </a:lnTo>
                  <a:close/>
                  <a:moveTo>
                    <a:pt x="58" y="25"/>
                  </a:moveTo>
                  <a:cubicBezTo>
                    <a:pt x="58" y="42"/>
                    <a:pt x="58" y="42"/>
                    <a:pt x="58" y="42"/>
                  </a:cubicBezTo>
                  <a:cubicBezTo>
                    <a:pt x="65" y="42"/>
                    <a:pt x="65" y="42"/>
                    <a:pt x="65" y="42"/>
                  </a:cubicBezTo>
                  <a:cubicBezTo>
                    <a:pt x="68" y="42"/>
                    <a:pt x="71" y="41"/>
                    <a:pt x="73" y="40"/>
                  </a:cubicBezTo>
                  <a:cubicBezTo>
                    <a:pt x="74" y="38"/>
                    <a:pt x="75" y="36"/>
                    <a:pt x="75" y="34"/>
                  </a:cubicBezTo>
                  <a:cubicBezTo>
                    <a:pt x="75" y="28"/>
                    <a:pt x="72" y="25"/>
                    <a:pt x="64" y="25"/>
                  </a:cubicBezTo>
                  <a:lnTo>
                    <a:pt x="58" y="25"/>
                  </a:lnTo>
                  <a:close/>
                  <a:moveTo>
                    <a:pt x="124" y="47"/>
                  </a:moveTo>
                  <a:cubicBezTo>
                    <a:pt x="117" y="47"/>
                    <a:pt x="117" y="47"/>
                    <a:pt x="117" y="47"/>
                  </a:cubicBezTo>
                  <a:cubicBezTo>
                    <a:pt x="109" y="34"/>
                    <a:pt x="109" y="34"/>
                    <a:pt x="109" y="34"/>
                  </a:cubicBezTo>
                  <a:cubicBezTo>
                    <a:pt x="109" y="33"/>
                    <a:pt x="108" y="32"/>
                    <a:pt x="107" y="31"/>
                  </a:cubicBezTo>
                  <a:cubicBezTo>
                    <a:pt x="107" y="30"/>
                    <a:pt x="106" y="29"/>
                    <a:pt x="105" y="29"/>
                  </a:cubicBezTo>
                  <a:cubicBezTo>
                    <a:pt x="105" y="28"/>
                    <a:pt x="104" y="28"/>
                    <a:pt x="103" y="28"/>
                  </a:cubicBezTo>
                  <a:cubicBezTo>
                    <a:pt x="102" y="27"/>
                    <a:pt x="101" y="27"/>
                    <a:pt x="100" y="27"/>
                  </a:cubicBezTo>
                  <a:cubicBezTo>
                    <a:pt x="96" y="27"/>
                    <a:pt x="96" y="27"/>
                    <a:pt x="96" y="27"/>
                  </a:cubicBezTo>
                  <a:cubicBezTo>
                    <a:pt x="96" y="47"/>
                    <a:pt x="96" y="47"/>
                    <a:pt x="96" y="47"/>
                  </a:cubicBezTo>
                  <a:cubicBezTo>
                    <a:pt x="90" y="47"/>
                    <a:pt x="90" y="47"/>
                    <a:pt x="90" y="47"/>
                  </a:cubicBezTo>
                  <a:cubicBezTo>
                    <a:pt x="90" y="1"/>
                    <a:pt x="90" y="1"/>
                    <a:pt x="90" y="1"/>
                  </a:cubicBezTo>
                  <a:cubicBezTo>
                    <a:pt x="104" y="1"/>
                    <a:pt x="104" y="1"/>
                    <a:pt x="104" y="1"/>
                  </a:cubicBezTo>
                  <a:cubicBezTo>
                    <a:pt x="106" y="1"/>
                    <a:pt x="108" y="1"/>
                    <a:pt x="110" y="1"/>
                  </a:cubicBezTo>
                  <a:cubicBezTo>
                    <a:pt x="112" y="2"/>
                    <a:pt x="113" y="3"/>
                    <a:pt x="114" y="4"/>
                  </a:cubicBezTo>
                  <a:cubicBezTo>
                    <a:pt x="116" y="5"/>
                    <a:pt x="117" y="6"/>
                    <a:pt x="117" y="7"/>
                  </a:cubicBezTo>
                  <a:cubicBezTo>
                    <a:pt x="118" y="9"/>
                    <a:pt x="118" y="11"/>
                    <a:pt x="118" y="13"/>
                  </a:cubicBezTo>
                  <a:cubicBezTo>
                    <a:pt x="118" y="15"/>
                    <a:pt x="118" y="16"/>
                    <a:pt x="118" y="17"/>
                  </a:cubicBezTo>
                  <a:cubicBezTo>
                    <a:pt x="117" y="19"/>
                    <a:pt x="116" y="20"/>
                    <a:pt x="116" y="21"/>
                  </a:cubicBezTo>
                  <a:cubicBezTo>
                    <a:pt x="115" y="22"/>
                    <a:pt x="114" y="23"/>
                    <a:pt x="112" y="24"/>
                  </a:cubicBezTo>
                  <a:cubicBezTo>
                    <a:pt x="111" y="24"/>
                    <a:pt x="110" y="25"/>
                    <a:pt x="108" y="25"/>
                  </a:cubicBezTo>
                  <a:cubicBezTo>
                    <a:pt x="108" y="26"/>
                    <a:pt x="108" y="26"/>
                    <a:pt x="108" y="26"/>
                  </a:cubicBezTo>
                  <a:cubicBezTo>
                    <a:pt x="109" y="26"/>
                    <a:pt x="110" y="26"/>
                    <a:pt x="110" y="27"/>
                  </a:cubicBezTo>
                  <a:cubicBezTo>
                    <a:pt x="111" y="27"/>
                    <a:pt x="111" y="28"/>
                    <a:pt x="112" y="28"/>
                  </a:cubicBezTo>
                  <a:cubicBezTo>
                    <a:pt x="112" y="29"/>
                    <a:pt x="113" y="30"/>
                    <a:pt x="113" y="30"/>
                  </a:cubicBezTo>
                  <a:cubicBezTo>
                    <a:pt x="114" y="31"/>
                    <a:pt x="114" y="32"/>
                    <a:pt x="115" y="33"/>
                  </a:cubicBezTo>
                  <a:lnTo>
                    <a:pt x="124" y="47"/>
                  </a:lnTo>
                  <a:close/>
                  <a:moveTo>
                    <a:pt x="96" y="5"/>
                  </a:moveTo>
                  <a:cubicBezTo>
                    <a:pt x="96" y="22"/>
                    <a:pt x="96" y="22"/>
                    <a:pt x="96" y="22"/>
                  </a:cubicBezTo>
                  <a:cubicBezTo>
                    <a:pt x="103" y="22"/>
                    <a:pt x="103" y="22"/>
                    <a:pt x="103" y="22"/>
                  </a:cubicBezTo>
                  <a:cubicBezTo>
                    <a:pt x="105" y="22"/>
                    <a:pt x="106" y="22"/>
                    <a:pt x="107" y="22"/>
                  </a:cubicBezTo>
                  <a:cubicBezTo>
                    <a:pt x="108" y="21"/>
                    <a:pt x="109" y="21"/>
                    <a:pt x="110" y="20"/>
                  </a:cubicBezTo>
                  <a:cubicBezTo>
                    <a:pt x="111" y="19"/>
                    <a:pt x="111" y="18"/>
                    <a:pt x="112" y="17"/>
                  </a:cubicBezTo>
                  <a:cubicBezTo>
                    <a:pt x="112" y="16"/>
                    <a:pt x="113" y="15"/>
                    <a:pt x="113" y="13"/>
                  </a:cubicBezTo>
                  <a:cubicBezTo>
                    <a:pt x="113" y="11"/>
                    <a:pt x="112" y="9"/>
                    <a:pt x="110" y="8"/>
                  </a:cubicBezTo>
                  <a:cubicBezTo>
                    <a:pt x="109" y="6"/>
                    <a:pt x="106" y="5"/>
                    <a:pt x="103" y="5"/>
                  </a:cubicBezTo>
                  <a:lnTo>
                    <a:pt x="96" y="5"/>
                  </a:lnTo>
                  <a:close/>
                  <a:moveTo>
                    <a:pt x="135" y="47"/>
                  </a:moveTo>
                  <a:cubicBezTo>
                    <a:pt x="130" y="47"/>
                    <a:pt x="130" y="47"/>
                    <a:pt x="130" y="47"/>
                  </a:cubicBezTo>
                  <a:cubicBezTo>
                    <a:pt x="130" y="1"/>
                    <a:pt x="130" y="1"/>
                    <a:pt x="130" y="1"/>
                  </a:cubicBezTo>
                  <a:cubicBezTo>
                    <a:pt x="135" y="1"/>
                    <a:pt x="135" y="1"/>
                    <a:pt x="135" y="1"/>
                  </a:cubicBezTo>
                  <a:lnTo>
                    <a:pt x="135" y="47"/>
                  </a:lnTo>
                  <a:close/>
                  <a:moveTo>
                    <a:pt x="182" y="44"/>
                  </a:moveTo>
                  <a:cubicBezTo>
                    <a:pt x="178" y="46"/>
                    <a:pt x="172" y="48"/>
                    <a:pt x="167" y="48"/>
                  </a:cubicBezTo>
                  <a:cubicBezTo>
                    <a:pt x="160" y="48"/>
                    <a:pt x="155" y="46"/>
                    <a:pt x="151" y="41"/>
                  </a:cubicBezTo>
                  <a:cubicBezTo>
                    <a:pt x="147" y="37"/>
                    <a:pt x="145" y="31"/>
                    <a:pt x="145" y="24"/>
                  </a:cubicBezTo>
                  <a:cubicBezTo>
                    <a:pt x="145" y="17"/>
                    <a:pt x="147" y="11"/>
                    <a:pt x="151" y="7"/>
                  </a:cubicBezTo>
                  <a:cubicBezTo>
                    <a:pt x="156" y="2"/>
                    <a:pt x="162" y="0"/>
                    <a:pt x="169" y="0"/>
                  </a:cubicBezTo>
                  <a:cubicBezTo>
                    <a:pt x="174" y="0"/>
                    <a:pt x="178" y="1"/>
                    <a:pt x="181" y="2"/>
                  </a:cubicBezTo>
                  <a:cubicBezTo>
                    <a:pt x="181" y="8"/>
                    <a:pt x="181" y="8"/>
                    <a:pt x="181" y="8"/>
                  </a:cubicBezTo>
                  <a:cubicBezTo>
                    <a:pt x="178" y="6"/>
                    <a:pt x="173" y="5"/>
                    <a:pt x="168" y="5"/>
                  </a:cubicBezTo>
                  <a:cubicBezTo>
                    <a:pt x="163" y="5"/>
                    <a:pt x="159" y="6"/>
                    <a:pt x="155" y="10"/>
                  </a:cubicBezTo>
                  <a:cubicBezTo>
                    <a:pt x="152" y="14"/>
                    <a:pt x="150" y="18"/>
                    <a:pt x="150" y="24"/>
                  </a:cubicBezTo>
                  <a:cubicBezTo>
                    <a:pt x="150" y="30"/>
                    <a:pt x="152" y="34"/>
                    <a:pt x="155" y="38"/>
                  </a:cubicBezTo>
                  <a:cubicBezTo>
                    <a:pt x="158" y="41"/>
                    <a:pt x="162" y="43"/>
                    <a:pt x="167" y="43"/>
                  </a:cubicBezTo>
                  <a:cubicBezTo>
                    <a:pt x="171" y="43"/>
                    <a:pt x="174" y="42"/>
                    <a:pt x="177" y="41"/>
                  </a:cubicBezTo>
                  <a:cubicBezTo>
                    <a:pt x="177" y="28"/>
                    <a:pt x="177" y="28"/>
                    <a:pt x="177" y="28"/>
                  </a:cubicBezTo>
                  <a:cubicBezTo>
                    <a:pt x="167" y="28"/>
                    <a:pt x="167" y="28"/>
                    <a:pt x="167" y="28"/>
                  </a:cubicBezTo>
                  <a:cubicBezTo>
                    <a:pt x="167" y="23"/>
                    <a:pt x="167" y="23"/>
                    <a:pt x="167" y="23"/>
                  </a:cubicBezTo>
                  <a:cubicBezTo>
                    <a:pt x="182" y="23"/>
                    <a:pt x="182" y="23"/>
                    <a:pt x="182" y="23"/>
                  </a:cubicBezTo>
                  <a:lnTo>
                    <a:pt x="182" y="44"/>
                  </a:lnTo>
                  <a:close/>
                  <a:moveTo>
                    <a:pt x="229" y="47"/>
                  </a:moveTo>
                  <a:cubicBezTo>
                    <a:pt x="223" y="47"/>
                    <a:pt x="223" y="47"/>
                    <a:pt x="223" y="47"/>
                  </a:cubicBezTo>
                  <a:cubicBezTo>
                    <a:pt x="218" y="34"/>
                    <a:pt x="218" y="34"/>
                    <a:pt x="218" y="34"/>
                  </a:cubicBezTo>
                  <a:cubicBezTo>
                    <a:pt x="198" y="34"/>
                    <a:pt x="198" y="34"/>
                    <a:pt x="198" y="34"/>
                  </a:cubicBezTo>
                  <a:cubicBezTo>
                    <a:pt x="194" y="47"/>
                    <a:pt x="194" y="47"/>
                    <a:pt x="194" y="47"/>
                  </a:cubicBezTo>
                  <a:cubicBezTo>
                    <a:pt x="188" y="47"/>
                    <a:pt x="188" y="47"/>
                    <a:pt x="188" y="47"/>
                  </a:cubicBezTo>
                  <a:cubicBezTo>
                    <a:pt x="205" y="1"/>
                    <a:pt x="205" y="1"/>
                    <a:pt x="205" y="1"/>
                  </a:cubicBezTo>
                  <a:cubicBezTo>
                    <a:pt x="211" y="1"/>
                    <a:pt x="211" y="1"/>
                    <a:pt x="211" y="1"/>
                  </a:cubicBezTo>
                  <a:lnTo>
                    <a:pt x="229" y="47"/>
                  </a:lnTo>
                  <a:close/>
                  <a:moveTo>
                    <a:pt x="216" y="29"/>
                  </a:moveTo>
                  <a:cubicBezTo>
                    <a:pt x="209" y="9"/>
                    <a:pt x="209" y="9"/>
                    <a:pt x="209" y="9"/>
                  </a:cubicBezTo>
                  <a:cubicBezTo>
                    <a:pt x="209" y="9"/>
                    <a:pt x="208" y="8"/>
                    <a:pt x="208" y="6"/>
                  </a:cubicBezTo>
                  <a:cubicBezTo>
                    <a:pt x="208" y="6"/>
                    <a:pt x="208" y="6"/>
                    <a:pt x="208" y="6"/>
                  </a:cubicBezTo>
                  <a:cubicBezTo>
                    <a:pt x="208" y="7"/>
                    <a:pt x="208" y="9"/>
                    <a:pt x="207" y="9"/>
                  </a:cubicBezTo>
                  <a:cubicBezTo>
                    <a:pt x="200" y="29"/>
                    <a:pt x="200" y="29"/>
                    <a:pt x="200" y="29"/>
                  </a:cubicBezTo>
                  <a:lnTo>
                    <a:pt x="216" y="29"/>
                  </a:lnTo>
                  <a:close/>
                  <a:moveTo>
                    <a:pt x="236" y="47"/>
                  </a:moveTo>
                  <a:cubicBezTo>
                    <a:pt x="236" y="1"/>
                    <a:pt x="236" y="1"/>
                    <a:pt x="236" y="1"/>
                  </a:cubicBezTo>
                  <a:cubicBezTo>
                    <a:pt x="249" y="1"/>
                    <a:pt x="249" y="1"/>
                    <a:pt x="249" y="1"/>
                  </a:cubicBezTo>
                  <a:cubicBezTo>
                    <a:pt x="265" y="1"/>
                    <a:pt x="273" y="8"/>
                    <a:pt x="273" y="23"/>
                  </a:cubicBezTo>
                  <a:cubicBezTo>
                    <a:pt x="273" y="30"/>
                    <a:pt x="271" y="36"/>
                    <a:pt x="266" y="40"/>
                  </a:cubicBezTo>
                  <a:cubicBezTo>
                    <a:pt x="262" y="45"/>
                    <a:pt x="256" y="47"/>
                    <a:pt x="248" y="47"/>
                  </a:cubicBezTo>
                  <a:lnTo>
                    <a:pt x="236" y="47"/>
                  </a:lnTo>
                  <a:close/>
                  <a:moveTo>
                    <a:pt x="241" y="5"/>
                  </a:moveTo>
                  <a:cubicBezTo>
                    <a:pt x="241" y="42"/>
                    <a:pt x="241" y="42"/>
                    <a:pt x="241" y="42"/>
                  </a:cubicBezTo>
                  <a:cubicBezTo>
                    <a:pt x="248" y="42"/>
                    <a:pt x="248" y="42"/>
                    <a:pt x="248" y="42"/>
                  </a:cubicBezTo>
                  <a:cubicBezTo>
                    <a:pt x="254" y="42"/>
                    <a:pt x="259" y="40"/>
                    <a:pt x="262" y="37"/>
                  </a:cubicBezTo>
                  <a:cubicBezTo>
                    <a:pt x="266" y="34"/>
                    <a:pt x="267" y="29"/>
                    <a:pt x="267" y="23"/>
                  </a:cubicBezTo>
                  <a:cubicBezTo>
                    <a:pt x="267" y="11"/>
                    <a:pt x="261" y="5"/>
                    <a:pt x="248" y="5"/>
                  </a:cubicBezTo>
                  <a:lnTo>
                    <a:pt x="241" y="5"/>
                  </a:lnTo>
                  <a:close/>
                  <a:moveTo>
                    <a:pt x="301" y="48"/>
                  </a:moveTo>
                  <a:cubicBezTo>
                    <a:pt x="294" y="48"/>
                    <a:pt x="289" y="46"/>
                    <a:pt x="285" y="41"/>
                  </a:cubicBezTo>
                  <a:cubicBezTo>
                    <a:pt x="281" y="37"/>
                    <a:pt x="279" y="31"/>
                    <a:pt x="279" y="24"/>
                  </a:cubicBezTo>
                  <a:cubicBezTo>
                    <a:pt x="279" y="17"/>
                    <a:pt x="281" y="11"/>
                    <a:pt x="285" y="6"/>
                  </a:cubicBezTo>
                  <a:cubicBezTo>
                    <a:pt x="289" y="2"/>
                    <a:pt x="295" y="0"/>
                    <a:pt x="302" y="0"/>
                  </a:cubicBezTo>
                  <a:cubicBezTo>
                    <a:pt x="308" y="0"/>
                    <a:pt x="313" y="2"/>
                    <a:pt x="317" y="6"/>
                  </a:cubicBezTo>
                  <a:cubicBezTo>
                    <a:pt x="321" y="11"/>
                    <a:pt x="323" y="16"/>
                    <a:pt x="323" y="23"/>
                  </a:cubicBezTo>
                  <a:cubicBezTo>
                    <a:pt x="323" y="31"/>
                    <a:pt x="321" y="37"/>
                    <a:pt x="317" y="41"/>
                  </a:cubicBezTo>
                  <a:cubicBezTo>
                    <a:pt x="313" y="45"/>
                    <a:pt x="308" y="48"/>
                    <a:pt x="301" y="48"/>
                  </a:cubicBezTo>
                  <a:close/>
                  <a:moveTo>
                    <a:pt x="301" y="5"/>
                  </a:moveTo>
                  <a:cubicBezTo>
                    <a:pt x="296" y="5"/>
                    <a:pt x="292" y="6"/>
                    <a:pt x="289" y="10"/>
                  </a:cubicBezTo>
                  <a:cubicBezTo>
                    <a:pt x="286" y="13"/>
                    <a:pt x="285" y="18"/>
                    <a:pt x="285" y="24"/>
                  </a:cubicBezTo>
                  <a:cubicBezTo>
                    <a:pt x="285" y="30"/>
                    <a:pt x="286" y="34"/>
                    <a:pt x="289" y="38"/>
                  </a:cubicBezTo>
                  <a:cubicBezTo>
                    <a:pt x="292" y="41"/>
                    <a:pt x="296" y="43"/>
                    <a:pt x="301" y="43"/>
                  </a:cubicBezTo>
                  <a:cubicBezTo>
                    <a:pt x="306" y="43"/>
                    <a:pt x="310" y="41"/>
                    <a:pt x="313" y="38"/>
                  </a:cubicBezTo>
                  <a:cubicBezTo>
                    <a:pt x="316" y="35"/>
                    <a:pt x="317" y="30"/>
                    <a:pt x="317" y="24"/>
                  </a:cubicBezTo>
                  <a:cubicBezTo>
                    <a:pt x="317" y="18"/>
                    <a:pt x="316" y="13"/>
                    <a:pt x="313" y="10"/>
                  </a:cubicBezTo>
                  <a:cubicBezTo>
                    <a:pt x="310" y="6"/>
                    <a:pt x="306" y="5"/>
                    <a:pt x="301" y="5"/>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marL="0" marR="0" lvl="0" indent="0" defTabSz="9325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1" name="Rectangle 170">
              <a:extLst>
                <a:ext uri="{FF2B5EF4-FFF2-40B4-BE49-F238E27FC236}">
                  <a16:creationId xmlns:a16="http://schemas.microsoft.com/office/drawing/2014/main" id="{EBF115D6-4E58-43D1-F569-1709A50230C4}"/>
                </a:ext>
              </a:extLst>
            </p:cNvPr>
            <p:cNvSpPr/>
            <p:nvPr/>
          </p:nvSpPr>
          <p:spPr bwMode="auto">
            <a:xfrm>
              <a:off x="4206937" y="2838095"/>
              <a:ext cx="3767267" cy="72065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32135" eaLnBrk="1" fontAlgn="auto" latinLnBrk="0" hangingPunct="1">
                <a:lnSpc>
                  <a:spcPct val="100000"/>
                </a:lnSpc>
                <a:spcBef>
                  <a:spcPct val="20000"/>
                </a:spcBef>
                <a:spcAft>
                  <a:spcPts val="0"/>
                </a:spcAft>
                <a:buClrTx/>
                <a:buSzPct val="90000"/>
                <a:buFontTx/>
                <a:buNone/>
                <a:tabLst/>
                <a:defRPr/>
              </a:pPr>
              <a:r>
                <a:rPr kumimoji="0" lang="en-US" sz="5400" b="1" i="0" u="none" strike="noStrike" kern="0" cap="none" spc="0" normalizeH="0" baseline="0" noProof="0">
                  <a:ln>
                    <a:noFill/>
                  </a:ln>
                  <a:gradFill>
                    <a:gsLst>
                      <a:gs pos="0">
                        <a:srgbClr val="50E6FF"/>
                      </a:gs>
                      <a:gs pos="100000">
                        <a:srgbClr val="0078D4"/>
                      </a:gs>
                    </a:gsLst>
                    <a:lin ang="2700000" scaled="1"/>
                  </a:gradFill>
                  <a:effectLst/>
                  <a:uLnTx/>
                  <a:uFillTx/>
                  <a:latin typeface="Segoe UI Semibold"/>
                  <a:cs typeface="Segoe UI" panose="020B0502040204020203" pitchFamily="34" charset="0"/>
                </a:rPr>
                <a:t>THANK YOU</a:t>
              </a:r>
            </a:p>
          </p:txBody>
        </p:sp>
      </p:grpSp>
    </p:spTree>
    <p:extLst>
      <p:ext uri="{BB962C8B-B14F-4D97-AF65-F5344CB8AC3E}">
        <p14:creationId xmlns:p14="http://schemas.microsoft.com/office/powerpoint/2010/main" val="406932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pPr algn="ctr"/>
            <a:r>
              <a:rPr lang="en-US"/>
              <a:t>Microsoft Confidential</a:t>
            </a:r>
          </a:p>
        </p:txBody>
      </p:sp>
      <p:sp>
        <p:nvSpPr>
          <p:cNvPr id="6" name="Slide Number Placeholder 5"/>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159327916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24922"/>
            <a:ext cx="5181600" cy="5240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24922"/>
            <a:ext cx="5181600" cy="5240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pPr algn="ctr"/>
            <a:r>
              <a:rPr lang="en-US"/>
              <a:t>Microsoft Confidential</a:t>
            </a:r>
          </a:p>
        </p:txBody>
      </p:sp>
      <p:sp>
        <p:nvSpPr>
          <p:cNvPr id="7" name="Slide Number Placeholder 6"/>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32713912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05525"/>
            <a:ext cx="10515600" cy="1066356"/>
          </a:xfrm>
        </p:spPr>
        <p:txBody>
          <a:bodyPr/>
          <a:lstStyle/>
          <a:p>
            <a:r>
              <a:rPr lang="en-US"/>
              <a:t>Click to edit Master title style</a:t>
            </a:r>
          </a:p>
        </p:txBody>
      </p:sp>
      <p:sp>
        <p:nvSpPr>
          <p:cNvPr id="3" name="Text Placeholder 2"/>
          <p:cNvSpPr>
            <a:spLocks noGrp="1"/>
          </p:cNvSpPr>
          <p:nvPr>
            <p:ph type="body" idx="1"/>
          </p:nvPr>
        </p:nvSpPr>
        <p:spPr>
          <a:xfrm>
            <a:off x="839790" y="1542174"/>
            <a:ext cx="5157787" cy="761684"/>
          </a:xfrm>
        </p:spPr>
        <p:txBody>
          <a:bodyPr anchor="b"/>
          <a:lstStyle>
            <a:lvl1pPr marL="0" indent="0">
              <a:buNone/>
              <a:defRPr sz="2400" b="0">
                <a:solidFill>
                  <a:schemeClr val="accent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376449"/>
            <a:ext cx="5157787" cy="449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542174"/>
            <a:ext cx="5183188" cy="761684"/>
          </a:xfrm>
        </p:spPr>
        <p:txBody>
          <a:bodyPr anchor="b"/>
          <a:lstStyle>
            <a:lvl1pPr marL="0" indent="0">
              <a:buNone/>
              <a:defRPr sz="2400" b="0">
                <a:solidFill>
                  <a:schemeClr val="accent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376449"/>
            <a:ext cx="5183188" cy="449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pPr algn="ctr"/>
            <a:r>
              <a:rPr lang="en-US"/>
              <a:t>Microsoft Confidential</a:t>
            </a:r>
          </a:p>
        </p:txBody>
      </p:sp>
      <p:sp>
        <p:nvSpPr>
          <p:cNvPr id="9" name="Slide Number Placeholder 8"/>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27651501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24922"/>
            <a:ext cx="3374136" cy="5240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08932" y="1624922"/>
            <a:ext cx="3374136" cy="5240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13"/>
          </p:nvPr>
        </p:nvSpPr>
        <p:spPr>
          <a:xfrm>
            <a:off x="7979664" y="1624922"/>
            <a:ext cx="3374136" cy="5240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p:txBody>
          <a:bodyPr/>
          <a:lstStyle/>
          <a:p>
            <a:endParaRPr lang="en-US"/>
          </a:p>
        </p:txBody>
      </p:sp>
      <p:sp>
        <p:nvSpPr>
          <p:cNvPr id="6" name="Footer Placeholder 5"/>
          <p:cNvSpPr>
            <a:spLocks noGrp="1"/>
          </p:cNvSpPr>
          <p:nvPr>
            <p:ph type="ftr" sz="quarter" idx="15"/>
          </p:nvPr>
        </p:nvSpPr>
        <p:spPr/>
        <p:txBody>
          <a:bodyPr/>
          <a:lstStyle/>
          <a:p>
            <a:pPr algn="ctr"/>
            <a:r>
              <a:rPr lang="en-US"/>
              <a:t>Microsoft Confidential</a:t>
            </a:r>
          </a:p>
        </p:txBody>
      </p:sp>
      <p:sp>
        <p:nvSpPr>
          <p:cNvPr id="7" name="Slide Number Placeholder 6"/>
          <p:cNvSpPr>
            <a:spLocks noGrp="1"/>
          </p:cNvSpPr>
          <p:nvPr>
            <p:ph type="sldNum" sz="quarter" idx="16"/>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2559926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05525"/>
            <a:ext cx="10515600" cy="106635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39788" y="1551582"/>
            <a:ext cx="3374136" cy="742876"/>
          </a:xfrm>
        </p:spPr>
        <p:txBody>
          <a:bodyPr anchor="b"/>
          <a:lstStyle>
            <a:lvl1pPr marL="0" indent="0">
              <a:buNone/>
              <a:defRPr sz="2400" b="0">
                <a:solidFill>
                  <a:schemeClr val="accent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76449"/>
            <a:ext cx="3374136" cy="449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09727" y="1551582"/>
            <a:ext cx="3374136" cy="742876"/>
          </a:xfrm>
        </p:spPr>
        <p:txBody>
          <a:bodyPr anchor="b"/>
          <a:lstStyle>
            <a:lvl1pPr marL="0" indent="0">
              <a:buNone/>
              <a:defRPr sz="2400" b="0">
                <a:solidFill>
                  <a:schemeClr val="accent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09727" y="2376449"/>
            <a:ext cx="3374136" cy="449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3"/>
          </p:nvPr>
        </p:nvSpPr>
        <p:spPr>
          <a:xfrm>
            <a:off x="7979664" y="1551582"/>
            <a:ext cx="3374136" cy="742876"/>
          </a:xfrm>
        </p:spPr>
        <p:txBody>
          <a:bodyPr anchor="b"/>
          <a:lstStyle>
            <a:lvl1pPr marL="0" indent="0">
              <a:buNone/>
              <a:defRPr sz="2400" b="0">
                <a:solidFill>
                  <a:schemeClr val="accent1"/>
                </a:solidFill>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7979664" y="2376449"/>
            <a:ext cx="3374136" cy="44990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5"/>
          </p:nvPr>
        </p:nvSpPr>
        <p:spPr/>
        <p:txBody>
          <a:bodyPr/>
          <a:lstStyle/>
          <a:p>
            <a:endParaRPr lang="en-US"/>
          </a:p>
        </p:txBody>
      </p:sp>
      <p:sp>
        <p:nvSpPr>
          <p:cNvPr id="8" name="Footer Placeholder 7"/>
          <p:cNvSpPr>
            <a:spLocks noGrp="1"/>
          </p:cNvSpPr>
          <p:nvPr>
            <p:ph type="ftr" sz="quarter" idx="16"/>
          </p:nvPr>
        </p:nvSpPr>
        <p:spPr/>
        <p:txBody>
          <a:bodyPr/>
          <a:lstStyle/>
          <a:p>
            <a:pPr algn="ctr"/>
            <a:r>
              <a:rPr lang="en-US"/>
              <a:t>Microsoft Confidential</a:t>
            </a:r>
          </a:p>
        </p:txBody>
      </p:sp>
      <p:sp>
        <p:nvSpPr>
          <p:cNvPr id="9" name="Slide Number Placeholder 8"/>
          <p:cNvSpPr>
            <a:spLocks noGrp="1"/>
          </p:cNvSpPr>
          <p:nvPr>
            <p:ph type="sldNum" sz="quarter" idx="17"/>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22331336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pPr algn="ctr"/>
            <a:r>
              <a:rPr lang="en-US"/>
              <a:t>Microsoft Confidential</a:t>
            </a:r>
          </a:p>
        </p:txBody>
      </p:sp>
      <p:sp>
        <p:nvSpPr>
          <p:cNvPr id="5" name="Slide Number Placeholder 4"/>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16754136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463040"/>
            <a:ext cx="11823192" cy="5486400"/>
          </a:xfrm>
        </p:spPr>
        <p:txBody>
          <a:bodyPr lIns="274320" tIns="182880" rIns="274320" bIns="182880"/>
          <a:lstStyle>
            <a:lvl1pPr marL="457200" indent="-457174">
              <a:lnSpc>
                <a:spcPct val="130000"/>
              </a:lnSpc>
              <a:spcBef>
                <a:spcPts val="700"/>
              </a:spcBef>
              <a:buFontTx/>
              <a:buBlip>
                <a:blip r:embed="rId2"/>
              </a:buBlip>
              <a:defRPr b="0" i="0">
                <a:latin typeface="Segoe UI" panose="020B0502040204020203" pitchFamily="34" charset="0"/>
                <a:cs typeface="Segoe UI" panose="020B0502040204020203" pitchFamily="34" charset="0"/>
              </a:defRPr>
            </a:lvl1pPr>
            <a:lvl2pPr marL="914338" indent="-457174">
              <a:lnSpc>
                <a:spcPct val="130000"/>
              </a:lnSpc>
              <a:spcBef>
                <a:spcPts val="700"/>
              </a:spcBef>
              <a:buFontTx/>
              <a:buBlip>
                <a:blip r:embed="rId2"/>
              </a:buBlip>
              <a:defRPr b="0" i="0">
                <a:latin typeface="Segoe UI" panose="020B0502040204020203" pitchFamily="34" charset="0"/>
                <a:cs typeface="Segoe UI" panose="020B0502040204020203" pitchFamily="34" charset="0"/>
              </a:defRPr>
            </a:lvl2pPr>
            <a:lvl3pPr marL="1371504" indent="-457174">
              <a:lnSpc>
                <a:spcPct val="130000"/>
              </a:lnSpc>
              <a:spcBef>
                <a:spcPts val="700"/>
              </a:spcBef>
              <a:buFontTx/>
              <a:buBlip>
                <a:blip r:embed="rId2"/>
              </a:buBlip>
              <a:defRPr b="0" i="0">
                <a:latin typeface="Segoe UI" panose="020B0502040204020203" pitchFamily="34" charset="0"/>
                <a:cs typeface="Segoe UI" panose="020B0502040204020203" pitchFamily="34" charset="0"/>
              </a:defRPr>
            </a:lvl3pPr>
            <a:lvl4pPr marL="1828671" indent="-457174">
              <a:lnSpc>
                <a:spcPct val="130000"/>
              </a:lnSpc>
              <a:spcBef>
                <a:spcPts val="700"/>
              </a:spcBef>
              <a:buFontTx/>
              <a:buBlip>
                <a:blip r:embed="rId2"/>
              </a:buBlip>
              <a:defRPr b="0" i="0">
                <a:latin typeface="Segoe UI" panose="020B0502040204020203" pitchFamily="34" charset="0"/>
                <a:cs typeface="Segoe UI" panose="020B0502040204020203" pitchFamily="34" charset="0"/>
              </a:defRPr>
            </a:lvl4pPr>
            <a:lvl5pPr marL="2285836" indent="-457174">
              <a:lnSpc>
                <a:spcPct val="130000"/>
              </a:lnSpc>
              <a:spcBef>
                <a:spcPts val="700"/>
              </a:spcBef>
              <a:buFontTx/>
              <a:buBlip>
                <a:blip r:embed="rId2"/>
              </a:buBlip>
              <a:defRPr b="0" i="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pPr algn="ctr"/>
            <a:r>
              <a:rPr lang="en-US"/>
              <a:t>Microsoft Confidential</a:t>
            </a:r>
          </a:p>
        </p:txBody>
      </p:sp>
      <p:sp>
        <p:nvSpPr>
          <p:cNvPr id="6" name="Slide Number Placeholder 5"/>
          <p:cNvSpPr>
            <a:spLocks noGrp="1"/>
          </p:cNvSpPr>
          <p:nvPr>
            <p:ph type="sldNum" sz="quarter" idx="12"/>
          </p:nvPr>
        </p:nvSpPr>
        <p:spPr/>
        <p:txBody>
          <a:bodyPr/>
          <a:lstStyle/>
          <a:p>
            <a:fld id="{4EF5C53B-D6FA-4300-8CA7-3653E3D23F24}" type="slidenum">
              <a:rPr lang="en-US" smtClean="0"/>
              <a:pPr/>
              <a:t>‹#›</a:t>
            </a:fld>
            <a:endParaRPr lang="en-US"/>
          </a:p>
        </p:txBody>
      </p:sp>
      <p:sp>
        <p:nvSpPr>
          <p:cNvPr id="7" name="Text Placeholder 6">
            <a:extLst>
              <a:ext uri="{FF2B5EF4-FFF2-40B4-BE49-F238E27FC236}">
                <a16:creationId xmlns:a16="http://schemas.microsoft.com/office/drawing/2014/main" id="{846FB1EA-8B87-DB69-D2F5-EF3047E446E2}"/>
              </a:ext>
            </a:extLst>
          </p:cNvPr>
          <p:cNvSpPr>
            <a:spLocks noGrp="1"/>
          </p:cNvSpPr>
          <p:nvPr>
            <p:ph type="body" sz="quarter" idx="13"/>
          </p:nvPr>
        </p:nvSpPr>
        <p:spPr>
          <a:xfrm>
            <a:off x="0" y="0"/>
            <a:ext cx="12188952" cy="1421807"/>
          </a:xfr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lvl1pPr marL="0" indent="0">
              <a:buNone/>
              <a:defRPr lang="en-US" sz="3200" b="1" i="0" kern="1200" cap="none" spc="0" baseline="0" dirty="0">
                <a:solidFill>
                  <a:schemeClr val="tx1"/>
                </a:solidFill>
                <a:latin typeface="Segoe UI Semibold" panose="020B0502040204020203" pitchFamily="34" charset="0"/>
                <a:ea typeface="+mn-ea"/>
                <a:cs typeface="Segoe UI Semibold" panose="020B0502040204020203" pitchFamily="34" charset="0"/>
              </a:defRPr>
            </a:lvl1pPr>
          </a:lstStyle>
          <a:p>
            <a:pPr marL="0" lvl="0"/>
            <a:endParaRPr lang="en-US"/>
          </a:p>
        </p:txBody>
      </p:sp>
    </p:spTree>
    <p:extLst>
      <p:ext uri="{BB962C8B-B14F-4D97-AF65-F5344CB8AC3E}">
        <p14:creationId xmlns:p14="http://schemas.microsoft.com/office/powerpoint/2010/main" val="19385303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pPr algn="ctr"/>
            <a:r>
              <a:rPr lang="en-US"/>
              <a:t>Microsoft Confidential</a:t>
            </a:r>
          </a:p>
        </p:txBody>
      </p:sp>
      <p:sp>
        <p:nvSpPr>
          <p:cNvPr id="4" name="Slide Number Placeholder 3"/>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375373950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507788"/>
            <a:ext cx="3932237" cy="1777259"/>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096687"/>
            <a:ext cx="6172200" cy="54128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285048"/>
            <a:ext cx="3932237" cy="423333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pPr algn="ctr"/>
            <a:r>
              <a:rPr lang="en-US"/>
              <a:t>Microsoft Confidential</a:t>
            </a:r>
          </a:p>
        </p:txBody>
      </p:sp>
      <p:sp>
        <p:nvSpPr>
          <p:cNvPr id="7" name="Slide Number Placeholder 6"/>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26492453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507788"/>
            <a:ext cx="3932237" cy="177725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096687"/>
            <a:ext cx="6172200" cy="5412883"/>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839789" y="2285048"/>
            <a:ext cx="3932237" cy="4233333"/>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pPr algn="ctr"/>
            <a:r>
              <a:rPr lang="en-US"/>
              <a:t>Microsoft Confidential</a:t>
            </a:r>
          </a:p>
        </p:txBody>
      </p:sp>
      <p:sp>
        <p:nvSpPr>
          <p:cNvPr id="7" name="Slide Number Placeholder 6"/>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31107369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6DC5A-6B44-40DE-866E-551057F73B63}"/>
              </a:ext>
            </a:extLst>
          </p:cNvPr>
          <p:cNvPicPr>
            <a:picLocks noChangeAspect="1"/>
          </p:cNvPicPr>
          <p:nvPr userDrawn="1"/>
        </p:nvPicPr>
        <p:blipFill>
          <a:blip r:embed="rId2"/>
          <a:srcRect/>
          <a:stretch/>
        </p:blipFill>
        <p:spPr>
          <a:xfrm>
            <a:off x="1" y="1"/>
            <a:ext cx="12191998" cy="7616824"/>
          </a:xfrm>
          <a:prstGeom prst="rect">
            <a:avLst/>
          </a:prstGeom>
        </p:spPr>
      </p:pic>
      <p:pic>
        <p:nvPicPr>
          <p:cNvPr id="4" name="MS logo white - EMF" descr="Microsoft logo white text version">
            <a:extLst>
              <a:ext uri="{FF2B5EF4-FFF2-40B4-BE49-F238E27FC236}">
                <a16:creationId xmlns:a16="http://schemas.microsoft.com/office/drawing/2014/main" id="{8C6043E0-5EC7-5E8D-49F5-BE07A66CCDE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584201" y="650604"/>
            <a:ext cx="1366245" cy="324985"/>
          </a:xfrm>
          <a:prstGeom prst="rect">
            <a:avLst/>
          </a:prstGeom>
        </p:spPr>
      </p:pic>
      <p:grpSp>
        <p:nvGrpSpPr>
          <p:cNvPr id="5" name="Group 4">
            <a:extLst>
              <a:ext uri="{FF2B5EF4-FFF2-40B4-BE49-F238E27FC236}">
                <a16:creationId xmlns:a16="http://schemas.microsoft.com/office/drawing/2014/main" id="{95F0E574-8D65-FD2C-8DE3-36010D4A2193}"/>
              </a:ext>
            </a:extLst>
          </p:cNvPr>
          <p:cNvGrpSpPr/>
          <p:nvPr userDrawn="1"/>
        </p:nvGrpSpPr>
        <p:grpSpPr bwMode="white">
          <a:xfrm>
            <a:off x="580573" y="3001942"/>
            <a:ext cx="3265035" cy="1612944"/>
            <a:chOff x="747712" y="1907208"/>
            <a:chExt cx="7227855" cy="3214877"/>
          </a:xfrm>
          <a:gradFill flip="none" rotWithShape="1">
            <a:gsLst>
              <a:gs pos="0">
                <a:srgbClr val="D4EC8E"/>
              </a:gs>
              <a:gs pos="34000">
                <a:srgbClr val="D7E78E"/>
              </a:gs>
              <a:gs pos="69000">
                <a:srgbClr val="FFA48B"/>
              </a:gs>
            </a:gsLst>
            <a:lin ang="2700000" scaled="1"/>
            <a:tileRect/>
          </a:gradFill>
        </p:grpSpPr>
        <p:sp>
          <p:nvSpPr>
            <p:cNvPr id="6" name="Freeform: Shape 5">
              <a:extLst>
                <a:ext uri="{FF2B5EF4-FFF2-40B4-BE49-F238E27FC236}">
                  <a16:creationId xmlns:a16="http://schemas.microsoft.com/office/drawing/2014/main" id="{1A504C36-2D91-E0CC-7055-684A5094DE38}"/>
                </a:ext>
              </a:extLst>
            </p:cNvPr>
            <p:cNvSpPr/>
            <p:nvPr/>
          </p:nvSpPr>
          <p:spPr bwMode="white">
            <a:xfrm>
              <a:off x="747712" y="2000648"/>
              <a:ext cx="1371028" cy="1276731"/>
            </a:xfrm>
            <a:custGeom>
              <a:avLst/>
              <a:gdLst>
                <a:gd name="connsiteX0" fmla="*/ 1371029 w 1371028"/>
                <a:gd name="connsiteY0" fmla="*/ 1276731 h 1276731"/>
                <a:gd name="connsiteX1" fmla="*/ 1160907 w 1371028"/>
                <a:gd name="connsiteY1" fmla="*/ 1276731 h 1276731"/>
                <a:gd name="connsiteX2" fmla="*/ 1160907 w 1371028"/>
                <a:gd name="connsiteY2" fmla="*/ 450533 h 1276731"/>
                <a:gd name="connsiteX3" fmla="*/ 1173385 w 1371028"/>
                <a:gd name="connsiteY3" fmla="*/ 202121 h 1276731"/>
                <a:gd name="connsiteX4" fmla="*/ 1169861 w 1371028"/>
                <a:gd name="connsiteY4" fmla="*/ 202121 h 1276731"/>
                <a:gd name="connsiteX5" fmla="*/ 1135094 w 1371028"/>
                <a:gd name="connsiteY5" fmla="*/ 322326 h 1276731"/>
                <a:gd name="connsiteX6" fmla="*/ 754094 w 1371028"/>
                <a:gd name="connsiteY6" fmla="*/ 1276731 h 1276731"/>
                <a:gd name="connsiteX7" fmla="*/ 608076 w 1371028"/>
                <a:gd name="connsiteY7" fmla="*/ 1276731 h 1276731"/>
                <a:gd name="connsiteX8" fmla="*/ 226124 w 1371028"/>
                <a:gd name="connsiteY8" fmla="*/ 329470 h 1276731"/>
                <a:gd name="connsiteX9" fmla="*/ 192310 w 1371028"/>
                <a:gd name="connsiteY9" fmla="*/ 202121 h 1276731"/>
                <a:gd name="connsiteX10" fmla="*/ 188786 w 1371028"/>
                <a:gd name="connsiteY10" fmla="*/ 202121 h 1276731"/>
                <a:gd name="connsiteX11" fmla="*/ 195929 w 1371028"/>
                <a:gd name="connsiteY11" fmla="*/ 452247 h 1276731"/>
                <a:gd name="connsiteX12" fmla="*/ 195929 w 1371028"/>
                <a:gd name="connsiteY12" fmla="*/ 1276636 h 1276731"/>
                <a:gd name="connsiteX13" fmla="*/ 0 w 1371028"/>
                <a:gd name="connsiteY13" fmla="*/ 1276636 h 1276731"/>
                <a:gd name="connsiteX14" fmla="*/ 0 w 1371028"/>
                <a:gd name="connsiteY14" fmla="*/ 0 h 1276731"/>
                <a:gd name="connsiteX15" fmla="*/ 298228 w 1371028"/>
                <a:gd name="connsiteY15" fmla="*/ 0 h 1276731"/>
                <a:gd name="connsiteX16" fmla="*/ 633889 w 1371028"/>
                <a:gd name="connsiteY16" fmla="*/ 850202 h 1276731"/>
                <a:gd name="connsiteX17" fmla="*/ 683705 w 1371028"/>
                <a:gd name="connsiteY17" fmla="*/ 996220 h 1276731"/>
                <a:gd name="connsiteX18" fmla="*/ 688181 w 1371028"/>
                <a:gd name="connsiteY18" fmla="*/ 996220 h 1276731"/>
                <a:gd name="connsiteX19" fmla="*/ 741617 w 1371028"/>
                <a:gd name="connsiteY19" fmla="*/ 846677 h 1276731"/>
                <a:gd name="connsiteX20" fmla="*/ 1083469 w 1371028"/>
                <a:gd name="connsiteY20" fmla="*/ 0 h 1276731"/>
                <a:gd name="connsiteX21" fmla="*/ 1371029 w 1371028"/>
                <a:gd name="connsiteY21" fmla="*/ 0 h 1276731"/>
                <a:gd name="connsiteX22" fmla="*/ 1371029 w 1371028"/>
                <a:gd name="connsiteY22" fmla="*/ 1276636 h 12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1028" h="1276731">
                  <a:moveTo>
                    <a:pt x="1371029" y="1276731"/>
                  </a:moveTo>
                  <a:lnTo>
                    <a:pt x="1160907" y="1276731"/>
                  </a:lnTo>
                  <a:lnTo>
                    <a:pt x="1160907" y="450533"/>
                  </a:lnTo>
                  <a:cubicBezTo>
                    <a:pt x="1160907" y="382905"/>
                    <a:pt x="1165098" y="300038"/>
                    <a:pt x="1173385" y="202121"/>
                  </a:cubicBezTo>
                  <a:lnTo>
                    <a:pt x="1169861" y="202121"/>
                  </a:lnTo>
                  <a:cubicBezTo>
                    <a:pt x="1156811" y="257937"/>
                    <a:pt x="1145191" y="297942"/>
                    <a:pt x="1135094" y="322326"/>
                  </a:cubicBezTo>
                  <a:lnTo>
                    <a:pt x="754094" y="1276731"/>
                  </a:lnTo>
                  <a:lnTo>
                    <a:pt x="608076" y="1276731"/>
                  </a:lnTo>
                  <a:lnTo>
                    <a:pt x="226124" y="329470"/>
                  </a:lnTo>
                  <a:cubicBezTo>
                    <a:pt x="215456" y="301562"/>
                    <a:pt x="204121" y="259175"/>
                    <a:pt x="192310" y="202121"/>
                  </a:cubicBezTo>
                  <a:lnTo>
                    <a:pt x="188786" y="202121"/>
                  </a:lnTo>
                  <a:cubicBezTo>
                    <a:pt x="193548" y="253174"/>
                    <a:pt x="195929" y="336518"/>
                    <a:pt x="195929" y="452247"/>
                  </a:cubicBezTo>
                  <a:lnTo>
                    <a:pt x="195929" y="1276636"/>
                  </a:lnTo>
                  <a:lnTo>
                    <a:pt x="0" y="1276636"/>
                  </a:lnTo>
                  <a:lnTo>
                    <a:pt x="0" y="0"/>
                  </a:lnTo>
                  <a:lnTo>
                    <a:pt x="298228" y="0"/>
                  </a:lnTo>
                  <a:lnTo>
                    <a:pt x="633889" y="850202"/>
                  </a:lnTo>
                  <a:cubicBezTo>
                    <a:pt x="659416" y="915543"/>
                    <a:pt x="675989" y="964121"/>
                    <a:pt x="683705" y="996220"/>
                  </a:cubicBezTo>
                  <a:lnTo>
                    <a:pt x="688181" y="996220"/>
                  </a:lnTo>
                  <a:cubicBezTo>
                    <a:pt x="710089" y="929164"/>
                    <a:pt x="727901" y="879253"/>
                    <a:pt x="741617" y="846677"/>
                  </a:cubicBezTo>
                  <a:lnTo>
                    <a:pt x="1083469" y="0"/>
                  </a:lnTo>
                  <a:lnTo>
                    <a:pt x="1371029" y="0"/>
                  </a:lnTo>
                  <a:lnTo>
                    <a:pt x="1371029" y="1276636"/>
                  </a:lnTo>
                  <a:close/>
                </a:path>
              </a:pathLst>
            </a:custGeom>
            <a:grpFill/>
            <a:ln w="9525" cap="flat">
              <a:noFill/>
              <a:prstDash val="solid"/>
              <a:miter/>
            </a:ln>
          </p:spPr>
          <p:txBody>
            <a:bodyPr rtlCol="0" anchor="ctr"/>
            <a:lstStyle/>
            <a:p>
              <a:endParaRPr lang="en-US" sz="1800"/>
            </a:p>
          </p:txBody>
        </p:sp>
        <p:sp>
          <p:nvSpPr>
            <p:cNvPr id="7" name="Freeform: Shape 6">
              <a:extLst>
                <a:ext uri="{FF2B5EF4-FFF2-40B4-BE49-F238E27FC236}">
                  <a16:creationId xmlns:a16="http://schemas.microsoft.com/office/drawing/2014/main" id="{6AD219EC-53C9-E07C-FBA2-2C3552F8EF08}"/>
                </a:ext>
              </a:extLst>
            </p:cNvPr>
            <p:cNvSpPr/>
            <p:nvPr/>
          </p:nvSpPr>
          <p:spPr bwMode="white">
            <a:xfrm>
              <a:off x="2300001" y="1939211"/>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00"/>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8" name="Freeform: Shape 7">
              <a:extLst>
                <a:ext uri="{FF2B5EF4-FFF2-40B4-BE49-F238E27FC236}">
                  <a16:creationId xmlns:a16="http://schemas.microsoft.com/office/drawing/2014/main" id="{86722780-4BAE-3161-F01D-484EB1FF6394}"/>
                </a:ext>
              </a:extLst>
            </p:cNvPr>
            <p:cNvSpPr/>
            <p:nvPr/>
          </p:nvSpPr>
          <p:spPr bwMode="white">
            <a:xfrm>
              <a:off x="2681572" y="2344310"/>
              <a:ext cx="712279" cy="954500"/>
            </a:xfrm>
            <a:custGeom>
              <a:avLst/>
              <a:gdLst>
                <a:gd name="connsiteX0" fmla="*/ 711327 w 712279"/>
                <a:gd name="connsiteY0" fmla="*/ 891254 h 954500"/>
                <a:gd name="connsiteX1" fmla="*/ 452247 w 712279"/>
                <a:gd name="connsiteY1" fmla="*/ 954500 h 954500"/>
                <a:gd name="connsiteX2" fmla="*/ 124587 w 712279"/>
                <a:gd name="connsiteY2" fmla="*/ 827627 h 954500"/>
                <a:gd name="connsiteX3" fmla="*/ 0 w 712279"/>
                <a:gd name="connsiteY3" fmla="*/ 498634 h 954500"/>
                <a:gd name="connsiteX4" fmla="*/ 134017 w 712279"/>
                <a:gd name="connsiteY4" fmla="*/ 136684 h 954500"/>
                <a:gd name="connsiteX5" fmla="*/ 492347 w 712279"/>
                <a:gd name="connsiteY5" fmla="*/ 0 h 954500"/>
                <a:gd name="connsiteX6" fmla="*/ 712280 w 712279"/>
                <a:gd name="connsiteY6" fmla="*/ 43625 h 954500"/>
                <a:gd name="connsiteX7" fmla="*/ 712280 w 712279"/>
                <a:gd name="connsiteY7" fmla="*/ 235934 h 954500"/>
                <a:gd name="connsiteX8" fmla="*/ 509302 w 712279"/>
                <a:gd name="connsiteY8" fmla="*/ 164687 h 954500"/>
                <a:gd name="connsiteX9" fmla="*/ 294704 w 712279"/>
                <a:gd name="connsiteY9" fmla="*/ 253270 h 954500"/>
                <a:gd name="connsiteX10" fmla="*/ 210979 w 712279"/>
                <a:gd name="connsiteY10" fmla="*/ 485204 h 954500"/>
                <a:gd name="connsiteX11" fmla="*/ 289750 w 712279"/>
                <a:gd name="connsiteY11" fmla="*/ 708660 h 954500"/>
                <a:gd name="connsiteX12" fmla="*/ 501205 w 712279"/>
                <a:gd name="connsiteY12" fmla="*/ 790575 h 954500"/>
                <a:gd name="connsiteX13" fmla="*/ 711327 w 712279"/>
                <a:gd name="connsiteY13" fmla="*/ 711327 h 954500"/>
                <a:gd name="connsiteX14" fmla="*/ 711327 w 712279"/>
                <a:gd name="connsiteY14" fmla="*/ 891159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2279" h="954500">
                  <a:moveTo>
                    <a:pt x="711327" y="891254"/>
                  </a:moveTo>
                  <a:cubicBezTo>
                    <a:pt x="638270" y="933355"/>
                    <a:pt x="551974" y="954500"/>
                    <a:pt x="452247" y="954500"/>
                  </a:cubicBezTo>
                  <a:cubicBezTo>
                    <a:pt x="316897" y="954500"/>
                    <a:pt x="207740" y="912209"/>
                    <a:pt x="124587" y="827627"/>
                  </a:cubicBezTo>
                  <a:cubicBezTo>
                    <a:pt x="41529" y="743045"/>
                    <a:pt x="0" y="633413"/>
                    <a:pt x="0" y="498634"/>
                  </a:cubicBezTo>
                  <a:cubicBezTo>
                    <a:pt x="0" y="348520"/>
                    <a:pt x="44672" y="227838"/>
                    <a:pt x="134017" y="136684"/>
                  </a:cubicBezTo>
                  <a:cubicBezTo>
                    <a:pt x="223361" y="45625"/>
                    <a:pt x="342805" y="0"/>
                    <a:pt x="492347" y="0"/>
                  </a:cubicBezTo>
                  <a:cubicBezTo>
                    <a:pt x="575405" y="0"/>
                    <a:pt x="648748" y="14573"/>
                    <a:pt x="712280" y="43625"/>
                  </a:cubicBezTo>
                  <a:lnTo>
                    <a:pt x="712280" y="235934"/>
                  </a:lnTo>
                  <a:cubicBezTo>
                    <a:pt x="648748" y="188500"/>
                    <a:pt x="581120" y="164687"/>
                    <a:pt x="509302" y="164687"/>
                  </a:cubicBezTo>
                  <a:cubicBezTo>
                    <a:pt x="422053" y="164687"/>
                    <a:pt x="350520" y="194215"/>
                    <a:pt x="294704" y="253270"/>
                  </a:cubicBezTo>
                  <a:cubicBezTo>
                    <a:pt x="238887" y="312325"/>
                    <a:pt x="210979" y="389668"/>
                    <a:pt x="210979" y="485204"/>
                  </a:cubicBezTo>
                  <a:cubicBezTo>
                    <a:pt x="210979" y="580739"/>
                    <a:pt x="237268" y="654082"/>
                    <a:pt x="289750" y="708660"/>
                  </a:cubicBezTo>
                  <a:cubicBezTo>
                    <a:pt x="342233" y="763238"/>
                    <a:pt x="412718" y="790575"/>
                    <a:pt x="501205" y="790575"/>
                  </a:cubicBezTo>
                  <a:cubicBezTo>
                    <a:pt x="575405" y="790575"/>
                    <a:pt x="645414" y="764191"/>
                    <a:pt x="711327" y="711327"/>
                  </a:cubicBezTo>
                  <a:lnTo>
                    <a:pt x="711327" y="891159"/>
                  </a:lnTo>
                  <a:close/>
                </a:path>
              </a:pathLst>
            </a:custGeom>
            <a:grp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61643910-282F-8C7F-ECA3-F811C8C4CB7B}"/>
                </a:ext>
              </a:extLst>
            </p:cNvPr>
            <p:cNvSpPr/>
            <p:nvPr/>
          </p:nvSpPr>
          <p:spPr bwMode="white">
            <a:xfrm>
              <a:off x="3579494" y="2349739"/>
              <a:ext cx="528828" cy="927639"/>
            </a:xfrm>
            <a:custGeom>
              <a:avLst/>
              <a:gdLst>
                <a:gd name="connsiteX0" fmla="*/ 528828 w 528828"/>
                <a:gd name="connsiteY0" fmla="*/ 212693 h 927639"/>
                <a:gd name="connsiteX1" fmla="*/ 421100 w 528828"/>
                <a:gd name="connsiteY1" fmla="*/ 183356 h 927639"/>
                <a:gd name="connsiteX2" fmla="*/ 267938 w 528828"/>
                <a:gd name="connsiteY2" fmla="*/ 266129 h 927639"/>
                <a:gd name="connsiteX3" fmla="*/ 206502 w 528828"/>
                <a:gd name="connsiteY3" fmla="*/ 491395 h 927639"/>
                <a:gd name="connsiteX4" fmla="*/ 206502 w 528828"/>
                <a:gd name="connsiteY4" fmla="*/ 927640 h 927639"/>
                <a:gd name="connsiteX5" fmla="*/ 0 w 528828"/>
                <a:gd name="connsiteY5" fmla="*/ 927640 h 927639"/>
                <a:gd name="connsiteX6" fmla="*/ 0 w 528828"/>
                <a:gd name="connsiteY6" fmla="*/ 16002 h 927639"/>
                <a:gd name="connsiteX7" fmla="*/ 206502 w 528828"/>
                <a:gd name="connsiteY7" fmla="*/ 16002 h 927639"/>
                <a:gd name="connsiteX8" fmla="*/ 206502 w 528828"/>
                <a:gd name="connsiteY8" fmla="*/ 203835 h 927639"/>
                <a:gd name="connsiteX9" fmla="*/ 210026 w 528828"/>
                <a:gd name="connsiteY9" fmla="*/ 203835 h 927639"/>
                <a:gd name="connsiteX10" fmla="*/ 303086 w 528828"/>
                <a:gd name="connsiteY10" fmla="*/ 53816 h 927639"/>
                <a:gd name="connsiteX11" fmla="*/ 443294 w 528828"/>
                <a:gd name="connsiteY11" fmla="*/ 0 h 927639"/>
                <a:gd name="connsiteX12" fmla="*/ 528733 w 528828"/>
                <a:gd name="connsiteY12" fmla="*/ 16955 h 927639"/>
                <a:gd name="connsiteX13" fmla="*/ 528733 w 528828"/>
                <a:gd name="connsiteY13" fmla="*/ 212789 h 92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828" h="927639">
                  <a:moveTo>
                    <a:pt x="528828" y="212693"/>
                  </a:moveTo>
                  <a:cubicBezTo>
                    <a:pt x="503873" y="193072"/>
                    <a:pt x="467963" y="183356"/>
                    <a:pt x="421100" y="183356"/>
                  </a:cubicBezTo>
                  <a:cubicBezTo>
                    <a:pt x="359950" y="183356"/>
                    <a:pt x="308896" y="210979"/>
                    <a:pt x="267938" y="266129"/>
                  </a:cubicBezTo>
                  <a:cubicBezTo>
                    <a:pt x="226981" y="321278"/>
                    <a:pt x="206502" y="396431"/>
                    <a:pt x="206502" y="491395"/>
                  </a:cubicBezTo>
                  <a:lnTo>
                    <a:pt x="206502" y="927640"/>
                  </a:lnTo>
                  <a:lnTo>
                    <a:pt x="0" y="927640"/>
                  </a:lnTo>
                  <a:lnTo>
                    <a:pt x="0" y="16002"/>
                  </a:lnTo>
                  <a:lnTo>
                    <a:pt x="206502" y="16002"/>
                  </a:lnTo>
                  <a:lnTo>
                    <a:pt x="206502" y="203835"/>
                  </a:lnTo>
                  <a:lnTo>
                    <a:pt x="210026" y="203835"/>
                  </a:lnTo>
                  <a:cubicBezTo>
                    <a:pt x="230219" y="139732"/>
                    <a:pt x="261176" y="89726"/>
                    <a:pt x="303086" y="53816"/>
                  </a:cubicBezTo>
                  <a:cubicBezTo>
                    <a:pt x="344900" y="17907"/>
                    <a:pt x="391668" y="0"/>
                    <a:pt x="443294" y="0"/>
                  </a:cubicBezTo>
                  <a:cubicBezTo>
                    <a:pt x="480727" y="0"/>
                    <a:pt x="509207" y="5620"/>
                    <a:pt x="528733" y="16955"/>
                  </a:cubicBezTo>
                  <a:lnTo>
                    <a:pt x="528733" y="212789"/>
                  </a:lnTo>
                  <a:close/>
                </a:path>
              </a:pathLst>
            </a:custGeom>
            <a:grp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31ECC71E-8DC6-8B83-685D-B438C0E1F5B2}"/>
                </a:ext>
              </a:extLst>
            </p:cNvPr>
            <p:cNvSpPr/>
            <p:nvPr/>
          </p:nvSpPr>
          <p:spPr bwMode="white">
            <a:xfrm>
              <a:off x="4144422" y="2344405"/>
              <a:ext cx="937450" cy="954500"/>
            </a:xfrm>
            <a:custGeom>
              <a:avLst/>
              <a:gdLst>
                <a:gd name="connsiteX0" fmla="*/ 463010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0" y="954310"/>
                  </a:moveTo>
                  <a:cubicBezTo>
                    <a:pt x="322326" y="954310"/>
                    <a:pt x="210026" y="911733"/>
                    <a:pt x="126016" y="826579"/>
                  </a:cubicBezTo>
                  <a:cubicBezTo>
                    <a:pt x="42005"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7" y="790480"/>
                    <a:pt x="472821" y="790480"/>
                  </a:cubicBezTo>
                  <a:cubicBezTo>
                    <a:pt x="552355" y="790480"/>
                    <a:pt x="616553" y="763524"/>
                    <a:pt x="660178" y="709422"/>
                  </a:cubicBezTo>
                  <a:cubicBezTo>
                    <a:pt x="703802" y="655415"/>
                    <a:pt x="725615" y="578549"/>
                    <a:pt x="725615" y="478822"/>
                  </a:cubicBezTo>
                  <a:cubicBezTo>
                    <a:pt x="725615" y="379095"/>
                    <a:pt x="703802" y="301085"/>
                    <a:pt x="660178" y="246412"/>
                  </a:cubicBezTo>
                  <a:cubicBezTo>
                    <a:pt x="616553" y="191834"/>
                    <a:pt x="554069" y="164497"/>
                    <a:pt x="472821" y="164497"/>
                  </a:cubicBezTo>
                  <a:close/>
                </a:path>
              </a:pathLst>
            </a:custGeom>
            <a:grp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0BA0F46D-B437-C0AC-DF26-8880BAC95310}"/>
                </a:ext>
              </a:extLst>
            </p:cNvPr>
            <p:cNvSpPr/>
            <p:nvPr/>
          </p:nvSpPr>
          <p:spPr bwMode="white">
            <a:xfrm>
              <a:off x="5180361" y="2344310"/>
              <a:ext cx="647319" cy="954309"/>
            </a:xfrm>
            <a:custGeom>
              <a:avLst/>
              <a:gdLst>
                <a:gd name="connsiteX0" fmla="*/ 0 w 647319"/>
                <a:gd name="connsiteY0" fmla="*/ 904589 h 954309"/>
                <a:gd name="connsiteX1" fmla="*/ 0 w 647319"/>
                <a:gd name="connsiteY1" fmla="*/ 713137 h 954309"/>
                <a:gd name="connsiteX2" fmla="*/ 255556 w 647319"/>
                <a:gd name="connsiteY2" fmla="*/ 801243 h 954309"/>
                <a:gd name="connsiteX3" fmla="*/ 442531 w 647319"/>
                <a:gd name="connsiteY3" fmla="*/ 690848 h 954309"/>
                <a:gd name="connsiteX4" fmla="*/ 426530 w 647319"/>
                <a:gd name="connsiteY4" fmla="*/ 637889 h 954309"/>
                <a:gd name="connsiteX5" fmla="*/ 383381 w 647319"/>
                <a:gd name="connsiteY5" fmla="*/ 599123 h 954309"/>
                <a:gd name="connsiteX6" fmla="*/ 319278 w 647319"/>
                <a:gd name="connsiteY6" fmla="*/ 568833 h 954309"/>
                <a:gd name="connsiteX7" fmla="*/ 236887 w 647319"/>
                <a:gd name="connsiteY7" fmla="*/ 538544 h 954309"/>
                <a:gd name="connsiteX8" fmla="*/ 135827 w 647319"/>
                <a:gd name="connsiteY8" fmla="*/ 491395 h 954309"/>
                <a:gd name="connsiteX9" fmla="*/ 61055 w 647319"/>
                <a:gd name="connsiteY9" fmla="*/ 434816 h 954309"/>
                <a:gd name="connsiteX10" fmla="*/ 16097 w 647319"/>
                <a:gd name="connsiteY10" fmla="*/ 363188 h 954309"/>
                <a:gd name="connsiteX11" fmla="*/ 953 w 647319"/>
                <a:gd name="connsiteY11" fmla="*/ 269748 h 954309"/>
                <a:gd name="connsiteX12" fmla="*/ 32099 w 647319"/>
                <a:gd name="connsiteY12" fmla="*/ 153543 h 954309"/>
                <a:gd name="connsiteX13" fmla="*/ 115824 w 647319"/>
                <a:gd name="connsiteY13" fmla="*/ 68961 h 954309"/>
                <a:gd name="connsiteX14" fmla="*/ 235077 w 647319"/>
                <a:gd name="connsiteY14" fmla="*/ 17335 h 954309"/>
                <a:gd name="connsiteX15" fmla="*/ 373094 w 647319"/>
                <a:gd name="connsiteY15" fmla="*/ 0 h 954309"/>
                <a:gd name="connsiteX16" fmla="*/ 599218 w 647319"/>
                <a:gd name="connsiteY16" fmla="*/ 38291 h 954309"/>
                <a:gd name="connsiteX17" fmla="*/ 599218 w 647319"/>
                <a:gd name="connsiteY17" fmla="*/ 218980 h 954309"/>
                <a:gd name="connsiteX18" fmla="*/ 378428 w 647319"/>
                <a:gd name="connsiteY18" fmla="*/ 153067 h 954309"/>
                <a:gd name="connsiteX19" fmla="*/ 307658 w 647319"/>
                <a:gd name="connsiteY19" fmla="*/ 161068 h 954309"/>
                <a:gd name="connsiteX20" fmla="*/ 253746 w 647319"/>
                <a:gd name="connsiteY20" fmla="*/ 183356 h 954309"/>
                <a:gd name="connsiteX21" fmla="*/ 218980 w 647319"/>
                <a:gd name="connsiteY21" fmla="*/ 217646 h 954309"/>
                <a:gd name="connsiteX22" fmla="*/ 206502 w 647319"/>
                <a:gd name="connsiteY22" fmla="*/ 261747 h 954309"/>
                <a:gd name="connsiteX23" fmla="*/ 218980 w 647319"/>
                <a:gd name="connsiteY23" fmla="*/ 311563 h 954309"/>
                <a:gd name="connsiteX24" fmla="*/ 255937 w 647319"/>
                <a:gd name="connsiteY24" fmla="*/ 347663 h 954309"/>
                <a:gd name="connsiteX25" fmla="*/ 314706 w 647319"/>
                <a:gd name="connsiteY25" fmla="*/ 376142 h 954309"/>
                <a:gd name="connsiteX26" fmla="*/ 393478 w 647319"/>
                <a:gd name="connsiteY26" fmla="*/ 404146 h 954309"/>
                <a:gd name="connsiteX27" fmla="*/ 499015 w 647319"/>
                <a:gd name="connsiteY27" fmla="*/ 453104 h 954309"/>
                <a:gd name="connsiteX28" fmla="*/ 578739 w 647319"/>
                <a:gd name="connsiteY28" fmla="*/ 509683 h 954309"/>
                <a:gd name="connsiteX29" fmla="*/ 629508 w 647319"/>
                <a:gd name="connsiteY29" fmla="*/ 582644 h 954309"/>
                <a:gd name="connsiteX30" fmla="*/ 647319 w 647319"/>
                <a:gd name="connsiteY30" fmla="*/ 681038 h 954309"/>
                <a:gd name="connsiteX31" fmla="*/ 615220 w 647319"/>
                <a:gd name="connsiteY31" fmla="*/ 802100 h 954309"/>
                <a:gd name="connsiteX32" fmla="*/ 529780 w 647319"/>
                <a:gd name="connsiteY32" fmla="*/ 887540 h 954309"/>
                <a:gd name="connsiteX33" fmla="*/ 406432 w 647319"/>
                <a:gd name="connsiteY33" fmla="*/ 937832 h 954309"/>
                <a:gd name="connsiteX34" fmla="*/ 259080 w 647319"/>
                <a:gd name="connsiteY34" fmla="*/ 954310 h 954309"/>
                <a:gd name="connsiteX35" fmla="*/ 0 w 647319"/>
                <a:gd name="connsiteY35" fmla="*/ 904494 h 95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7319" h="954309">
                  <a:moveTo>
                    <a:pt x="0" y="904589"/>
                  </a:moveTo>
                  <a:lnTo>
                    <a:pt x="0" y="713137"/>
                  </a:lnTo>
                  <a:cubicBezTo>
                    <a:pt x="77153" y="771906"/>
                    <a:pt x="162306" y="801243"/>
                    <a:pt x="255556" y="801243"/>
                  </a:cubicBezTo>
                  <a:cubicBezTo>
                    <a:pt x="380238" y="801243"/>
                    <a:pt x="442531" y="764477"/>
                    <a:pt x="442531" y="690848"/>
                  </a:cubicBezTo>
                  <a:cubicBezTo>
                    <a:pt x="442531" y="670084"/>
                    <a:pt x="437197" y="652463"/>
                    <a:pt x="426530" y="637889"/>
                  </a:cubicBezTo>
                  <a:cubicBezTo>
                    <a:pt x="415862" y="623316"/>
                    <a:pt x="401479" y="610457"/>
                    <a:pt x="383381" y="599123"/>
                  </a:cubicBezTo>
                  <a:cubicBezTo>
                    <a:pt x="365284" y="587883"/>
                    <a:pt x="343948" y="577787"/>
                    <a:pt x="319278" y="568833"/>
                  </a:cubicBezTo>
                  <a:cubicBezTo>
                    <a:pt x="294608" y="559975"/>
                    <a:pt x="267176" y="549878"/>
                    <a:pt x="236887" y="538544"/>
                  </a:cubicBezTo>
                  <a:cubicBezTo>
                    <a:pt x="199454" y="523685"/>
                    <a:pt x="165830" y="507968"/>
                    <a:pt x="135827" y="491395"/>
                  </a:cubicBezTo>
                  <a:cubicBezTo>
                    <a:pt x="105823" y="474821"/>
                    <a:pt x="80963" y="455962"/>
                    <a:pt x="61055" y="434816"/>
                  </a:cubicBezTo>
                  <a:cubicBezTo>
                    <a:pt x="41148" y="413766"/>
                    <a:pt x="26194" y="389858"/>
                    <a:pt x="16097" y="363188"/>
                  </a:cubicBezTo>
                  <a:cubicBezTo>
                    <a:pt x="6001" y="336518"/>
                    <a:pt x="953" y="305276"/>
                    <a:pt x="953" y="269748"/>
                  </a:cubicBezTo>
                  <a:cubicBezTo>
                    <a:pt x="953" y="225838"/>
                    <a:pt x="11335" y="187071"/>
                    <a:pt x="32099" y="153543"/>
                  </a:cubicBezTo>
                  <a:cubicBezTo>
                    <a:pt x="52864" y="120015"/>
                    <a:pt x="80772" y="91821"/>
                    <a:pt x="115824" y="68961"/>
                  </a:cubicBezTo>
                  <a:cubicBezTo>
                    <a:pt x="150876" y="46101"/>
                    <a:pt x="190595" y="28861"/>
                    <a:pt x="235077" y="17335"/>
                  </a:cubicBezTo>
                  <a:cubicBezTo>
                    <a:pt x="279559" y="5810"/>
                    <a:pt x="325564" y="0"/>
                    <a:pt x="373094" y="0"/>
                  </a:cubicBezTo>
                  <a:cubicBezTo>
                    <a:pt x="457391" y="0"/>
                    <a:pt x="532733" y="12764"/>
                    <a:pt x="599218" y="38291"/>
                  </a:cubicBezTo>
                  <a:lnTo>
                    <a:pt x="599218" y="218980"/>
                  </a:lnTo>
                  <a:cubicBezTo>
                    <a:pt x="535114" y="175069"/>
                    <a:pt x="461486" y="153067"/>
                    <a:pt x="378428" y="153067"/>
                  </a:cubicBezTo>
                  <a:cubicBezTo>
                    <a:pt x="352330" y="153067"/>
                    <a:pt x="328708" y="155734"/>
                    <a:pt x="307658" y="161068"/>
                  </a:cubicBezTo>
                  <a:cubicBezTo>
                    <a:pt x="286607" y="166402"/>
                    <a:pt x="268605" y="173831"/>
                    <a:pt x="253746" y="183356"/>
                  </a:cubicBezTo>
                  <a:cubicBezTo>
                    <a:pt x="238887" y="192881"/>
                    <a:pt x="227362" y="204311"/>
                    <a:pt x="218980" y="217646"/>
                  </a:cubicBezTo>
                  <a:cubicBezTo>
                    <a:pt x="210693" y="230981"/>
                    <a:pt x="206502" y="245650"/>
                    <a:pt x="206502" y="261747"/>
                  </a:cubicBezTo>
                  <a:cubicBezTo>
                    <a:pt x="206502" y="281369"/>
                    <a:pt x="210693" y="297942"/>
                    <a:pt x="218980" y="311563"/>
                  </a:cubicBezTo>
                  <a:cubicBezTo>
                    <a:pt x="227267" y="325184"/>
                    <a:pt x="239554" y="337280"/>
                    <a:pt x="255937" y="347663"/>
                  </a:cubicBezTo>
                  <a:cubicBezTo>
                    <a:pt x="272225" y="358045"/>
                    <a:pt x="291846" y="367570"/>
                    <a:pt x="314706" y="376142"/>
                  </a:cubicBezTo>
                  <a:cubicBezTo>
                    <a:pt x="337566" y="384715"/>
                    <a:pt x="363855" y="394144"/>
                    <a:pt x="393478" y="404146"/>
                  </a:cubicBezTo>
                  <a:cubicBezTo>
                    <a:pt x="432626" y="420148"/>
                    <a:pt x="467773" y="436531"/>
                    <a:pt x="499015" y="453104"/>
                  </a:cubicBezTo>
                  <a:cubicBezTo>
                    <a:pt x="530162" y="469773"/>
                    <a:pt x="556736" y="488537"/>
                    <a:pt x="578739" y="509683"/>
                  </a:cubicBezTo>
                  <a:cubicBezTo>
                    <a:pt x="600647" y="530733"/>
                    <a:pt x="617601" y="555117"/>
                    <a:pt x="629508" y="582644"/>
                  </a:cubicBezTo>
                  <a:cubicBezTo>
                    <a:pt x="641414" y="610267"/>
                    <a:pt x="647319" y="643033"/>
                    <a:pt x="647319" y="681038"/>
                  </a:cubicBezTo>
                  <a:cubicBezTo>
                    <a:pt x="647319" y="727329"/>
                    <a:pt x="636651" y="767715"/>
                    <a:pt x="615220" y="802100"/>
                  </a:cubicBezTo>
                  <a:cubicBezTo>
                    <a:pt x="593884" y="836581"/>
                    <a:pt x="565404" y="865061"/>
                    <a:pt x="529780" y="887540"/>
                  </a:cubicBezTo>
                  <a:cubicBezTo>
                    <a:pt x="494157" y="910114"/>
                    <a:pt x="453104" y="926878"/>
                    <a:pt x="406432" y="937832"/>
                  </a:cubicBezTo>
                  <a:cubicBezTo>
                    <a:pt x="359855" y="948785"/>
                    <a:pt x="310705" y="954310"/>
                    <a:pt x="259080" y="954310"/>
                  </a:cubicBezTo>
                  <a:cubicBezTo>
                    <a:pt x="159353" y="954310"/>
                    <a:pt x="72962" y="937641"/>
                    <a:pt x="0" y="904494"/>
                  </a:cubicBezTo>
                  <a:close/>
                </a:path>
              </a:pathLst>
            </a:custGeom>
            <a:grp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2DDF541C-82D8-A744-B98F-53D6D3BDB501}"/>
                </a:ext>
              </a:extLst>
            </p:cNvPr>
            <p:cNvSpPr/>
            <p:nvPr/>
          </p:nvSpPr>
          <p:spPr bwMode="white">
            <a:xfrm>
              <a:off x="5909975" y="2344405"/>
              <a:ext cx="937450" cy="954500"/>
            </a:xfrm>
            <a:custGeom>
              <a:avLst/>
              <a:gdLst>
                <a:gd name="connsiteX0" fmla="*/ 463011 w 937450"/>
                <a:gd name="connsiteY0" fmla="*/ 954310 h 954500"/>
                <a:gd name="connsiteX1" fmla="*/ 126016 w 937450"/>
                <a:gd name="connsiteY1" fmla="*/ 826579 h 954500"/>
                <a:gd name="connsiteX2" fmla="*/ 0 w 937450"/>
                <a:gd name="connsiteY2" fmla="*/ 487871 h 954500"/>
                <a:gd name="connsiteX3" fmla="*/ 131350 w 937450"/>
                <a:gd name="connsiteY3" fmla="*/ 129064 h 954500"/>
                <a:gd name="connsiteX4" fmla="*/ 485204 w 937450"/>
                <a:gd name="connsiteY4" fmla="*/ 0 h 954500"/>
                <a:gd name="connsiteX5" fmla="*/ 818198 w 937450"/>
                <a:gd name="connsiteY5" fmla="*/ 125540 h 954500"/>
                <a:gd name="connsiteX6" fmla="*/ 937451 w 937450"/>
                <a:gd name="connsiteY6" fmla="*/ 473678 h 954500"/>
                <a:gd name="connsiteX7" fmla="*/ 808768 w 937450"/>
                <a:gd name="connsiteY7" fmla="*/ 823151 h 954500"/>
                <a:gd name="connsiteX8" fmla="*/ 462915 w 937450"/>
                <a:gd name="connsiteY8" fmla="*/ 954500 h 954500"/>
                <a:gd name="connsiteX9" fmla="*/ 472821 w 937450"/>
                <a:gd name="connsiteY9" fmla="*/ 164592 h 954500"/>
                <a:gd name="connsiteX10" fmla="*/ 281369 w 937450"/>
                <a:gd name="connsiteY10" fmla="*/ 249174 h 954500"/>
                <a:gd name="connsiteX11" fmla="*/ 211074 w 937450"/>
                <a:gd name="connsiteY11" fmla="*/ 482441 h 954500"/>
                <a:gd name="connsiteX12" fmla="*/ 282321 w 937450"/>
                <a:gd name="connsiteY12" fmla="*/ 708088 h 954500"/>
                <a:gd name="connsiteX13" fmla="*/ 472821 w 937450"/>
                <a:gd name="connsiteY13" fmla="*/ 790480 h 954500"/>
                <a:gd name="connsiteX14" fmla="*/ 660178 w 937450"/>
                <a:gd name="connsiteY14" fmla="*/ 709422 h 954500"/>
                <a:gd name="connsiteX15" fmla="*/ 725615 w 937450"/>
                <a:gd name="connsiteY15" fmla="*/ 478822 h 954500"/>
                <a:gd name="connsiteX16" fmla="*/ 660178 w 937450"/>
                <a:gd name="connsiteY16" fmla="*/ 246412 h 954500"/>
                <a:gd name="connsiteX17" fmla="*/ 472821 w 937450"/>
                <a:gd name="connsiteY17" fmla="*/ 164497 h 95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7450" h="954500">
                  <a:moveTo>
                    <a:pt x="463011" y="954310"/>
                  </a:moveTo>
                  <a:cubicBezTo>
                    <a:pt x="322326" y="954310"/>
                    <a:pt x="210027" y="911733"/>
                    <a:pt x="126016" y="826579"/>
                  </a:cubicBezTo>
                  <a:cubicBezTo>
                    <a:pt x="42006" y="741426"/>
                    <a:pt x="0" y="628459"/>
                    <a:pt x="0" y="487871"/>
                  </a:cubicBezTo>
                  <a:cubicBezTo>
                    <a:pt x="0" y="334709"/>
                    <a:pt x="43720" y="215170"/>
                    <a:pt x="131350" y="129064"/>
                  </a:cubicBezTo>
                  <a:cubicBezTo>
                    <a:pt x="218885" y="43053"/>
                    <a:pt x="336900" y="0"/>
                    <a:pt x="485204" y="0"/>
                  </a:cubicBezTo>
                  <a:cubicBezTo>
                    <a:pt x="633508" y="0"/>
                    <a:pt x="738664" y="41815"/>
                    <a:pt x="818198" y="125540"/>
                  </a:cubicBezTo>
                  <a:cubicBezTo>
                    <a:pt x="897731" y="209264"/>
                    <a:pt x="937451" y="325279"/>
                    <a:pt x="937451" y="473678"/>
                  </a:cubicBezTo>
                  <a:cubicBezTo>
                    <a:pt x="937451" y="622078"/>
                    <a:pt x="894588" y="735616"/>
                    <a:pt x="808768" y="823151"/>
                  </a:cubicBezTo>
                  <a:cubicBezTo>
                    <a:pt x="723043" y="910685"/>
                    <a:pt x="607695" y="954500"/>
                    <a:pt x="462915" y="954500"/>
                  </a:cubicBezTo>
                  <a:close/>
                  <a:moveTo>
                    <a:pt x="472821" y="164592"/>
                  </a:moveTo>
                  <a:cubicBezTo>
                    <a:pt x="392049" y="164592"/>
                    <a:pt x="328327" y="192786"/>
                    <a:pt x="281369" y="249174"/>
                  </a:cubicBezTo>
                  <a:cubicBezTo>
                    <a:pt x="234506" y="305562"/>
                    <a:pt x="211074" y="383286"/>
                    <a:pt x="211074" y="482441"/>
                  </a:cubicBezTo>
                  <a:cubicBezTo>
                    <a:pt x="211074" y="581597"/>
                    <a:pt x="234791" y="653225"/>
                    <a:pt x="282321" y="708088"/>
                  </a:cubicBezTo>
                  <a:cubicBezTo>
                    <a:pt x="329756" y="762953"/>
                    <a:pt x="393288" y="790480"/>
                    <a:pt x="472821" y="790480"/>
                  </a:cubicBezTo>
                  <a:cubicBezTo>
                    <a:pt x="552355" y="790480"/>
                    <a:pt x="616554" y="763524"/>
                    <a:pt x="660178" y="709422"/>
                  </a:cubicBezTo>
                  <a:cubicBezTo>
                    <a:pt x="703802" y="655415"/>
                    <a:pt x="725615" y="578549"/>
                    <a:pt x="725615" y="478822"/>
                  </a:cubicBezTo>
                  <a:cubicBezTo>
                    <a:pt x="725615" y="379095"/>
                    <a:pt x="703802" y="301085"/>
                    <a:pt x="660178" y="246412"/>
                  </a:cubicBezTo>
                  <a:cubicBezTo>
                    <a:pt x="616554" y="191834"/>
                    <a:pt x="554070" y="164497"/>
                    <a:pt x="472821" y="164497"/>
                  </a:cubicBezTo>
                  <a:close/>
                </a:path>
              </a:pathLst>
            </a:custGeom>
            <a:grp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4A8619ED-46A6-7761-68D3-F73E436A6A6D}"/>
                </a:ext>
              </a:extLst>
            </p:cNvPr>
            <p:cNvSpPr/>
            <p:nvPr/>
          </p:nvSpPr>
          <p:spPr bwMode="white">
            <a:xfrm>
              <a:off x="6867524" y="1907208"/>
              <a:ext cx="607218" cy="1370171"/>
            </a:xfrm>
            <a:custGeom>
              <a:avLst/>
              <a:gdLst>
                <a:gd name="connsiteX0" fmla="*/ 607123 w 607218"/>
                <a:gd name="connsiteY0" fmla="*/ 188786 h 1370171"/>
                <a:gd name="connsiteX1" fmla="*/ 511873 w 607218"/>
                <a:gd name="connsiteY1" fmla="*/ 164783 h 1370171"/>
                <a:gd name="connsiteX2" fmla="*/ 361379 w 607218"/>
                <a:gd name="connsiteY2" fmla="*/ 334804 h 1370171"/>
                <a:gd name="connsiteX3" fmla="*/ 361379 w 607218"/>
                <a:gd name="connsiteY3" fmla="*/ 458534 h 1370171"/>
                <a:gd name="connsiteX4" fmla="*/ 573310 w 607218"/>
                <a:gd name="connsiteY4" fmla="*/ 458534 h 1370171"/>
                <a:gd name="connsiteX5" fmla="*/ 573310 w 607218"/>
                <a:gd name="connsiteY5" fmla="*/ 620554 h 1370171"/>
                <a:gd name="connsiteX6" fmla="*/ 362331 w 607218"/>
                <a:gd name="connsiteY6" fmla="*/ 620554 h 1370171"/>
                <a:gd name="connsiteX7" fmla="*/ 362331 w 607218"/>
                <a:gd name="connsiteY7" fmla="*/ 1370171 h 1370171"/>
                <a:gd name="connsiteX8" fmla="*/ 155829 w 607218"/>
                <a:gd name="connsiteY8" fmla="*/ 1370171 h 1370171"/>
                <a:gd name="connsiteX9" fmla="*/ 155829 w 607218"/>
                <a:gd name="connsiteY9" fmla="*/ 620554 h 1370171"/>
                <a:gd name="connsiteX10" fmla="*/ 0 w 607218"/>
                <a:gd name="connsiteY10" fmla="*/ 620554 h 1370171"/>
                <a:gd name="connsiteX11" fmla="*/ 0 w 607218"/>
                <a:gd name="connsiteY11" fmla="*/ 458534 h 1370171"/>
                <a:gd name="connsiteX12" fmla="*/ 155829 w 607218"/>
                <a:gd name="connsiteY12" fmla="*/ 458534 h 1370171"/>
                <a:gd name="connsiteX13" fmla="*/ 155829 w 607218"/>
                <a:gd name="connsiteY13" fmla="*/ 310706 h 1370171"/>
                <a:gd name="connsiteX14" fmla="*/ 250222 w 607218"/>
                <a:gd name="connsiteY14" fmla="*/ 83249 h 1370171"/>
                <a:gd name="connsiteX15" fmla="*/ 486156 w 607218"/>
                <a:gd name="connsiteY15" fmla="*/ 0 h 1370171"/>
                <a:gd name="connsiteX16" fmla="*/ 607219 w 607218"/>
                <a:gd name="connsiteY16" fmla="*/ 16955 h 1370171"/>
                <a:gd name="connsiteX17" fmla="*/ 607219 w 607218"/>
                <a:gd name="connsiteY17" fmla="*/ 188786 h 137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7218" h="1370171">
                  <a:moveTo>
                    <a:pt x="607123" y="188786"/>
                  </a:moveTo>
                  <a:cubicBezTo>
                    <a:pt x="579215" y="172784"/>
                    <a:pt x="547497" y="164783"/>
                    <a:pt x="511873" y="164783"/>
                  </a:cubicBezTo>
                  <a:cubicBezTo>
                    <a:pt x="411575" y="164783"/>
                    <a:pt x="361379" y="221456"/>
                    <a:pt x="361379" y="334804"/>
                  </a:cubicBezTo>
                  <a:lnTo>
                    <a:pt x="361379" y="458534"/>
                  </a:lnTo>
                  <a:lnTo>
                    <a:pt x="573310" y="458534"/>
                  </a:lnTo>
                  <a:lnTo>
                    <a:pt x="573310" y="620554"/>
                  </a:lnTo>
                  <a:lnTo>
                    <a:pt x="362331" y="620554"/>
                  </a:lnTo>
                  <a:lnTo>
                    <a:pt x="362331" y="1370171"/>
                  </a:lnTo>
                  <a:lnTo>
                    <a:pt x="155829" y="1370171"/>
                  </a:lnTo>
                  <a:lnTo>
                    <a:pt x="155829" y="620554"/>
                  </a:lnTo>
                  <a:lnTo>
                    <a:pt x="0" y="620554"/>
                  </a:lnTo>
                  <a:lnTo>
                    <a:pt x="0" y="458534"/>
                  </a:lnTo>
                  <a:lnTo>
                    <a:pt x="155829" y="458534"/>
                  </a:lnTo>
                  <a:lnTo>
                    <a:pt x="155829" y="310706"/>
                  </a:lnTo>
                  <a:cubicBezTo>
                    <a:pt x="155829" y="214598"/>
                    <a:pt x="187261" y="138779"/>
                    <a:pt x="250222" y="83249"/>
                  </a:cubicBezTo>
                  <a:cubicBezTo>
                    <a:pt x="313087" y="27718"/>
                    <a:pt x="391763" y="0"/>
                    <a:pt x="486156" y="0"/>
                  </a:cubicBezTo>
                  <a:cubicBezTo>
                    <a:pt x="537210" y="0"/>
                    <a:pt x="577501" y="5620"/>
                    <a:pt x="607219" y="16955"/>
                  </a:cubicBezTo>
                  <a:lnTo>
                    <a:pt x="607219" y="188786"/>
                  </a:lnTo>
                  <a:close/>
                </a:path>
              </a:pathLst>
            </a:custGeom>
            <a:grp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49365668-FEE7-2E0A-390B-656E4068A6F7}"/>
                </a:ext>
              </a:extLst>
            </p:cNvPr>
            <p:cNvSpPr/>
            <p:nvPr/>
          </p:nvSpPr>
          <p:spPr bwMode="white">
            <a:xfrm>
              <a:off x="7398638" y="2095993"/>
              <a:ext cx="576929" cy="1201864"/>
            </a:xfrm>
            <a:custGeom>
              <a:avLst/>
              <a:gdLst>
                <a:gd name="connsiteX0" fmla="*/ 576834 w 576929"/>
                <a:gd name="connsiteY0" fmla="*/ 1171575 h 1201864"/>
                <a:gd name="connsiteX1" fmla="*/ 417481 w 576929"/>
                <a:gd name="connsiteY1" fmla="*/ 1201865 h 1201864"/>
                <a:gd name="connsiteX2" fmla="*/ 152209 w 576929"/>
                <a:gd name="connsiteY2" fmla="*/ 947261 h 1201864"/>
                <a:gd name="connsiteX3" fmla="*/ 152209 w 576929"/>
                <a:gd name="connsiteY3" fmla="*/ 431768 h 1201864"/>
                <a:gd name="connsiteX4" fmla="*/ 0 w 576929"/>
                <a:gd name="connsiteY4" fmla="*/ 431768 h 1201864"/>
                <a:gd name="connsiteX5" fmla="*/ 0 w 576929"/>
                <a:gd name="connsiteY5" fmla="*/ 269748 h 1201864"/>
                <a:gd name="connsiteX6" fmla="*/ 152209 w 576929"/>
                <a:gd name="connsiteY6" fmla="*/ 269748 h 1201864"/>
                <a:gd name="connsiteX7" fmla="*/ 152209 w 576929"/>
                <a:gd name="connsiteY7" fmla="*/ 58769 h 1201864"/>
                <a:gd name="connsiteX8" fmla="*/ 358807 w 576929"/>
                <a:gd name="connsiteY8" fmla="*/ 0 h 1201864"/>
                <a:gd name="connsiteX9" fmla="*/ 358807 w 576929"/>
                <a:gd name="connsiteY9" fmla="*/ 269748 h 1201864"/>
                <a:gd name="connsiteX10" fmla="*/ 576929 w 576929"/>
                <a:gd name="connsiteY10" fmla="*/ 269748 h 1201864"/>
                <a:gd name="connsiteX11" fmla="*/ 576929 w 576929"/>
                <a:gd name="connsiteY11" fmla="*/ 431768 h 1201864"/>
                <a:gd name="connsiteX12" fmla="*/ 358807 w 576929"/>
                <a:gd name="connsiteY12" fmla="*/ 431768 h 1201864"/>
                <a:gd name="connsiteX13" fmla="*/ 358807 w 576929"/>
                <a:gd name="connsiteY13" fmla="*/ 887635 h 1201864"/>
                <a:gd name="connsiteX14" fmla="*/ 388144 w 576929"/>
                <a:gd name="connsiteY14" fmla="*/ 1003364 h 1201864"/>
                <a:gd name="connsiteX15" fmla="*/ 486060 w 576929"/>
                <a:gd name="connsiteY15" fmla="*/ 1038035 h 1201864"/>
                <a:gd name="connsiteX16" fmla="*/ 576834 w 576929"/>
                <a:gd name="connsiteY16" fmla="*/ 1007745 h 1201864"/>
                <a:gd name="connsiteX17" fmla="*/ 576834 w 576929"/>
                <a:gd name="connsiteY17" fmla="*/ 1171575 h 120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29" h="1201864">
                  <a:moveTo>
                    <a:pt x="576834" y="1171575"/>
                  </a:moveTo>
                  <a:cubicBezTo>
                    <a:pt x="536448" y="1191768"/>
                    <a:pt x="483394" y="1201865"/>
                    <a:pt x="417481" y="1201865"/>
                  </a:cubicBezTo>
                  <a:cubicBezTo>
                    <a:pt x="240602" y="1201865"/>
                    <a:pt x="152209" y="1116997"/>
                    <a:pt x="152209" y="947261"/>
                  </a:cubicBezTo>
                  <a:lnTo>
                    <a:pt x="152209" y="431768"/>
                  </a:lnTo>
                  <a:lnTo>
                    <a:pt x="0" y="431768"/>
                  </a:lnTo>
                  <a:lnTo>
                    <a:pt x="0" y="269748"/>
                  </a:lnTo>
                  <a:lnTo>
                    <a:pt x="152209" y="269748"/>
                  </a:lnTo>
                  <a:lnTo>
                    <a:pt x="152209" y="58769"/>
                  </a:lnTo>
                  <a:lnTo>
                    <a:pt x="358807" y="0"/>
                  </a:lnTo>
                  <a:lnTo>
                    <a:pt x="358807" y="269748"/>
                  </a:lnTo>
                  <a:lnTo>
                    <a:pt x="576929" y="269748"/>
                  </a:lnTo>
                  <a:lnTo>
                    <a:pt x="576929" y="431768"/>
                  </a:lnTo>
                  <a:lnTo>
                    <a:pt x="358807" y="431768"/>
                  </a:lnTo>
                  <a:lnTo>
                    <a:pt x="358807" y="887635"/>
                  </a:lnTo>
                  <a:cubicBezTo>
                    <a:pt x="358807" y="941642"/>
                    <a:pt x="368618" y="980218"/>
                    <a:pt x="388144" y="1003364"/>
                  </a:cubicBezTo>
                  <a:cubicBezTo>
                    <a:pt x="407765" y="1026509"/>
                    <a:pt x="440341" y="1038035"/>
                    <a:pt x="486060" y="1038035"/>
                  </a:cubicBezTo>
                  <a:cubicBezTo>
                    <a:pt x="521112" y="1038035"/>
                    <a:pt x="551307" y="1027938"/>
                    <a:pt x="576834" y="1007745"/>
                  </a:cubicBezTo>
                  <a:lnTo>
                    <a:pt x="576834" y="1171575"/>
                  </a:lnTo>
                  <a:close/>
                </a:path>
              </a:pathLst>
            </a:custGeom>
            <a:grp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BC17FDF5-E852-2BBD-38D2-0A37B7CFB4D4}"/>
                </a:ext>
              </a:extLst>
            </p:cNvPr>
            <p:cNvSpPr/>
            <p:nvPr/>
          </p:nvSpPr>
          <p:spPr bwMode="white">
            <a:xfrm>
              <a:off x="747712" y="3824019"/>
              <a:ext cx="864584" cy="1276730"/>
            </a:xfrm>
            <a:custGeom>
              <a:avLst/>
              <a:gdLst>
                <a:gd name="connsiteX0" fmla="*/ 0 w 864584"/>
                <a:gd name="connsiteY0" fmla="*/ 1276636 h 1276730"/>
                <a:gd name="connsiteX1" fmla="*/ 0 w 864584"/>
                <a:gd name="connsiteY1" fmla="*/ 0 h 1276730"/>
                <a:gd name="connsiteX2" fmla="*/ 405098 w 864584"/>
                <a:gd name="connsiteY2" fmla="*/ 0 h 1276730"/>
                <a:gd name="connsiteX3" fmla="*/ 698468 w 864584"/>
                <a:gd name="connsiteY3" fmla="*/ 81058 h 1276730"/>
                <a:gd name="connsiteX4" fmla="*/ 806672 w 864584"/>
                <a:gd name="connsiteY4" fmla="*/ 292036 h 1276730"/>
                <a:gd name="connsiteX5" fmla="*/ 745236 w 864584"/>
                <a:gd name="connsiteY5" fmla="*/ 480822 h 1276730"/>
                <a:gd name="connsiteX6" fmla="*/ 575215 w 864584"/>
                <a:gd name="connsiteY6" fmla="*/ 594741 h 1276730"/>
                <a:gd name="connsiteX7" fmla="*/ 575215 w 864584"/>
                <a:gd name="connsiteY7" fmla="*/ 598265 h 1276730"/>
                <a:gd name="connsiteX8" fmla="*/ 785813 w 864584"/>
                <a:gd name="connsiteY8" fmla="*/ 695801 h 1276730"/>
                <a:gd name="connsiteX9" fmla="*/ 864584 w 864584"/>
                <a:gd name="connsiteY9" fmla="*/ 909923 h 1276730"/>
                <a:gd name="connsiteX10" fmla="*/ 735521 w 864584"/>
                <a:gd name="connsiteY10" fmla="*/ 1175194 h 1276730"/>
                <a:gd name="connsiteX11" fmla="*/ 409670 w 864584"/>
                <a:gd name="connsiteY11" fmla="*/ 1276731 h 1276730"/>
                <a:gd name="connsiteX12" fmla="*/ 0 w 864584"/>
                <a:gd name="connsiteY12" fmla="*/ 1276731 h 1276730"/>
                <a:gd name="connsiteX13" fmla="*/ 210979 w 864584"/>
                <a:gd name="connsiteY13" fmla="*/ 170021 h 1276730"/>
                <a:gd name="connsiteX14" fmla="*/ 210979 w 864584"/>
                <a:gd name="connsiteY14" fmla="*/ 533209 h 1276730"/>
                <a:gd name="connsiteX15" fmla="*/ 348044 w 864584"/>
                <a:gd name="connsiteY15" fmla="*/ 533209 h 1276730"/>
                <a:gd name="connsiteX16" fmla="*/ 521208 w 864584"/>
                <a:gd name="connsiteY16" fmla="*/ 481108 h 1276730"/>
                <a:gd name="connsiteX17" fmla="*/ 583978 w 864584"/>
                <a:gd name="connsiteY17" fmla="*/ 333756 h 1276730"/>
                <a:gd name="connsiteX18" fmla="*/ 364998 w 864584"/>
                <a:gd name="connsiteY18" fmla="*/ 169926 h 1276730"/>
                <a:gd name="connsiteX19" fmla="*/ 210979 w 864584"/>
                <a:gd name="connsiteY19" fmla="*/ 169926 h 1276730"/>
                <a:gd name="connsiteX20" fmla="*/ 210979 w 864584"/>
                <a:gd name="connsiteY20" fmla="*/ 703326 h 1276730"/>
                <a:gd name="connsiteX21" fmla="*/ 210979 w 864584"/>
                <a:gd name="connsiteY21" fmla="*/ 1107567 h 1276730"/>
                <a:gd name="connsiteX22" fmla="*/ 391668 w 864584"/>
                <a:gd name="connsiteY22" fmla="*/ 1107567 h 1276730"/>
                <a:gd name="connsiteX23" fmla="*/ 574643 w 864584"/>
                <a:gd name="connsiteY23" fmla="*/ 1052798 h 1276730"/>
                <a:gd name="connsiteX24" fmla="*/ 639223 w 864584"/>
                <a:gd name="connsiteY24" fmla="*/ 901922 h 1276730"/>
                <a:gd name="connsiteX25" fmla="*/ 364141 w 864584"/>
                <a:gd name="connsiteY25" fmla="*/ 703421 h 1276730"/>
                <a:gd name="connsiteX26" fmla="*/ 210979 w 864584"/>
                <a:gd name="connsiteY26" fmla="*/ 703421 h 127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4584" h="1276730">
                  <a:moveTo>
                    <a:pt x="0" y="1276636"/>
                  </a:moveTo>
                  <a:lnTo>
                    <a:pt x="0" y="0"/>
                  </a:lnTo>
                  <a:lnTo>
                    <a:pt x="405098" y="0"/>
                  </a:lnTo>
                  <a:cubicBezTo>
                    <a:pt x="528542" y="0"/>
                    <a:pt x="626364" y="27051"/>
                    <a:pt x="698468" y="81058"/>
                  </a:cubicBezTo>
                  <a:cubicBezTo>
                    <a:pt x="770573" y="135064"/>
                    <a:pt x="806672" y="205359"/>
                    <a:pt x="806672" y="292036"/>
                  </a:cubicBezTo>
                  <a:cubicBezTo>
                    <a:pt x="806672" y="364426"/>
                    <a:pt x="786194" y="427387"/>
                    <a:pt x="745236" y="480822"/>
                  </a:cubicBezTo>
                  <a:cubicBezTo>
                    <a:pt x="704279" y="534257"/>
                    <a:pt x="647605" y="572262"/>
                    <a:pt x="575215" y="594741"/>
                  </a:cubicBezTo>
                  <a:lnTo>
                    <a:pt x="575215" y="598265"/>
                  </a:lnTo>
                  <a:cubicBezTo>
                    <a:pt x="663035" y="608362"/>
                    <a:pt x="733235" y="640842"/>
                    <a:pt x="785813" y="695801"/>
                  </a:cubicBezTo>
                  <a:cubicBezTo>
                    <a:pt x="838295" y="750665"/>
                    <a:pt x="864584" y="822103"/>
                    <a:pt x="864584" y="909923"/>
                  </a:cubicBezTo>
                  <a:cubicBezTo>
                    <a:pt x="864584" y="1019175"/>
                    <a:pt x="821531" y="1107567"/>
                    <a:pt x="735521" y="1175194"/>
                  </a:cubicBezTo>
                  <a:cubicBezTo>
                    <a:pt x="649415" y="1242822"/>
                    <a:pt x="540830" y="1276731"/>
                    <a:pt x="409670" y="1276731"/>
                  </a:cubicBezTo>
                  <a:lnTo>
                    <a:pt x="0" y="1276731"/>
                  </a:lnTo>
                  <a:close/>
                  <a:moveTo>
                    <a:pt x="210979" y="170021"/>
                  </a:moveTo>
                  <a:lnTo>
                    <a:pt x="210979" y="533209"/>
                  </a:lnTo>
                  <a:lnTo>
                    <a:pt x="348044" y="533209"/>
                  </a:lnTo>
                  <a:cubicBezTo>
                    <a:pt x="421672" y="533209"/>
                    <a:pt x="479393" y="515874"/>
                    <a:pt x="521208" y="481108"/>
                  </a:cubicBezTo>
                  <a:cubicBezTo>
                    <a:pt x="563023" y="446342"/>
                    <a:pt x="583978" y="397288"/>
                    <a:pt x="583978" y="333756"/>
                  </a:cubicBezTo>
                  <a:cubicBezTo>
                    <a:pt x="583978" y="224600"/>
                    <a:pt x="511016" y="169926"/>
                    <a:pt x="364998" y="169926"/>
                  </a:cubicBezTo>
                  <a:lnTo>
                    <a:pt x="210979" y="169926"/>
                  </a:lnTo>
                  <a:close/>
                  <a:moveTo>
                    <a:pt x="210979" y="703326"/>
                  </a:moveTo>
                  <a:lnTo>
                    <a:pt x="210979" y="1107567"/>
                  </a:lnTo>
                  <a:lnTo>
                    <a:pt x="391668" y="1107567"/>
                  </a:lnTo>
                  <a:cubicBezTo>
                    <a:pt x="470630" y="1107567"/>
                    <a:pt x="531590" y="1089279"/>
                    <a:pt x="574643" y="1052798"/>
                  </a:cubicBezTo>
                  <a:cubicBezTo>
                    <a:pt x="617696" y="1016318"/>
                    <a:pt x="639223" y="966026"/>
                    <a:pt x="639223" y="901922"/>
                  </a:cubicBezTo>
                  <a:cubicBezTo>
                    <a:pt x="639223" y="769620"/>
                    <a:pt x="547497" y="703421"/>
                    <a:pt x="364141" y="703421"/>
                  </a:cubicBezTo>
                  <a:lnTo>
                    <a:pt x="210979" y="703421"/>
                  </a:lnTo>
                  <a:close/>
                </a:path>
              </a:pathLst>
            </a:custGeom>
            <a:grp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7DC46C40-BA5A-FFA6-358E-148CB26FED2A}"/>
                </a:ext>
              </a:extLst>
            </p:cNvPr>
            <p:cNvSpPr/>
            <p:nvPr/>
          </p:nvSpPr>
          <p:spPr bwMode="white">
            <a:xfrm>
              <a:off x="1753361" y="4189016"/>
              <a:ext cx="812863" cy="932973"/>
            </a:xfrm>
            <a:custGeom>
              <a:avLst/>
              <a:gdLst>
                <a:gd name="connsiteX0" fmla="*/ 812863 w 812863"/>
                <a:gd name="connsiteY0" fmla="*/ 911638 h 932973"/>
                <a:gd name="connsiteX1" fmla="*/ 606362 w 812863"/>
                <a:gd name="connsiteY1" fmla="*/ 911638 h 932973"/>
                <a:gd name="connsiteX2" fmla="*/ 606362 w 812863"/>
                <a:gd name="connsiteY2" fmla="*/ 767429 h 932973"/>
                <a:gd name="connsiteX3" fmla="*/ 602742 w 812863"/>
                <a:gd name="connsiteY3" fmla="*/ 767429 h 932973"/>
                <a:gd name="connsiteX4" fmla="*/ 323183 w 812863"/>
                <a:gd name="connsiteY4" fmla="*/ 932974 h 932973"/>
                <a:gd name="connsiteX5" fmla="*/ 0 w 812863"/>
                <a:gd name="connsiteY5" fmla="*/ 544830 h 932973"/>
                <a:gd name="connsiteX6" fmla="*/ 0 w 812863"/>
                <a:gd name="connsiteY6" fmla="*/ 0 h 932973"/>
                <a:gd name="connsiteX7" fmla="*/ 206502 w 812863"/>
                <a:gd name="connsiteY7" fmla="*/ 0 h 932973"/>
                <a:gd name="connsiteX8" fmla="*/ 206502 w 812863"/>
                <a:gd name="connsiteY8" fmla="*/ 523494 h 932973"/>
                <a:gd name="connsiteX9" fmla="*/ 396145 w 812863"/>
                <a:gd name="connsiteY9" fmla="*/ 769239 h 932973"/>
                <a:gd name="connsiteX10" fmla="*/ 547021 w 812863"/>
                <a:gd name="connsiteY10" fmla="*/ 701612 h 932973"/>
                <a:gd name="connsiteX11" fmla="*/ 606266 w 812863"/>
                <a:gd name="connsiteY11" fmla="*/ 524447 h 932973"/>
                <a:gd name="connsiteX12" fmla="*/ 606266 w 812863"/>
                <a:gd name="connsiteY12" fmla="*/ 95 h 932973"/>
                <a:gd name="connsiteX13" fmla="*/ 812768 w 812863"/>
                <a:gd name="connsiteY13" fmla="*/ 95 h 932973"/>
                <a:gd name="connsiteX14" fmla="*/ 812768 w 812863"/>
                <a:gd name="connsiteY14" fmla="*/ 911733 h 93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2863" h="932973">
                  <a:moveTo>
                    <a:pt x="812863" y="911638"/>
                  </a:moveTo>
                  <a:lnTo>
                    <a:pt x="606362" y="911638"/>
                  </a:lnTo>
                  <a:lnTo>
                    <a:pt x="606362" y="767429"/>
                  </a:lnTo>
                  <a:lnTo>
                    <a:pt x="602742" y="767429"/>
                  </a:lnTo>
                  <a:cubicBezTo>
                    <a:pt x="542830" y="877824"/>
                    <a:pt x="449580" y="932974"/>
                    <a:pt x="323183" y="932974"/>
                  </a:cubicBezTo>
                  <a:cubicBezTo>
                    <a:pt x="107728" y="932974"/>
                    <a:pt x="0" y="803624"/>
                    <a:pt x="0" y="544830"/>
                  </a:cubicBezTo>
                  <a:lnTo>
                    <a:pt x="0" y="0"/>
                  </a:lnTo>
                  <a:lnTo>
                    <a:pt x="206502" y="0"/>
                  </a:lnTo>
                  <a:lnTo>
                    <a:pt x="206502" y="523494"/>
                  </a:lnTo>
                  <a:cubicBezTo>
                    <a:pt x="206502" y="687324"/>
                    <a:pt x="269748" y="769239"/>
                    <a:pt x="396145" y="769239"/>
                  </a:cubicBezTo>
                  <a:cubicBezTo>
                    <a:pt x="457295" y="769239"/>
                    <a:pt x="507587" y="746665"/>
                    <a:pt x="547021" y="701612"/>
                  </a:cubicBezTo>
                  <a:cubicBezTo>
                    <a:pt x="586454" y="656558"/>
                    <a:pt x="606266" y="597408"/>
                    <a:pt x="606266" y="524447"/>
                  </a:cubicBezTo>
                  <a:lnTo>
                    <a:pt x="606266" y="95"/>
                  </a:lnTo>
                  <a:lnTo>
                    <a:pt x="812768" y="95"/>
                  </a:lnTo>
                  <a:lnTo>
                    <a:pt x="812768" y="911733"/>
                  </a:lnTo>
                  <a:close/>
                </a:path>
              </a:pathLst>
            </a:custGeom>
            <a:grp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33888494-B3AE-5DCD-BF4D-85F451A8E542}"/>
                </a:ext>
              </a:extLst>
            </p:cNvPr>
            <p:cNvSpPr/>
            <p:nvPr/>
          </p:nvSpPr>
          <p:spPr bwMode="white">
            <a:xfrm>
              <a:off x="2761678" y="3762487"/>
              <a:ext cx="248412" cy="1338167"/>
            </a:xfrm>
            <a:custGeom>
              <a:avLst/>
              <a:gdLst>
                <a:gd name="connsiteX0" fmla="*/ 122872 w 248412"/>
                <a:gd name="connsiteY0" fmla="*/ 235077 h 1338167"/>
                <a:gd name="connsiteX1" fmla="*/ 36100 w 248412"/>
                <a:gd name="connsiteY1" fmla="*/ 202121 h 1338167"/>
                <a:gd name="connsiteX2" fmla="*/ 0 w 248412"/>
                <a:gd name="connsiteY2" fmla="*/ 118396 h 1338167"/>
                <a:gd name="connsiteX3" fmla="*/ 36100 w 248412"/>
                <a:gd name="connsiteY3" fmla="*/ 33814 h 1338167"/>
                <a:gd name="connsiteX4" fmla="*/ 122872 w 248412"/>
                <a:gd name="connsiteY4" fmla="*/ 0 h 1338167"/>
                <a:gd name="connsiteX5" fmla="*/ 211931 w 248412"/>
                <a:gd name="connsiteY5" fmla="*/ 33814 h 1338167"/>
                <a:gd name="connsiteX6" fmla="*/ 248412 w 248412"/>
                <a:gd name="connsiteY6" fmla="*/ 118396 h 1338167"/>
                <a:gd name="connsiteX7" fmla="*/ 211931 w 248412"/>
                <a:gd name="connsiteY7" fmla="*/ 200787 h 1338167"/>
                <a:gd name="connsiteX8" fmla="*/ 122872 w 248412"/>
                <a:gd name="connsiteY8" fmla="*/ 235077 h 1338167"/>
                <a:gd name="connsiteX9" fmla="*/ 225266 w 248412"/>
                <a:gd name="connsiteY9" fmla="*/ 1338167 h 1338167"/>
                <a:gd name="connsiteX10" fmla="*/ 18764 w 248412"/>
                <a:gd name="connsiteY10" fmla="*/ 1338167 h 1338167"/>
                <a:gd name="connsiteX11" fmla="*/ 18764 w 248412"/>
                <a:gd name="connsiteY11" fmla="*/ 426530 h 1338167"/>
                <a:gd name="connsiteX12" fmla="*/ 225266 w 248412"/>
                <a:gd name="connsiteY12" fmla="*/ 426530 h 1338167"/>
                <a:gd name="connsiteX13" fmla="*/ 225266 w 248412"/>
                <a:gd name="connsiteY13" fmla="*/ 1338167 h 13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412" h="1338167">
                  <a:moveTo>
                    <a:pt x="122872" y="235077"/>
                  </a:moveTo>
                  <a:cubicBezTo>
                    <a:pt x="89059" y="235077"/>
                    <a:pt x="60103" y="224123"/>
                    <a:pt x="36100" y="202121"/>
                  </a:cubicBezTo>
                  <a:cubicBezTo>
                    <a:pt x="12097" y="180213"/>
                    <a:pt x="0" y="152305"/>
                    <a:pt x="0" y="118396"/>
                  </a:cubicBezTo>
                  <a:cubicBezTo>
                    <a:pt x="0" y="84487"/>
                    <a:pt x="12001" y="56388"/>
                    <a:pt x="36100" y="33814"/>
                  </a:cubicBezTo>
                  <a:cubicBezTo>
                    <a:pt x="60103" y="11240"/>
                    <a:pt x="89059" y="0"/>
                    <a:pt x="122872" y="0"/>
                  </a:cubicBezTo>
                  <a:cubicBezTo>
                    <a:pt x="156686" y="0"/>
                    <a:pt x="187547" y="11240"/>
                    <a:pt x="211931" y="33814"/>
                  </a:cubicBezTo>
                  <a:cubicBezTo>
                    <a:pt x="236220" y="56388"/>
                    <a:pt x="248412" y="84582"/>
                    <a:pt x="248412" y="118396"/>
                  </a:cubicBezTo>
                  <a:cubicBezTo>
                    <a:pt x="248412" y="150495"/>
                    <a:pt x="236220" y="177927"/>
                    <a:pt x="211931" y="200787"/>
                  </a:cubicBezTo>
                  <a:cubicBezTo>
                    <a:pt x="187547" y="223647"/>
                    <a:pt x="157925" y="235077"/>
                    <a:pt x="122872" y="235077"/>
                  </a:cubicBezTo>
                  <a:close/>
                  <a:moveTo>
                    <a:pt x="225266" y="1338167"/>
                  </a:moveTo>
                  <a:lnTo>
                    <a:pt x="18764" y="1338167"/>
                  </a:lnTo>
                  <a:lnTo>
                    <a:pt x="18764" y="426530"/>
                  </a:lnTo>
                  <a:lnTo>
                    <a:pt x="225266" y="426530"/>
                  </a:lnTo>
                  <a:lnTo>
                    <a:pt x="225266" y="1338167"/>
                  </a:lnTo>
                  <a:close/>
                </a:path>
              </a:pathLst>
            </a:custGeom>
            <a:grp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F1226DDC-29A2-114C-6483-5E79184D7841}"/>
                </a:ext>
              </a:extLst>
            </p:cNvPr>
            <p:cNvSpPr/>
            <p:nvPr/>
          </p:nvSpPr>
          <p:spPr bwMode="white">
            <a:xfrm>
              <a:off x="3201923" y="3750962"/>
              <a:ext cx="207454" cy="1349692"/>
            </a:xfrm>
            <a:custGeom>
              <a:avLst/>
              <a:gdLst>
                <a:gd name="connsiteX0" fmla="*/ 207454 w 207454"/>
                <a:gd name="connsiteY0" fmla="*/ 1349692 h 1349692"/>
                <a:gd name="connsiteX1" fmla="*/ 0 w 207454"/>
                <a:gd name="connsiteY1" fmla="*/ 1349692 h 1349692"/>
                <a:gd name="connsiteX2" fmla="*/ 0 w 207454"/>
                <a:gd name="connsiteY2" fmla="*/ 0 h 1349692"/>
                <a:gd name="connsiteX3" fmla="*/ 207454 w 207454"/>
                <a:gd name="connsiteY3" fmla="*/ 0 h 1349692"/>
                <a:gd name="connsiteX4" fmla="*/ 207454 w 207454"/>
                <a:gd name="connsiteY4" fmla="*/ 1349692 h 13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54" h="1349692">
                  <a:moveTo>
                    <a:pt x="207454" y="1349692"/>
                  </a:moveTo>
                  <a:lnTo>
                    <a:pt x="0" y="1349692"/>
                  </a:lnTo>
                  <a:lnTo>
                    <a:pt x="0" y="0"/>
                  </a:lnTo>
                  <a:lnTo>
                    <a:pt x="207454" y="0"/>
                  </a:lnTo>
                  <a:lnTo>
                    <a:pt x="207454" y="1349692"/>
                  </a:lnTo>
                  <a:close/>
                </a:path>
              </a:pathLst>
            </a:custGeom>
            <a:grp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334BE066-4F3E-D419-DA9F-FAE1F6262506}"/>
                </a:ext>
              </a:extLst>
            </p:cNvPr>
            <p:cNvSpPr/>
            <p:nvPr/>
          </p:nvSpPr>
          <p:spPr bwMode="white">
            <a:xfrm>
              <a:off x="3564826" y="3751152"/>
              <a:ext cx="887634" cy="1370933"/>
            </a:xfrm>
            <a:custGeom>
              <a:avLst/>
              <a:gdLst>
                <a:gd name="connsiteX0" fmla="*/ 887635 w 887634"/>
                <a:gd name="connsiteY0" fmla="*/ 1349502 h 1370933"/>
                <a:gd name="connsiteX1" fmla="*/ 681038 w 887634"/>
                <a:gd name="connsiteY1" fmla="*/ 1349502 h 1370933"/>
                <a:gd name="connsiteX2" fmla="*/ 681038 w 887634"/>
                <a:gd name="connsiteY2" fmla="*/ 1194626 h 1370933"/>
                <a:gd name="connsiteX3" fmla="*/ 677513 w 887634"/>
                <a:gd name="connsiteY3" fmla="*/ 1194626 h 1370933"/>
                <a:gd name="connsiteX4" fmla="*/ 370332 w 887634"/>
                <a:gd name="connsiteY4" fmla="*/ 1370933 h 1370933"/>
                <a:gd name="connsiteX5" fmla="*/ 101060 w 887634"/>
                <a:gd name="connsiteY5" fmla="*/ 1248537 h 1370933"/>
                <a:gd name="connsiteX6" fmla="*/ 0 w 887634"/>
                <a:gd name="connsiteY6" fmla="*/ 915162 h 1370933"/>
                <a:gd name="connsiteX7" fmla="*/ 111728 w 887634"/>
                <a:gd name="connsiteY7" fmla="*/ 552831 h 1370933"/>
                <a:gd name="connsiteX8" fmla="*/ 409575 w 887634"/>
                <a:gd name="connsiteY8" fmla="*/ 416624 h 1370933"/>
                <a:gd name="connsiteX9" fmla="*/ 677513 w 887634"/>
                <a:gd name="connsiteY9" fmla="*/ 564452 h 1370933"/>
                <a:gd name="connsiteX10" fmla="*/ 681038 w 887634"/>
                <a:gd name="connsiteY10" fmla="*/ 564452 h 1370933"/>
                <a:gd name="connsiteX11" fmla="*/ 681038 w 887634"/>
                <a:gd name="connsiteY11" fmla="*/ 0 h 1370933"/>
                <a:gd name="connsiteX12" fmla="*/ 887635 w 887634"/>
                <a:gd name="connsiteY12" fmla="*/ 0 h 1370933"/>
                <a:gd name="connsiteX13" fmla="*/ 887635 w 887634"/>
                <a:gd name="connsiteY13" fmla="*/ 1349693 h 1370933"/>
                <a:gd name="connsiteX14" fmla="*/ 683705 w 887634"/>
                <a:gd name="connsiteY14" fmla="*/ 932879 h 1370933"/>
                <a:gd name="connsiteX15" fmla="*/ 683705 w 887634"/>
                <a:gd name="connsiteY15" fmla="*/ 813530 h 1370933"/>
                <a:gd name="connsiteX16" fmla="*/ 620458 w 887634"/>
                <a:gd name="connsiteY16" fmla="*/ 648843 h 1370933"/>
                <a:gd name="connsiteX17" fmla="*/ 459296 w 887634"/>
                <a:gd name="connsiteY17" fmla="*/ 581216 h 1370933"/>
                <a:gd name="connsiteX18" fmla="*/ 277273 w 887634"/>
                <a:gd name="connsiteY18" fmla="*/ 667607 h 1370933"/>
                <a:gd name="connsiteX19" fmla="*/ 210979 w 887634"/>
                <a:gd name="connsiteY19" fmla="*/ 907066 h 1370933"/>
                <a:gd name="connsiteX20" fmla="*/ 274606 w 887634"/>
                <a:gd name="connsiteY20" fmla="*/ 1126522 h 1370933"/>
                <a:gd name="connsiteX21" fmla="*/ 445960 w 887634"/>
                <a:gd name="connsiteY21" fmla="*/ 1207103 h 1370933"/>
                <a:gd name="connsiteX22" fmla="*/ 617791 w 887634"/>
                <a:gd name="connsiteY22" fmla="*/ 1129189 h 1370933"/>
                <a:gd name="connsiteX23" fmla="*/ 683705 w 887634"/>
                <a:gd name="connsiteY23" fmla="*/ 932879 h 137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7634" h="1370933">
                  <a:moveTo>
                    <a:pt x="887635" y="1349502"/>
                  </a:moveTo>
                  <a:lnTo>
                    <a:pt x="681038" y="1349502"/>
                  </a:lnTo>
                  <a:lnTo>
                    <a:pt x="681038" y="1194626"/>
                  </a:lnTo>
                  <a:lnTo>
                    <a:pt x="677513" y="1194626"/>
                  </a:lnTo>
                  <a:cubicBezTo>
                    <a:pt x="611029" y="1312164"/>
                    <a:pt x="508635" y="1370933"/>
                    <a:pt x="370332" y="1370933"/>
                  </a:cubicBezTo>
                  <a:cubicBezTo>
                    <a:pt x="258127" y="1370933"/>
                    <a:pt x="168402" y="1330166"/>
                    <a:pt x="101060" y="1248537"/>
                  </a:cubicBezTo>
                  <a:cubicBezTo>
                    <a:pt x="33718" y="1166908"/>
                    <a:pt x="0" y="1055751"/>
                    <a:pt x="0" y="915162"/>
                  </a:cubicBezTo>
                  <a:cubicBezTo>
                    <a:pt x="0" y="764381"/>
                    <a:pt x="37243" y="643604"/>
                    <a:pt x="111728" y="552831"/>
                  </a:cubicBezTo>
                  <a:cubicBezTo>
                    <a:pt x="186214" y="462058"/>
                    <a:pt x="285464" y="416624"/>
                    <a:pt x="409575" y="416624"/>
                  </a:cubicBezTo>
                  <a:cubicBezTo>
                    <a:pt x="533686" y="416624"/>
                    <a:pt x="621792" y="465868"/>
                    <a:pt x="677513" y="564452"/>
                  </a:cubicBezTo>
                  <a:lnTo>
                    <a:pt x="681038" y="564452"/>
                  </a:lnTo>
                  <a:lnTo>
                    <a:pt x="681038" y="0"/>
                  </a:lnTo>
                  <a:lnTo>
                    <a:pt x="887635" y="0"/>
                  </a:lnTo>
                  <a:lnTo>
                    <a:pt x="887635" y="1349693"/>
                  </a:lnTo>
                  <a:close/>
                  <a:moveTo>
                    <a:pt x="683705" y="932879"/>
                  </a:moveTo>
                  <a:lnTo>
                    <a:pt x="683705" y="813530"/>
                  </a:lnTo>
                  <a:cubicBezTo>
                    <a:pt x="683705" y="748855"/>
                    <a:pt x="662654" y="693896"/>
                    <a:pt x="620458" y="648843"/>
                  </a:cubicBezTo>
                  <a:cubicBezTo>
                    <a:pt x="578358" y="603695"/>
                    <a:pt x="524637" y="581216"/>
                    <a:pt x="459296" y="581216"/>
                  </a:cubicBezTo>
                  <a:cubicBezTo>
                    <a:pt x="382143" y="581216"/>
                    <a:pt x="321469" y="609981"/>
                    <a:pt x="277273" y="667607"/>
                  </a:cubicBezTo>
                  <a:cubicBezTo>
                    <a:pt x="233077" y="725138"/>
                    <a:pt x="210979" y="805053"/>
                    <a:pt x="210979" y="907066"/>
                  </a:cubicBezTo>
                  <a:cubicBezTo>
                    <a:pt x="210979" y="999649"/>
                    <a:pt x="232220" y="1072801"/>
                    <a:pt x="274606" y="1126522"/>
                  </a:cubicBezTo>
                  <a:cubicBezTo>
                    <a:pt x="316992" y="1180243"/>
                    <a:pt x="374142" y="1207103"/>
                    <a:pt x="445960" y="1207103"/>
                  </a:cubicBezTo>
                  <a:cubicBezTo>
                    <a:pt x="517779" y="1207103"/>
                    <a:pt x="573881" y="1181100"/>
                    <a:pt x="617791" y="1129189"/>
                  </a:cubicBezTo>
                  <a:cubicBezTo>
                    <a:pt x="661702" y="1077278"/>
                    <a:pt x="683705" y="1011841"/>
                    <a:pt x="683705" y="932879"/>
                  </a:cubicBezTo>
                  <a:close/>
                </a:path>
              </a:pathLst>
            </a:custGeom>
            <a:grp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7561462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Title Slid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E274DB-3AB3-5BAB-1181-B287493F770C}"/>
              </a:ext>
            </a:extLst>
          </p:cNvPr>
          <p:cNvPicPr>
            <a:picLocks noChangeAspect="1"/>
          </p:cNvPicPr>
          <p:nvPr userDrawn="1"/>
        </p:nvPicPr>
        <p:blipFill>
          <a:blip r:embed="rId2"/>
          <a:srcRect/>
          <a:stretch/>
        </p:blipFill>
        <p:spPr>
          <a:xfrm>
            <a:off x="1" y="1"/>
            <a:ext cx="12191998" cy="7616824"/>
          </a:xfrm>
          <a:prstGeom prst="rect">
            <a:avLst/>
          </a:prstGeom>
        </p:spPr>
      </p:pic>
      <p:sp>
        <p:nvSpPr>
          <p:cNvPr id="9" name="Title 1"/>
          <p:cNvSpPr>
            <a:spLocks noGrp="1"/>
          </p:cNvSpPr>
          <p:nvPr>
            <p:ph type="title" hasCustomPrompt="1"/>
          </p:nvPr>
        </p:nvSpPr>
        <p:spPr bwMode="white">
          <a:xfrm>
            <a:off x="584200" y="3309229"/>
            <a:ext cx="9144000" cy="615553"/>
          </a:xfrm>
          <a:noFill/>
        </p:spPr>
        <p:txBody>
          <a:bodyPr lIns="0" tIns="0" rIns="0" bIns="0" anchor="b" anchorCtr="0">
            <a:spAutoFit/>
          </a:bodyPr>
          <a:lstStyle>
            <a:lvl1pPr>
              <a:defRPr lang="en-US" sz="4000" b="0" kern="1200" cap="none" spc="-50" baseline="0" dirty="0">
                <a:ln w="3175">
                  <a:noFill/>
                </a:ln>
                <a:solidFill>
                  <a:srgbClr val="D4EC8E"/>
                </a:solidFill>
                <a:effectLst/>
                <a:latin typeface="+mj-lt"/>
                <a:ea typeface="+mn-ea"/>
                <a:cs typeface="Segoe UI" pitchFamily="34" charset="0"/>
              </a:defRPr>
            </a:lvl1pPr>
          </a:lstStyle>
          <a:p>
            <a:pPr lvl="0" algn="l" defTabSz="932742" rtl="0" eaLnBrk="1" latinLnBrk="0" hangingPunct="1">
              <a:lnSpc>
                <a:spcPct val="100000"/>
              </a:lnSpc>
              <a:spcBef>
                <a:spcPct val="0"/>
              </a:spcBef>
              <a:buNone/>
            </a:pPr>
            <a:r>
              <a:rPr lang="en-US"/>
              <a:t>Event name or presentation title </a:t>
            </a:r>
          </a:p>
        </p:txBody>
      </p:sp>
      <p:sp>
        <p:nvSpPr>
          <p:cNvPr id="5" name="Text Placeholder 4"/>
          <p:cNvSpPr>
            <a:spLocks noGrp="1"/>
          </p:cNvSpPr>
          <p:nvPr>
            <p:ph type="body" sz="quarter" idx="12" hasCustomPrompt="1"/>
          </p:nvPr>
        </p:nvSpPr>
        <p:spPr bwMode="white">
          <a:xfrm>
            <a:off x="584200" y="4400833"/>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white">
          <a:xfrm>
            <a:off x="584201" y="650604"/>
            <a:ext cx="1366245" cy="324985"/>
          </a:xfrm>
          <a:prstGeom prst="rect">
            <a:avLst/>
          </a:prstGeom>
        </p:spPr>
      </p:pic>
      <p:pic>
        <p:nvPicPr>
          <p:cNvPr id="3" name="Graphic 2">
            <a:extLst>
              <a:ext uri="{FF2B5EF4-FFF2-40B4-BE49-F238E27FC236}">
                <a16:creationId xmlns:a16="http://schemas.microsoft.com/office/drawing/2014/main" id="{2AE4DBD7-A9D6-4E7F-F553-94785A9A47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5400000">
            <a:off x="9130507" y="3122613"/>
            <a:ext cx="7616825" cy="1371600"/>
          </a:xfrm>
          <a:prstGeom prst="rect">
            <a:avLst/>
          </a:prstGeom>
        </p:spPr>
      </p:pic>
    </p:spTree>
    <p:extLst>
      <p:ext uri="{BB962C8B-B14F-4D97-AF65-F5344CB8AC3E}">
        <p14:creationId xmlns:p14="http://schemas.microsoft.com/office/powerpoint/2010/main" val="2617330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309229"/>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4400833"/>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F26C050F-2771-75D0-94C4-C47AB8CA79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1" y="650604"/>
            <a:ext cx="1366245" cy="324985"/>
          </a:xfrm>
          <a:prstGeom prst="rect">
            <a:avLst/>
          </a:prstGeom>
        </p:spPr>
      </p:pic>
      <p:pic>
        <p:nvPicPr>
          <p:cNvPr id="3" name="Graphic 2">
            <a:extLst>
              <a:ext uri="{FF2B5EF4-FFF2-40B4-BE49-F238E27FC236}">
                <a16:creationId xmlns:a16="http://schemas.microsoft.com/office/drawing/2014/main" id="{2724CD48-125C-4966-FCCF-636D32275A3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5400000">
            <a:off x="9130507" y="3122613"/>
            <a:ext cx="7616825" cy="1371600"/>
          </a:xfrm>
          <a:prstGeom prst="rect">
            <a:avLst/>
          </a:prstGeom>
        </p:spPr>
      </p:pic>
    </p:spTree>
    <p:extLst>
      <p:ext uri="{BB962C8B-B14F-4D97-AF65-F5344CB8AC3E}">
        <p14:creationId xmlns:p14="http://schemas.microsoft.com/office/powerpoint/2010/main" val="726147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865689" y="3309229"/>
            <a:ext cx="5688011" cy="615553"/>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4865688" y="4400833"/>
            <a:ext cx="568801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white - EMF" descr="Microsoft logo white text version">
            <a:extLst>
              <a:ext uri="{FF2B5EF4-FFF2-40B4-BE49-F238E27FC236}">
                <a16:creationId xmlns:a16="http://schemas.microsoft.com/office/drawing/2014/main" id="{D9DE1339-6DEB-4603-570D-DA7B060BB798}"/>
              </a:ext>
            </a:extLst>
          </p:cNvPr>
          <p:cNvPicPr>
            <a:picLocks noChangeAspect="1"/>
          </p:cNvPicPr>
          <p:nvPr userDrawn="1"/>
        </p:nvPicPr>
        <p:blipFill>
          <a:blip r:embed="rId2"/>
          <a:stretch>
            <a:fillRect/>
          </a:stretch>
        </p:blipFill>
        <p:spPr bwMode="black">
          <a:xfrm>
            <a:off x="4865689" y="564209"/>
            <a:ext cx="1366245" cy="324985"/>
          </a:xfrm>
          <a:prstGeom prst="rect">
            <a:avLst/>
          </a:prstGeom>
        </p:spPr>
      </p:pic>
      <p:pic>
        <p:nvPicPr>
          <p:cNvPr id="2" name="Graphic 1">
            <a:extLst>
              <a:ext uri="{FF2B5EF4-FFF2-40B4-BE49-F238E27FC236}">
                <a16:creationId xmlns:a16="http://schemas.microsoft.com/office/drawing/2014/main" id="{51593CBF-0B29-242E-AE04-D6E54E1B9C0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5400000">
            <a:off x="9130507" y="3122613"/>
            <a:ext cx="7616825" cy="1371600"/>
          </a:xfrm>
          <a:prstGeom prst="rect">
            <a:avLst/>
          </a:prstGeom>
        </p:spPr>
      </p:pic>
    </p:spTree>
    <p:extLst>
      <p:ext uri="{BB962C8B-B14F-4D97-AF65-F5344CB8AC3E}">
        <p14:creationId xmlns:p14="http://schemas.microsoft.com/office/powerpoint/2010/main" val="425731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664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865688" y="564209"/>
            <a:ext cx="651033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865688" y="1650312"/>
            <a:ext cx="65103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1508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4865688" y="564209"/>
            <a:ext cx="6510338" cy="553998"/>
          </a:xfrm>
        </p:spPr>
        <p:txBody>
          <a:bodyPr/>
          <a:lstStyle/>
          <a:p>
            <a:r>
              <a:rPr lang="en-US"/>
              <a:t>Click to edit Master title style</a:t>
            </a:r>
          </a:p>
        </p:txBody>
      </p:sp>
      <p:sp>
        <p:nvSpPr>
          <p:cNvPr id="4" name="Text Placeholder 3"/>
          <p:cNvSpPr>
            <a:spLocks noGrp="1"/>
          </p:cNvSpPr>
          <p:nvPr>
            <p:ph type="body" sz="quarter" idx="10"/>
          </p:nvPr>
        </p:nvSpPr>
        <p:spPr>
          <a:xfrm>
            <a:off x="4865688" y="1650312"/>
            <a:ext cx="6510338"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079834"/>
      </p:ext>
    </p:extLst>
  </p:cSld>
  <p:clrMapOvr>
    <a:masterClrMapping/>
  </p:clrMapOvr>
  <p:transition>
    <p:fade/>
  </p:transition>
  <p:extLst>
    <p:ext uri="{DCECCB84-F9BA-43D5-87BE-67443E8EF086}">
      <p15:sldGuideLst xmlns:p15="http://schemas.microsoft.com/office/powerpoint/2012/main">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1F7F-57F0-4A66-A464-0CE6BC7CD1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7880648"/>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4310">
          <p15:clr>
            <a:srgbClr val="5ACBF0"/>
          </p15:clr>
        </p15:guide>
        <p15:guide id="32" pos="4494">
          <p15:clr>
            <a:srgbClr val="5ACBF0"/>
          </p15:clr>
        </p15:guide>
        <p15:guide id="33" pos="5808">
          <p15:clr>
            <a:srgbClr val="5ACBF0"/>
          </p15:clr>
        </p15:guide>
        <p15:guide id="34" pos="5998">
          <p15:clr>
            <a:srgbClr val="5ACBF0"/>
          </p15:clr>
        </p15:guide>
        <p15:guide id="35" pos="3653">
          <p15:clr>
            <a:srgbClr val="A4A3A4"/>
          </p15:clr>
        </p15:guide>
        <p15:guide id="36" pos="5151">
          <p15:clr>
            <a:srgbClr val="A4A3A4"/>
          </p15:clr>
        </p15:guide>
        <p15:guide id="37" pos="6648">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nvas with Titl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0" y="0"/>
            <a:ext cx="12188952" cy="1421807"/>
          </a:xfr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lvl1pPr marL="0" indent="0">
              <a:buNone/>
              <a:defRPr lang="en-US" sz="3200" b="1" i="0" kern="1200" cap="none" spc="0" baseline="0" dirty="0">
                <a:solidFill>
                  <a:schemeClr val="tx1"/>
                </a:solidFill>
                <a:latin typeface="Segoe UI Semibold" panose="020B0502040204020203" pitchFamily="34" charset="0"/>
                <a:ea typeface="+mn-ea"/>
                <a:cs typeface="Segoe UI Semibold" panose="020B0502040204020203" pitchFamily="34" charset="0"/>
              </a:defRPr>
            </a:lvl1pPr>
          </a:lstStyle>
          <a:p>
            <a:pPr marL="0" lvl="0"/>
            <a:endParaRPr lang="en-US"/>
          </a:p>
        </p:txBody>
      </p:sp>
      <p:sp>
        <p:nvSpPr>
          <p:cNvPr id="10" name="Date Placeholder 9">
            <a:extLst>
              <a:ext uri="{FF2B5EF4-FFF2-40B4-BE49-F238E27FC236}">
                <a16:creationId xmlns:a16="http://schemas.microsoft.com/office/drawing/2014/main" id="{5218E723-AE77-7240-E43E-BA8595AF35B3}"/>
              </a:ext>
            </a:extLst>
          </p:cNvPr>
          <p:cNvSpPr>
            <a:spLocks noGrp="1"/>
          </p:cNvSpPr>
          <p:nvPr>
            <p:ph type="dt" sz="half" idx="11"/>
          </p:nvPr>
        </p:nvSpPr>
        <p:spPr/>
        <p:txBody>
          <a:bodyPr/>
          <a:lstStyle/>
          <a:p>
            <a:endParaRPr lang="en-US"/>
          </a:p>
        </p:txBody>
      </p:sp>
      <p:sp>
        <p:nvSpPr>
          <p:cNvPr id="11" name="Footer Placeholder 10">
            <a:extLst>
              <a:ext uri="{FF2B5EF4-FFF2-40B4-BE49-F238E27FC236}">
                <a16:creationId xmlns:a16="http://schemas.microsoft.com/office/drawing/2014/main" id="{0A996517-1010-8326-9A3D-9CDBF63DBACE}"/>
              </a:ext>
            </a:extLst>
          </p:cNvPr>
          <p:cNvSpPr>
            <a:spLocks noGrp="1"/>
          </p:cNvSpPr>
          <p:nvPr>
            <p:ph type="ftr" sz="quarter" idx="12"/>
          </p:nvPr>
        </p:nvSpPr>
        <p:spPr/>
        <p:txBody>
          <a:bodyPr/>
          <a:lstStyle/>
          <a:p>
            <a:pPr algn="ctr" defTabSz="274300"/>
            <a:r>
              <a:rPr lang="en-US"/>
              <a:t>Microsoft Confidential</a:t>
            </a:r>
          </a:p>
        </p:txBody>
      </p:sp>
      <p:sp>
        <p:nvSpPr>
          <p:cNvPr id="12" name="Slide Number Placeholder 11">
            <a:extLst>
              <a:ext uri="{FF2B5EF4-FFF2-40B4-BE49-F238E27FC236}">
                <a16:creationId xmlns:a16="http://schemas.microsoft.com/office/drawing/2014/main" id="{1857BFD7-6C3D-D1D3-A72D-D6BF585A884B}"/>
              </a:ext>
            </a:extLst>
          </p:cNvPr>
          <p:cNvSpPr>
            <a:spLocks noGrp="1"/>
          </p:cNvSpPr>
          <p:nvPr>
            <p:ph type="sldNum" sz="quarter" idx="13"/>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15880396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865689" y="3254415"/>
            <a:ext cx="4354511"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30247629"/>
      </p:ext>
    </p:extLst>
  </p:cSld>
  <p:clrMapOvr>
    <a:masterClrMapping/>
  </p:clrMapOvr>
  <p:transition>
    <p:fade/>
  </p:transition>
  <p:extLst>
    <p:ext uri="{DCECCB84-F9BA-43D5-87BE-67443E8EF086}">
      <p15:sldGuideLst xmlns:p15="http://schemas.microsoft.com/office/powerpoint/2012/main">
        <p15:guide id="32" orient="horz" pos="2160">
          <p15:clr>
            <a:srgbClr val="5ACBF0"/>
          </p15:clr>
        </p15:guide>
        <p15:guide id="33" pos="580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507789"/>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pic>
        <p:nvPicPr>
          <p:cNvPr id="4" name="Graphic 3">
            <a:extLst>
              <a:ext uri="{FF2B5EF4-FFF2-40B4-BE49-F238E27FC236}">
                <a16:creationId xmlns:a16="http://schemas.microsoft.com/office/drawing/2014/main" id="{52C3A46E-5C3D-D9AE-A668-4F27AB7493A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5400000">
            <a:off x="9130507" y="3122613"/>
            <a:ext cx="7616825" cy="1371600"/>
          </a:xfrm>
          <a:prstGeom prst="rect">
            <a:avLst/>
          </a:prstGeom>
        </p:spPr>
      </p:pic>
    </p:spTree>
    <p:extLst>
      <p:ext uri="{BB962C8B-B14F-4D97-AF65-F5344CB8AC3E}">
        <p14:creationId xmlns:p14="http://schemas.microsoft.com/office/powerpoint/2010/main" val="22517634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itle - half pag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865688" y="564209"/>
            <a:ext cx="4354512"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77465549"/>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580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title - half page with P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81F7F-57F0-4A66-A464-0CE6BC7CD12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896FBB41-CEF4-76F8-FC18-4372167E4573}"/>
              </a:ext>
            </a:extLst>
          </p:cNvPr>
          <p:cNvSpPr/>
          <p:nvPr userDrawn="1"/>
        </p:nvSpPr>
        <p:spPr bwMode="ltGray">
          <a:xfrm>
            <a:off x="0" y="0"/>
            <a:ext cx="4067175" cy="7616825"/>
          </a:xfrm>
          <a:prstGeom prst="rect">
            <a:avLst/>
          </a:prstGeom>
          <a:pattFill prst="solidDmnd">
            <a:fgClr>
              <a:srgbClr val="434343"/>
            </a:fgClr>
            <a:bgClr>
              <a:srgbClr val="2E2E2E"/>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cs typeface="Segoe UI" pitchFamily="34" charset="0"/>
            </a:endParaRPr>
          </a:p>
        </p:txBody>
      </p:sp>
      <p:sp>
        <p:nvSpPr>
          <p:cNvPr id="4" name="Graphic 8" descr="Speaker">
            <a:extLst>
              <a:ext uri="{FF2B5EF4-FFF2-40B4-BE49-F238E27FC236}">
                <a16:creationId xmlns:a16="http://schemas.microsoft.com/office/drawing/2014/main" id="{271F40BE-648C-DD67-1C40-FB8268239B53}"/>
              </a:ext>
            </a:extLst>
          </p:cNvPr>
          <p:cNvSpPr/>
          <p:nvPr userDrawn="1"/>
        </p:nvSpPr>
        <p:spPr>
          <a:xfrm>
            <a:off x="319984" y="589760"/>
            <a:ext cx="3427206" cy="7027065"/>
          </a:xfrm>
          <a:custGeom>
            <a:avLst/>
            <a:gdLst>
              <a:gd name="connsiteX0" fmla="*/ 1197016 w 3427206"/>
              <a:gd name="connsiteY0" fmla="*/ 6326995 h 6326995"/>
              <a:gd name="connsiteX1" fmla="*/ 1170101 w 3427206"/>
              <a:gd name="connsiteY1" fmla="*/ 5745626 h 6326995"/>
              <a:gd name="connsiteX2" fmla="*/ 1180867 w 3427206"/>
              <a:gd name="connsiteY2" fmla="*/ 5336515 h 6326995"/>
              <a:gd name="connsiteX3" fmla="*/ 1116270 w 3427206"/>
              <a:gd name="connsiteY3" fmla="*/ 4706698 h 6326995"/>
              <a:gd name="connsiteX4" fmla="*/ 1062440 w 3427206"/>
              <a:gd name="connsiteY4" fmla="*/ 4335268 h 6326995"/>
              <a:gd name="connsiteX5" fmla="*/ 911714 w 3427206"/>
              <a:gd name="connsiteY5" fmla="*/ 4319119 h 6326995"/>
              <a:gd name="connsiteX6" fmla="*/ 954779 w 3427206"/>
              <a:gd name="connsiteY6" fmla="*/ 3926156 h 6326995"/>
              <a:gd name="connsiteX7" fmla="*/ 1057057 w 3427206"/>
              <a:gd name="connsiteY7" fmla="*/ 3307106 h 6326995"/>
              <a:gd name="connsiteX8" fmla="*/ 1094738 w 3427206"/>
              <a:gd name="connsiteY8" fmla="*/ 3204828 h 6326995"/>
              <a:gd name="connsiteX9" fmla="*/ 1132419 w 3427206"/>
              <a:gd name="connsiteY9" fmla="*/ 3134849 h 6326995"/>
              <a:gd name="connsiteX10" fmla="*/ 1073206 w 3427206"/>
              <a:gd name="connsiteY10" fmla="*/ 3043337 h 6326995"/>
              <a:gd name="connsiteX11" fmla="*/ 933247 w 3427206"/>
              <a:gd name="connsiteY11" fmla="*/ 3043337 h 6326995"/>
              <a:gd name="connsiteX12" fmla="*/ 556433 w 3427206"/>
              <a:gd name="connsiteY12" fmla="*/ 2854930 h 6326995"/>
              <a:gd name="connsiteX13" fmla="*/ 540284 w 3427206"/>
              <a:gd name="connsiteY13" fmla="*/ 2768801 h 6326995"/>
              <a:gd name="connsiteX14" fmla="*/ 588732 w 3427206"/>
              <a:gd name="connsiteY14" fmla="*/ 2709588 h 6326995"/>
              <a:gd name="connsiteX15" fmla="*/ 545667 w 3427206"/>
              <a:gd name="connsiteY15" fmla="*/ 2661140 h 6326995"/>
              <a:gd name="connsiteX16" fmla="*/ 491837 w 3427206"/>
              <a:gd name="connsiteY16" fmla="*/ 2623459 h 6326995"/>
              <a:gd name="connsiteX17" fmla="*/ 438006 w 3427206"/>
              <a:gd name="connsiteY17" fmla="*/ 2526564 h 6326995"/>
              <a:gd name="connsiteX18" fmla="*/ 389559 w 3427206"/>
              <a:gd name="connsiteY18" fmla="*/ 2494266 h 6326995"/>
              <a:gd name="connsiteX19" fmla="*/ 217302 w 3427206"/>
              <a:gd name="connsiteY19" fmla="*/ 2402754 h 6326995"/>
              <a:gd name="connsiteX20" fmla="*/ 158088 w 3427206"/>
              <a:gd name="connsiteY20" fmla="*/ 2332774 h 6326995"/>
              <a:gd name="connsiteX21" fmla="*/ 104258 w 3427206"/>
              <a:gd name="connsiteY21" fmla="*/ 2295093 h 6326995"/>
              <a:gd name="connsiteX22" fmla="*/ 77342 w 3427206"/>
              <a:gd name="connsiteY22" fmla="*/ 2262795 h 6326995"/>
              <a:gd name="connsiteX23" fmla="*/ 12746 w 3427206"/>
              <a:gd name="connsiteY23" fmla="*/ 2235880 h 6326995"/>
              <a:gd name="connsiteX24" fmla="*/ 1980 w 3427206"/>
              <a:gd name="connsiteY24" fmla="*/ 2165900 h 6326995"/>
              <a:gd name="connsiteX25" fmla="*/ 12746 w 3427206"/>
              <a:gd name="connsiteY25" fmla="*/ 2122836 h 6326995"/>
              <a:gd name="connsiteX26" fmla="*/ 109641 w 3427206"/>
              <a:gd name="connsiteY26" fmla="*/ 2101303 h 6326995"/>
              <a:gd name="connsiteX27" fmla="*/ 222685 w 3427206"/>
              <a:gd name="connsiteY27" fmla="*/ 2095920 h 6326995"/>
              <a:gd name="connsiteX28" fmla="*/ 357261 w 3427206"/>
              <a:gd name="connsiteY28" fmla="*/ 2095920 h 6326995"/>
              <a:gd name="connsiteX29" fmla="*/ 260366 w 3427206"/>
              <a:gd name="connsiteY29" fmla="*/ 1977493 h 6326995"/>
              <a:gd name="connsiteX30" fmla="*/ 281898 w 3427206"/>
              <a:gd name="connsiteY30" fmla="*/ 1869832 h 6326995"/>
              <a:gd name="connsiteX31" fmla="*/ 341112 w 3427206"/>
              <a:gd name="connsiteY31" fmla="*/ 1902131 h 6326995"/>
              <a:gd name="connsiteX32" fmla="*/ 427240 w 3427206"/>
              <a:gd name="connsiteY32" fmla="*/ 2015175 h 6326995"/>
              <a:gd name="connsiteX33" fmla="*/ 534901 w 3427206"/>
              <a:gd name="connsiteY33" fmla="*/ 2085154 h 6326995"/>
              <a:gd name="connsiteX34" fmla="*/ 615647 w 3427206"/>
              <a:gd name="connsiteY34" fmla="*/ 2225114 h 6326995"/>
              <a:gd name="connsiteX35" fmla="*/ 626413 w 3427206"/>
              <a:gd name="connsiteY35" fmla="*/ 2295093 h 6326995"/>
              <a:gd name="connsiteX36" fmla="*/ 658711 w 3427206"/>
              <a:gd name="connsiteY36" fmla="*/ 2322008 h 6326995"/>
              <a:gd name="connsiteX37" fmla="*/ 728691 w 3427206"/>
              <a:gd name="connsiteY37" fmla="*/ 2370456 h 6326995"/>
              <a:gd name="connsiteX38" fmla="*/ 933247 w 3427206"/>
              <a:gd name="connsiteY38" fmla="*/ 1681426 h 6326995"/>
              <a:gd name="connsiteX39" fmla="*/ 1046291 w 3427206"/>
              <a:gd name="connsiteY39" fmla="*/ 1460721 h 6326995"/>
              <a:gd name="connsiteX40" fmla="*/ 1288528 w 3427206"/>
              <a:gd name="connsiteY40" fmla="*/ 1363826 h 6326995"/>
              <a:gd name="connsiteX41" fmla="*/ 1579212 w 3427206"/>
              <a:gd name="connsiteY41" fmla="*/ 1245399 h 6326995"/>
              <a:gd name="connsiteX42" fmla="*/ 1713788 w 3427206"/>
              <a:gd name="connsiteY42" fmla="*/ 1121589 h 6326995"/>
              <a:gd name="connsiteX43" fmla="*/ 1719171 w 3427206"/>
              <a:gd name="connsiteY43" fmla="*/ 981630 h 6326995"/>
              <a:gd name="connsiteX44" fmla="*/ 1638426 w 3427206"/>
              <a:gd name="connsiteY44" fmla="*/ 836287 h 6326995"/>
              <a:gd name="connsiteX45" fmla="*/ 1638426 w 3427206"/>
              <a:gd name="connsiteY45" fmla="*/ 556369 h 6326995"/>
              <a:gd name="connsiteX46" fmla="*/ 1606127 w 3427206"/>
              <a:gd name="connsiteY46" fmla="*/ 421793 h 6326995"/>
              <a:gd name="connsiteX47" fmla="*/ 1686873 w 3427206"/>
              <a:gd name="connsiteY47" fmla="*/ 238769 h 6326995"/>
              <a:gd name="connsiteX48" fmla="*/ 1729937 w 3427206"/>
              <a:gd name="connsiteY48" fmla="*/ 141874 h 6326995"/>
              <a:gd name="connsiteX49" fmla="*/ 1848364 w 3427206"/>
              <a:gd name="connsiteY49" fmla="*/ 18064 h 6326995"/>
              <a:gd name="connsiteX50" fmla="*/ 2069069 w 3427206"/>
              <a:gd name="connsiteY50" fmla="*/ 28830 h 6326995"/>
              <a:gd name="connsiteX51" fmla="*/ 2246710 w 3427206"/>
              <a:gd name="connsiteY51" fmla="*/ 163407 h 6326995"/>
              <a:gd name="connsiteX52" fmla="*/ 2440499 w 3427206"/>
              <a:gd name="connsiteY52" fmla="*/ 319515 h 6326995"/>
              <a:gd name="connsiteX53" fmla="*/ 2462032 w 3427206"/>
              <a:gd name="connsiteY53" fmla="*/ 561752 h 6326995"/>
              <a:gd name="connsiteX54" fmla="*/ 2370520 w 3427206"/>
              <a:gd name="connsiteY54" fmla="*/ 782457 h 6326995"/>
              <a:gd name="connsiteX55" fmla="*/ 2332839 w 3427206"/>
              <a:gd name="connsiteY55" fmla="*/ 895501 h 6326995"/>
              <a:gd name="connsiteX56" fmla="*/ 2289774 w 3427206"/>
              <a:gd name="connsiteY56" fmla="*/ 911650 h 6326995"/>
              <a:gd name="connsiteX57" fmla="*/ 2300540 w 3427206"/>
              <a:gd name="connsiteY57" fmla="*/ 960097 h 6326995"/>
              <a:gd name="connsiteX58" fmla="*/ 2279008 w 3427206"/>
              <a:gd name="connsiteY58" fmla="*/ 1040843 h 6326995"/>
              <a:gd name="connsiteX59" fmla="*/ 2322072 w 3427206"/>
              <a:gd name="connsiteY59" fmla="*/ 1137738 h 6326995"/>
              <a:gd name="connsiteX60" fmla="*/ 2392052 w 3427206"/>
              <a:gd name="connsiteY60" fmla="*/ 1137738 h 6326995"/>
              <a:gd name="connsiteX61" fmla="*/ 2488947 w 3427206"/>
              <a:gd name="connsiteY61" fmla="*/ 1229250 h 6326995"/>
              <a:gd name="connsiteX62" fmla="*/ 2774248 w 3427206"/>
              <a:gd name="connsiteY62" fmla="*/ 1374592 h 6326995"/>
              <a:gd name="connsiteX63" fmla="*/ 3021869 w 3427206"/>
              <a:gd name="connsiteY63" fmla="*/ 1498402 h 6326995"/>
              <a:gd name="connsiteX64" fmla="*/ 3091848 w 3427206"/>
              <a:gd name="connsiteY64" fmla="*/ 1643744 h 6326995"/>
              <a:gd name="connsiteX65" fmla="*/ 3145679 w 3427206"/>
              <a:gd name="connsiteY65" fmla="*/ 1891365 h 6326995"/>
              <a:gd name="connsiteX66" fmla="*/ 3237190 w 3427206"/>
              <a:gd name="connsiteY66" fmla="*/ 1907514 h 6326995"/>
              <a:gd name="connsiteX67" fmla="*/ 3355617 w 3427206"/>
              <a:gd name="connsiteY67" fmla="*/ 1939812 h 6326995"/>
              <a:gd name="connsiteX68" fmla="*/ 3382533 w 3427206"/>
              <a:gd name="connsiteY68" fmla="*/ 1999025 h 6326995"/>
              <a:gd name="connsiteX69" fmla="*/ 3377150 w 3427206"/>
              <a:gd name="connsiteY69" fmla="*/ 2031324 h 6326995"/>
              <a:gd name="connsiteX70" fmla="*/ 3398682 w 3427206"/>
              <a:gd name="connsiteY70" fmla="*/ 2063622 h 6326995"/>
              <a:gd name="connsiteX71" fmla="*/ 3409448 w 3427206"/>
              <a:gd name="connsiteY71" fmla="*/ 2192815 h 6326995"/>
              <a:gd name="connsiteX72" fmla="*/ 3425597 w 3427206"/>
              <a:gd name="connsiteY72" fmla="*/ 2241263 h 6326995"/>
              <a:gd name="connsiteX73" fmla="*/ 3398682 w 3427206"/>
              <a:gd name="connsiteY73" fmla="*/ 2295093 h 6326995"/>
              <a:gd name="connsiteX74" fmla="*/ 3398682 w 3427206"/>
              <a:gd name="connsiteY74" fmla="*/ 2338157 h 6326995"/>
              <a:gd name="connsiteX75" fmla="*/ 3361000 w 3427206"/>
              <a:gd name="connsiteY75" fmla="*/ 2381222 h 6326995"/>
              <a:gd name="connsiteX76" fmla="*/ 3339468 w 3427206"/>
              <a:gd name="connsiteY76" fmla="*/ 2418903 h 6326995"/>
              <a:gd name="connsiteX77" fmla="*/ 3371767 w 3427206"/>
              <a:gd name="connsiteY77" fmla="*/ 2564245 h 6326995"/>
              <a:gd name="connsiteX78" fmla="*/ 3317936 w 3427206"/>
              <a:gd name="connsiteY78" fmla="*/ 2849547 h 6326995"/>
              <a:gd name="connsiteX79" fmla="*/ 3183360 w 3427206"/>
              <a:gd name="connsiteY79" fmla="*/ 2994889 h 6326995"/>
              <a:gd name="connsiteX80" fmla="*/ 3038018 w 3427206"/>
              <a:gd name="connsiteY80" fmla="*/ 3016422 h 6326995"/>
              <a:gd name="connsiteX81" fmla="*/ 2973421 w 3427206"/>
              <a:gd name="connsiteY81" fmla="*/ 3064869 h 6326995"/>
              <a:gd name="connsiteX82" fmla="*/ 2817313 w 3427206"/>
              <a:gd name="connsiteY82" fmla="*/ 3070252 h 6326995"/>
              <a:gd name="connsiteX83" fmla="*/ 2801164 w 3427206"/>
              <a:gd name="connsiteY83" fmla="*/ 3091784 h 6326995"/>
              <a:gd name="connsiteX84" fmla="*/ 2849611 w 3427206"/>
              <a:gd name="connsiteY84" fmla="*/ 3608557 h 6326995"/>
              <a:gd name="connsiteX85" fmla="*/ 2887292 w 3427206"/>
              <a:gd name="connsiteY85" fmla="*/ 4378333 h 6326995"/>
              <a:gd name="connsiteX86" fmla="*/ 2817313 w 3427206"/>
              <a:gd name="connsiteY86" fmla="*/ 4405248 h 6326995"/>
              <a:gd name="connsiteX87" fmla="*/ 2838845 w 3427206"/>
              <a:gd name="connsiteY87" fmla="*/ 4625953 h 6326995"/>
              <a:gd name="connsiteX88" fmla="*/ 2811930 w 3427206"/>
              <a:gd name="connsiteY88" fmla="*/ 4997383 h 6326995"/>
              <a:gd name="connsiteX89" fmla="*/ 2822696 w 3427206"/>
              <a:gd name="connsiteY89" fmla="*/ 5088895 h 6326995"/>
              <a:gd name="connsiteX90" fmla="*/ 2817313 w 3427206"/>
              <a:gd name="connsiteY90" fmla="*/ 5336515 h 6326995"/>
              <a:gd name="connsiteX91" fmla="*/ 2817313 w 3427206"/>
              <a:gd name="connsiteY91" fmla="*/ 5433410 h 6326995"/>
              <a:gd name="connsiteX92" fmla="*/ 2871143 w 3427206"/>
              <a:gd name="connsiteY92" fmla="*/ 5616433 h 6326995"/>
              <a:gd name="connsiteX93" fmla="*/ 2854994 w 3427206"/>
              <a:gd name="connsiteY93" fmla="*/ 5691796 h 6326995"/>
              <a:gd name="connsiteX94" fmla="*/ 2930357 w 3427206"/>
              <a:gd name="connsiteY94" fmla="*/ 5998630 h 6326995"/>
              <a:gd name="connsiteX95" fmla="*/ 2941123 w 3427206"/>
              <a:gd name="connsiteY95" fmla="*/ 6203185 h 6326995"/>
              <a:gd name="connsiteX96" fmla="*/ 2957272 w 3427206"/>
              <a:gd name="connsiteY96" fmla="*/ 6321612 h 6326995"/>
              <a:gd name="connsiteX97" fmla="*/ 2327456 w 3427206"/>
              <a:gd name="connsiteY97" fmla="*/ 6321612 h 6326995"/>
              <a:gd name="connsiteX98" fmla="*/ 2268242 w 3427206"/>
              <a:gd name="connsiteY98" fmla="*/ 6079375 h 6326995"/>
              <a:gd name="connsiteX99" fmla="*/ 2241327 w 3427206"/>
              <a:gd name="connsiteY99" fmla="*/ 5901735 h 6326995"/>
              <a:gd name="connsiteX100" fmla="*/ 2192879 w 3427206"/>
              <a:gd name="connsiteY100" fmla="*/ 5444176 h 6326995"/>
              <a:gd name="connsiteX101" fmla="*/ 2079835 w 3427206"/>
              <a:gd name="connsiteY101" fmla="*/ 5061979 h 6326995"/>
              <a:gd name="connsiteX102" fmla="*/ 2030850 w 3427206"/>
              <a:gd name="connsiteY102" fmla="*/ 4846658 h 6326995"/>
              <a:gd name="connsiteX103" fmla="*/ 1951181 w 3427206"/>
              <a:gd name="connsiteY103" fmla="*/ 4634027 h 6326995"/>
              <a:gd name="connsiteX104" fmla="*/ 1901118 w 3427206"/>
              <a:gd name="connsiteY104" fmla="*/ 4841813 h 6326995"/>
              <a:gd name="connsiteX105" fmla="*/ 1859131 w 3427206"/>
              <a:gd name="connsiteY105" fmla="*/ 4975851 h 6326995"/>
              <a:gd name="connsiteX106" fmla="*/ 1799917 w 3427206"/>
              <a:gd name="connsiteY106" fmla="*/ 5557220 h 6326995"/>
              <a:gd name="connsiteX107" fmla="*/ 1783768 w 3427206"/>
              <a:gd name="connsiteY107" fmla="*/ 5950182 h 6326995"/>
              <a:gd name="connsiteX108" fmla="*/ 1773002 w 3427206"/>
              <a:gd name="connsiteY108" fmla="*/ 6321612 h 6326995"/>
              <a:gd name="connsiteX109" fmla="*/ 1197016 w 3427206"/>
              <a:gd name="connsiteY109" fmla="*/ 6326995 h 632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427206" h="6326995">
                <a:moveTo>
                  <a:pt x="1197016" y="6326995"/>
                </a:moveTo>
                <a:lnTo>
                  <a:pt x="1170101" y="5745626"/>
                </a:lnTo>
                <a:cubicBezTo>
                  <a:pt x="1170101" y="5745626"/>
                  <a:pt x="1204552" y="5446867"/>
                  <a:pt x="1180867" y="5336515"/>
                </a:cubicBezTo>
                <a:cubicBezTo>
                  <a:pt x="1157181" y="5226162"/>
                  <a:pt x="1134034" y="4829432"/>
                  <a:pt x="1116270" y="4706698"/>
                </a:cubicBezTo>
                <a:cubicBezTo>
                  <a:pt x="1098506" y="4583965"/>
                  <a:pt x="1062440" y="4335268"/>
                  <a:pt x="1062440" y="4335268"/>
                </a:cubicBezTo>
                <a:lnTo>
                  <a:pt x="911714" y="4319119"/>
                </a:lnTo>
                <a:cubicBezTo>
                  <a:pt x="911714" y="4319119"/>
                  <a:pt x="909023" y="4192617"/>
                  <a:pt x="954779" y="3926156"/>
                </a:cubicBezTo>
                <a:cubicBezTo>
                  <a:pt x="1000535" y="3659696"/>
                  <a:pt x="1057057" y="3307106"/>
                  <a:pt x="1057057" y="3307106"/>
                </a:cubicBezTo>
                <a:lnTo>
                  <a:pt x="1094738" y="3204828"/>
                </a:lnTo>
                <a:lnTo>
                  <a:pt x="1132419" y="3134849"/>
                </a:lnTo>
                <a:lnTo>
                  <a:pt x="1073206" y="3043337"/>
                </a:lnTo>
                <a:cubicBezTo>
                  <a:pt x="1073206" y="3043337"/>
                  <a:pt x="1079666" y="3053026"/>
                  <a:pt x="933247" y="3043337"/>
                </a:cubicBezTo>
                <a:cubicBezTo>
                  <a:pt x="786828" y="3033647"/>
                  <a:pt x="570968" y="2886690"/>
                  <a:pt x="556433" y="2854930"/>
                </a:cubicBezTo>
                <a:cubicBezTo>
                  <a:pt x="541899" y="2823170"/>
                  <a:pt x="540284" y="2768801"/>
                  <a:pt x="540284" y="2768801"/>
                </a:cubicBezTo>
                <a:lnTo>
                  <a:pt x="588732" y="2709588"/>
                </a:lnTo>
                <a:cubicBezTo>
                  <a:pt x="588732" y="2709588"/>
                  <a:pt x="575812" y="2683211"/>
                  <a:pt x="545667" y="2661140"/>
                </a:cubicBezTo>
                <a:cubicBezTo>
                  <a:pt x="515522" y="2639070"/>
                  <a:pt x="497220" y="2635302"/>
                  <a:pt x="491837" y="2623459"/>
                </a:cubicBezTo>
                <a:cubicBezTo>
                  <a:pt x="486454" y="2611616"/>
                  <a:pt x="438006" y="2526564"/>
                  <a:pt x="438006" y="2526564"/>
                </a:cubicBezTo>
                <a:cubicBezTo>
                  <a:pt x="438006" y="2526564"/>
                  <a:pt x="429394" y="2505570"/>
                  <a:pt x="389559" y="2494266"/>
                </a:cubicBezTo>
                <a:cubicBezTo>
                  <a:pt x="349725" y="2482961"/>
                  <a:pt x="267902" y="2443665"/>
                  <a:pt x="217302" y="2402754"/>
                </a:cubicBezTo>
                <a:cubicBezTo>
                  <a:pt x="166701" y="2361843"/>
                  <a:pt x="158088" y="2332774"/>
                  <a:pt x="158088" y="2332774"/>
                </a:cubicBezTo>
                <a:cubicBezTo>
                  <a:pt x="158088" y="2332774"/>
                  <a:pt x="124713" y="2304783"/>
                  <a:pt x="104258" y="2295093"/>
                </a:cubicBezTo>
                <a:cubicBezTo>
                  <a:pt x="83802" y="2285404"/>
                  <a:pt x="77881" y="2277329"/>
                  <a:pt x="77342" y="2262795"/>
                </a:cubicBezTo>
                <a:cubicBezTo>
                  <a:pt x="76804" y="2248261"/>
                  <a:pt x="22435" y="2254720"/>
                  <a:pt x="12746" y="2235880"/>
                </a:cubicBezTo>
                <a:cubicBezTo>
                  <a:pt x="3056" y="2217039"/>
                  <a:pt x="3056" y="2171821"/>
                  <a:pt x="1980" y="2165900"/>
                </a:cubicBezTo>
                <a:cubicBezTo>
                  <a:pt x="903" y="2159979"/>
                  <a:pt x="-5556" y="2131987"/>
                  <a:pt x="12746" y="2122836"/>
                </a:cubicBezTo>
                <a:cubicBezTo>
                  <a:pt x="31048" y="2113685"/>
                  <a:pt x="75189" y="2105610"/>
                  <a:pt x="109641" y="2101303"/>
                </a:cubicBezTo>
                <a:cubicBezTo>
                  <a:pt x="144092" y="2096997"/>
                  <a:pt x="181235" y="2093767"/>
                  <a:pt x="222685" y="2095920"/>
                </a:cubicBezTo>
                <a:cubicBezTo>
                  <a:pt x="264134" y="2098074"/>
                  <a:pt x="357261" y="2095920"/>
                  <a:pt x="357261" y="2095920"/>
                </a:cubicBezTo>
                <a:cubicBezTo>
                  <a:pt x="357261" y="2095920"/>
                  <a:pt x="272209" y="2014636"/>
                  <a:pt x="260366" y="1977493"/>
                </a:cubicBezTo>
                <a:cubicBezTo>
                  <a:pt x="248523" y="1940350"/>
                  <a:pt x="259289" y="1881137"/>
                  <a:pt x="281898" y="1869832"/>
                </a:cubicBezTo>
                <a:cubicBezTo>
                  <a:pt x="304507" y="1858528"/>
                  <a:pt x="327116" y="1875754"/>
                  <a:pt x="341112" y="1902131"/>
                </a:cubicBezTo>
                <a:cubicBezTo>
                  <a:pt x="355108" y="1928508"/>
                  <a:pt x="403555" y="2006024"/>
                  <a:pt x="427240" y="2015175"/>
                </a:cubicBezTo>
                <a:cubicBezTo>
                  <a:pt x="450926" y="2024326"/>
                  <a:pt x="505295" y="2057701"/>
                  <a:pt x="534901" y="2085154"/>
                </a:cubicBezTo>
                <a:cubicBezTo>
                  <a:pt x="564508" y="2112608"/>
                  <a:pt x="619415" y="2203043"/>
                  <a:pt x="615647" y="2225114"/>
                </a:cubicBezTo>
                <a:cubicBezTo>
                  <a:pt x="611879" y="2247184"/>
                  <a:pt x="626413" y="2295093"/>
                  <a:pt x="626413" y="2295093"/>
                </a:cubicBezTo>
                <a:cubicBezTo>
                  <a:pt x="626413" y="2295093"/>
                  <a:pt x="635026" y="2288095"/>
                  <a:pt x="658711" y="2322008"/>
                </a:cubicBezTo>
                <a:cubicBezTo>
                  <a:pt x="682397" y="2355922"/>
                  <a:pt x="712542" y="2379607"/>
                  <a:pt x="728691" y="2370456"/>
                </a:cubicBezTo>
                <a:cubicBezTo>
                  <a:pt x="744840" y="2361305"/>
                  <a:pt x="884799" y="1791240"/>
                  <a:pt x="933247" y="1681426"/>
                </a:cubicBezTo>
                <a:cubicBezTo>
                  <a:pt x="981694" y="1571612"/>
                  <a:pt x="996228" y="1489789"/>
                  <a:pt x="1046291" y="1460721"/>
                </a:cubicBezTo>
                <a:cubicBezTo>
                  <a:pt x="1096353" y="1431652"/>
                  <a:pt x="1139956" y="1418195"/>
                  <a:pt x="1288528" y="1363826"/>
                </a:cubicBezTo>
                <a:cubicBezTo>
                  <a:pt x="1437100" y="1309457"/>
                  <a:pt x="1519999" y="1290617"/>
                  <a:pt x="1579212" y="1245399"/>
                </a:cubicBezTo>
                <a:cubicBezTo>
                  <a:pt x="1638426" y="1200181"/>
                  <a:pt x="1713788" y="1121589"/>
                  <a:pt x="1713788" y="1121589"/>
                </a:cubicBezTo>
                <a:lnTo>
                  <a:pt x="1719171" y="981630"/>
                </a:lnTo>
                <a:cubicBezTo>
                  <a:pt x="1719171" y="981630"/>
                  <a:pt x="1647577" y="884197"/>
                  <a:pt x="1638426" y="836287"/>
                </a:cubicBezTo>
                <a:cubicBezTo>
                  <a:pt x="1629275" y="788378"/>
                  <a:pt x="1645962" y="566597"/>
                  <a:pt x="1638426" y="556369"/>
                </a:cubicBezTo>
                <a:cubicBezTo>
                  <a:pt x="1630889" y="546141"/>
                  <a:pt x="1599668" y="486928"/>
                  <a:pt x="1606127" y="421793"/>
                </a:cubicBezTo>
                <a:cubicBezTo>
                  <a:pt x="1612587" y="356658"/>
                  <a:pt x="1680952" y="258148"/>
                  <a:pt x="1686873" y="238769"/>
                </a:cubicBezTo>
                <a:cubicBezTo>
                  <a:pt x="1692794" y="219390"/>
                  <a:pt x="1723478" y="161792"/>
                  <a:pt x="1729937" y="141874"/>
                </a:cubicBezTo>
                <a:cubicBezTo>
                  <a:pt x="1736397" y="121957"/>
                  <a:pt x="1775155" y="44441"/>
                  <a:pt x="1848364" y="18064"/>
                </a:cubicBezTo>
                <a:cubicBezTo>
                  <a:pt x="1921574" y="-8313"/>
                  <a:pt x="2031926" y="-6698"/>
                  <a:pt x="2069069" y="28830"/>
                </a:cubicBezTo>
                <a:cubicBezTo>
                  <a:pt x="2106212" y="64358"/>
                  <a:pt x="2226793" y="152102"/>
                  <a:pt x="2246710" y="163407"/>
                </a:cubicBezTo>
                <a:cubicBezTo>
                  <a:pt x="2266627" y="174711"/>
                  <a:pt x="2421120" y="273221"/>
                  <a:pt x="2440499" y="319515"/>
                </a:cubicBezTo>
                <a:cubicBezTo>
                  <a:pt x="2459878" y="365809"/>
                  <a:pt x="2470645" y="521917"/>
                  <a:pt x="2462032" y="561752"/>
                </a:cubicBezTo>
                <a:cubicBezTo>
                  <a:pt x="2453419" y="601587"/>
                  <a:pt x="2388822" y="744776"/>
                  <a:pt x="2370520" y="782457"/>
                </a:cubicBezTo>
                <a:cubicBezTo>
                  <a:pt x="2352218" y="820138"/>
                  <a:pt x="2332839" y="895501"/>
                  <a:pt x="2332839" y="895501"/>
                </a:cubicBezTo>
                <a:cubicBezTo>
                  <a:pt x="2332839" y="895501"/>
                  <a:pt x="2285468" y="899269"/>
                  <a:pt x="2289774" y="911650"/>
                </a:cubicBezTo>
                <a:cubicBezTo>
                  <a:pt x="2294081" y="924031"/>
                  <a:pt x="2311845" y="936950"/>
                  <a:pt x="2300540" y="960097"/>
                </a:cubicBezTo>
                <a:cubicBezTo>
                  <a:pt x="2289236" y="983245"/>
                  <a:pt x="2283315" y="1019311"/>
                  <a:pt x="2279008" y="1040843"/>
                </a:cubicBezTo>
                <a:cubicBezTo>
                  <a:pt x="2274702" y="1062375"/>
                  <a:pt x="2312921" y="1132893"/>
                  <a:pt x="2322072" y="1137738"/>
                </a:cubicBezTo>
                <a:cubicBezTo>
                  <a:pt x="2331224" y="1142583"/>
                  <a:pt x="2380748" y="1113514"/>
                  <a:pt x="2392052" y="1137738"/>
                </a:cubicBezTo>
                <a:cubicBezTo>
                  <a:pt x="2403357" y="1161962"/>
                  <a:pt x="2439961" y="1201258"/>
                  <a:pt x="2488947" y="1229250"/>
                </a:cubicBezTo>
                <a:cubicBezTo>
                  <a:pt x="2537933" y="1257242"/>
                  <a:pt x="2707499" y="1343370"/>
                  <a:pt x="2774248" y="1374592"/>
                </a:cubicBezTo>
                <a:cubicBezTo>
                  <a:pt x="2840998" y="1405814"/>
                  <a:pt x="3005719" y="1476870"/>
                  <a:pt x="3021869" y="1498402"/>
                </a:cubicBezTo>
                <a:cubicBezTo>
                  <a:pt x="3038018" y="1519934"/>
                  <a:pt x="3069239" y="1576456"/>
                  <a:pt x="3091848" y="1643744"/>
                </a:cubicBezTo>
                <a:cubicBezTo>
                  <a:pt x="3114457" y="1711032"/>
                  <a:pt x="3145679" y="1891365"/>
                  <a:pt x="3145679" y="1891365"/>
                </a:cubicBezTo>
                <a:cubicBezTo>
                  <a:pt x="3145679" y="1891365"/>
                  <a:pt x="3202739" y="1902131"/>
                  <a:pt x="3237190" y="1907514"/>
                </a:cubicBezTo>
                <a:cubicBezTo>
                  <a:pt x="3271642" y="1912897"/>
                  <a:pt x="3342698" y="1927431"/>
                  <a:pt x="3355617" y="1939812"/>
                </a:cubicBezTo>
                <a:cubicBezTo>
                  <a:pt x="3368536" y="1952193"/>
                  <a:pt x="3388454" y="1984491"/>
                  <a:pt x="3382533" y="1999025"/>
                </a:cubicBezTo>
                <a:cubicBezTo>
                  <a:pt x="3376611" y="2013560"/>
                  <a:pt x="3377150" y="2031324"/>
                  <a:pt x="3377150" y="2031324"/>
                </a:cubicBezTo>
                <a:cubicBezTo>
                  <a:pt x="3377150" y="2031324"/>
                  <a:pt x="3391684" y="2043167"/>
                  <a:pt x="3398682" y="2063622"/>
                </a:cubicBezTo>
                <a:cubicBezTo>
                  <a:pt x="3405680" y="2084078"/>
                  <a:pt x="3404065" y="2183664"/>
                  <a:pt x="3409448" y="2192815"/>
                </a:cubicBezTo>
                <a:cubicBezTo>
                  <a:pt x="3414831" y="2201966"/>
                  <a:pt x="3432595" y="2218116"/>
                  <a:pt x="3425597" y="2241263"/>
                </a:cubicBezTo>
                <a:cubicBezTo>
                  <a:pt x="3418599" y="2264410"/>
                  <a:pt x="3399758" y="2290787"/>
                  <a:pt x="3398682" y="2295093"/>
                </a:cubicBezTo>
                <a:cubicBezTo>
                  <a:pt x="3397605" y="2299400"/>
                  <a:pt x="3409986" y="2323085"/>
                  <a:pt x="3398682" y="2338157"/>
                </a:cubicBezTo>
                <a:cubicBezTo>
                  <a:pt x="3387377" y="2353230"/>
                  <a:pt x="3369075" y="2366688"/>
                  <a:pt x="3361000" y="2381222"/>
                </a:cubicBezTo>
                <a:cubicBezTo>
                  <a:pt x="3352926" y="2395756"/>
                  <a:pt x="3339468" y="2418903"/>
                  <a:pt x="3339468" y="2418903"/>
                </a:cubicBezTo>
                <a:cubicBezTo>
                  <a:pt x="3339468" y="2418903"/>
                  <a:pt x="3365307" y="2500726"/>
                  <a:pt x="3371767" y="2564245"/>
                </a:cubicBezTo>
                <a:cubicBezTo>
                  <a:pt x="3378226" y="2627766"/>
                  <a:pt x="3343775" y="2811327"/>
                  <a:pt x="3317936" y="2849547"/>
                </a:cubicBezTo>
                <a:cubicBezTo>
                  <a:pt x="3292097" y="2887767"/>
                  <a:pt x="3217811" y="2977664"/>
                  <a:pt x="3183360" y="2994889"/>
                </a:cubicBezTo>
                <a:cubicBezTo>
                  <a:pt x="3148908" y="3012115"/>
                  <a:pt x="3050937" y="3013192"/>
                  <a:pt x="3038018" y="3016422"/>
                </a:cubicBezTo>
                <a:cubicBezTo>
                  <a:pt x="3025098" y="3019651"/>
                  <a:pt x="2986340" y="3060024"/>
                  <a:pt x="2973421" y="3064869"/>
                </a:cubicBezTo>
                <a:cubicBezTo>
                  <a:pt x="2960502" y="3069714"/>
                  <a:pt x="2828079" y="3066484"/>
                  <a:pt x="2817313" y="3070252"/>
                </a:cubicBezTo>
                <a:cubicBezTo>
                  <a:pt x="2806547" y="3074020"/>
                  <a:pt x="2801164" y="3091784"/>
                  <a:pt x="2801164" y="3091784"/>
                </a:cubicBezTo>
                <a:cubicBezTo>
                  <a:pt x="2801164" y="3091784"/>
                  <a:pt x="2845304" y="3501972"/>
                  <a:pt x="2849611" y="3608557"/>
                </a:cubicBezTo>
                <a:cubicBezTo>
                  <a:pt x="2853917" y="3715141"/>
                  <a:pt x="2901288" y="4362722"/>
                  <a:pt x="2887292" y="4378333"/>
                </a:cubicBezTo>
                <a:cubicBezTo>
                  <a:pt x="2873296" y="4393943"/>
                  <a:pt x="2817313" y="4405248"/>
                  <a:pt x="2817313" y="4405248"/>
                </a:cubicBezTo>
                <a:cubicBezTo>
                  <a:pt x="2817313" y="4405248"/>
                  <a:pt x="2848534" y="4515600"/>
                  <a:pt x="2838845" y="4625953"/>
                </a:cubicBezTo>
                <a:cubicBezTo>
                  <a:pt x="2829155" y="4736305"/>
                  <a:pt x="2816236" y="4964546"/>
                  <a:pt x="2811930" y="4997383"/>
                </a:cubicBezTo>
                <a:cubicBezTo>
                  <a:pt x="2807623" y="5030219"/>
                  <a:pt x="2807085" y="5049060"/>
                  <a:pt x="2822696" y="5088895"/>
                </a:cubicBezTo>
                <a:cubicBezTo>
                  <a:pt x="2838307" y="5128729"/>
                  <a:pt x="2818928" y="5298295"/>
                  <a:pt x="2817313" y="5336515"/>
                </a:cubicBezTo>
                <a:cubicBezTo>
                  <a:pt x="2815698" y="5374734"/>
                  <a:pt x="2808162" y="5423182"/>
                  <a:pt x="2817313" y="5433410"/>
                </a:cubicBezTo>
                <a:cubicBezTo>
                  <a:pt x="2826464" y="5443637"/>
                  <a:pt x="2878141" y="5585211"/>
                  <a:pt x="2871143" y="5616433"/>
                </a:cubicBezTo>
                <a:cubicBezTo>
                  <a:pt x="2864145" y="5647655"/>
                  <a:pt x="2845304" y="5662189"/>
                  <a:pt x="2854994" y="5691796"/>
                </a:cubicBezTo>
                <a:cubicBezTo>
                  <a:pt x="2864684" y="5721403"/>
                  <a:pt x="2924974" y="5891507"/>
                  <a:pt x="2930357" y="5998630"/>
                </a:cubicBezTo>
                <a:cubicBezTo>
                  <a:pt x="2935740" y="6105752"/>
                  <a:pt x="2940046" y="6180576"/>
                  <a:pt x="2941123" y="6203185"/>
                </a:cubicBezTo>
                <a:cubicBezTo>
                  <a:pt x="2942199" y="6225794"/>
                  <a:pt x="2957272" y="6321612"/>
                  <a:pt x="2957272" y="6321612"/>
                </a:cubicBezTo>
                <a:cubicBezTo>
                  <a:pt x="2957272" y="6321612"/>
                  <a:pt x="2330147" y="6331840"/>
                  <a:pt x="2327456" y="6321612"/>
                </a:cubicBezTo>
                <a:cubicBezTo>
                  <a:pt x="2286544" y="6170887"/>
                  <a:pt x="2289236" y="6151508"/>
                  <a:pt x="2268242" y="6079375"/>
                </a:cubicBezTo>
                <a:cubicBezTo>
                  <a:pt x="2247248" y="6007242"/>
                  <a:pt x="2241327" y="5982480"/>
                  <a:pt x="2241327" y="5901735"/>
                </a:cubicBezTo>
                <a:cubicBezTo>
                  <a:pt x="2241327" y="5820989"/>
                  <a:pt x="2232176" y="5613204"/>
                  <a:pt x="2192879" y="5444176"/>
                </a:cubicBezTo>
                <a:cubicBezTo>
                  <a:pt x="2153583" y="5275148"/>
                  <a:pt x="2098676" y="5168564"/>
                  <a:pt x="2079835" y="5061979"/>
                </a:cubicBezTo>
                <a:cubicBezTo>
                  <a:pt x="2060995" y="4955395"/>
                  <a:pt x="2030850" y="4846658"/>
                  <a:pt x="2030850" y="4846658"/>
                </a:cubicBezTo>
                <a:lnTo>
                  <a:pt x="1951181" y="4634027"/>
                </a:lnTo>
                <a:cubicBezTo>
                  <a:pt x="1951181" y="4634027"/>
                  <a:pt x="1906501" y="4819204"/>
                  <a:pt x="1901118" y="4841813"/>
                </a:cubicBezTo>
                <a:cubicBezTo>
                  <a:pt x="1895735" y="4864422"/>
                  <a:pt x="1871512" y="4917714"/>
                  <a:pt x="1859131" y="4975851"/>
                </a:cubicBezTo>
                <a:cubicBezTo>
                  <a:pt x="1826294" y="5135189"/>
                  <a:pt x="1797764" y="5476474"/>
                  <a:pt x="1799917" y="5557220"/>
                </a:cubicBezTo>
                <a:cubicBezTo>
                  <a:pt x="1802070" y="5637965"/>
                  <a:pt x="1792381" y="5869436"/>
                  <a:pt x="1783768" y="5950182"/>
                </a:cubicBezTo>
                <a:cubicBezTo>
                  <a:pt x="1775155" y="6030928"/>
                  <a:pt x="1773002" y="6321612"/>
                  <a:pt x="1773002" y="6321612"/>
                </a:cubicBezTo>
                <a:lnTo>
                  <a:pt x="1197016" y="6326995"/>
                </a:lnTo>
                <a:close/>
              </a:path>
            </a:pathLst>
          </a:custGeom>
          <a:solidFill>
            <a:srgbClr val="B1B3B3"/>
          </a:solidFill>
          <a:ln w="5383" cap="flat">
            <a:noFill/>
            <a:prstDash val="solid"/>
            <a:miter/>
          </a:ln>
        </p:spPr>
        <p:txBody>
          <a:bodyPr lIns="548640" tIns="0" bIns="1371600" rtlCol="0" anchor="ctr" anchorCtr="0"/>
          <a:lstStyle/>
          <a:p>
            <a:pPr algn="ctr"/>
            <a:r>
              <a:rPr lang="en-US" sz="1600" spc="0">
                <a:solidFill>
                  <a:srgbClr val="000000"/>
                </a:solidFill>
              </a:rPr>
              <a:t>This area reserved </a:t>
            </a:r>
          </a:p>
          <a:p>
            <a:pPr algn="ctr"/>
            <a:r>
              <a:rPr lang="en-US" sz="1600" spc="0">
                <a:solidFill>
                  <a:srgbClr val="000000"/>
                </a:solidFill>
              </a:rPr>
              <a:t>for speaker PIP</a:t>
            </a:r>
          </a:p>
        </p:txBody>
      </p:sp>
    </p:spTree>
    <p:extLst>
      <p:ext uri="{BB962C8B-B14F-4D97-AF65-F5344CB8AC3E}">
        <p14:creationId xmlns:p14="http://schemas.microsoft.com/office/powerpoint/2010/main" val="3185935149"/>
      </p:ext>
    </p:extLst>
  </p:cSld>
  <p:clrMapOvr>
    <a:masterClrMapping/>
  </p:clrMapOvr>
  <p:transition>
    <p:fade/>
  </p:transition>
  <p:extLst>
    <p:ext uri="{DCECCB84-F9BA-43D5-87BE-67443E8EF086}">
      <p15:sldGuideLst xmlns:p15="http://schemas.microsoft.com/office/powerpoint/2012/main">
        <p15:guide id="29" orient="horz" pos="1271">
          <p15:clr>
            <a:srgbClr val="5ACBF0"/>
          </p15:clr>
        </p15:guide>
        <p15:guide id="31" pos="4310">
          <p15:clr>
            <a:srgbClr val="5ACBF0"/>
          </p15:clr>
        </p15:guide>
        <p15:guide id="32" pos="4494">
          <p15:clr>
            <a:srgbClr val="5ACBF0"/>
          </p15:clr>
        </p15:guide>
        <p15:guide id="33" pos="5808">
          <p15:clr>
            <a:srgbClr val="5ACBF0"/>
          </p15:clr>
        </p15:guide>
        <p15:guide id="34" pos="5998">
          <p15:clr>
            <a:srgbClr val="5ACBF0"/>
          </p15:clr>
        </p15:guide>
        <p15:guide id="35" pos="3653">
          <p15:clr>
            <a:srgbClr val="A4A3A4"/>
          </p15:clr>
        </p15:guide>
        <p15:guide id="36" pos="5151">
          <p15:clr>
            <a:srgbClr val="A4A3A4"/>
          </p15:clr>
        </p15:guide>
        <p15:guide id="37" pos="6648">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Photo full bleed ">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4067176" y="0"/>
            <a:ext cx="8124824" cy="7616825"/>
          </a:xfrm>
          <a:blipFill>
            <a:blip r:embed="rId2" cstate="screen">
              <a:extLst>
                <a:ext uri="{28A0092B-C50C-407E-A947-70E740481C1C}">
                  <a14:useLocalDpi xmlns:a14="http://schemas.microsoft.com/office/drawing/2010/main"/>
                </a:ext>
              </a:extLst>
            </a:blip>
            <a:stretch>
              <a:fillRect/>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0329291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5" name="Picture Placeholder 7" descr="This photo is a 'placeholder' only. Drag or drop your photo here, or click and tap the center to insert a photo.">
            <a:extLst>
              <a:ext uri="{FF2B5EF4-FFF2-40B4-BE49-F238E27FC236}">
                <a16:creationId xmlns:a16="http://schemas.microsoft.com/office/drawing/2014/main" id="{654823FC-7088-4517-85E5-0A60EACE2DF2}"/>
              </a:ext>
            </a:extLst>
          </p:cNvPr>
          <p:cNvSpPr>
            <a:spLocks noGrp="1"/>
          </p:cNvSpPr>
          <p:nvPr>
            <p:ph type="pic" sz="quarter" idx="10" hasCustomPrompt="1"/>
          </p:nvPr>
        </p:nvSpPr>
        <p:spPr bwMode="ltGray">
          <a:xfrm>
            <a:off x="4067176" y="0"/>
            <a:ext cx="8124824" cy="7616825"/>
          </a:xfrm>
          <a:blipFill>
            <a:blip r:embed="rId2" cstate="screen">
              <a:extLst>
                <a:ext uri="{28A0092B-C50C-407E-A947-70E740481C1C}">
                  <a14:useLocalDpi xmlns:a14="http://schemas.microsoft.com/office/drawing/2010/main"/>
                </a:ext>
              </a:extLst>
            </a:blip>
            <a:stretch>
              <a:fillRect/>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4067177" y="4062307"/>
            <a:ext cx="8124823" cy="3554518"/>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lgn="ct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34940"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688338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full bleed middle title">
    <p:spTree>
      <p:nvGrpSpPr>
        <p:cNvPr id="1" name=""/>
        <p:cNvGrpSpPr/>
        <p:nvPr/>
      </p:nvGrpSpPr>
      <p:grpSpPr>
        <a:xfrm>
          <a:off x="0" y="0"/>
          <a:ext cx="0" cy="0"/>
          <a:chOff x="0" y="0"/>
          <a:chExt cx="0" cy="0"/>
        </a:xfrm>
      </p:grpSpPr>
      <p:sp>
        <p:nvSpPr>
          <p:cNvPr id="5" name="Picture Placeholder 7" descr="This photo is a 'placeholder' only. Drag or drop your photo here, or click and tap the center to insert a photo.">
            <a:extLst>
              <a:ext uri="{FF2B5EF4-FFF2-40B4-BE49-F238E27FC236}">
                <a16:creationId xmlns:a16="http://schemas.microsoft.com/office/drawing/2014/main" id="{BFAC203C-E743-43F3-8157-C986CD7901C9}"/>
              </a:ext>
            </a:extLst>
          </p:cNvPr>
          <p:cNvSpPr>
            <a:spLocks noGrp="1"/>
          </p:cNvSpPr>
          <p:nvPr>
            <p:ph type="pic" sz="quarter" idx="10" hasCustomPrompt="1"/>
          </p:nvPr>
        </p:nvSpPr>
        <p:spPr bwMode="ltGray">
          <a:xfrm>
            <a:off x="4067176" y="0"/>
            <a:ext cx="8124824" cy="7616825"/>
          </a:xfrm>
          <a:blipFill>
            <a:blip r:embed="rId2" cstate="screen">
              <a:extLst>
                <a:ext uri="{28A0092B-C50C-407E-A947-70E740481C1C}">
                  <a14:useLocalDpi xmlns:a14="http://schemas.microsoft.com/office/drawing/2010/main"/>
                </a:ext>
              </a:extLst>
            </a:blip>
            <a:stretch>
              <a:fillRect/>
            </a:stretch>
          </a:blipFill>
        </p:spPr>
        <p:txBody>
          <a:bodyPr wrap="none" bIns="173736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4067176" y="5094003"/>
            <a:ext cx="8124824" cy="2522822"/>
          </a:xfrm>
          <a:solidFill>
            <a:srgbClr val="000000">
              <a:alpha val="55000"/>
            </a:srgbClr>
          </a:solidFill>
        </p:spPr>
        <p:txBody>
          <a:bodyPr lIns="585216" tIns="585216" rIns="585216" bIns="585216" anchor="ctr" anchorCtr="0">
            <a:noAutofit/>
          </a:bodyPr>
          <a:lstStyle>
            <a:lvl1pPr algn="ct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330465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865688" y="6068274"/>
            <a:ext cx="6527798"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67176" y="0"/>
            <a:ext cx="8124825" cy="5077883"/>
          </a:xfrm>
          <a:blipFill>
            <a:blip r:embed="rId2" cstate="screen">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spcBef>
                <a:spcPts val="0"/>
              </a:spcBef>
              <a:buNone/>
              <a:defRPr lang="en-US" sz="1400" b="1" dirty="0">
                <a:solidFill>
                  <a:srgbClr val="000000"/>
                </a:solidFill>
              </a:defRPr>
            </a:lvl1pPr>
          </a:lstStyle>
          <a:p>
            <a:pPr marL="228600" lvl="0" indent="-228600" algn="ctr"/>
            <a:r>
              <a:rPr lang="en-US"/>
              <a:t>Drag &amp; drop your photo </a:t>
            </a:r>
            <a:br>
              <a:rPr lang="en-US"/>
            </a:br>
            <a:r>
              <a:rPr lang="en-US"/>
              <a:t>here or click or tap icon </a:t>
            </a:r>
            <a:br>
              <a:rPr lang="en-US"/>
            </a:br>
            <a:r>
              <a:rPr lang="en-US"/>
              <a:t>below 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498799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865688" y="992789"/>
            <a:ext cx="6522242"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64001" y="2538942"/>
            <a:ext cx="8125619" cy="5077883"/>
          </a:xfrm>
          <a:blipFill>
            <a:blip r:embed="rId2" cstate="screen">
              <a:extLst>
                <a:ext uri="{28A0092B-C50C-407E-A947-70E740481C1C}">
                  <a14:useLocalDpi xmlns:a14="http://schemas.microsoft.com/office/drawing/2010/main"/>
                </a:ext>
              </a:extLst>
            </a:blip>
            <a:stretch>
              <a:fillRect l="39"/>
            </a:stretch>
          </a:blipFill>
        </p:spPr>
        <p:txBody>
          <a:bodyPr vert="horz" wrap="square" lIns="0" tIns="1188720" rIns="0" bIns="0" rtlCol="0" anchor="t" anchorCtr="0">
            <a:noAutofit/>
          </a:bodyPr>
          <a:lstStyle>
            <a:lvl1pPr marL="91440" indent="0" algn="ctr">
              <a:spcBef>
                <a:spcPts val="0"/>
              </a:spcBef>
              <a:buNone/>
              <a:defRPr lang="en-US" sz="1400" b="1" dirty="0">
                <a:solidFill>
                  <a:srgbClr val="000000"/>
                </a:solidFill>
              </a:defRPr>
            </a:lvl1pPr>
          </a:lstStyle>
          <a:p>
            <a:pPr marL="228600" lvl="0" indent="-228600" algn="ctr"/>
            <a:r>
              <a:rPr lang="en-US"/>
              <a:t>Drag &amp; drop your photo </a:t>
            </a:r>
          </a:p>
          <a:p>
            <a:pPr marL="228600" lvl="0" indent="-228600" algn="ctr"/>
            <a:r>
              <a:rPr lang="en-US"/>
              <a:t>here or click or tap icon </a:t>
            </a:r>
          </a:p>
          <a:p>
            <a:pPr marL="228600" lvl="0" indent="-228600" algn="ctr"/>
            <a:r>
              <a:rPr lang="en-US"/>
              <a:t>below 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02818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0D0A4-1FFC-4038-A335-4888164DF802}"/>
              </a:ext>
            </a:extLst>
          </p:cNvPr>
          <p:cNvSpPr>
            <a:spLocks noGrp="1"/>
          </p:cNvSpPr>
          <p:nvPr>
            <p:ph type="title"/>
          </p:nvPr>
        </p:nvSpPr>
        <p:spPr>
          <a:xfrm>
            <a:off x="4865688" y="564209"/>
            <a:ext cx="6510337" cy="553998"/>
          </a:xfrm>
        </p:spPr>
        <p:txBody>
          <a:bodyP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DAE79831-D0DD-4629-9CB7-E6BFDBF0CDEB}"/>
              </a:ext>
            </a:extLst>
          </p:cNvPr>
          <p:cNvSpPr>
            <a:spLocks noGrp="1"/>
          </p:cNvSpPr>
          <p:nvPr>
            <p:ph type="pic" sz="quarter" idx="13" hasCustomPrompt="1"/>
          </p:nvPr>
        </p:nvSpPr>
        <p:spPr bwMode="ltGray">
          <a:xfrm>
            <a:off x="4865688" y="2249784"/>
            <a:ext cx="6510337" cy="3483428"/>
          </a:xfrm>
          <a:blipFill>
            <a:blip r:embed="rId2" cstate="screen">
              <a:extLst>
                <a:ext uri="{28A0092B-C50C-407E-A947-70E740481C1C}">
                  <a14:useLocalDpi xmlns:a14="http://schemas.microsoft.com/office/drawing/2010/main"/>
                </a:ext>
              </a:extLst>
            </a:blip>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65688" y="6107565"/>
            <a:ext cx="65103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2">
            <a:extLst>
              <a:ext uri="{FF2B5EF4-FFF2-40B4-BE49-F238E27FC236}">
                <a16:creationId xmlns:a16="http://schemas.microsoft.com/office/drawing/2014/main" id="{3EE7E89B-091E-47E5-9AB7-A2B1DDFFE8DD}"/>
              </a:ext>
            </a:extLst>
          </p:cNvPr>
          <p:cNvSpPr>
            <a:spLocks noChangeArrowheads="1"/>
          </p:cNvSpPr>
          <p:nvPr userDrawn="1"/>
        </p:nvSpPr>
        <p:spPr bwMode="auto">
          <a:xfrm>
            <a:off x="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800"/>
          </a:p>
        </p:txBody>
      </p:sp>
    </p:spTree>
    <p:extLst>
      <p:ext uri="{BB962C8B-B14F-4D97-AF65-F5344CB8AC3E}">
        <p14:creationId xmlns:p14="http://schemas.microsoft.com/office/powerpoint/2010/main" val="32738887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8" orient="horz" pos="34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nva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1FCCC54-767E-2D68-F43D-1435C5EAA1C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43206FD-81BC-6D4A-8912-1CA784A6D3A9}"/>
              </a:ext>
            </a:extLst>
          </p:cNvPr>
          <p:cNvSpPr>
            <a:spLocks noGrp="1"/>
          </p:cNvSpPr>
          <p:nvPr>
            <p:ph type="ftr" sz="quarter" idx="11"/>
          </p:nvPr>
        </p:nvSpPr>
        <p:spPr/>
        <p:txBody>
          <a:bodyPr/>
          <a:lstStyle/>
          <a:p>
            <a:pPr algn="ctr" defTabSz="274300"/>
            <a:r>
              <a:rPr lang="en-US"/>
              <a:t>Microsoft Confidential</a:t>
            </a:r>
          </a:p>
        </p:txBody>
      </p:sp>
      <p:sp>
        <p:nvSpPr>
          <p:cNvPr id="7" name="Slide Number Placeholder 6">
            <a:extLst>
              <a:ext uri="{FF2B5EF4-FFF2-40B4-BE49-F238E27FC236}">
                <a16:creationId xmlns:a16="http://schemas.microsoft.com/office/drawing/2014/main" id="{F1AB81F0-60F4-3781-95E8-C2C11CFF8788}"/>
              </a:ext>
            </a:extLst>
          </p:cNvPr>
          <p:cNvSpPr>
            <a:spLocks noGrp="1"/>
          </p:cNvSpPr>
          <p:nvPr>
            <p:ph type="sldNum" sz="quarter" idx="12"/>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38292610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F0D0A4-1FFC-4038-A335-4888164DF802}"/>
              </a:ext>
            </a:extLst>
          </p:cNvPr>
          <p:cNvSpPr>
            <a:spLocks noGrp="1"/>
          </p:cNvSpPr>
          <p:nvPr>
            <p:ph type="title"/>
          </p:nvPr>
        </p:nvSpPr>
        <p:spPr>
          <a:xfrm>
            <a:off x="4865688" y="568640"/>
            <a:ext cx="6510337" cy="553998"/>
          </a:xfrm>
        </p:spPr>
        <p:txBody>
          <a:bodyPr/>
          <a:lstStyle/>
          <a:p>
            <a:r>
              <a:rPr lang="en-US"/>
              <a:t>Click to edit Master title style</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10975A60-9AA6-4E49-9B39-A6A73A71E8C2}"/>
              </a:ext>
            </a:extLst>
          </p:cNvPr>
          <p:cNvSpPr>
            <a:spLocks noGrp="1"/>
          </p:cNvSpPr>
          <p:nvPr>
            <p:ph type="pic" sz="quarter" idx="19" hasCustomPrompt="1"/>
          </p:nvPr>
        </p:nvSpPr>
        <p:spPr bwMode="ltGray">
          <a:xfrm>
            <a:off x="4865688" y="2249784"/>
            <a:ext cx="3169984" cy="3483428"/>
          </a:xfrm>
          <a:blipFill>
            <a:blip r:embed="rId2" cstate="screen">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8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65688" y="6107565"/>
            <a:ext cx="3139566"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328280" y="2249784"/>
            <a:ext cx="3047746" cy="3483428"/>
          </a:xfrm>
          <a:blipFill>
            <a:blip r:embed="rId3" cstate="screen">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8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328278" y="6107565"/>
            <a:ext cx="3136392"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1454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5055">
          <p15:clr>
            <a:srgbClr val="5ACBF0"/>
          </p15:clr>
        </p15:guide>
        <p15:guide id="7" pos="5250">
          <p15:clr>
            <a:srgbClr val="5ACBF0"/>
          </p15:clr>
        </p15:guide>
        <p15:guide id="8" orient="horz" pos="346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4865688" y="993107"/>
            <a:ext cx="6510338" cy="553998"/>
          </a:xfrm>
        </p:spPr>
        <p:txBody>
          <a:bodyPr anchor="ctr"/>
          <a:lstStyle>
            <a:lvl1pPr algn="ctr">
              <a:defRPr/>
            </a:lvl1pPr>
          </a:lstStyle>
          <a:p>
            <a:r>
              <a:rPr lang="en-US"/>
              <a:t>Click to edit Master title style</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4067175" y="2538942"/>
            <a:ext cx="3977640" cy="3117820"/>
          </a:xfrm>
          <a:blipFill>
            <a:blip r:embed="rId2"/>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4652391" y="5924198"/>
            <a:ext cx="280720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8214360" y="2538942"/>
            <a:ext cx="3977640" cy="3117820"/>
          </a:xfrm>
          <a:blipFill>
            <a:blip r:embed="rId3"/>
            <a:stretch>
              <a:fillRect/>
            </a:stretch>
          </a:blipFill>
        </p:spPr>
        <p:txBody>
          <a:bodyPr lIns="0" tIns="0" rIns="0" bIns="82296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799576" y="5924197"/>
            <a:ext cx="280720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34697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6" pos="5175">
          <p15:clr>
            <a:srgbClr val="5ACBF0"/>
          </p15:clr>
        </p15:guide>
        <p15:guide id="12" pos="5543">
          <p15:clr>
            <a:srgbClr val="5ACBF0"/>
          </p15:clr>
        </p15:guide>
        <p15:guide id="13" orient="horz" pos="3360">
          <p15:clr>
            <a:srgbClr val="5ACBF0"/>
          </p15:clr>
        </p15:guide>
        <p15:guide id="14" orient="horz">
          <p15:clr>
            <a:srgbClr val="5ACBF0"/>
          </p15:clr>
        </p15:guide>
        <p15:guide id="15" pos="3878">
          <p15:clr>
            <a:srgbClr val="5ACBF0"/>
          </p15:clr>
        </p15:guide>
        <p15:guide id="16" pos="4763">
          <p15:clr>
            <a:srgbClr val="5ACBF0"/>
          </p15:clr>
        </p15:guide>
        <p15:guide id="17" pos="6427">
          <p15:clr>
            <a:srgbClr val="5ACBF0"/>
          </p15:clr>
        </p15:guide>
        <p15:guide id="18" pos="506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4865688" y="996632"/>
            <a:ext cx="6510338"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694748" y="2538942"/>
            <a:ext cx="2016081" cy="2239157"/>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4694748" y="5118437"/>
            <a:ext cx="2016081"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7110965" y="2538942"/>
            <a:ext cx="2016081" cy="2239157"/>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7110965" y="5118437"/>
            <a:ext cx="2016081"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526144" y="2538942"/>
            <a:ext cx="2016081" cy="2239157"/>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524841" y="5118437"/>
            <a:ext cx="2018686"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79131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903">
          <p15:clr>
            <a:srgbClr val="5ACBF0"/>
          </p15:clr>
        </p15:guide>
        <p15:guide id="12" orient="horz" pos="1440">
          <p15:clr>
            <a:srgbClr val="5ACBF0"/>
          </p15:clr>
        </p15:guide>
        <p15:guide id="14" orient="horz" pos="2717">
          <p15:clr>
            <a:srgbClr val="5ACBF0"/>
          </p15:clr>
        </p15:guide>
        <p15:guide id="15" pos="4268">
          <p15:clr>
            <a:srgbClr val="5ACBF0"/>
          </p15:clr>
        </p15:guide>
        <p15:guide id="16" pos="4521">
          <p15:clr>
            <a:srgbClr val="5ACBF0"/>
          </p15:clr>
        </p15:guide>
        <p15:guide id="17" pos="5790">
          <p15:clr>
            <a:srgbClr val="5ACBF0"/>
          </p15:clr>
        </p15:guide>
        <p15:guide id="18" pos="604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6" name="Picture Placeholder" descr="This photo is a 'placeholder' only. Drag or drop your photo here, or click and tap the center to insert a photo.">
            <a:extLst>
              <a:ext uri="{FF2B5EF4-FFF2-40B4-BE49-F238E27FC236}">
                <a16:creationId xmlns:a16="http://schemas.microsoft.com/office/drawing/2014/main" id="{EFBECFBE-DDD5-48D2-A1C5-AC2FFFDFD979}"/>
              </a:ext>
            </a:extLst>
          </p:cNvPr>
          <p:cNvSpPr>
            <a:spLocks noGrp="1"/>
          </p:cNvSpPr>
          <p:nvPr>
            <p:ph type="pic" sz="quarter" idx="13" hasCustomPrompt="1"/>
          </p:nvPr>
        </p:nvSpPr>
        <p:spPr bwMode="ltGray">
          <a:xfrm>
            <a:off x="4067175" y="0"/>
            <a:ext cx="4069080" cy="3808411"/>
          </a:xfrm>
          <a:blipFill>
            <a:blip r:embed="rId2" cstate="screen">
              <a:extLst>
                <a:ext uri="{28A0092B-C50C-407E-A947-70E740481C1C}">
                  <a14:useLocalDpi xmlns:a14="http://schemas.microsoft.com/office/drawing/2010/main"/>
                </a:ext>
              </a:extLst>
            </a:blip>
            <a:stretch>
              <a:fillRect r="47"/>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8884108A-545E-44D2-8C60-4CD4A2158D79}"/>
              </a:ext>
            </a:extLst>
          </p:cNvPr>
          <p:cNvSpPr>
            <a:spLocks noGrp="1"/>
          </p:cNvSpPr>
          <p:nvPr>
            <p:ph type="pic" sz="quarter" idx="15" hasCustomPrompt="1"/>
          </p:nvPr>
        </p:nvSpPr>
        <p:spPr bwMode="ltGray">
          <a:xfrm>
            <a:off x="4067175" y="3808413"/>
            <a:ext cx="4069080" cy="3808414"/>
          </a:xfrm>
          <a:blipFill>
            <a:blip r:embed="rId3"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12AC17E3-EF12-403C-B7D3-16F65CA2C9A0}"/>
              </a:ext>
            </a:extLst>
          </p:cNvPr>
          <p:cNvSpPr>
            <a:spLocks noGrp="1"/>
          </p:cNvSpPr>
          <p:nvPr>
            <p:ph type="pic" sz="quarter" idx="14" hasCustomPrompt="1"/>
          </p:nvPr>
        </p:nvSpPr>
        <p:spPr bwMode="ltGray">
          <a:xfrm>
            <a:off x="8122920" y="0"/>
            <a:ext cx="4069080" cy="3808413"/>
          </a:xfr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01C3D732-9453-4E35-8694-56997FDE82CF}"/>
              </a:ext>
            </a:extLst>
          </p:cNvPr>
          <p:cNvSpPr>
            <a:spLocks noGrp="1"/>
          </p:cNvSpPr>
          <p:nvPr>
            <p:ph type="pic" sz="quarter" idx="19" hasCustomPrompt="1"/>
          </p:nvPr>
        </p:nvSpPr>
        <p:spPr bwMode="ltGray">
          <a:xfrm>
            <a:off x="8122920" y="3808411"/>
            <a:ext cx="4069080" cy="3808415"/>
          </a:xfrm>
          <a:blipFill>
            <a:blip r:embed="rId5"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8301207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65688" y="2565388"/>
            <a:ext cx="2337424" cy="492443"/>
          </a:xfrm>
        </p:spPr>
        <p:txBody>
          <a:bodyPr anchor="t"/>
          <a:lstStyle>
            <a:lvl1pPr>
              <a:defRPr sz="3200">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7497764" y="2565388"/>
            <a:ext cx="3878262" cy="738664"/>
          </a:xfrm>
        </p:spPr>
        <p:txBody>
          <a:bodyPr anchor="t"/>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865689" y="2242732"/>
            <a:ext cx="2339467"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flipV="1">
            <a:off x="7496175" y="2243733"/>
            <a:ext cx="3879850" cy="1663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06136"/>
      </p:ext>
    </p:extLst>
  </p:cSld>
  <p:clrMapOvr>
    <a:masterClrMapping/>
  </p:clrMapOvr>
  <p:transition>
    <p:fade/>
  </p:transition>
  <p:extLst>
    <p:ext uri="{DCECCB84-F9BA-43D5-87BE-67443E8EF086}">
      <p15:sldGuideLst xmlns:p15="http://schemas.microsoft.com/office/powerpoint/2012/main">
        <p15:guide id="29" orient="horz" pos="1272">
          <p15:clr>
            <a:srgbClr val="5ACBF0"/>
          </p15:clr>
        </p15:guide>
        <p15:guide id="30" pos="4536">
          <p15:clr>
            <a:srgbClr val="5ACBF0"/>
          </p15:clr>
        </p15:guide>
        <p15:guide id="32" orient="horz" pos="1455">
          <p15:clr>
            <a:srgbClr val="5ACBF0"/>
          </p15:clr>
        </p15:guide>
        <p15:guide id="33" pos="472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65688" y="3560428"/>
            <a:ext cx="2336800" cy="492443"/>
          </a:xfrm>
        </p:spPr>
        <p:txBody>
          <a:bodyPr anchor="ctr"/>
          <a:lstStyle>
            <a:lvl1pPr>
              <a:defRPr sz="3200"/>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7491413" y="3437317"/>
            <a:ext cx="3884612" cy="738664"/>
          </a:xfrm>
        </p:spPr>
        <p:txBody>
          <a:bodyPr anchor="ctr"/>
          <a:lstStyle>
            <a:lvl1pPr marL="231775" indent="-231775">
              <a:spcAft>
                <a:spcPts val="600"/>
              </a:spcAft>
              <a:buFont typeface="Wingdings" panose="05000000000000000000" pitchFamily="2" charset="2"/>
              <a:buChar char=""/>
              <a:defRPr sz="24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7346950" y="2824049"/>
            <a:ext cx="0" cy="1890101"/>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2" y="-226510"/>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7177493"/>
      </p:ext>
    </p:extLst>
  </p:cSld>
  <p:clrMapOvr>
    <a:masterClrMapping/>
  </p:clrMapOvr>
  <p:transition>
    <p:fade/>
  </p:transition>
  <p:extLst>
    <p:ext uri="{DCECCB84-F9BA-43D5-87BE-67443E8EF086}">
      <p15:sldGuideLst xmlns:p15="http://schemas.microsoft.com/office/powerpoint/2012/main">
        <p15:guide id="13" pos="4719">
          <p15:clr>
            <a:srgbClr val="5ACBF0"/>
          </p15:clr>
        </p15:guide>
        <p15:guide id="29" orient="horz" pos="2160">
          <p15:clr>
            <a:srgbClr val="5ACBF0"/>
          </p15:clr>
        </p15:guide>
        <p15:guide id="30" pos="4537">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4067175" y="0"/>
            <a:ext cx="8124825" cy="7616825"/>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4067175" y="0"/>
            <a:ext cx="3788358"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865688" y="788834"/>
            <a:ext cx="6510337"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54567437"/>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a:xfrm>
            <a:off x="4865688" y="538437"/>
            <a:ext cx="6510337" cy="553998"/>
          </a:xfrm>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4068762" y="1595655"/>
            <a:ext cx="8123238" cy="602117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4067175" y="1595655"/>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865688" y="2331595"/>
            <a:ext cx="6510338"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0174296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865688" y="507788"/>
            <a:ext cx="6510337" cy="553998"/>
          </a:xfrm>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865688" y="1366854"/>
            <a:ext cx="6510338"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4067176" y="3139956"/>
            <a:ext cx="8124825" cy="447686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4067176" y="3139956"/>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865688" y="3877516"/>
            <a:ext cx="6510337" cy="338554"/>
          </a:xfrm>
        </p:spPr>
        <p:txBody>
          <a:bodyPr/>
          <a:lstStyle>
            <a:lvl1pPr marL="0" indent="0">
              <a:buNone/>
              <a:tabLst/>
              <a:defRPr sz="22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20095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4067176" y="0"/>
            <a:ext cx="8124825" cy="4476869"/>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4865735" y="4692022"/>
            <a:ext cx="6513082"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4067176"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4865688" y="733592"/>
            <a:ext cx="6510337" cy="338554"/>
          </a:xfrm>
        </p:spPr>
        <p:txBody>
          <a:bodyPr/>
          <a:lstStyle>
            <a:lvl1pPr marL="0" indent="0">
              <a:buNone/>
              <a:tabLst/>
              <a:defRPr sz="22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4865688" y="5549360"/>
            <a:ext cx="6510337" cy="307777"/>
          </a:xfrm>
        </p:spPr>
        <p:txBody>
          <a:bodyPr wrap="square">
            <a:spAutoFit/>
          </a:bodyPr>
          <a:lstStyle>
            <a:lvl1pPr marL="0" indent="0">
              <a:spcBef>
                <a:spcPts val="600"/>
              </a:spcBef>
              <a:spcAft>
                <a:spcPts val="0"/>
              </a:spcAft>
              <a:buNone/>
              <a:defRPr sz="20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431110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cen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8218B-3403-4677-AAF3-5E89EF81810B}"/>
              </a:ext>
            </a:extLst>
          </p:cNvPr>
          <p:cNvSpPr/>
          <p:nvPr userDrawn="1"/>
        </p:nvSpPr>
        <p:spPr>
          <a:xfrm>
            <a:off x="-1" y="0"/>
            <a:ext cx="12188952" cy="101558"/>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100"/>
          </a:p>
        </p:txBody>
      </p:sp>
      <p:sp>
        <p:nvSpPr>
          <p:cNvPr id="7" name="Text Placeholder 6"/>
          <p:cNvSpPr>
            <a:spLocks noGrp="1"/>
          </p:cNvSpPr>
          <p:nvPr>
            <p:ph type="body" sz="quarter" idx="10"/>
          </p:nvPr>
        </p:nvSpPr>
        <p:spPr>
          <a:xfrm>
            <a:off x="0"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buNone/>
              <a:defRPr lang="en-US" sz="2400" cap="all" spc="200" baseline="0" dirty="0">
                <a:solidFill>
                  <a:schemeClr val="tx1"/>
                </a:solidFill>
                <a:latin typeface="+mn-lt"/>
              </a:defRPr>
            </a:lvl1pPr>
          </a:lstStyle>
          <a:p>
            <a:pPr marL="0" lvl="0"/>
            <a:endParaRPr lang="en-US"/>
          </a:p>
        </p:txBody>
      </p:sp>
      <p:sp>
        <p:nvSpPr>
          <p:cNvPr id="4" name="Text Placeholder 6"/>
          <p:cNvSpPr>
            <a:spLocks noGrp="1"/>
          </p:cNvSpPr>
          <p:nvPr>
            <p:ph type="body" sz="quarter" idx="11"/>
          </p:nvPr>
        </p:nvSpPr>
        <p:spPr>
          <a:xfrm>
            <a:off x="6102096"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lgn="r">
              <a:buNone/>
              <a:defRPr lang="en-US" sz="1400" cap="all" spc="200" baseline="0" dirty="0">
                <a:solidFill>
                  <a:schemeClr val="tx1"/>
                </a:solidFill>
                <a:latin typeface="+mn-lt"/>
              </a:defRPr>
            </a:lvl1pPr>
          </a:lstStyle>
          <a:p>
            <a:pPr marL="0" lvl="0"/>
            <a:endParaRPr lang="en-US"/>
          </a:p>
        </p:txBody>
      </p:sp>
      <p:sp>
        <p:nvSpPr>
          <p:cNvPr id="8" name="Date Placeholder 7">
            <a:extLst>
              <a:ext uri="{FF2B5EF4-FFF2-40B4-BE49-F238E27FC236}">
                <a16:creationId xmlns:a16="http://schemas.microsoft.com/office/drawing/2014/main" id="{3948E3B9-FC75-4D2F-FC37-8ED5C9DD20C5}"/>
              </a:ext>
            </a:extLst>
          </p:cNvPr>
          <p:cNvSpPr>
            <a:spLocks noGrp="1"/>
          </p:cNvSpPr>
          <p:nvPr>
            <p:ph type="dt" sz="half" idx="12"/>
          </p:nvPr>
        </p:nvSpPr>
        <p:spPr/>
        <p:txBody>
          <a:bodyPr/>
          <a:lstStyle/>
          <a:p>
            <a:endParaRPr lang="en-US"/>
          </a:p>
        </p:txBody>
      </p:sp>
      <p:sp>
        <p:nvSpPr>
          <p:cNvPr id="9" name="Footer Placeholder 8">
            <a:extLst>
              <a:ext uri="{FF2B5EF4-FFF2-40B4-BE49-F238E27FC236}">
                <a16:creationId xmlns:a16="http://schemas.microsoft.com/office/drawing/2014/main" id="{AB183ADC-A306-4C8A-2BFC-F2FCE0155E87}"/>
              </a:ext>
            </a:extLst>
          </p:cNvPr>
          <p:cNvSpPr>
            <a:spLocks noGrp="1"/>
          </p:cNvSpPr>
          <p:nvPr>
            <p:ph type="ftr" sz="quarter" idx="13"/>
          </p:nvPr>
        </p:nvSpPr>
        <p:spPr/>
        <p:txBody>
          <a:bodyPr/>
          <a:lstStyle/>
          <a:p>
            <a:pPr algn="ctr" defTabSz="274300"/>
            <a:r>
              <a:rPr lang="en-US"/>
              <a:t>Microsoft Confidential</a:t>
            </a:r>
          </a:p>
        </p:txBody>
      </p:sp>
      <p:sp>
        <p:nvSpPr>
          <p:cNvPr id="10" name="Slide Number Placeholder 9">
            <a:extLst>
              <a:ext uri="{FF2B5EF4-FFF2-40B4-BE49-F238E27FC236}">
                <a16:creationId xmlns:a16="http://schemas.microsoft.com/office/drawing/2014/main" id="{66E9599F-AF06-A809-7809-34CEA1DB8D23}"/>
              </a:ext>
            </a:extLst>
          </p:cNvPr>
          <p:cNvSpPr>
            <a:spLocks noGrp="1"/>
          </p:cNvSpPr>
          <p:nvPr>
            <p:ph type="sldNum" sz="quarter" idx="14"/>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6517776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8CC5D7-4ABF-D493-55B6-1AFFD3F940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573"/>
          <a:stretch/>
        </p:blipFill>
        <p:spPr>
          <a:xfrm>
            <a:off x="9701694" y="764"/>
            <a:ext cx="2490306" cy="7615295"/>
          </a:xfrm>
          <a:prstGeom prst="rect">
            <a:avLst/>
          </a:prstGeom>
        </p:spPr>
      </p:pic>
      <p:sp>
        <p:nvSpPr>
          <p:cNvPr id="2" name="Title 1"/>
          <p:cNvSpPr>
            <a:spLocks noGrp="1"/>
          </p:cNvSpPr>
          <p:nvPr>
            <p:ph type="title" hasCustomPrompt="1"/>
          </p:nvPr>
        </p:nvSpPr>
        <p:spPr>
          <a:xfrm>
            <a:off x="4865688" y="3367912"/>
            <a:ext cx="5573712"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865688" y="4416702"/>
            <a:ext cx="557371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8231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8" y="3367912"/>
            <a:ext cx="5573712"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865688" y="4416702"/>
            <a:ext cx="557371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82400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2A446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51208-04F9-B88A-0DAF-BB6408D8DF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13897" y="0"/>
            <a:ext cx="1378104" cy="7616825"/>
          </a:xfrm>
          <a:prstGeom prst="rect">
            <a:avLst/>
          </a:prstGeom>
        </p:spPr>
      </p:pic>
      <p:sp>
        <p:nvSpPr>
          <p:cNvPr id="2" name="Title 1"/>
          <p:cNvSpPr>
            <a:spLocks noGrp="1"/>
          </p:cNvSpPr>
          <p:nvPr>
            <p:ph type="title" hasCustomPrompt="1"/>
          </p:nvPr>
        </p:nvSpPr>
        <p:spPr>
          <a:xfrm>
            <a:off x="4865688" y="3371484"/>
            <a:ext cx="5573712"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21289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576">
          <p15:clr>
            <a:srgbClr val="5ACBF0"/>
          </p15:clr>
        </p15:guide>
        <p15:guide id="3" orient="horz" pos="191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689" y="3371484"/>
            <a:ext cx="5611811"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64071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600">
          <p15:clr>
            <a:srgbClr val="5ACBF0"/>
          </p15:clr>
        </p15:guide>
        <p15:guide id="3" orient="horz" pos="191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012201"/>
      </p:ext>
    </p:extLst>
  </p:cSld>
  <p:clrMapOvr>
    <a:masterClrMapping/>
  </p:clrMapOvr>
  <p:transition>
    <p:fade/>
  </p:transition>
  <p:extLst>
    <p:ext uri="{DCECCB84-F9BA-43D5-87BE-67443E8EF086}">
      <p15:sldGuideLst xmlns:p15="http://schemas.microsoft.com/office/powerpoint/2012/main">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 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21754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48">
          <p15:clr>
            <a:srgbClr val="A4A3A4"/>
          </p15:clr>
        </p15:guide>
        <p15:guide id="36" pos="5151">
          <p15:clr>
            <a:srgbClr val="A4A3A4"/>
          </p15:clr>
        </p15:guide>
        <p15:guide id="37" pos="6652">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854973"/>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650604"/>
            <a:ext cx="1366245" cy="324985"/>
          </a:xfrm>
          <a:prstGeom prst="rect">
            <a:avLst/>
          </a:prstGeom>
        </p:spPr>
      </p:pic>
      <p:pic>
        <p:nvPicPr>
          <p:cNvPr id="3" name="Graphic 2">
            <a:extLst>
              <a:ext uri="{FF2B5EF4-FFF2-40B4-BE49-F238E27FC236}">
                <a16:creationId xmlns:a16="http://schemas.microsoft.com/office/drawing/2014/main" id="{8873A86B-5B95-DE2D-C214-9EAEB16FB8B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5400000">
            <a:off x="9130507" y="3122613"/>
            <a:ext cx="7616825" cy="1371600"/>
          </a:xfrm>
          <a:prstGeom prst="rect">
            <a:avLst/>
          </a:prstGeom>
        </p:spPr>
      </p:pic>
    </p:spTree>
    <p:extLst>
      <p:ext uri="{BB962C8B-B14F-4D97-AF65-F5344CB8AC3E}">
        <p14:creationId xmlns:p14="http://schemas.microsoft.com/office/powerpoint/2010/main" val="14424185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4201" y="507788"/>
            <a:ext cx="11025188" cy="553998"/>
          </a:xfrm>
        </p:spPr>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595656"/>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962696"/>
            <a:ext cx="12192001" cy="654131"/>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28461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709169-5233-4295-9EB1-5A53B708F54B}"/>
              </a:ext>
            </a:extLst>
          </p:cNvPr>
          <p:cNvSpPr/>
          <p:nvPr userDrawn="1"/>
        </p:nvSpPr>
        <p:spPr>
          <a:xfrm>
            <a:off x="-1" y="0"/>
            <a:ext cx="12188952" cy="101558"/>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100"/>
          </a:p>
        </p:txBody>
      </p:sp>
      <p:sp>
        <p:nvSpPr>
          <p:cNvPr id="7" name="Text Placeholder 6"/>
          <p:cNvSpPr>
            <a:spLocks noGrp="1"/>
          </p:cNvSpPr>
          <p:nvPr>
            <p:ph type="body" sz="quarter" idx="10"/>
          </p:nvPr>
        </p:nvSpPr>
        <p:spPr>
          <a:xfrm>
            <a:off x="0"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buNone/>
              <a:defRPr lang="en-US" sz="2400" cap="all" spc="200" baseline="0" dirty="0">
                <a:solidFill>
                  <a:schemeClr val="tx1"/>
                </a:solidFill>
                <a:latin typeface="+mn-lt"/>
              </a:defRPr>
            </a:lvl1pPr>
          </a:lstStyle>
          <a:p>
            <a:pPr marL="0" lvl="0"/>
            <a:endParaRPr lang="en-US"/>
          </a:p>
        </p:txBody>
      </p:sp>
      <p:sp>
        <p:nvSpPr>
          <p:cNvPr id="4" name="Text Placeholder 6"/>
          <p:cNvSpPr>
            <a:spLocks noGrp="1"/>
          </p:cNvSpPr>
          <p:nvPr>
            <p:ph type="body" sz="quarter" idx="11"/>
          </p:nvPr>
        </p:nvSpPr>
        <p:spPr>
          <a:xfrm>
            <a:off x="6102096"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lgn="r">
              <a:buNone/>
              <a:defRPr lang="en-US" sz="1400" cap="all" spc="200" baseline="0" dirty="0">
                <a:solidFill>
                  <a:schemeClr val="tx1"/>
                </a:solidFill>
                <a:latin typeface="+mn-lt"/>
              </a:defRPr>
            </a:lvl1pPr>
          </a:lstStyle>
          <a:p>
            <a:pPr marL="0" lvl="0"/>
            <a:endParaRPr lang="en-US"/>
          </a:p>
        </p:txBody>
      </p:sp>
      <p:sp>
        <p:nvSpPr>
          <p:cNvPr id="8" name="Date Placeholder 7">
            <a:extLst>
              <a:ext uri="{FF2B5EF4-FFF2-40B4-BE49-F238E27FC236}">
                <a16:creationId xmlns:a16="http://schemas.microsoft.com/office/drawing/2014/main" id="{E6E0BFF9-41F2-E469-1C16-C15946605857}"/>
              </a:ext>
            </a:extLst>
          </p:cNvPr>
          <p:cNvSpPr>
            <a:spLocks noGrp="1"/>
          </p:cNvSpPr>
          <p:nvPr>
            <p:ph type="dt" sz="half" idx="12"/>
          </p:nvPr>
        </p:nvSpPr>
        <p:spPr/>
        <p:txBody>
          <a:bodyPr/>
          <a:lstStyle/>
          <a:p>
            <a:endParaRPr lang="en-US"/>
          </a:p>
        </p:txBody>
      </p:sp>
      <p:sp>
        <p:nvSpPr>
          <p:cNvPr id="9" name="Footer Placeholder 8">
            <a:extLst>
              <a:ext uri="{FF2B5EF4-FFF2-40B4-BE49-F238E27FC236}">
                <a16:creationId xmlns:a16="http://schemas.microsoft.com/office/drawing/2014/main" id="{D8AB3AE5-9A25-B8EE-90C1-7C4EA7B0E513}"/>
              </a:ext>
            </a:extLst>
          </p:cNvPr>
          <p:cNvSpPr>
            <a:spLocks noGrp="1"/>
          </p:cNvSpPr>
          <p:nvPr>
            <p:ph type="ftr" sz="quarter" idx="13"/>
          </p:nvPr>
        </p:nvSpPr>
        <p:spPr/>
        <p:txBody>
          <a:bodyPr/>
          <a:lstStyle/>
          <a:p>
            <a:pPr algn="ctr" defTabSz="274300"/>
            <a:r>
              <a:rPr lang="en-US"/>
              <a:t>Microsoft Confidential</a:t>
            </a:r>
          </a:p>
        </p:txBody>
      </p:sp>
      <p:sp>
        <p:nvSpPr>
          <p:cNvPr id="10" name="Slide Number Placeholder 9">
            <a:extLst>
              <a:ext uri="{FF2B5EF4-FFF2-40B4-BE49-F238E27FC236}">
                <a16:creationId xmlns:a16="http://schemas.microsoft.com/office/drawing/2014/main" id="{3D20E3AB-44ED-0852-8757-821A6A9AEC1D}"/>
              </a:ext>
            </a:extLst>
          </p:cNvPr>
          <p:cNvSpPr>
            <a:spLocks noGrp="1"/>
          </p:cNvSpPr>
          <p:nvPr>
            <p:ph type="sldNum" sz="quarter" idx="14"/>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1830370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01CE20-D96F-4376-98F8-2281FE69290F}"/>
              </a:ext>
            </a:extLst>
          </p:cNvPr>
          <p:cNvSpPr/>
          <p:nvPr userDrawn="1"/>
        </p:nvSpPr>
        <p:spPr>
          <a:xfrm>
            <a:off x="-1" y="0"/>
            <a:ext cx="12188952" cy="101558"/>
          </a:xfrm>
          <a:prstGeom prst="rect">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100"/>
          </a:p>
        </p:txBody>
      </p:sp>
      <p:sp>
        <p:nvSpPr>
          <p:cNvPr id="7" name="Text Placeholder 6"/>
          <p:cNvSpPr>
            <a:spLocks noGrp="1"/>
          </p:cNvSpPr>
          <p:nvPr>
            <p:ph type="body" sz="quarter" idx="10"/>
          </p:nvPr>
        </p:nvSpPr>
        <p:spPr>
          <a:xfrm>
            <a:off x="0"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buNone/>
              <a:defRPr lang="en-US" sz="2400" cap="all" spc="200" baseline="0" dirty="0">
                <a:solidFill>
                  <a:schemeClr val="tx1"/>
                </a:solidFill>
                <a:latin typeface="+mn-lt"/>
              </a:defRPr>
            </a:lvl1pPr>
          </a:lstStyle>
          <a:p>
            <a:pPr marL="0" lvl="0"/>
            <a:endParaRPr lang="en-US"/>
          </a:p>
        </p:txBody>
      </p:sp>
      <p:sp>
        <p:nvSpPr>
          <p:cNvPr id="4" name="Text Placeholder 6"/>
          <p:cNvSpPr>
            <a:spLocks noGrp="1"/>
          </p:cNvSpPr>
          <p:nvPr>
            <p:ph type="body" sz="quarter" idx="11"/>
          </p:nvPr>
        </p:nvSpPr>
        <p:spPr>
          <a:xfrm>
            <a:off x="6102096"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lgn="r">
              <a:buNone/>
              <a:defRPr lang="en-US" sz="1400" cap="all" spc="200" baseline="0" dirty="0">
                <a:solidFill>
                  <a:schemeClr val="tx1"/>
                </a:solidFill>
                <a:latin typeface="+mn-lt"/>
              </a:defRPr>
            </a:lvl1pPr>
          </a:lstStyle>
          <a:p>
            <a:pPr marL="0" lvl="0"/>
            <a:endParaRPr lang="en-US"/>
          </a:p>
        </p:txBody>
      </p:sp>
      <p:sp>
        <p:nvSpPr>
          <p:cNvPr id="8" name="Date Placeholder 7">
            <a:extLst>
              <a:ext uri="{FF2B5EF4-FFF2-40B4-BE49-F238E27FC236}">
                <a16:creationId xmlns:a16="http://schemas.microsoft.com/office/drawing/2014/main" id="{2743C9D9-B329-14D2-EB51-666A219F7B39}"/>
              </a:ext>
            </a:extLst>
          </p:cNvPr>
          <p:cNvSpPr>
            <a:spLocks noGrp="1"/>
          </p:cNvSpPr>
          <p:nvPr>
            <p:ph type="dt" sz="half" idx="12"/>
          </p:nvPr>
        </p:nvSpPr>
        <p:spPr/>
        <p:txBody>
          <a:bodyPr/>
          <a:lstStyle/>
          <a:p>
            <a:endParaRPr lang="en-US"/>
          </a:p>
        </p:txBody>
      </p:sp>
      <p:sp>
        <p:nvSpPr>
          <p:cNvPr id="9" name="Footer Placeholder 8">
            <a:extLst>
              <a:ext uri="{FF2B5EF4-FFF2-40B4-BE49-F238E27FC236}">
                <a16:creationId xmlns:a16="http://schemas.microsoft.com/office/drawing/2014/main" id="{B34F1A04-5DCB-06BC-8AA0-5551F42BF74A}"/>
              </a:ext>
            </a:extLst>
          </p:cNvPr>
          <p:cNvSpPr>
            <a:spLocks noGrp="1"/>
          </p:cNvSpPr>
          <p:nvPr>
            <p:ph type="ftr" sz="quarter" idx="13"/>
          </p:nvPr>
        </p:nvSpPr>
        <p:spPr/>
        <p:txBody>
          <a:bodyPr/>
          <a:lstStyle/>
          <a:p>
            <a:pPr algn="ctr" defTabSz="274300"/>
            <a:r>
              <a:rPr lang="en-US"/>
              <a:t>Microsoft Confidential</a:t>
            </a:r>
          </a:p>
        </p:txBody>
      </p:sp>
      <p:sp>
        <p:nvSpPr>
          <p:cNvPr id="10" name="Slide Number Placeholder 9">
            <a:extLst>
              <a:ext uri="{FF2B5EF4-FFF2-40B4-BE49-F238E27FC236}">
                <a16:creationId xmlns:a16="http://schemas.microsoft.com/office/drawing/2014/main" id="{630F7B33-3DAC-2691-D9E2-40CD2B2ED437}"/>
              </a:ext>
            </a:extLst>
          </p:cNvPr>
          <p:cNvSpPr>
            <a:spLocks noGrp="1"/>
          </p:cNvSpPr>
          <p:nvPr>
            <p:ph type="sldNum" sz="quarter" idx="14"/>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141510327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4E166-C5E1-4C1B-973C-53A42BFE7AC4}"/>
              </a:ext>
            </a:extLst>
          </p:cNvPr>
          <p:cNvSpPr/>
          <p:nvPr userDrawn="1"/>
        </p:nvSpPr>
        <p:spPr>
          <a:xfrm>
            <a:off x="-1" y="0"/>
            <a:ext cx="12188952" cy="101558"/>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100"/>
          </a:p>
        </p:txBody>
      </p:sp>
      <p:sp>
        <p:nvSpPr>
          <p:cNvPr id="7" name="Text Placeholder 6"/>
          <p:cNvSpPr>
            <a:spLocks noGrp="1"/>
          </p:cNvSpPr>
          <p:nvPr>
            <p:ph type="body" sz="quarter" idx="10"/>
          </p:nvPr>
        </p:nvSpPr>
        <p:spPr>
          <a:xfrm>
            <a:off x="0"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buNone/>
              <a:defRPr lang="en-US" sz="2400" cap="all" spc="200" baseline="0" dirty="0">
                <a:solidFill>
                  <a:schemeClr val="tx1"/>
                </a:solidFill>
                <a:latin typeface="+mn-lt"/>
              </a:defRPr>
            </a:lvl1pPr>
          </a:lstStyle>
          <a:p>
            <a:pPr marL="0" lvl="0"/>
            <a:endParaRPr lang="en-US"/>
          </a:p>
        </p:txBody>
      </p:sp>
      <p:sp>
        <p:nvSpPr>
          <p:cNvPr id="4" name="Text Placeholder 6"/>
          <p:cNvSpPr>
            <a:spLocks noGrp="1"/>
          </p:cNvSpPr>
          <p:nvPr>
            <p:ph type="body" sz="quarter" idx="11"/>
          </p:nvPr>
        </p:nvSpPr>
        <p:spPr>
          <a:xfrm>
            <a:off x="6102096" y="101558"/>
            <a:ext cx="6089904" cy="1015577"/>
          </a:xfr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lvl1pPr marL="0" indent="0" algn="r">
              <a:buNone/>
              <a:defRPr lang="en-US" sz="1400" cap="all" spc="200" baseline="0" dirty="0">
                <a:solidFill>
                  <a:schemeClr val="tx1"/>
                </a:solidFill>
                <a:latin typeface="+mn-lt"/>
              </a:defRPr>
            </a:lvl1pPr>
          </a:lstStyle>
          <a:p>
            <a:pPr marL="0" lvl="0"/>
            <a:endParaRPr lang="en-US"/>
          </a:p>
        </p:txBody>
      </p:sp>
      <p:sp>
        <p:nvSpPr>
          <p:cNvPr id="8" name="Date Placeholder 7">
            <a:extLst>
              <a:ext uri="{FF2B5EF4-FFF2-40B4-BE49-F238E27FC236}">
                <a16:creationId xmlns:a16="http://schemas.microsoft.com/office/drawing/2014/main" id="{8E35643F-D610-EEA1-1713-628CCFA03D11}"/>
              </a:ext>
            </a:extLst>
          </p:cNvPr>
          <p:cNvSpPr>
            <a:spLocks noGrp="1"/>
          </p:cNvSpPr>
          <p:nvPr>
            <p:ph type="dt" sz="half" idx="12"/>
          </p:nvPr>
        </p:nvSpPr>
        <p:spPr/>
        <p:txBody>
          <a:bodyPr/>
          <a:lstStyle/>
          <a:p>
            <a:endParaRPr lang="en-US"/>
          </a:p>
        </p:txBody>
      </p:sp>
      <p:sp>
        <p:nvSpPr>
          <p:cNvPr id="9" name="Footer Placeholder 8">
            <a:extLst>
              <a:ext uri="{FF2B5EF4-FFF2-40B4-BE49-F238E27FC236}">
                <a16:creationId xmlns:a16="http://schemas.microsoft.com/office/drawing/2014/main" id="{2FDEA7CC-134E-A650-F03E-F887AEC8B084}"/>
              </a:ext>
            </a:extLst>
          </p:cNvPr>
          <p:cNvSpPr>
            <a:spLocks noGrp="1"/>
          </p:cNvSpPr>
          <p:nvPr>
            <p:ph type="ftr" sz="quarter" idx="13"/>
          </p:nvPr>
        </p:nvSpPr>
        <p:spPr/>
        <p:txBody>
          <a:bodyPr/>
          <a:lstStyle/>
          <a:p>
            <a:pPr algn="ctr" defTabSz="274300"/>
            <a:r>
              <a:rPr lang="en-US"/>
              <a:t>Microsoft Confidential</a:t>
            </a:r>
          </a:p>
        </p:txBody>
      </p:sp>
      <p:sp>
        <p:nvSpPr>
          <p:cNvPr id="10" name="Slide Number Placeholder 9">
            <a:extLst>
              <a:ext uri="{FF2B5EF4-FFF2-40B4-BE49-F238E27FC236}">
                <a16:creationId xmlns:a16="http://schemas.microsoft.com/office/drawing/2014/main" id="{080A9F60-0A10-314F-BF82-E9BC52B805E9}"/>
              </a:ext>
            </a:extLst>
          </p:cNvPr>
          <p:cNvSpPr>
            <a:spLocks noGrp="1"/>
          </p:cNvSpPr>
          <p:nvPr>
            <p:ph type="sldNum" sz="quarter" idx="14"/>
          </p:nvPr>
        </p:nvSpPr>
        <p:spPr/>
        <p:txBody>
          <a:bodyPr/>
          <a:lstStyle/>
          <a:p>
            <a:fld id="{4EF5C53B-D6FA-4300-8CA7-3653E3D23F24}" type="slidenum">
              <a:rPr lang="en-US" smtClean="0"/>
              <a:pPr/>
              <a:t>‹#›</a:t>
            </a:fld>
            <a:endParaRPr lang="en-US"/>
          </a:p>
        </p:txBody>
      </p:sp>
    </p:spTree>
    <p:extLst>
      <p:ext uri="{BB962C8B-B14F-4D97-AF65-F5344CB8AC3E}">
        <p14:creationId xmlns:p14="http://schemas.microsoft.com/office/powerpoint/2010/main" val="32239383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ep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0EAA65-21B9-E861-0921-D0E46955054C}"/>
              </a:ext>
            </a:extLst>
          </p:cNvPr>
          <p:cNvSpPr/>
          <p:nvPr userDrawn="1"/>
        </p:nvSpPr>
        <p:spPr>
          <a:xfrm>
            <a:off x="0" y="-1"/>
            <a:ext cx="12192000" cy="7616825"/>
          </a:xfrm>
          <a:prstGeom prst="rect">
            <a:avLst/>
          </a:prstGeom>
          <a:gradFill flip="none" rotWithShape="1">
            <a:gsLst>
              <a:gs pos="0">
                <a:schemeClr val="accent1"/>
              </a:gs>
              <a:gs pos="50000">
                <a:schemeClr val="accent1">
                  <a:lumMod val="75000"/>
                </a:schemeClr>
              </a:gs>
              <a:gs pos="100000">
                <a:schemeClr val="accent1">
                  <a:lumMod val="50000"/>
                </a:schemeClr>
              </a:gs>
            </a:gsLst>
            <a:lin ang="27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20"/>
            <a:endParaRPr lang="en-US" sz="1050" err="1"/>
          </a:p>
        </p:txBody>
      </p:sp>
      <p:sp>
        <p:nvSpPr>
          <p:cNvPr id="8" name="Rectangle 7">
            <a:extLst>
              <a:ext uri="{FF2B5EF4-FFF2-40B4-BE49-F238E27FC236}">
                <a16:creationId xmlns:a16="http://schemas.microsoft.com/office/drawing/2014/main" id="{3E1C7168-0B77-4628-EDCA-61D8968889E1}"/>
              </a:ext>
            </a:extLst>
          </p:cNvPr>
          <p:cNvSpPr/>
          <p:nvPr userDrawn="1"/>
        </p:nvSpPr>
        <p:spPr>
          <a:xfrm>
            <a:off x="8467595" y="0"/>
            <a:ext cx="3724405" cy="7616825"/>
          </a:xfrm>
          <a:prstGeom prst="rect">
            <a:avLst/>
          </a:prstGeom>
          <a:gradFill flip="none" rotWithShape="1">
            <a:gsLst>
              <a:gs pos="0">
                <a:schemeClr val="accent1"/>
              </a:gs>
              <a:gs pos="50000">
                <a:schemeClr val="accent1">
                  <a:lumMod val="75000"/>
                </a:schemeClr>
              </a:gs>
              <a:gs pos="100000">
                <a:schemeClr val="accent1">
                  <a:lumMod val="50000"/>
                </a:schemeClr>
              </a:gs>
            </a:gsLst>
            <a:lin ang="135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20"/>
            <a:endParaRPr lang="en-US" sz="1050" err="1"/>
          </a:p>
        </p:txBody>
      </p:sp>
      <p:sp>
        <p:nvSpPr>
          <p:cNvPr id="5" name="Date Placeholder 4">
            <a:extLst>
              <a:ext uri="{FF2B5EF4-FFF2-40B4-BE49-F238E27FC236}">
                <a16:creationId xmlns:a16="http://schemas.microsoft.com/office/drawing/2014/main" id="{6263A9E0-1A9D-F07C-BAB2-AA9B26DEC842}"/>
              </a:ext>
            </a:extLst>
          </p:cNvPr>
          <p:cNvSpPr>
            <a:spLocks noGrp="1"/>
          </p:cNvSpPr>
          <p:nvPr>
            <p:ph type="dt" sz="half" idx="10"/>
          </p:nvPr>
        </p:nvSpPr>
        <p:spPr/>
        <p:txBody>
          <a:bodyPr/>
          <a:lstStyle>
            <a:lvl1pPr>
              <a:defRPr>
                <a:solidFill>
                  <a:schemeClr val="bg1">
                    <a:lumMod val="85000"/>
                  </a:schemeClr>
                </a:solidFill>
              </a:defRPr>
            </a:lvl1pPr>
          </a:lstStyle>
          <a:p>
            <a:endParaRPr lang="en-US"/>
          </a:p>
        </p:txBody>
      </p:sp>
      <p:sp>
        <p:nvSpPr>
          <p:cNvPr id="6" name="Footer Placeholder 5">
            <a:extLst>
              <a:ext uri="{FF2B5EF4-FFF2-40B4-BE49-F238E27FC236}">
                <a16:creationId xmlns:a16="http://schemas.microsoft.com/office/drawing/2014/main" id="{B4B684C6-FA54-F0C2-4355-B4386CB0A347}"/>
              </a:ext>
            </a:extLst>
          </p:cNvPr>
          <p:cNvSpPr>
            <a:spLocks noGrp="1"/>
          </p:cNvSpPr>
          <p:nvPr>
            <p:ph type="ftr" sz="quarter" idx="11"/>
          </p:nvPr>
        </p:nvSpPr>
        <p:spPr/>
        <p:txBody>
          <a:bodyPr/>
          <a:lstStyle>
            <a:lvl1pPr>
              <a:defRPr>
                <a:solidFill>
                  <a:schemeClr val="bg1">
                    <a:lumMod val="85000"/>
                  </a:schemeClr>
                </a:solidFill>
              </a:defRPr>
            </a:lvl1pPr>
          </a:lstStyle>
          <a:p>
            <a:pPr algn="ctr" defTabSz="274300"/>
            <a:r>
              <a:rPr lang="en-US"/>
              <a:t>Microsoft Confidential</a:t>
            </a:r>
          </a:p>
        </p:txBody>
      </p:sp>
      <p:sp>
        <p:nvSpPr>
          <p:cNvPr id="7" name="Slide Number Placeholder 6">
            <a:extLst>
              <a:ext uri="{FF2B5EF4-FFF2-40B4-BE49-F238E27FC236}">
                <a16:creationId xmlns:a16="http://schemas.microsoft.com/office/drawing/2014/main" id="{9F1A0067-8B74-99C7-EC47-485639A5ECAC}"/>
              </a:ext>
            </a:extLst>
          </p:cNvPr>
          <p:cNvSpPr>
            <a:spLocks noGrp="1"/>
          </p:cNvSpPr>
          <p:nvPr>
            <p:ph type="sldNum" sz="quarter" idx="12"/>
          </p:nvPr>
        </p:nvSpPr>
        <p:spPr/>
        <p:txBody>
          <a:bodyPr/>
          <a:lstStyle>
            <a:lvl1pPr>
              <a:defRPr>
                <a:solidFill>
                  <a:schemeClr val="bg1">
                    <a:lumMod val="85000"/>
                  </a:schemeClr>
                </a:solidFill>
              </a:defRPr>
            </a:lvl1pPr>
          </a:lstStyle>
          <a:p>
            <a:fld id="{4EF5C53B-D6FA-4300-8CA7-3653E3D23F24}" type="slidenum">
              <a:rPr lang="en-US" smtClean="0"/>
              <a:pPr/>
              <a:t>‹#›</a:t>
            </a:fld>
            <a:endParaRPr lang="en-US"/>
          </a:p>
        </p:txBody>
      </p:sp>
    </p:spTree>
    <p:extLst>
      <p:ext uri="{BB962C8B-B14F-4D97-AF65-F5344CB8AC3E}">
        <p14:creationId xmlns:p14="http://schemas.microsoft.com/office/powerpoint/2010/main" val="38899880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image" Target="../media/image4.jpe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5525"/>
            <a:ext cx="10515600" cy="106635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624922"/>
            <a:ext cx="10515600" cy="524037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7059676"/>
            <a:ext cx="4114800" cy="405525"/>
          </a:xfrm>
          <a:prstGeom prst="rect">
            <a:avLst/>
          </a:prstGeom>
        </p:spPr>
        <p:txBody>
          <a:bodyPr vert="horz" lIns="91440" tIns="45720" rIns="91440" bIns="45720" rtlCol="0" anchor="ctr"/>
          <a:lstStyle>
            <a:lvl1pPr>
              <a:defRPr lang="en-US" sz="1100" b="0" i="0" cap="all" spc="150" baseline="0" smtClean="0">
                <a:solidFill>
                  <a:schemeClr val="bg1">
                    <a:lumMod val="65000"/>
                  </a:schemeClr>
                </a:solidFill>
                <a:latin typeface="Segoe UI" panose="020B0502040204020203" pitchFamily="34" charset="0"/>
                <a:cs typeface="Segoe UI" panose="020B0502040204020203" pitchFamily="34" charset="0"/>
              </a:defRPr>
            </a:lvl1pPr>
          </a:lstStyle>
          <a:p>
            <a:pPr algn="ctr" defTabSz="274300"/>
            <a:r>
              <a:rPr lang="en-US"/>
              <a:t>Microsoft Confidential</a:t>
            </a:r>
          </a:p>
        </p:txBody>
      </p:sp>
      <p:sp>
        <p:nvSpPr>
          <p:cNvPr id="6" name="Slide Number Placeholder 5"/>
          <p:cNvSpPr>
            <a:spLocks noGrp="1"/>
          </p:cNvSpPr>
          <p:nvPr>
            <p:ph type="sldNum" sz="quarter" idx="4"/>
          </p:nvPr>
        </p:nvSpPr>
        <p:spPr>
          <a:xfrm>
            <a:off x="8610600" y="7059676"/>
            <a:ext cx="2743200" cy="405525"/>
          </a:xfrm>
          <a:prstGeom prst="rect">
            <a:avLst/>
          </a:prstGeom>
        </p:spPr>
        <p:txBody>
          <a:bodyPr vert="horz" lIns="91440" tIns="45720" rIns="91440" bIns="45720" rtlCol="0" anchor="ctr"/>
          <a:lstStyle>
            <a:lvl1pPr algn="r" defTabSz="274300">
              <a:defRPr sz="1100" b="0" i="0" cap="all" spc="150" baseline="0">
                <a:solidFill>
                  <a:schemeClr val="bg1">
                    <a:lumMod val="65000"/>
                  </a:schemeClr>
                </a:solidFill>
                <a:latin typeface="Segoe UI" panose="020B0502040204020203" pitchFamily="34" charset="0"/>
                <a:cs typeface="Segoe UI" panose="020B0502040204020203" pitchFamily="34" charset="0"/>
              </a:defRPr>
            </a:lvl1pPr>
          </a:lstStyle>
          <a:p>
            <a:fld id="{4EF5C53B-D6FA-4300-8CA7-3653E3D23F24}" type="slidenum">
              <a:rPr lang="en-US" smtClean="0"/>
              <a:pPr/>
              <a:t>‹#›</a:t>
            </a:fld>
            <a:endParaRPr lang="en-US"/>
          </a:p>
        </p:txBody>
      </p:sp>
      <p:sp>
        <p:nvSpPr>
          <p:cNvPr id="8" name="Date Placeholder 7"/>
          <p:cNvSpPr>
            <a:spLocks noGrp="1"/>
          </p:cNvSpPr>
          <p:nvPr>
            <p:ph type="dt" sz="half" idx="2"/>
          </p:nvPr>
        </p:nvSpPr>
        <p:spPr>
          <a:xfrm>
            <a:off x="838200" y="7059676"/>
            <a:ext cx="2743200" cy="405525"/>
          </a:xfrm>
          <a:prstGeom prst="rect">
            <a:avLst/>
          </a:prstGeom>
        </p:spPr>
        <p:txBody>
          <a:bodyPr vert="horz" lIns="91440" tIns="45720" rIns="91440" bIns="45720" rtlCol="0" anchor="ctr"/>
          <a:lstStyle>
            <a:lvl1pPr algn="l" defTabSz="274300">
              <a:defRPr sz="1100" b="0" i="0" cap="all" spc="150" baseline="0">
                <a:solidFill>
                  <a:schemeClr val="bg1">
                    <a:lumMod val="65000"/>
                  </a:schemeClr>
                </a:solidFill>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709008515"/>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79" r:id="rId3"/>
    <p:sldLayoutId id="2147483676" r:id="rId4"/>
    <p:sldLayoutId id="2147483668" r:id="rId5"/>
    <p:sldLayoutId id="2147483669" r:id="rId6"/>
    <p:sldLayoutId id="2147483670" r:id="rId7"/>
    <p:sldLayoutId id="2147483672" r:id="rId8"/>
    <p:sldLayoutId id="2147483681" r:id="rId9"/>
    <p:sldLayoutId id="2147483683" r:id="rId10"/>
    <p:sldLayoutId id="2147483682" r:id="rId11"/>
    <p:sldLayoutId id="2147483651" r:id="rId12"/>
    <p:sldLayoutId id="2147483684" r:id="rId13"/>
    <p:sldLayoutId id="2147483650" r:id="rId14"/>
    <p:sldLayoutId id="2147483652" r:id="rId15"/>
    <p:sldLayoutId id="2147483653" r:id="rId16"/>
    <p:sldLayoutId id="2147483666" r:id="rId17"/>
    <p:sldLayoutId id="2147483667" r:id="rId18"/>
    <p:sldLayoutId id="2147483654" r:id="rId19"/>
    <p:sldLayoutId id="2147483655" r:id="rId20"/>
    <p:sldLayoutId id="2147483656" r:id="rId21"/>
    <p:sldLayoutId id="2147483657" r:id="rId22"/>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hf sldNum="0" hdr="0" dt="0"/>
  <p:txStyles>
    <p:titleStyle>
      <a:lvl1pPr algn="l" defTabSz="274300" rtl="0" eaLnBrk="1" latinLnBrk="0" hangingPunct="1">
        <a:lnSpc>
          <a:spcPct val="114000"/>
        </a:lnSpc>
        <a:spcBef>
          <a:spcPct val="0"/>
        </a:spcBef>
        <a:buNone/>
        <a:defRPr sz="4800" b="0" i="0" kern="1200">
          <a:solidFill>
            <a:schemeClr val="tx1"/>
          </a:solidFill>
          <a:latin typeface="Segoe UI" panose="020B0502040204020203" pitchFamily="34" charset="0"/>
          <a:ea typeface="+mj-ea"/>
          <a:cs typeface="Segoe UI" panose="020B0502040204020203" pitchFamily="34" charset="0"/>
        </a:defRPr>
      </a:lvl1pPr>
    </p:titleStyle>
    <p:bodyStyle>
      <a:lvl1pPr marL="365734" indent="-365734" algn="l" defTabSz="274300" rtl="0" eaLnBrk="1" latinLnBrk="0" hangingPunct="1">
        <a:lnSpc>
          <a:spcPct val="114000"/>
        </a:lnSpc>
        <a:spcBef>
          <a:spcPts val="500"/>
        </a:spcBef>
        <a:spcAft>
          <a:spcPts val="300"/>
        </a:spcAft>
        <a:buClr>
          <a:schemeClr val="accent1"/>
        </a:buClr>
        <a:buFont typeface="Wingdings" panose="05000000000000000000" pitchFamily="2" charset="2"/>
        <a:buChar char="§"/>
        <a:defRPr sz="2800" b="0" i="0" kern="1200">
          <a:solidFill>
            <a:schemeClr val="tx1"/>
          </a:solidFill>
          <a:latin typeface="Segoe UI" panose="020B0502040204020203" pitchFamily="34" charset="0"/>
          <a:ea typeface="+mn-ea"/>
          <a:cs typeface="Segoe UI" panose="020B0502040204020203" pitchFamily="34" charset="0"/>
        </a:defRPr>
      </a:lvl1pPr>
      <a:lvl2pPr marL="822898" indent="-365734" algn="l" defTabSz="274300" rtl="0" eaLnBrk="1" latinLnBrk="0" hangingPunct="1">
        <a:lnSpc>
          <a:spcPct val="114000"/>
        </a:lnSpc>
        <a:spcBef>
          <a:spcPts val="500"/>
        </a:spcBef>
        <a:spcAft>
          <a:spcPts val="300"/>
        </a:spcAft>
        <a:buClr>
          <a:schemeClr val="accent1"/>
        </a:buClr>
        <a:buFont typeface="Wingdings" panose="05000000000000000000" pitchFamily="2" charset="2"/>
        <a:buChar char="§"/>
        <a:defRPr sz="2400" b="0" i="0" kern="1200">
          <a:solidFill>
            <a:schemeClr val="tx1"/>
          </a:solidFill>
          <a:latin typeface="Segoe UI" panose="020B0502040204020203" pitchFamily="34" charset="0"/>
          <a:ea typeface="+mn-ea"/>
          <a:cs typeface="Segoe UI" panose="020B0502040204020203" pitchFamily="34" charset="0"/>
        </a:defRPr>
      </a:lvl2pPr>
      <a:lvl3pPr marL="1280064" indent="-365734" algn="l" defTabSz="274300" rtl="0" eaLnBrk="1" latinLnBrk="0" hangingPunct="1">
        <a:lnSpc>
          <a:spcPct val="114000"/>
        </a:lnSpc>
        <a:spcBef>
          <a:spcPts val="500"/>
        </a:spcBef>
        <a:spcAft>
          <a:spcPts val="300"/>
        </a:spcAft>
        <a:buClr>
          <a:schemeClr val="accent1"/>
        </a:buClr>
        <a:buFont typeface="Wingdings" panose="05000000000000000000" pitchFamily="2" charset="2"/>
        <a:buChar char="§"/>
        <a:defRPr sz="2000" b="0" i="0" kern="1200">
          <a:solidFill>
            <a:schemeClr val="tx1"/>
          </a:solidFill>
          <a:latin typeface="Segoe UI" panose="020B0502040204020203" pitchFamily="34" charset="0"/>
          <a:ea typeface="+mn-ea"/>
          <a:cs typeface="Segoe UI" panose="020B0502040204020203" pitchFamily="34" charset="0"/>
        </a:defRPr>
      </a:lvl3pPr>
      <a:lvl4pPr marL="1737231" indent="-365734" algn="l" defTabSz="274300" rtl="0" eaLnBrk="1" latinLnBrk="0" hangingPunct="1">
        <a:lnSpc>
          <a:spcPct val="114000"/>
        </a:lnSpc>
        <a:spcBef>
          <a:spcPts val="500"/>
        </a:spcBef>
        <a:spcAft>
          <a:spcPts val="300"/>
        </a:spcAft>
        <a:buClr>
          <a:schemeClr val="accent1"/>
        </a:buClr>
        <a:buFont typeface="Wingdings" panose="05000000000000000000" pitchFamily="2" charset="2"/>
        <a:buChar char="§"/>
        <a:defRPr sz="1800" b="0" i="0" kern="1200">
          <a:solidFill>
            <a:schemeClr val="tx1"/>
          </a:solidFill>
          <a:latin typeface="Segoe UI" panose="020B0502040204020203" pitchFamily="34" charset="0"/>
          <a:ea typeface="+mn-ea"/>
          <a:cs typeface="Segoe UI" panose="020B0502040204020203" pitchFamily="34" charset="0"/>
        </a:defRPr>
      </a:lvl4pPr>
      <a:lvl5pPr marL="2194396" indent="-365734" algn="l" defTabSz="274300" rtl="0" eaLnBrk="1" latinLnBrk="0" hangingPunct="1">
        <a:lnSpc>
          <a:spcPct val="114000"/>
        </a:lnSpc>
        <a:spcBef>
          <a:spcPts val="500"/>
        </a:spcBef>
        <a:spcAft>
          <a:spcPts val="300"/>
        </a:spcAft>
        <a:buClr>
          <a:schemeClr val="accent1"/>
        </a:buClr>
        <a:buFont typeface="Wingdings" panose="05000000000000000000" pitchFamily="2" charset="2"/>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865688" y="564209"/>
            <a:ext cx="651033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865688" y="1650760"/>
            <a:ext cx="651033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hidden="1">
            <a:extLst>
              <a:ext uri="{FF2B5EF4-FFF2-40B4-BE49-F238E27FC236}">
                <a16:creationId xmlns:a16="http://schemas.microsoft.com/office/drawing/2014/main" id="{7BABC6C7-AADF-4DBF-97D6-92EBD74E163E}"/>
              </a:ext>
            </a:extLst>
          </p:cNvPr>
          <p:cNvSpPr/>
          <p:nvPr userDrawn="1"/>
        </p:nvSpPr>
        <p:spPr bwMode="auto">
          <a:xfrm>
            <a:off x="0" y="-154062"/>
            <a:ext cx="4169664" cy="5077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000000"/>
              </a:solidFill>
              <a:ea typeface="Segoe UI" pitchFamily="34" charset="0"/>
              <a:cs typeface="Segoe UI" pitchFamily="34" charset="0"/>
            </a:endParaRPr>
          </a:p>
        </p:txBody>
      </p:sp>
      <p:pic>
        <p:nvPicPr>
          <p:cNvPr id="54" name="Ignite light" descr="Ignite event illustration light" hidden="1">
            <a:extLst>
              <a:ext uri="{FF2B5EF4-FFF2-40B4-BE49-F238E27FC236}">
                <a16:creationId xmlns:a16="http://schemas.microsoft.com/office/drawing/2014/main" id="{DCD3C119-3C31-44E9-ACEF-74B542216E46}"/>
              </a:ext>
            </a:extLst>
          </p:cNvPr>
          <p:cNvPicPr>
            <a:picLocks noChangeAspect="1"/>
          </p:cNvPicPr>
          <p:nvPr userDrawn="1"/>
        </p:nvPicPr>
        <p:blipFill rotWithShape="1">
          <a:blip r:embed="rId37" cstate="screen">
            <a:extLst>
              <a:ext uri="{28A0092B-C50C-407E-A947-70E740481C1C}">
                <a14:useLocalDpi xmlns:a14="http://schemas.microsoft.com/office/drawing/2010/main"/>
              </a:ext>
            </a:extLst>
          </a:blip>
          <a:srcRect/>
          <a:stretch/>
        </p:blipFill>
        <p:spPr>
          <a:xfrm>
            <a:off x="2" y="1"/>
            <a:ext cx="4168773" cy="7616824"/>
          </a:xfrm>
          <a:prstGeom prst="rect">
            <a:avLst/>
          </a:prstGeom>
        </p:spPr>
      </p:pic>
      <p:pic>
        <p:nvPicPr>
          <p:cNvPr id="3" name="Picture 2">
            <a:extLst>
              <a:ext uri="{FF2B5EF4-FFF2-40B4-BE49-F238E27FC236}">
                <a16:creationId xmlns:a16="http://schemas.microsoft.com/office/drawing/2014/main" id="{359E384C-3368-9C9E-726C-67B534CB0101}"/>
              </a:ext>
            </a:extLst>
          </p:cNvPr>
          <p:cNvPicPr>
            <a:picLocks noChangeAspect="1"/>
          </p:cNvPicPr>
          <p:nvPr userDrawn="1"/>
        </p:nvPicPr>
        <p:blipFill rotWithShape="1">
          <a:blip r:embed="rId38" cstate="screen">
            <a:extLst>
              <a:ext uri="{28A0092B-C50C-407E-A947-70E740481C1C}">
                <a14:useLocalDpi xmlns:a14="http://schemas.microsoft.com/office/drawing/2010/main"/>
              </a:ext>
            </a:extLst>
          </a:blip>
          <a:srcRect/>
          <a:stretch/>
        </p:blipFill>
        <p:spPr>
          <a:xfrm>
            <a:off x="0" y="1"/>
            <a:ext cx="4067175" cy="7616824"/>
          </a:xfrm>
          <a:prstGeom prst="rect">
            <a:avLst/>
          </a:prstGeom>
        </p:spPr>
      </p:pic>
    </p:spTree>
    <p:extLst>
      <p:ext uri="{BB962C8B-B14F-4D97-AF65-F5344CB8AC3E}">
        <p14:creationId xmlns:p14="http://schemas.microsoft.com/office/powerpoint/2010/main" val="2298224321"/>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176">
          <p15:clr>
            <a:srgbClr val="C35EA4"/>
          </p15:clr>
        </p15:guide>
        <p15:guide id="25" orient="horz" pos="504">
          <p15:clr>
            <a:srgbClr val="C35EA4"/>
          </p15:clr>
        </p15:guide>
        <p15:guide id="26" orient="horz" pos="3816">
          <p15:clr>
            <a:srgbClr val="C35EA4"/>
          </p15:clr>
        </p15:guide>
        <p15:guide id="27" orient="horz" pos="312">
          <p15:clr>
            <a:srgbClr val="A4A3A4"/>
          </p15:clr>
        </p15:guide>
        <p15:guide id="28" pos="192">
          <p15:clr>
            <a:srgbClr val="A4A3A4"/>
          </p15:clr>
        </p15:guide>
        <p15:guide id="29" orient="horz" pos="4104">
          <p15:clr>
            <a:srgbClr val="A4A3A4"/>
          </p15:clr>
        </p15:guide>
        <p15:guide id="31" pos="2568">
          <p15:clr>
            <a:srgbClr val="C35EA4"/>
          </p15:clr>
        </p15:guide>
        <p15:guide id="32" pos="3062">
          <p15:clr>
            <a:srgbClr val="5ACBF0"/>
          </p15:clr>
        </p15:guide>
        <p15:guide id="33" pos="2880">
          <p15:clr>
            <a:srgbClr val="A4A3A4"/>
          </p15:clr>
        </p15:guide>
        <p15:guide id="35" orient="horz" pos="936">
          <p15:clr>
            <a:srgbClr val="C35EA4"/>
          </p15:clr>
        </p15:guide>
        <p15:guide id="36" orient="horz" pos="4008">
          <p15:clr>
            <a:srgbClr val="F26B43"/>
          </p15:clr>
        </p15:guide>
        <p15:guide id="38" pos="7372">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6.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66.svg"/><Relationship Id="rId5" Type="http://schemas.openxmlformats.org/officeDocument/2006/relationships/image" Target="../media/image64.png"/><Relationship Id="rId10" Type="http://schemas.openxmlformats.org/officeDocument/2006/relationships/image" Target="../media/image41.png"/><Relationship Id="rId4" Type="http://schemas.openxmlformats.org/officeDocument/2006/relationships/image" Target="../media/image63.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7.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68.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1.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8.png"/><Relationship Id="rId2" Type="http://schemas.openxmlformats.org/officeDocument/2006/relationships/slideLayout" Target="../slideLayouts/slideLayout50.xml"/><Relationship Id="rId1" Type="http://schemas.openxmlformats.org/officeDocument/2006/relationships/tags" Target="../tags/tag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aka.ms/dataActivatorDocs"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29.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44.svg"/><Relationship Id="rId1" Type="http://schemas.openxmlformats.org/officeDocument/2006/relationships/slideLayout" Target="../slideLayouts/slideLayout11.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1.xml"/><Relationship Id="rId1" Type="http://schemas.openxmlformats.org/officeDocument/2006/relationships/video" Target="https://www.youtube.com/embed/aMtZQQ11ZYc?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ags" Target="../tags/tag3.xml"/><Relationship Id="rId5" Type="http://schemas.openxmlformats.org/officeDocument/2006/relationships/image" Target="../media/image29.sv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video" Target="../media/media1.mp4"/><Relationship Id="rId7" Type="http://schemas.openxmlformats.org/officeDocument/2006/relationships/image" Target="../media/image28.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notesSlide" Target="../notesSlides/notesSlide7.xml"/><Relationship Id="rId4"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8.xml"/><Relationship Id="rId7" Type="http://schemas.openxmlformats.org/officeDocument/2006/relationships/image" Target="../media/image51.png"/><Relationship Id="rId2" Type="http://schemas.openxmlformats.org/officeDocument/2006/relationships/slideLayout" Target="../slideLayouts/slideLayout31.xml"/><Relationship Id="rId1" Type="http://schemas.openxmlformats.org/officeDocument/2006/relationships/tags" Target="../tags/tag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761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Computer Servers">
            <a:extLst>
              <a:ext uri="{FF2B5EF4-FFF2-40B4-BE49-F238E27FC236}">
                <a16:creationId xmlns:a16="http://schemas.microsoft.com/office/drawing/2014/main" id="{30B31472-00DA-6C74-0C02-07522B5960B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9706" b="-1"/>
          <a:stretch/>
        </p:blipFill>
        <p:spPr>
          <a:xfrm>
            <a:off x="-6099" y="0"/>
            <a:ext cx="12191977" cy="7616848"/>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82790" y="1479727"/>
            <a:ext cx="7616828"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50427B8-4453-E31D-5D62-4EE4CBCE0EA9}"/>
              </a:ext>
            </a:extLst>
          </p:cNvPr>
          <p:cNvSpPr>
            <a:spLocks noGrp="1"/>
          </p:cNvSpPr>
          <p:nvPr>
            <p:ph type="ctrTitle"/>
          </p:nvPr>
        </p:nvSpPr>
        <p:spPr>
          <a:xfrm>
            <a:off x="643465" y="714665"/>
            <a:ext cx="8481079" cy="3964172"/>
          </a:xfrm>
        </p:spPr>
        <p:txBody>
          <a:bodyPr anchor="t">
            <a:normAutofit/>
          </a:bodyPr>
          <a:lstStyle/>
          <a:p>
            <a:r>
              <a:rPr lang="en-US" sz="5500" b="1" dirty="0">
                <a:solidFill>
                  <a:srgbClr val="FFFFFF"/>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Fabric Data Activator for the Power Platform</a:t>
            </a:r>
          </a:p>
        </p:txBody>
      </p:sp>
      <p:sp>
        <p:nvSpPr>
          <p:cNvPr id="5" name="Subtitle 4">
            <a:extLst>
              <a:ext uri="{FF2B5EF4-FFF2-40B4-BE49-F238E27FC236}">
                <a16:creationId xmlns:a16="http://schemas.microsoft.com/office/drawing/2014/main" id="{2722A08D-302C-3ED8-E7AD-4B21653A3E0E}"/>
              </a:ext>
            </a:extLst>
          </p:cNvPr>
          <p:cNvSpPr>
            <a:spLocks noGrp="1"/>
          </p:cNvSpPr>
          <p:nvPr>
            <p:ph type="subTitle" idx="1"/>
          </p:nvPr>
        </p:nvSpPr>
        <p:spPr>
          <a:xfrm>
            <a:off x="643466" y="5054600"/>
            <a:ext cx="6574457" cy="1752663"/>
          </a:xfrm>
        </p:spPr>
        <p:txBody>
          <a:bodyPr anchor="b">
            <a:normAutofit/>
          </a:bodyPr>
          <a:lstStyle/>
          <a:p>
            <a:r>
              <a:rPr lang="en-GB" sz="3600" b="1" dirty="0">
                <a:solidFill>
                  <a:srgbClr val="FFFFFF"/>
                </a:solidFill>
                <a:effectLst>
                  <a:outerShdw blurRad="38100" dist="38100" dir="2700000" algn="tl">
                    <a:srgbClr val="000000">
                      <a:alpha val="43137"/>
                    </a:srgbClr>
                  </a:outerShdw>
                </a:effectLst>
              </a:rPr>
              <a:t>Scott Sewell</a:t>
            </a:r>
          </a:p>
          <a:p>
            <a:r>
              <a:rPr lang="en-GB" sz="3600" b="1" dirty="0">
                <a:solidFill>
                  <a:srgbClr val="FFFFFF"/>
                </a:solidFill>
                <a:effectLst>
                  <a:outerShdw blurRad="38100" dist="38100" dir="2700000" algn="tl">
                    <a:srgbClr val="000000">
                      <a:alpha val="43137"/>
                    </a:srgbClr>
                  </a:outerShdw>
                </a:effectLst>
              </a:rPr>
              <a:t>Fabric CAT, Microsoft</a:t>
            </a: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60774" y="2585596"/>
            <a:ext cx="7616828"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03981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rrow pointing right">
            <a:extLst>
              <a:ext uri="{FF2B5EF4-FFF2-40B4-BE49-F238E27FC236}">
                <a16:creationId xmlns:a16="http://schemas.microsoft.com/office/drawing/2014/main" id="{B95BDDFD-F72C-393D-0C96-4BF6522C3DF4}"/>
              </a:ext>
            </a:extLst>
          </p:cNvPr>
          <p:cNvPicPr>
            <a:picLocks noChangeAspect="1"/>
          </p:cNvPicPr>
          <p:nvPr/>
        </p:nvPicPr>
        <p:blipFill>
          <a:blip r:embed="rId4">
            <a:alphaModFix amt="25000"/>
          </a:blip>
          <a:stretch>
            <a:fillRect/>
          </a:stretch>
        </p:blipFill>
        <p:spPr>
          <a:xfrm rot="5400000">
            <a:off x="2098636" y="2162492"/>
            <a:ext cx="3291840" cy="3291840"/>
          </a:xfrm>
          <a:prstGeom prst="rect">
            <a:avLst/>
          </a:prstGeom>
        </p:spPr>
      </p:pic>
      <p:pic>
        <p:nvPicPr>
          <p:cNvPr id="5" name="Picture 4" descr="arrow pointing right">
            <a:extLst>
              <a:ext uri="{FF2B5EF4-FFF2-40B4-BE49-F238E27FC236}">
                <a16:creationId xmlns:a16="http://schemas.microsoft.com/office/drawing/2014/main" id="{08D81FB6-4E98-A871-7BE9-1BA79474F049}"/>
              </a:ext>
            </a:extLst>
          </p:cNvPr>
          <p:cNvPicPr>
            <a:picLocks noChangeAspect="1"/>
          </p:cNvPicPr>
          <p:nvPr/>
        </p:nvPicPr>
        <p:blipFill>
          <a:blip r:embed="rId4">
            <a:alphaModFix amt="25000"/>
          </a:blip>
          <a:stretch>
            <a:fillRect/>
          </a:stretch>
        </p:blipFill>
        <p:spPr>
          <a:xfrm rot="5400000">
            <a:off x="6023841" y="2162492"/>
            <a:ext cx="3291840" cy="3291840"/>
          </a:xfrm>
          <a:prstGeom prst="rect">
            <a:avLst/>
          </a:prstGeom>
        </p:spPr>
      </p:pic>
      <p:sp>
        <p:nvSpPr>
          <p:cNvPr id="7" name="TextBox 6">
            <a:extLst>
              <a:ext uri="{FF2B5EF4-FFF2-40B4-BE49-F238E27FC236}">
                <a16:creationId xmlns:a16="http://schemas.microsoft.com/office/drawing/2014/main" id="{34C51DCC-8865-238C-6B91-D256A8B5A752}"/>
              </a:ext>
            </a:extLst>
          </p:cNvPr>
          <p:cNvSpPr txBox="1"/>
          <p:nvPr/>
        </p:nvSpPr>
        <p:spPr>
          <a:xfrm>
            <a:off x="1424068" y="1888172"/>
            <a:ext cx="1645920" cy="883640"/>
          </a:xfrm>
          <a:prstGeom prst="rect">
            <a:avLst/>
          </a:prstGeom>
          <a:noFill/>
        </p:spPr>
        <p:txBody>
          <a:bodyPr wrap="none" lIns="228600" tIns="137160" rIns="228600" bIns="137160" rtlCol="0" anchor="ctr" anchorCtr="0">
            <a:noAutofit/>
          </a:bodyPr>
          <a:lstStyle>
            <a:defPPr>
              <a:defRPr lang="en-US"/>
            </a:defPPr>
            <a:lvl1pPr algn="ctr" defTabSz="274300">
              <a:lnSpc>
                <a:spcPct val="130000"/>
              </a:lnSpc>
              <a:defRPr sz="1600" spc="200">
                <a:latin typeface="Segoe UI" panose="020B0502040204020203" pitchFamily="34" charset="0"/>
                <a:cs typeface="Segoe UI" panose="020B0502040204020203" pitchFamily="34" charset="0"/>
              </a:defRPr>
            </a:lvl1pPr>
          </a:lstStyle>
          <a:p>
            <a:r>
              <a:rPr lang="en-US" sz="2000" spc="0">
                <a:solidFill>
                  <a:srgbClr val="FFFFFF"/>
                </a:solidFill>
                <a:latin typeface="Segoe UI Semibold"/>
              </a:rPr>
              <a:t>Manual</a:t>
            </a:r>
          </a:p>
        </p:txBody>
      </p:sp>
      <p:grpSp>
        <p:nvGrpSpPr>
          <p:cNvPr id="11" name="Group 10">
            <a:extLst>
              <a:ext uri="{FF2B5EF4-FFF2-40B4-BE49-F238E27FC236}">
                <a16:creationId xmlns:a16="http://schemas.microsoft.com/office/drawing/2014/main" id="{132A0DD3-899E-D55C-C1AB-7F1DFCECF9A1}"/>
              </a:ext>
              <a:ext uri="{C183D7F6-B498-43B3-948B-1728B52AA6E4}">
                <adec:decorative xmlns:adec="http://schemas.microsoft.com/office/drawing/2017/decorative" val="1"/>
              </a:ext>
            </a:extLst>
          </p:cNvPr>
          <p:cNvGrpSpPr>
            <a:grpSpLocks noChangeAspect="1"/>
          </p:cNvGrpSpPr>
          <p:nvPr/>
        </p:nvGrpSpPr>
        <p:grpSpPr>
          <a:xfrm>
            <a:off x="1515508" y="3076892"/>
            <a:ext cx="1463040" cy="1463040"/>
            <a:chOff x="3718953" y="3356409"/>
            <a:chExt cx="1097280" cy="1097280"/>
          </a:xfrm>
        </p:grpSpPr>
        <p:sp>
          <p:nvSpPr>
            <p:cNvPr id="12" name="Oval 11">
              <a:extLst>
                <a:ext uri="{FF2B5EF4-FFF2-40B4-BE49-F238E27FC236}">
                  <a16:creationId xmlns:a16="http://schemas.microsoft.com/office/drawing/2014/main" id="{9C66E697-4A7E-ACAD-ADED-27778539A66E}"/>
                </a:ext>
              </a:extLst>
            </p:cNvPr>
            <p:cNvSpPr/>
            <p:nvPr/>
          </p:nvSpPr>
          <p:spPr>
            <a:xfrm>
              <a:off x="3718953" y="3356409"/>
              <a:ext cx="1097280" cy="1097280"/>
            </a:xfrm>
            <a:prstGeom prst="ellipse">
              <a:avLst/>
            </a:prstGeom>
            <a:gradFill>
              <a:gsLst>
                <a:gs pos="0">
                  <a:srgbClr val="0078D4"/>
                </a:gs>
                <a:gs pos="100000">
                  <a:srgbClr val="8661C5"/>
                </a:gs>
              </a:gsLst>
              <a:lin ang="2700000" scaled="1"/>
            </a:gradFill>
            <a:ln>
              <a:noFill/>
            </a:ln>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defTabSz="457200"/>
              <a:endParaRPr lang="en-US" sz="1600">
                <a:solidFill>
                  <a:srgbClr val="FFFFFF"/>
                </a:solidFill>
                <a:latin typeface="Segoe UI Semibold"/>
              </a:endParaRPr>
            </a:p>
          </p:txBody>
        </p:sp>
        <p:pic>
          <p:nvPicPr>
            <p:cNvPr id="13" name="Picture 12">
              <a:extLst>
                <a:ext uri="{FF2B5EF4-FFF2-40B4-BE49-F238E27FC236}">
                  <a16:creationId xmlns:a16="http://schemas.microsoft.com/office/drawing/2014/main" id="{A1030F7D-E9A0-D3D5-4EF6-08149C475DF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24693" y="3562149"/>
              <a:ext cx="685800" cy="685800"/>
            </a:xfrm>
            <a:prstGeom prst="rect">
              <a:avLst/>
            </a:prstGeom>
            <a:noFill/>
          </p:spPr>
        </p:pic>
      </p:grpSp>
      <p:grpSp>
        <p:nvGrpSpPr>
          <p:cNvPr id="14" name="Group 13">
            <a:extLst>
              <a:ext uri="{FF2B5EF4-FFF2-40B4-BE49-F238E27FC236}">
                <a16:creationId xmlns:a16="http://schemas.microsoft.com/office/drawing/2014/main" id="{9E9537D0-1F14-12D3-478F-925356C39591}"/>
              </a:ext>
              <a:ext uri="{C183D7F6-B498-43B3-948B-1728B52AA6E4}">
                <adec:decorative xmlns:adec="http://schemas.microsoft.com/office/drawing/2017/decorative" val="1"/>
              </a:ext>
            </a:extLst>
          </p:cNvPr>
          <p:cNvGrpSpPr>
            <a:grpSpLocks noChangeAspect="1"/>
          </p:cNvGrpSpPr>
          <p:nvPr/>
        </p:nvGrpSpPr>
        <p:grpSpPr>
          <a:xfrm>
            <a:off x="5321500" y="3076892"/>
            <a:ext cx="1463040" cy="1463040"/>
            <a:chOff x="6903159" y="3356409"/>
            <a:chExt cx="1097280" cy="1097280"/>
          </a:xfrm>
        </p:grpSpPr>
        <p:sp>
          <p:nvSpPr>
            <p:cNvPr id="15" name="Oval 14">
              <a:extLst>
                <a:ext uri="{FF2B5EF4-FFF2-40B4-BE49-F238E27FC236}">
                  <a16:creationId xmlns:a16="http://schemas.microsoft.com/office/drawing/2014/main" id="{DDAF8A5C-394F-1392-186D-1A18825B6038}"/>
                </a:ext>
              </a:extLst>
            </p:cNvPr>
            <p:cNvSpPr/>
            <p:nvPr/>
          </p:nvSpPr>
          <p:spPr>
            <a:xfrm>
              <a:off x="6903159" y="3356409"/>
              <a:ext cx="1097280" cy="1097280"/>
            </a:xfrm>
            <a:prstGeom prst="ellipse">
              <a:avLst/>
            </a:prstGeom>
            <a:gradFill>
              <a:gsLst>
                <a:gs pos="0">
                  <a:srgbClr val="0078D4"/>
                </a:gs>
                <a:gs pos="100000">
                  <a:srgbClr val="8661C5"/>
                </a:gs>
              </a:gsLst>
              <a:lin ang="2700000" scaled="1"/>
            </a:gradFill>
            <a:ln>
              <a:noFill/>
            </a:ln>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defTabSz="457200"/>
              <a:endParaRPr lang="en-US" sz="1600">
                <a:solidFill>
                  <a:srgbClr val="FFFFFF"/>
                </a:solidFill>
                <a:latin typeface="Segoe UI Semibold"/>
              </a:endParaRPr>
            </a:p>
          </p:txBody>
        </p:sp>
        <p:pic>
          <p:nvPicPr>
            <p:cNvPr id="16" name="Picture 15">
              <a:extLst>
                <a:ext uri="{FF2B5EF4-FFF2-40B4-BE49-F238E27FC236}">
                  <a16:creationId xmlns:a16="http://schemas.microsoft.com/office/drawing/2014/main" id="{7BFBBC1B-F8DB-7BC8-BC73-F097200FC6C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131759" y="3585009"/>
              <a:ext cx="640080" cy="640080"/>
            </a:xfrm>
            <a:prstGeom prst="rect">
              <a:avLst/>
            </a:prstGeom>
            <a:noFill/>
            <a:ln>
              <a:noFill/>
            </a:ln>
          </p:spPr>
        </p:pic>
      </p:grpSp>
      <p:sp>
        <p:nvSpPr>
          <p:cNvPr id="17" name="TextBox 16">
            <a:extLst>
              <a:ext uri="{FF2B5EF4-FFF2-40B4-BE49-F238E27FC236}">
                <a16:creationId xmlns:a16="http://schemas.microsoft.com/office/drawing/2014/main" id="{426E8E2A-8CE6-22EE-01C2-60D47F5AF1D9}"/>
              </a:ext>
            </a:extLst>
          </p:cNvPr>
          <p:cNvSpPr txBox="1"/>
          <p:nvPr/>
        </p:nvSpPr>
        <p:spPr>
          <a:xfrm>
            <a:off x="5230060" y="1888172"/>
            <a:ext cx="1645920" cy="883640"/>
          </a:xfrm>
          <a:prstGeom prst="rect">
            <a:avLst/>
          </a:prstGeom>
          <a:noFill/>
        </p:spPr>
        <p:txBody>
          <a:bodyPr wrap="none" lIns="228600" tIns="137160" rIns="228600" bIns="137160" rtlCol="0" anchor="ctr" anchorCtr="0">
            <a:noAutofit/>
          </a:bodyPr>
          <a:lstStyle>
            <a:defPPr>
              <a:defRPr lang="en-US"/>
            </a:defPPr>
            <a:lvl1pPr algn="ctr" defTabSz="274300">
              <a:lnSpc>
                <a:spcPct val="130000"/>
              </a:lnSpc>
              <a:defRPr sz="1600" spc="200">
                <a:latin typeface="Segoe UI" panose="020B0502040204020203" pitchFamily="34" charset="0"/>
                <a:cs typeface="Segoe UI" panose="020B0502040204020203" pitchFamily="34" charset="0"/>
              </a:defRPr>
            </a:lvl1pPr>
          </a:lstStyle>
          <a:p>
            <a:r>
              <a:rPr lang="en-US" sz="2000" spc="0">
                <a:solidFill>
                  <a:srgbClr val="FFFFFF"/>
                </a:solidFill>
                <a:latin typeface="Segoe UI Semibold"/>
              </a:rPr>
              <a:t>Code</a:t>
            </a:r>
          </a:p>
        </p:txBody>
      </p:sp>
      <p:sp>
        <p:nvSpPr>
          <p:cNvPr id="19" name="TextBox 18">
            <a:extLst>
              <a:ext uri="{FF2B5EF4-FFF2-40B4-BE49-F238E27FC236}">
                <a16:creationId xmlns:a16="http://schemas.microsoft.com/office/drawing/2014/main" id="{236562D0-4BAD-5F5F-558E-3B80449E3A7B}"/>
              </a:ext>
            </a:extLst>
          </p:cNvPr>
          <p:cNvSpPr txBox="1"/>
          <p:nvPr/>
        </p:nvSpPr>
        <p:spPr>
          <a:xfrm>
            <a:off x="1012588" y="4707806"/>
            <a:ext cx="2468880" cy="1203727"/>
          </a:xfrm>
          <a:prstGeom prst="rect">
            <a:avLst/>
          </a:prstGeom>
          <a:noFill/>
          <a:effectLst>
            <a:outerShdw blurRad="12700" dist="12700" dir="2700000" algn="tl" rotWithShape="0">
              <a:prstClr val="black">
                <a:alpha val="20000"/>
              </a:prstClr>
            </a:outerShdw>
          </a:effectLst>
        </p:spPr>
        <p:txBody>
          <a:bodyPr wrap="none" lIns="228600" tIns="137160" rIns="228600" bIns="137160" rtlCol="0" anchor="ctr" anchorCtr="0">
            <a:noAutofit/>
          </a:bodyPr>
          <a:lstStyle>
            <a:defPPr>
              <a:defRPr lang="en-US"/>
            </a:defPPr>
            <a:lvl1pPr algn="ctr" defTabSz="274300">
              <a:lnSpc>
                <a:spcPct val="130000"/>
              </a:lnSpc>
              <a:defRPr sz="1600" spc="200">
                <a:latin typeface="Segoe UI" panose="020B0502040204020203" pitchFamily="34" charset="0"/>
                <a:cs typeface="Segoe UI" panose="020B0502040204020203" pitchFamily="34" charset="0"/>
              </a:defRPr>
            </a:lvl1pPr>
          </a:lstStyle>
          <a:p>
            <a:r>
              <a:rPr lang="en-US" spc="0">
                <a:solidFill>
                  <a:srgbClr val="FFFFFF"/>
                </a:solidFill>
                <a:latin typeface="Segoe UI Semibold"/>
              </a:rPr>
              <a:t>Staff diverted</a:t>
            </a:r>
          </a:p>
          <a:p>
            <a:r>
              <a:rPr lang="en-US" spc="0">
                <a:solidFill>
                  <a:srgbClr val="FFFFFF"/>
                </a:solidFill>
                <a:latin typeface="Segoe UI Semibold"/>
              </a:rPr>
              <a:t>Hard to drive engagement </a:t>
            </a:r>
          </a:p>
          <a:p>
            <a:r>
              <a:rPr lang="en-US" spc="0">
                <a:solidFill>
                  <a:srgbClr val="FFFFFF"/>
                </a:solidFill>
                <a:latin typeface="Segoe UI Semibold"/>
              </a:rPr>
              <a:t>Hard to scale</a:t>
            </a:r>
          </a:p>
        </p:txBody>
      </p:sp>
      <p:sp>
        <p:nvSpPr>
          <p:cNvPr id="20" name="TextBox 19">
            <a:extLst>
              <a:ext uri="{FF2B5EF4-FFF2-40B4-BE49-F238E27FC236}">
                <a16:creationId xmlns:a16="http://schemas.microsoft.com/office/drawing/2014/main" id="{78DEF573-3EE2-623E-9100-E4F8AC9A4DDD}"/>
              </a:ext>
            </a:extLst>
          </p:cNvPr>
          <p:cNvSpPr txBox="1"/>
          <p:nvPr/>
        </p:nvSpPr>
        <p:spPr>
          <a:xfrm>
            <a:off x="4864300" y="4707806"/>
            <a:ext cx="2377440" cy="1203727"/>
          </a:xfrm>
          <a:prstGeom prst="rect">
            <a:avLst/>
          </a:prstGeom>
          <a:noFill/>
          <a:effectLst>
            <a:outerShdw blurRad="12700" dist="12700" dir="2700000" algn="tl" rotWithShape="0">
              <a:prstClr val="black">
                <a:alpha val="20000"/>
              </a:prstClr>
            </a:outerShdw>
          </a:effectLst>
        </p:spPr>
        <p:txBody>
          <a:bodyPr wrap="none" lIns="228600" tIns="137160" rIns="228600" bIns="137160" rtlCol="0" anchor="ctr" anchorCtr="0">
            <a:noAutofit/>
          </a:bodyPr>
          <a:lstStyle>
            <a:defPPr>
              <a:defRPr lang="en-US"/>
            </a:defPPr>
            <a:lvl1pPr algn="ctr" defTabSz="274300">
              <a:lnSpc>
                <a:spcPct val="130000"/>
              </a:lnSpc>
              <a:defRPr sz="1600" spc="200">
                <a:latin typeface="Segoe UI" panose="020B0502040204020203" pitchFamily="34" charset="0"/>
                <a:cs typeface="Segoe UI" panose="020B0502040204020203" pitchFamily="34" charset="0"/>
              </a:defRPr>
            </a:lvl1pPr>
          </a:lstStyle>
          <a:p>
            <a:r>
              <a:rPr lang="en-US" spc="0">
                <a:solidFill>
                  <a:srgbClr val="FFFFFF"/>
                </a:solidFill>
                <a:latin typeface="Segoe UI Semibold"/>
              </a:rPr>
              <a:t>Lack of agility</a:t>
            </a:r>
            <a:br>
              <a:rPr lang="en-US" spc="0">
                <a:solidFill>
                  <a:srgbClr val="FFFFFF"/>
                </a:solidFill>
                <a:latin typeface="Segoe UI Semibold"/>
              </a:rPr>
            </a:br>
            <a:r>
              <a:rPr lang="en-US" spc="0">
                <a:solidFill>
                  <a:srgbClr val="FFFFFF"/>
                </a:solidFill>
                <a:latin typeface="Segoe UI Semibold"/>
              </a:rPr>
              <a:t>Expensive</a:t>
            </a:r>
            <a:br>
              <a:rPr lang="en-US" spc="0">
                <a:solidFill>
                  <a:srgbClr val="FFFFFF"/>
                </a:solidFill>
                <a:latin typeface="Segoe UI Semibold"/>
              </a:rPr>
            </a:br>
            <a:r>
              <a:rPr lang="en-US" spc="0">
                <a:solidFill>
                  <a:srgbClr val="FFFFFF"/>
                </a:solidFill>
                <a:latin typeface="Segoe UI Semibold"/>
              </a:rPr>
              <a:t>Hard for IT to scale</a:t>
            </a:r>
          </a:p>
        </p:txBody>
      </p:sp>
      <p:grpSp>
        <p:nvGrpSpPr>
          <p:cNvPr id="21" name="Group 20">
            <a:extLst>
              <a:ext uri="{FF2B5EF4-FFF2-40B4-BE49-F238E27FC236}">
                <a16:creationId xmlns:a16="http://schemas.microsoft.com/office/drawing/2014/main" id="{775CC7E9-FC44-E11C-BFAB-F99C81DA1C1D}"/>
              </a:ext>
              <a:ext uri="{C183D7F6-B498-43B3-948B-1728B52AA6E4}">
                <adec:decorative xmlns:adec="http://schemas.microsoft.com/office/drawing/2017/decorative" val="1"/>
              </a:ext>
            </a:extLst>
          </p:cNvPr>
          <p:cNvGrpSpPr>
            <a:grpSpLocks noChangeAspect="1"/>
          </p:cNvGrpSpPr>
          <p:nvPr/>
        </p:nvGrpSpPr>
        <p:grpSpPr>
          <a:xfrm>
            <a:off x="9033361" y="3076892"/>
            <a:ext cx="1463040" cy="1463040"/>
            <a:chOff x="6903159" y="3356409"/>
            <a:chExt cx="1097280" cy="1097280"/>
          </a:xfrm>
        </p:grpSpPr>
        <p:sp>
          <p:nvSpPr>
            <p:cNvPr id="22" name="Oval 21">
              <a:extLst>
                <a:ext uri="{FF2B5EF4-FFF2-40B4-BE49-F238E27FC236}">
                  <a16:creationId xmlns:a16="http://schemas.microsoft.com/office/drawing/2014/main" id="{89287E44-1A14-A35F-FCAE-DE55AE666726}"/>
                </a:ext>
              </a:extLst>
            </p:cNvPr>
            <p:cNvSpPr/>
            <p:nvPr/>
          </p:nvSpPr>
          <p:spPr>
            <a:xfrm>
              <a:off x="6903159" y="3356409"/>
              <a:ext cx="1097280" cy="1097280"/>
            </a:xfrm>
            <a:prstGeom prst="ellipse">
              <a:avLst/>
            </a:prstGeom>
            <a:gradFill>
              <a:gsLst>
                <a:gs pos="0">
                  <a:srgbClr val="0078D4"/>
                </a:gs>
                <a:gs pos="100000">
                  <a:srgbClr val="8661C5"/>
                </a:gs>
              </a:gsLst>
              <a:lin ang="2700000" scaled="1"/>
            </a:gradFill>
            <a:ln>
              <a:noFill/>
            </a:ln>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defTabSz="457200"/>
              <a:endParaRPr lang="en-US" sz="1600">
                <a:solidFill>
                  <a:srgbClr val="FFFFFF"/>
                </a:solidFill>
                <a:latin typeface="Segoe UI Semibold"/>
              </a:endParaRPr>
            </a:p>
          </p:txBody>
        </p:sp>
        <p:pic>
          <p:nvPicPr>
            <p:cNvPr id="23" name="Picture 22">
              <a:extLst>
                <a:ext uri="{FF2B5EF4-FFF2-40B4-BE49-F238E27FC236}">
                  <a16:creationId xmlns:a16="http://schemas.microsoft.com/office/drawing/2014/main" id="{61526C6F-46E0-37B1-2D92-B6074331382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177479" y="3630729"/>
              <a:ext cx="548640" cy="548640"/>
            </a:xfrm>
            <a:prstGeom prst="rect">
              <a:avLst/>
            </a:prstGeom>
            <a:noFill/>
          </p:spPr>
        </p:pic>
      </p:grpSp>
      <p:sp>
        <p:nvSpPr>
          <p:cNvPr id="24" name="TextBox 23">
            <a:extLst>
              <a:ext uri="{FF2B5EF4-FFF2-40B4-BE49-F238E27FC236}">
                <a16:creationId xmlns:a16="http://schemas.microsoft.com/office/drawing/2014/main" id="{8258CF3E-DCEF-13A5-51DA-2B61DF354BFF}"/>
              </a:ext>
            </a:extLst>
          </p:cNvPr>
          <p:cNvSpPr txBox="1"/>
          <p:nvPr/>
        </p:nvSpPr>
        <p:spPr>
          <a:xfrm>
            <a:off x="8677790" y="4707806"/>
            <a:ext cx="2174185" cy="1203727"/>
          </a:xfrm>
          <a:prstGeom prst="rect">
            <a:avLst/>
          </a:prstGeom>
          <a:noFill/>
          <a:effectLst>
            <a:outerShdw blurRad="12700" dist="12700" dir="2700000" algn="tl" rotWithShape="0">
              <a:prstClr val="black">
                <a:alpha val="20000"/>
              </a:prstClr>
            </a:outerShdw>
          </a:effectLst>
        </p:spPr>
        <p:txBody>
          <a:bodyPr wrap="none" lIns="228600" tIns="137160" rIns="228600" bIns="137160" rtlCol="0" anchor="ctr" anchorCtr="0">
            <a:noAutofit/>
          </a:bodyPr>
          <a:lstStyle>
            <a:defPPr>
              <a:defRPr lang="en-US"/>
            </a:defPPr>
            <a:lvl1pPr algn="ctr" defTabSz="274300">
              <a:lnSpc>
                <a:spcPct val="130000"/>
              </a:lnSpc>
              <a:defRPr sz="1600" spc="200">
                <a:latin typeface="Segoe UI" panose="020B0502040204020203" pitchFamily="34" charset="0"/>
                <a:cs typeface="Segoe UI" panose="020B0502040204020203" pitchFamily="34" charset="0"/>
              </a:defRPr>
            </a:lvl1pPr>
          </a:lstStyle>
          <a:p>
            <a:r>
              <a:rPr lang="en-US" spc="0">
                <a:solidFill>
                  <a:srgbClr val="FFFFFF"/>
                </a:solidFill>
                <a:latin typeface="Segoe UI Semibold"/>
              </a:rPr>
              <a:t>Empowered experts</a:t>
            </a:r>
          </a:p>
          <a:p>
            <a:r>
              <a:rPr lang="en-US" spc="0">
                <a:solidFill>
                  <a:srgbClr val="FFFFFF"/>
                </a:solidFill>
                <a:latin typeface="Segoe UI Semibold"/>
              </a:rPr>
              <a:t>Fast iteration</a:t>
            </a:r>
          </a:p>
          <a:p>
            <a:r>
              <a:rPr lang="en-US" spc="0">
                <a:solidFill>
                  <a:srgbClr val="FFFFFF"/>
                </a:solidFill>
                <a:latin typeface="Segoe UI Semibold"/>
              </a:rPr>
              <a:t>Every department</a:t>
            </a:r>
          </a:p>
        </p:txBody>
      </p:sp>
      <p:sp>
        <p:nvSpPr>
          <p:cNvPr id="25" name="TextBox 24">
            <a:extLst>
              <a:ext uri="{FF2B5EF4-FFF2-40B4-BE49-F238E27FC236}">
                <a16:creationId xmlns:a16="http://schemas.microsoft.com/office/drawing/2014/main" id="{56A9766E-73E3-3840-9FB9-85E10C1446CA}"/>
              </a:ext>
            </a:extLst>
          </p:cNvPr>
          <p:cNvSpPr txBox="1"/>
          <p:nvPr/>
        </p:nvSpPr>
        <p:spPr>
          <a:xfrm>
            <a:off x="8941921" y="1857804"/>
            <a:ext cx="1645920" cy="883640"/>
          </a:xfrm>
          <a:prstGeom prst="rect">
            <a:avLst/>
          </a:prstGeom>
          <a:noFill/>
        </p:spPr>
        <p:txBody>
          <a:bodyPr wrap="none" lIns="228600" tIns="137160" rIns="228600" bIns="137160" rtlCol="0" anchor="ctr" anchorCtr="0">
            <a:noAutofit/>
          </a:bodyPr>
          <a:lstStyle>
            <a:defPPr>
              <a:defRPr lang="en-US"/>
            </a:defPPr>
            <a:lvl1pPr algn="ctr" defTabSz="274300">
              <a:lnSpc>
                <a:spcPct val="130000"/>
              </a:lnSpc>
              <a:defRPr sz="1600" spc="200">
                <a:latin typeface="Segoe UI" panose="020B0502040204020203" pitchFamily="34" charset="0"/>
                <a:cs typeface="Segoe UI" panose="020B0502040204020203" pitchFamily="34" charset="0"/>
              </a:defRPr>
            </a:lvl1pPr>
          </a:lstStyle>
          <a:p>
            <a:r>
              <a:rPr lang="en-US" sz="2000" spc="0">
                <a:solidFill>
                  <a:srgbClr val="FFFFFF"/>
                </a:solidFill>
                <a:latin typeface="Segoe UI Semibold"/>
              </a:rPr>
              <a:t>No-code</a:t>
            </a:r>
          </a:p>
        </p:txBody>
      </p:sp>
      <p:sp>
        <p:nvSpPr>
          <p:cNvPr id="3" name="Title 2">
            <a:extLst>
              <a:ext uri="{FF2B5EF4-FFF2-40B4-BE49-F238E27FC236}">
                <a16:creationId xmlns:a16="http://schemas.microsoft.com/office/drawing/2014/main" id="{37859ED7-D258-BAD6-A963-5F9CF1E9C8B3}"/>
              </a:ext>
            </a:extLst>
          </p:cNvPr>
          <p:cNvSpPr>
            <a:spLocks noGrp="1"/>
          </p:cNvSpPr>
          <p:nvPr>
            <p:ph type="title"/>
          </p:nvPr>
        </p:nvSpPr>
        <p:spPr>
          <a:xfrm>
            <a:off x="584200" y="836613"/>
            <a:ext cx="11252200" cy="618631"/>
          </a:xfrm>
        </p:spPr>
        <p:txBody>
          <a:bodyPr/>
          <a:lstStyle/>
          <a:p>
            <a:r>
              <a:rPr lang="en-US" sz="3600"/>
              <a:t>What if we could automate it?</a:t>
            </a:r>
          </a:p>
        </p:txBody>
      </p:sp>
    </p:spTree>
    <p:custDataLst>
      <p:tags r:id="rId1"/>
    </p:custDataLst>
    <p:extLst>
      <p:ext uri="{BB962C8B-B14F-4D97-AF65-F5344CB8AC3E}">
        <p14:creationId xmlns:p14="http://schemas.microsoft.com/office/powerpoint/2010/main" val="253242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B5CE8C-4283-EF77-BCF5-CE986205747F}"/>
              </a:ext>
            </a:extLst>
          </p:cNvPr>
          <p:cNvGrpSpPr/>
          <p:nvPr/>
        </p:nvGrpSpPr>
        <p:grpSpPr>
          <a:xfrm>
            <a:off x="1826219" y="2345372"/>
            <a:ext cx="9171432" cy="2926080"/>
            <a:chOff x="1510284" y="2468880"/>
            <a:chExt cx="9171432" cy="2926080"/>
          </a:xfrm>
        </p:grpSpPr>
        <p:sp>
          <p:nvSpPr>
            <p:cNvPr id="5" name="TextBox 3">
              <a:extLst>
                <a:ext uri="{FF2B5EF4-FFF2-40B4-BE49-F238E27FC236}">
                  <a16:creationId xmlns:a16="http://schemas.microsoft.com/office/drawing/2014/main" id="{EE62E3F7-A1DC-7485-4A6B-760DD761521F}"/>
                </a:ext>
              </a:extLst>
            </p:cNvPr>
            <p:cNvSpPr txBox="1"/>
            <p:nvPr/>
          </p:nvSpPr>
          <p:spPr>
            <a:xfrm>
              <a:off x="8852916" y="2468880"/>
              <a:ext cx="1828800" cy="883640"/>
            </a:xfrm>
            <a:prstGeom prst="rect">
              <a:avLst/>
            </a:prstGeom>
            <a:noFill/>
          </p:spPr>
          <p:txBody>
            <a:bodyPr wrap="none" lIns="228600" tIns="137160" rIns="228600" bIns="137160" rtlCol="0" anchor="ctr" anchorCtr="0">
              <a:spAutoFit/>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6"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5" algn="l" defTabSz="914289" rtl="0" eaLnBrk="1" latinLnBrk="0" hangingPunct="1">
                <a:defRPr sz="1800" kern="1200">
                  <a:solidFill>
                    <a:schemeClr val="tx1"/>
                  </a:solidFill>
                  <a:latin typeface="+mn-lt"/>
                  <a:ea typeface="+mn-ea"/>
                  <a:cs typeface="+mn-cs"/>
                </a:defRPr>
              </a:lvl4pPr>
              <a:lvl5pPr marL="1828581" algn="l" defTabSz="914289" rtl="0" eaLnBrk="1" latinLnBrk="0" hangingPunct="1">
                <a:defRPr sz="1800" kern="1200">
                  <a:solidFill>
                    <a:schemeClr val="tx1"/>
                  </a:solidFill>
                  <a:latin typeface="+mn-lt"/>
                  <a:ea typeface="+mn-ea"/>
                  <a:cs typeface="+mn-cs"/>
                </a:defRPr>
              </a:lvl5pPr>
              <a:lvl6pPr marL="2285727" algn="l" defTabSz="914289" rtl="0" eaLnBrk="1" latinLnBrk="0" hangingPunct="1">
                <a:defRPr sz="1800" kern="1200">
                  <a:solidFill>
                    <a:schemeClr val="tx1"/>
                  </a:solidFill>
                  <a:latin typeface="+mn-lt"/>
                  <a:ea typeface="+mn-ea"/>
                  <a:cs typeface="+mn-cs"/>
                </a:defRPr>
              </a:lvl6pPr>
              <a:lvl7pPr marL="2742870" algn="l" defTabSz="914289" rtl="0" eaLnBrk="1" latinLnBrk="0" hangingPunct="1">
                <a:defRPr sz="1800" kern="1200">
                  <a:solidFill>
                    <a:schemeClr val="tx1"/>
                  </a:solidFill>
                  <a:latin typeface="+mn-lt"/>
                  <a:ea typeface="+mn-ea"/>
                  <a:cs typeface="+mn-cs"/>
                </a:defRPr>
              </a:lvl7pPr>
              <a:lvl8pPr marL="3200016" algn="l" defTabSz="914289" rtl="0" eaLnBrk="1" latinLnBrk="0" hangingPunct="1">
                <a:defRPr sz="1800" kern="1200">
                  <a:solidFill>
                    <a:schemeClr val="tx1"/>
                  </a:solidFill>
                  <a:latin typeface="+mn-lt"/>
                  <a:ea typeface="+mn-ea"/>
                  <a:cs typeface="+mn-cs"/>
                </a:defRPr>
              </a:lvl8pPr>
              <a:lvl9pPr marL="3657161" algn="l" defTabSz="914289" rtl="0" eaLnBrk="1" latinLnBrk="0" hangingPunct="1">
                <a:defRPr sz="1800" kern="1200">
                  <a:solidFill>
                    <a:schemeClr val="tx1"/>
                  </a:solidFill>
                  <a:latin typeface="+mn-lt"/>
                  <a:ea typeface="+mn-ea"/>
                  <a:cs typeface="+mn-cs"/>
                </a:defRPr>
              </a:lvl9pPr>
            </a:lstStyle>
            <a:p>
              <a:pPr algn="ctr" defTabSz="274300">
                <a:lnSpc>
                  <a:spcPct val="130000"/>
                </a:lnSpc>
              </a:pPr>
              <a:r>
                <a:rPr lang="en-US" sz="1600" spc="200">
                  <a:latin typeface="Segoe UI" panose="020B0502040204020203" pitchFamily="34" charset="0"/>
                  <a:cs typeface="Segoe UI" panose="020B0502040204020203" pitchFamily="34" charset="0"/>
                </a:rPr>
                <a:t>SYSTEMS OF</a:t>
              </a:r>
              <a:br>
                <a:rPr lang="en-US" sz="1600" spc="200">
                  <a:latin typeface="Segoe UI" panose="020B0502040204020203" pitchFamily="34" charset="0"/>
                  <a:cs typeface="Segoe UI" panose="020B0502040204020203" pitchFamily="34" charset="0"/>
                </a:rPr>
              </a:br>
              <a:r>
                <a:rPr lang="en-US" sz="1600" spc="200">
                  <a:latin typeface="Segoe UI" panose="020B0502040204020203" pitchFamily="34" charset="0"/>
                  <a:cs typeface="Segoe UI" panose="020B0502040204020203" pitchFamily="34" charset="0"/>
                </a:rPr>
                <a:t>ACTION</a:t>
              </a:r>
            </a:p>
          </p:txBody>
        </p:sp>
        <p:sp>
          <p:nvSpPr>
            <p:cNvPr id="6" name="TextBox 4">
              <a:extLst>
                <a:ext uri="{FF2B5EF4-FFF2-40B4-BE49-F238E27FC236}">
                  <a16:creationId xmlns:a16="http://schemas.microsoft.com/office/drawing/2014/main" id="{BE32582D-9D7B-BEAB-9B40-850BCA004425}"/>
                </a:ext>
              </a:extLst>
            </p:cNvPr>
            <p:cNvSpPr txBox="1"/>
            <p:nvPr/>
          </p:nvSpPr>
          <p:spPr>
            <a:xfrm>
              <a:off x="1510284" y="2468880"/>
              <a:ext cx="1828800" cy="883640"/>
            </a:xfrm>
            <a:prstGeom prst="rect">
              <a:avLst/>
            </a:prstGeom>
            <a:noFill/>
          </p:spPr>
          <p:txBody>
            <a:bodyPr wrap="none" lIns="228600" tIns="137160" rIns="228600" bIns="137160" rtlCol="0" anchor="ctr" anchorCtr="0">
              <a:spAutoFit/>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6"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5" algn="l" defTabSz="914289" rtl="0" eaLnBrk="1" latinLnBrk="0" hangingPunct="1">
                <a:defRPr sz="1800" kern="1200">
                  <a:solidFill>
                    <a:schemeClr val="tx1"/>
                  </a:solidFill>
                  <a:latin typeface="+mn-lt"/>
                  <a:ea typeface="+mn-ea"/>
                  <a:cs typeface="+mn-cs"/>
                </a:defRPr>
              </a:lvl4pPr>
              <a:lvl5pPr marL="1828581" algn="l" defTabSz="914289" rtl="0" eaLnBrk="1" latinLnBrk="0" hangingPunct="1">
                <a:defRPr sz="1800" kern="1200">
                  <a:solidFill>
                    <a:schemeClr val="tx1"/>
                  </a:solidFill>
                  <a:latin typeface="+mn-lt"/>
                  <a:ea typeface="+mn-ea"/>
                  <a:cs typeface="+mn-cs"/>
                </a:defRPr>
              </a:lvl5pPr>
              <a:lvl6pPr marL="2285727" algn="l" defTabSz="914289" rtl="0" eaLnBrk="1" latinLnBrk="0" hangingPunct="1">
                <a:defRPr sz="1800" kern="1200">
                  <a:solidFill>
                    <a:schemeClr val="tx1"/>
                  </a:solidFill>
                  <a:latin typeface="+mn-lt"/>
                  <a:ea typeface="+mn-ea"/>
                  <a:cs typeface="+mn-cs"/>
                </a:defRPr>
              </a:lvl6pPr>
              <a:lvl7pPr marL="2742870" algn="l" defTabSz="914289" rtl="0" eaLnBrk="1" latinLnBrk="0" hangingPunct="1">
                <a:defRPr sz="1800" kern="1200">
                  <a:solidFill>
                    <a:schemeClr val="tx1"/>
                  </a:solidFill>
                  <a:latin typeface="+mn-lt"/>
                  <a:ea typeface="+mn-ea"/>
                  <a:cs typeface="+mn-cs"/>
                </a:defRPr>
              </a:lvl7pPr>
              <a:lvl8pPr marL="3200016" algn="l" defTabSz="914289" rtl="0" eaLnBrk="1" latinLnBrk="0" hangingPunct="1">
                <a:defRPr sz="1800" kern="1200">
                  <a:solidFill>
                    <a:schemeClr val="tx1"/>
                  </a:solidFill>
                  <a:latin typeface="+mn-lt"/>
                  <a:ea typeface="+mn-ea"/>
                  <a:cs typeface="+mn-cs"/>
                </a:defRPr>
              </a:lvl8pPr>
              <a:lvl9pPr marL="3657161" algn="l" defTabSz="914289" rtl="0" eaLnBrk="1" latinLnBrk="0" hangingPunct="1">
                <a:defRPr sz="1800" kern="1200">
                  <a:solidFill>
                    <a:schemeClr val="tx1"/>
                  </a:solidFill>
                  <a:latin typeface="+mn-lt"/>
                  <a:ea typeface="+mn-ea"/>
                  <a:cs typeface="+mn-cs"/>
                </a:defRPr>
              </a:lvl9pPr>
            </a:lstStyle>
            <a:p>
              <a:pPr algn="ctr" defTabSz="274300">
                <a:lnSpc>
                  <a:spcPct val="130000"/>
                </a:lnSpc>
              </a:pPr>
              <a:r>
                <a:rPr lang="en-US" sz="1600" spc="200">
                  <a:latin typeface="Segoe UI" panose="020B0502040204020203" pitchFamily="34" charset="0"/>
                  <a:cs typeface="Segoe UI" panose="020B0502040204020203" pitchFamily="34" charset="0"/>
                </a:rPr>
                <a:t>SYSTEMS OF</a:t>
              </a:r>
              <a:br>
                <a:rPr lang="en-US" sz="1600" spc="200">
                  <a:latin typeface="Segoe UI" panose="020B0502040204020203" pitchFamily="34" charset="0"/>
                  <a:cs typeface="Segoe UI" panose="020B0502040204020203" pitchFamily="34" charset="0"/>
                </a:rPr>
              </a:br>
              <a:r>
                <a:rPr lang="en-US" sz="1600" spc="200">
                  <a:latin typeface="Segoe UI" panose="020B0502040204020203" pitchFamily="34" charset="0"/>
                  <a:cs typeface="Segoe UI" panose="020B0502040204020203" pitchFamily="34" charset="0"/>
                </a:rPr>
                <a:t>INTELLIGENCE</a:t>
              </a:r>
            </a:p>
          </p:txBody>
        </p:sp>
        <p:sp>
          <p:nvSpPr>
            <p:cNvPr id="7" name="TextBox 5">
              <a:extLst>
                <a:ext uri="{FF2B5EF4-FFF2-40B4-BE49-F238E27FC236}">
                  <a16:creationId xmlns:a16="http://schemas.microsoft.com/office/drawing/2014/main" id="{2A43FDEA-5259-3E27-38DF-97E5C08BE28F}"/>
                </a:ext>
              </a:extLst>
            </p:cNvPr>
            <p:cNvSpPr txBox="1"/>
            <p:nvPr/>
          </p:nvSpPr>
          <p:spPr>
            <a:xfrm>
              <a:off x="5220568" y="2468880"/>
              <a:ext cx="1750864" cy="883640"/>
            </a:xfrm>
            <a:prstGeom prst="rect">
              <a:avLst/>
            </a:prstGeom>
            <a:noFill/>
          </p:spPr>
          <p:txBody>
            <a:bodyPr wrap="none" lIns="228600" tIns="137160" rIns="228600" bIns="137160" rtlCol="0" anchor="ctr" anchorCtr="0">
              <a:spAutoFit/>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6"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5" algn="l" defTabSz="914289" rtl="0" eaLnBrk="1" latinLnBrk="0" hangingPunct="1">
                <a:defRPr sz="1800" kern="1200">
                  <a:solidFill>
                    <a:schemeClr val="tx1"/>
                  </a:solidFill>
                  <a:latin typeface="+mn-lt"/>
                  <a:ea typeface="+mn-ea"/>
                  <a:cs typeface="+mn-cs"/>
                </a:defRPr>
              </a:lvl4pPr>
              <a:lvl5pPr marL="1828581" algn="l" defTabSz="914289" rtl="0" eaLnBrk="1" latinLnBrk="0" hangingPunct="1">
                <a:defRPr sz="1800" kern="1200">
                  <a:solidFill>
                    <a:schemeClr val="tx1"/>
                  </a:solidFill>
                  <a:latin typeface="+mn-lt"/>
                  <a:ea typeface="+mn-ea"/>
                  <a:cs typeface="+mn-cs"/>
                </a:defRPr>
              </a:lvl5pPr>
              <a:lvl6pPr marL="2285727" algn="l" defTabSz="914289" rtl="0" eaLnBrk="1" latinLnBrk="0" hangingPunct="1">
                <a:defRPr sz="1800" kern="1200">
                  <a:solidFill>
                    <a:schemeClr val="tx1"/>
                  </a:solidFill>
                  <a:latin typeface="+mn-lt"/>
                  <a:ea typeface="+mn-ea"/>
                  <a:cs typeface="+mn-cs"/>
                </a:defRPr>
              </a:lvl6pPr>
              <a:lvl7pPr marL="2742870" algn="l" defTabSz="914289" rtl="0" eaLnBrk="1" latinLnBrk="0" hangingPunct="1">
                <a:defRPr sz="1800" kern="1200">
                  <a:solidFill>
                    <a:schemeClr val="tx1"/>
                  </a:solidFill>
                  <a:latin typeface="+mn-lt"/>
                  <a:ea typeface="+mn-ea"/>
                  <a:cs typeface="+mn-cs"/>
                </a:defRPr>
              </a:lvl7pPr>
              <a:lvl8pPr marL="3200016" algn="l" defTabSz="914289" rtl="0" eaLnBrk="1" latinLnBrk="0" hangingPunct="1">
                <a:defRPr sz="1800" kern="1200">
                  <a:solidFill>
                    <a:schemeClr val="tx1"/>
                  </a:solidFill>
                  <a:latin typeface="+mn-lt"/>
                  <a:ea typeface="+mn-ea"/>
                  <a:cs typeface="+mn-cs"/>
                </a:defRPr>
              </a:lvl8pPr>
              <a:lvl9pPr marL="3657161" algn="l" defTabSz="914289" rtl="0" eaLnBrk="1" latinLnBrk="0" hangingPunct="1">
                <a:defRPr sz="1800" kern="1200">
                  <a:solidFill>
                    <a:schemeClr val="tx1"/>
                  </a:solidFill>
                  <a:latin typeface="+mn-lt"/>
                  <a:ea typeface="+mn-ea"/>
                  <a:cs typeface="+mn-cs"/>
                </a:defRPr>
              </a:lvl9pPr>
            </a:lstStyle>
            <a:p>
              <a:pPr algn="ctr" defTabSz="274300">
                <a:lnSpc>
                  <a:spcPct val="130000"/>
                </a:lnSpc>
              </a:pPr>
              <a:r>
                <a:rPr lang="en-US" sz="1600" spc="200">
                  <a:latin typeface="Segoe UI" panose="020B0502040204020203" pitchFamily="34" charset="0"/>
                  <a:cs typeface="Segoe UI" panose="020B0502040204020203" pitchFamily="34" charset="0"/>
                </a:rPr>
                <a:t>SYSTEM OF</a:t>
              </a:r>
              <a:br>
                <a:rPr lang="en-US" sz="1600" spc="200">
                  <a:latin typeface="Segoe UI" panose="020B0502040204020203" pitchFamily="34" charset="0"/>
                  <a:cs typeface="Segoe UI" panose="020B0502040204020203" pitchFamily="34" charset="0"/>
                </a:rPr>
              </a:br>
              <a:r>
                <a:rPr lang="en-US" sz="1600" spc="200">
                  <a:latin typeface="Segoe UI" panose="020B0502040204020203" pitchFamily="34" charset="0"/>
                  <a:cs typeface="Segoe UI" panose="020B0502040204020203" pitchFamily="34" charset="0"/>
                </a:rPr>
                <a:t>DETECTION</a:t>
              </a:r>
            </a:p>
          </p:txBody>
        </p:sp>
        <p:grpSp>
          <p:nvGrpSpPr>
            <p:cNvPr id="8" name="Group 7">
              <a:extLst>
                <a:ext uri="{FF2B5EF4-FFF2-40B4-BE49-F238E27FC236}">
                  <a16:creationId xmlns:a16="http://schemas.microsoft.com/office/drawing/2014/main" id="{3EB8679D-C540-F445-23FC-8C7D7C09EF73}"/>
                </a:ext>
              </a:extLst>
            </p:cNvPr>
            <p:cNvGrpSpPr>
              <a:grpSpLocks noChangeAspect="1"/>
            </p:cNvGrpSpPr>
            <p:nvPr/>
          </p:nvGrpSpPr>
          <p:grpSpPr>
            <a:xfrm>
              <a:off x="8852916" y="3566160"/>
              <a:ext cx="1828800" cy="1828800"/>
              <a:chOff x="3611880" y="3566160"/>
              <a:chExt cx="640080" cy="640080"/>
            </a:xfrm>
            <a:effectLst>
              <a:outerShdw blurRad="50800" dist="38100" dir="2700000" algn="tl" rotWithShape="0">
                <a:prstClr val="black">
                  <a:alpha val="20000"/>
                </a:prstClr>
              </a:outerShdw>
            </a:effectLst>
          </p:grpSpPr>
          <p:sp>
            <p:nvSpPr>
              <p:cNvPr id="17" name="Oval 16">
                <a:extLst>
                  <a:ext uri="{FF2B5EF4-FFF2-40B4-BE49-F238E27FC236}">
                    <a16:creationId xmlns:a16="http://schemas.microsoft.com/office/drawing/2014/main" id="{198A5DB2-80A1-EBBF-422B-97DAAF6A6219}"/>
                  </a:ext>
                </a:extLst>
              </p:cNvPr>
              <p:cNvSpPr/>
              <p:nvPr/>
            </p:nvSpPr>
            <p:spPr>
              <a:xfrm>
                <a:off x="3611880" y="3566160"/>
                <a:ext cx="640080" cy="640080"/>
              </a:xfrm>
              <a:prstGeom prst="ellipse">
                <a:avLst/>
              </a:prstGeom>
              <a:solidFill>
                <a:schemeClr val="accent2"/>
              </a:solidFill>
              <a:ln w="127000">
                <a:solidFill>
                  <a:schemeClr val="accent1">
                    <a:lumMod val="50000"/>
                  </a:schemeClr>
                </a:solidFill>
              </a:ln>
              <a:effectLst>
                <a:outerShdw blurRad="50800" dist="38100" dir="2700000" algn="tl"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289" rtl="0" eaLnBrk="1" latinLnBrk="0" hangingPunct="1">
                  <a:defRPr sz="1800" kern="1200">
                    <a:solidFill>
                      <a:schemeClr val="lt1"/>
                    </a:solidFill>
                    <a:latin typeface="+mn-lt"/>
                    <a:ea typeface="+mn-ea"/>
                    <a:cs typeface="+mn-cs"/>
                  </a:defRPr>
                </a:lvl1pPr>
                <a:lvl2pPr marL="457146" algn="l" defTabSz="914289" rtl="0" eaLnBrk="1" latinLnBrk="0" hangingPunct="1">
                  <a:defRPr sz="1800" kern="1200">
                    <a:solidFill>
                      <a:schemeClr val="lt1"/>
                    </a:solidFill>
                    <a:latin typeface="+mn-lt"/>
                    <a:ea typeface="+mn-ea"/>
                    <a:cs typeface="+mn-cs"/>
                  </a:defRPr>
                </a:lvl2pPr>
                <a:lvl3pPr marL="914289" algn="l" defTabSz="914289" rtl="0" eaLnBrk="1" latinLnBrk="0" hangingPunct="1">
                  <a:defRPr sz="1800" kern="1200">
                    <a:solidFill>
                      <a:schemeClr val="lt1"/>
                    </a:solidFill>
                    <a:latin typeface="+mn-lt"/>
                    <a:ea typeface="+mn-ea"/>
                    <a:cs typeface="+mn-cs"/>
                  </a:defRPr>
                </a:lvl3pPr>
                <a:lvl4pPr marL="1371435" algn="l" defTabSz="914289" rtl="0" eaLnBrk="1" latinLnBrk="0" hangingPunct="1">
                  <a:defRPr sz="1800" kern="1200">
                    <a:solidFill>
                      <a:schemeClr val="lt1"/>
                    </a:solidFill>
                    <a:latin typeface="+mn-lt"/>
                    <a:ea typeface="+mn-ea"/>
                    <a:cs typeface="+mn-cs"/>
                  </a:defRPr>
                </a:lvl4pPr>
                <a:lvl5pPr marL="1828581" algn="l" defTabSz="914289" rtl="0" eaLnBrk="1" latinLnBrk="0" hangingPunct="1">
                  <a:defRPr sz="1800" kern="1200">
                    <a:solidFill>
                      <a:schemeClr val="lt1"/>
                    </a:solidFill>
                    <a:latin typeface="+mn-lt"/>
                    <a:ea typeface="+mn-ea"/>
                    <a:cs typeface="+mn-cs"/>
                  </a:defRPr>
                </a:lvl5pPr>
                <a:lvl6pPr marL="2285727" algn="l" defTabSz="914289" rtl="0" eaLnBrk="1" latinLnBrk="0" hangingPunct="1">
                  <a:defRPr sz="1800" kern="1200">
                    <a:solidFill>
                      <a:schemeClr val="lt1"/>
                    </a:solidFill>
                    <a:latin typeface="+mn-lt"/>
                    <a:ea typeface="+mn-ea"/>
                    <a:cs typeface="+mn-cs"/>
                  </a:defRPr>
                </a:lvl6pPr>
                <a:lvl7pPr marL="2742870" algn="l" defTabSz="914289" rtl="0" eaLnBrk="1" latinLnBrk="0" hangingPunct="1">
                  <a:defRPr sz="1800" kern="1200">
                    <a:solidFill>
                      <a:schemeClr val="lt1"/>
                    </a:solidFill>
                    <a:latin typeface="+mn-lt"/>
                    <a:ea typeface="+mn-ea"/>
                    <a:cs typeface="+mn-cs"/>
                  </a:defRPr>
                </a:lvl7pPr>
                <a:lvl8pPr marL="3200016" algn="l" defTabSz="914289" rtl="0" eaLnBrk="1" latinLnBrk="0" hangingPunct="1">
                  <a:defRPr sz="1800" kern="1200">
                    <a:solidFill>
                      <a:schemeClr val="lt1"/>
                    </a:solidFill>
                    <a:latin typeface="+mn-lt"/>
                    <a:ea typeface="+mn-ea"/>
                    <a:cs typeface="+mn-cs"/>
                  </a:defRPr>
                </a:lvl8pPr>
                <a:lvl9pPr marL="3657161" algn="l" defTabSz="914289" rtl="0" eaLnBrk="1" latinLnBrk="0" hangingPunct="1">
                  <a:defRPr sz="1800" kern="1200">
                    <a:solidFill>
                      <a:schemeClr val="lt1"/>
                    </a:solidFill>
                    <a:latin typeface="+mn-lt"/>
                    <a:ea typeface="+mn-ea"/>
                    <a:cs typeface="+mn-cs"/>
                  </a:defRPr>
                </a:lvl9pPr>
              </a:lstStyle>
              <a:p>
                <a:pPr algn="ctr" defTabSz="274300"/>
                <a:endParaRPr lang="en-US" sz="1051"/>
              </a:p>
            </p:txBody>
          </p:sp>
          <p:pic>
            <p:nvPicPr>
              <p:cNvPr id="18" name="Picture 17">
                <a:extLst>
                  <a:ext uri="{FF2B5EF4-FFF2-40B4-BE49-F238E27FC236}">
                    <a16:creationId xmlns:a16="http://schemas.microsoft.com/office/drawing/2014/main" id="{F4274592-E210-E8B2-6CAD-2E9460669E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31895" y="3686175"/>
                <a:ext cx="400050" cy="400050"/>
              </a:xfrm>
              <a:prstGeom prst="rect">
                <a:avLst/>
              </a:prstGeom>
            </p:spPr>
          </p:pic>
        </p:grpSp>
        <p:grpSp>
          <p:nvGrpSpPr>
            <p:cNvPr id="9" name="Group 8">
              <a:extLst>
                <a:ext uri="{FF2B5EF4-FFF2-40B4-BE49-F238E27FC236}">
                  <a16:creationId xmlns:a16="http://schemas.microsoft.com/office/drawing/2014/main" id="{07A0FBF1-9FF7-9D69-083C-B46893952D8B}"/>
                </a:ext>
              </a:extLst>
            </p:cNvPr>
            <p:cNvGrpSpPr/>
            <p:nvPr/>
          </p:nvGrpSpPr>
          <p:grpSpPr>
            <a:xfrm>
              <a:off x="1510284" y="3566160"/>
              <a:ext cx="1828800" cy="1828800"/>
              <a:chOff x="1510284" y="3326341"/>
              <a:chExt cx="1828800" cy="1828800"/>
            </a:xfrm>
          </p:grpSpPr>
          <p:sp>
            <p:nvSpPr>
              <p:cNvPr id="15" name="Oval 14">
                <a:extLst>
                  <a:ext uri="{FF2B5EF4-FFF2-40B4-BE49-F238E27FC236}">
                    <a16:creationId xmlns:a16="http://schemas.microsoft.com/office/drawing/2014/main" id="{8C14BFDE-FDA7-5441-13DA-2D8D835BDD37}"/>
                  </a:ext>
                </a:extLst>
              </p:cNvPr>
              <p:cNvSpPr/>
              <p:nvPr/>
            </p:nvSpPr>
            <p:spPr>
              <a:xfrm>
                <a:off x="1510284" y="3326341"/>
                <a:ext cx="1828800" cy="1828800"/>
              </a:xfrm>
              <a:prstGeom prst="ellipse">
                <a:avLst/>
              </a:prstGeom>
              <a:ln w="127000">
                <a:solidFill>
                  <a:schemeClr val="accent3">
                    <a:lumMod val="75000"/>
                  </a:schemeClr>
                </a:solidFill>
              </a:ln>
              <a:effectLst>
                <a:outerShdw blurRad="50800" dist="38100" dir="2700000" algn="tl" rotWithShape="0">
                  <a:prstClr val="black">
                    <a:alpha val="20000"/>
                  </a:prstClr>
                </a:outerShdw>
              </a:effectLst>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289" rtl="0" eaLnBrk="1" latinLnBrk="0" hangingPunct="1">
                  <a:defRPr sz="1800" kern="1200">
                    <a:solidFill>
                      <a:schemeClr val="lt1"/>
                    </a:solidFill>
                    <a:latin typeface="+mn-lt"/>
                    <a:ea typeface="+mn-ea"/>
                    <a:cs typeface="+mn-cs"/>
                  </a:defRPr>
                </a:lvl1pPr>
                <a:lvl2pPr marL="457146" algn="l" defTabSz="914289" rtl="0" eaLnBrk="1" latinLnBrk="0" hangingPunct="1">
                  <a:defRPr sz="1800" kern="1200">
                    <a:solidFill>
                      <a:schemeClr val="lt1"/>
                    </a:solidFill>
                    <a:latin typeface="+mn-lt"/>
                    <a:ea typeface="+mn-ea"/>
                    <a:cs typeface="+mn-cs"/>
                  </a:defRPr>
                </a:lvl2pPr>
                <a:lvl3pPr marL="914289" algn="l" defTabSz="914289" rtl="0" eaLnBrk="1" latinLnBrk="0" hangingPunct="1">
                  <a:defRPr sz="1800" kern="1200">
                    <a:solidFill>
                      <a:schemeClr val="lt1"/>
                    </a:solidFill>
                    <a:latin typeface="+mn-lt"/>
                    <a:ea typeface="+mn-ea"/>
                    <a:cs typeface="+mn-cs"/>
                  </a:defRPr>
                </a:lvl3pPr>
                <a:lvl4pPr marL="1371435" algn="l" defTabSz="914289" rtl="0" eaLnBrk="1" latinLnBrk="0" hangingPunct="1">
                  <a:defRPr sz="1800" kern="1200">
                    <a:solidFill>
                      <a:schemeClr val="lt1"/>
                    </a:solidFill>
                    <a:latin typeface="+mn-lt"/>
                    <a:ea typeface="+mn-ea"/>
                    <a:cs typeface="+mn-cs"/>
                  </a:defRPr>
                </a:lvl4pPr>
                <a:lvl5pPr marL="1828581" algn="l" defTabSz="914289" rtl="0" eaLnBrk="1" latinLnBrk="0" hangingPunct="1">
                  <a:defRPr sz="1800" kern="1200">
                    <a:solidFill>
                      <a:schemeClr val="lt1"/>
                    </a:solidFill>
                    <a:latin typeface="+mn-lt"/>
                    <a:ea typeface="+mn-ea"/>
                    <a:cs typeface="+mn-cs"/>
                  </a:defRPr>
                </a:lvl5pPr>
                <a:lvl6pPr marL="2285727" algn="l" defTabSz="914289" rtl="0" eaLnBrk="1" latinLnBrk="0" hangingPunct="1">
                  <a:defRPr sz="1800" kern="1200">
                    <a:solidFill>
                      <a:schemeClr val="lt1"/>
                    </a:solidFill>
                    <a:latin typeface="+mn-lt"/>
                    <a:ea typeface="+mn-ea"/>
                    <a:cs typeface="+mn-cs"/>
                  </a:defRPr>
                </a:lvl6pPr>
                <a:lvl7pPr marL="2742870" algn="l" defTabSz="914289" rtl="0" eaLnBrk="1" latinLnBrk="0" hangingPunct="1">
                  <a:defRPr sz="1800" kern="1200">
                    <a:solidFill>
                      <a:schemeClr val="lt1"/>
                    </a:solidFill>
                    <a:latin typeface="+mn-lt"/>
                    <a:ea typeface="+mn-ea"/>
                    <a:cs typeface="+mn-cs"/>
                  </a:defRPr>
                </a:lvl7pPr>
                <a:lvl8pPr marL="3200016" algn="l" defTabSz="914289" rtl="0" eaLnBrk="1" latinLnBrk="0" hangingPunct="1">
                  <a:defRPr sz="1800" kern="1200">
                    <a:solidFill>
                      <a:schemeClr val="lt1"/>
                    </a:solidFill>
                    <a:latin typeface="+mn-lt"/>
                    <a:ea typeface="+mn-ea"/>
                    <a:cs typeface="+mn-cs"/>
                  </a:defRPr>
                </a:lvl8pPr>
                <a:lvl9pPr marL="3657161" algn="l" defTabSz="914289" rtl="0" eaLnBrk="1" latinLnBrk="0" hangingPunct="1">
                  <a:defRPr sz="1800" kern="1200">
                    <a:solidFill>
                      <a:schemeClr val="lt1"/>
                    </a:solidFill>
                    <a:latin typeface="+mn-lt"/>
                    <a:ea typeface="+mn-ea"/>
                    <a:cs typeface="+mn-cs"/>
                  </a:defRPr>
                </a:lvl9pPr>
              </a:lstStyle>
              <a:p>
                <a:pPr algn="ctr" defTabSz="274300"/>
                <a:endParaRPr lang="en-US" sz="1051"/>
              </a:p>
            </p:txBody>
          </p:sp>
          <p:pic>
            <p:nvPicPr>
              <p:cNvPr id="16" name="Picture 15">
                <a:extLst>
                  <a:ext uri="{FF2B5EF4-FFF2-40B4-BE49-F238E27FC236}">
                    <a16:creationId xmlns:a16="http://schemas.microsoft.com/office/drawing/2014/main" id="{308A0F14-E8B1-69BE-995D-6A7B049DC13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67484" y="3783541"/>
                <a:ext cx="914400" cy="914400"/>
              </a:xfrm>
              <a:prstGeom prst="rect">
                <a:avLst/>
              </a:prstGeom>
              <a:ln/>
              <a:effectLst>
                <a:outerShdw blurRad="57150" dist="19050" dir="5400000" algn="ctr" rotWithShape="0">
                  <a:srgbClr val="000000">
                    <a:alpha val="20000"/>
                  </a:srgbClr>
                </a:outerShdw>
              </a:effectLst>
            </p:spPr>
          </p:pic>
        </p:grpSp>
        <p:grpSp>
          <p:nvGrpSpPr>
            <p:cNvPr id="10" name="Group 9">
              <a:extLst>
                <a:ext uri="{FF2B5EF4-FFF2-40B4-BE49-F238E27FC236}">
                  <a16:creationId xmlns:a16="http://schemas.microsoft.com/office/drawing/2014/main" id="{921FBC1F-B37C-267A-FA94-A6D1BBD2BE54}"/>
                </a:ext>
              </a:extLst>
            </p:cNvPr>
            <p:cNvGrpSpPr/>
            <p:nvPr/>
          </p:nvGrpSpPr>
          <p:grpSpPr>
            <a:xfrm>
              <a:off x="5181600" y="3566160"/>
              <a:ext cx="1828800" cy="1828800"/>
              <a:chOff x="5158563" y="2939732"/>
              <a:chExt cx="1828800" cy="1828800"/>
            </a:xfrm>
          </p:grpSpPr>
          <p:sp>
            <p:nvSpPr>
              <p:cNvPr id="13" name="Oval 12">
                <a:extLst>
                  <a:ext uri="{FF2B5EF4-FFF2-40B4-BE49-F238E27FC236}">
                    <a16:creationId xmlns:a16="http://schemas.microsoft.com/office/drawing/2014/main" id="{CA8C9B29-58F4-305E-9DAB-85C60018D1A9}"/>
                  </a:ext>
                </a:extLst>
              </p:cNvPr>
              <p:cNvSpPr/>
              <p:nvPr/>
            </p:nvSpPr>
            <p:spPr>
              <a:xfrm>
                <a:off x="5158563" y="2939732"/>
                <a:ext cx="1828800" cy="1828800"/>
              </a:xfrm>
              <a:prstGeom prst="ellipse">
                <a:avLst/>
              </a:prstGeom>
              <a:noFill/>
              <a:ln w="127000">
                <a:solidFill>
                  <a:schemeClr val="tx1">
                    <a:lumMod val="50000"/>
                    <a:lumOff val="50000"/>
                  </a:schemeClr>
                </a:solidFill>
                <a:prstDash val="sysDash"/>
              </a:ln>
              <a:effectLst>
                <a:outerShdw blurRad="50800" dist="38100" dir="2700000" algn="tl" rotWithShape="0">
                  <a:prstClr val="black">
                    <a:alpha val="20000"/>
                  </a:prstClr>
                </a:outerShdw>
              </a:effectLst>
            </p:spPr>
            <p:style>
              <a:lnRef idx="0">
                <a:schemeClr val="dk1"/>
              </a:lnRef>
              <a:fillRef idx="3">
                <a:schemeClr val="dk1"/>
              </a:fillRef>
              <a:effectRef idx="3">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289" rtl="0" eaLnBrk="1" latinLnBrk="0" hangingPunct="1">
                  <a:defRPr sz="1800" kern="1200">
                    <a:solidFill>
                      <a:schemeClr val="lt1"/>
                    </a:solidFill>
                    <a:latin typeface="+mn-lt"/>
                    <a:ea typeface="+mn-ea"/>
                    <a:cs typeface="+mn-cs"/>
                  </a:defRPr>
                </a:lvl1pPr>
                <a:lvl2pPr marL="457146" algn="l" defTabSz="914289" rtl="0" eaLnBrk="1" latinLnBrk="0" hangingPunct="1">
                  <a:defRPr sz="1800" kern="1200">
                    <a:solidFill>
                      <a:schemeClr val="lt1"/>
                    </a:solidFill>
                    <a:latin typeface="+mn-lt"/>
                    <a:ea typeface="+mn-ea"/>
                    <a:cs typeface="+mn-cs"/>
                  </a:defRPr>
                </a:lvl2pPr>
                <a:lvl3pPr marL="914289" algn="l" defTabSz="914289" rtl="0" eaLnBrk="1" latinLnBrk="0" hangingPunct="1">
                  <a:defRPr sz="1800" kern="1200">
                    <a:solidFill>
                      <a:schemeClr val="lt1"/>
                    </a:solidFill>
                    <a:latin typeface="+mn-lt"/>
                    <a:ea typeface="+mn-ea"/>
                    <a:cs typeface="+mn-cs"/>
                  </a:defRPr>
                </a:lvl3pPr>
                <a:lvl4pPr marL="1371435" algn="l" defTabSz="914289" rtl="0" eaLnBrk="1" latinLnBrk="0" hangingPunct="1">
                  <a:defRPr sz="1800" kern="1200">
                    <a:solidFill>
                      <a:schemeClr val="lt1"/>
                    </a:solidFill>
                    <a:latin typeface="+mn-lt"/>
                    <a:ea typeface="+mn-ea"/>
                    <a:cs typeface="+mn-cs"/>
                  </a:defRPr>
                </a:lvl4pPr>
                <a:lvl5pPr marL="1828581" algn="l" defTabSz="914289" rtl="0" eaLnBrk="1" latinLnBrk="0" hangingPunct="1">
                  <a:defRPr sz="1800" kern="1200">
                    <a:solidFill>
                      <a:schemeClr val="lt1"/>
                    </a:solidFill>
                    <a:latin typeface="+mn-lt"/>
                    <a:ea typeface="+mn-ea"/>
                    <a:cs typeface="+mn-cs"/>
                  </a:defRPr>
                </a:lvl5pPr>
                <a:lvl6pPr marL="2285727" algn="l" defTabSz="914289" rtl="0" eaLnBrk="1" latinLnBrk="0" hangingPunct="1">
                  <a:defRPr sz="1800" kern="1200">
                    <a:solidFill>
                      <a:schemeClr val="lt1"/>
                    </a:solidFill>
                    <a:latin typeface="+mn-lt"/>
                    <a:ea typeface="+mn-ea"/>
                    <a:cs typeface="+mn-cs"/>
                  </a:defRPr>
                </a:lvl6pPr>
                <a:lvl7pPr marL="2742870" algn="l" defTabSz="914289" rtl="0" eaLnBrk="1" latinLnBrk="0" hangingPunct="1">
                  <a:defRPr sz="1800" kern="1200">
                    <a:solidFill>
                      <a:schemeClr val="lt1"/>
                    </a:solidFill>
                    <a:latin typeface="+mn-lt"/>
                    <a:ea typeface="+mn-ea"/>
                    <a:cs typeface="+mn-cs"/>
                  </a:defRPr>
                </a:lvl7pPr>
                <a:lvl8pPr marL="3200016" algn="l" defTabSz="914289" rtl="0" eaLnBrk="1" latinLnBrk="0" hangingPunct="1">
                  <a:defRPr sz="1800" kern="1200">
                    <a:solidFill>
                      <a:schemeClr val="lt1"/>
                    </a:solidFill>
                    <a:latin typeface="+mn-lt"/>
                    <a:ea typeface="+mn-ea"/>
                    <a:cs typeface="+mn-cs"/>
                  </a:defRPr>
                </a:lvl8pPr>
                <a:lvl9pPr marL="3657161" algn="l" defTabSz="914289" rtl="0" eaLnBrk="1" latinLnBrk="0" hangingPunct="1">
                  <a:defRPr sz="1800" kern="1200">
                    <a:solidFill>
                      <a:schemeClr val="lt1"/>
                    </a:solidFill>
                    <a:latin typeface="+mn-lt"/>
                    <a:ea typeface="+mn-ea"/>
                    <a:cs typeface="+mn-cs"/>
                  </a:defRPr>
                </a:lvl9pPr>
              </a:lstStyle>
              <a:p>
                <a:pPr algn="ctr" defTabSz="274300"/>
                <a:endParaRPr lang="en-US" sz="1051"/>
              </a:p>
            </p:txBody>
          </p:sp>
          <p:sp>
            <p:nvSpPr>
              <p:cNvPr id="14" name="TextBox 12">
                <a:extLst>
                  <a:ext uri="{FF2B5EF4-FFF2-40B4-BE49-F238E27FC236}">
                    <a16:creationId xmlns:a16="http://schemas.microsoft.com/office/drawing/2014/main" id="{A193E078-E718-7A5B-D73E-12150F4F164E}"/>
                  </a:ext>
                </a:extLst>
              </p:cNvPr>
              <p:cNvSpPr txBox="1"/>
              <p:nvPr/>
            </p:nvSpPr>
            <p:spPr>
              <a:xfrm>
                <a:off x="5830108" y="3177024"/>
                <a:ext cx="485710" cy="1354217"/>
              </a:xfrm>
              <a:prstGeom prst="rect">
                <a:avLst/>
              </a:prstGeom>
              <a:noFill/>
            </p:spPr>
            <p:txBody>
              <a:bodyPr wrap="none" lIns="0" tIns="0" rIns="0" bIns="0" rtlCol="0">
                <a:spAutoFit/>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6"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5" algn="l" defTabSz="914289" rtl="0" eaLnBrk="1" latinLnBrk="0" hangingPunct="1">
                  <a:defRPr sz="1800" kern="1200">
                    <a:solidFill>
                      <a:schemeClr val="tx1"/>
                    </a:solidFill>
                    <a:latin typeface="+mn-lt"/>
                    <a:ea typeface="+mn-ea"/>
                    <a:cs typeface="+mn-cs"/>
                  </a:defRPr>
                </a:lvl4pPr>
                <a:lvl5pPr marL="1828581" algn="l" defTabSz="914289" rtl="0" eaLnBrk="1" latinLnBrk="0" hangingPunct="1">
                  <a:defRPr sz="1800" kern="1200">
                    <a:solidFill>
                      <a:schemeClr val="tx1"/>
                    </a:solidFill>
                    <a:latin typeface="+mn-lt"/>
                    <a:ea typeface="+mn-ea"/>
                    <a:cs typeface="+mn-cs"/>
                  </a:defRPr>
                </a:lvl5pPr>
                <a:lvl6pPr marL="2285727" algn="l" defTabSz="914289" rtl="0" eaLnBrk="1" latinLnBrk="0" hangingPunct="1">
                  <a:defRPr sz="1800" kern="1200">
                    <a:solidFill>
                      <a:schemeClr val="tx1"/>
                    </a:solidFill>
                    <a:latin typeface="+mn-lt"/>
                    <a:ea typeface="+mn-ea"/>
                    <a:cs typeface="+mn-cs"/>
                  </a:defRPr>
                </a:lvl6pPr>
                <a:lvl7pPr marL="2742870" algn="l" defTabSz="914289" rtl="0" eaLnBrk="1" latinLnBrk="0" hangingPunct="1">
                  <a:defRPr sz="1800" kern="1200">
                    <a:solidFill>
                      <a:schemeClr val="tx1"/>
                    </a:solidFill>
                    <a:latin typeface="+mn-lt"/>
                    <a:ea typeface="+mn-ea"/>
                    <a:cs typeface="+mn-cs"/>
                  </a:defRPr>
                </a:lvl7pPr>
                <a:lvl8pPr marL="3200016" algn="l" defTabSz="914289" rtl="0" eaLnBrk="1" latinLnBrk="0" hangingPunct="1">
                  <a:defRPr sz="1800" kern="1200">
                    <a:solidFill>
                      <a:schemeClr val="tx1"/>
                    </a:solidFill>
                    <a:latin typeface="+mn-lt"/>
                    <a:ea typeface="+mn-ea"/>
                    <a:cs typeface="+mn-cs"/>
                  </a:defRPr>
                </a:lvl8pPr>
                <a:lvl9pPr marL="3657161" algn="l" defTabSz="914289" rtl="0" eaLnBrk="1" latinLnBrk="0" hangingPunct="1">
                  <a:defRPr sz="1800" kern="1200">
                    <a:solidFill>
                      <a:schemeClr val="tx1"/>
                    </a:solidFill>
                    <a:latin typeface="+mn-lt"/>
                    <a:ea typeface="+mn-ea"/>
                    <a:cs typeface="+mn-cs"/>
                  </a:defRPr>
                </a:lvl9pPr>
              </a:lstStyle>
              <a:p>
                <a:pPr algn="l"/>
                <a:r>
                  <a:rPr lang="en-GB" sz="8800">
                    <a:solidFill>
                      <a:schemeClr val="tx1">
                        <a:lumMod val="50000"/>
                        <a:lumOff val="50000"/>
                      </a:schemeClr>
                    </a:solidFill>
                  </a:rPr>
                  <a:t>?</a:t>
                </a:r>
              </a:p>
            </p:txBody>
          </p:sp>
        </p:grpSp>
        <p:pic>
          <p:nvPicPr>
            <p:cNvPr id="11" name="Picture 10" descr="A picture containing shape&#10;&#10;Description automatically generated">
              <a:extLst>
                <a:ext uri="{FF2B5EF4-FFF2-40B4-BE49-F238E27FC236}">
                  <a16:creationId xmlns:a16="http://schemas.microsoft.com/office/drawing/2014/main" id="{1A80CEF3-10A9-0BF6-352B-BEB604F528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3142" y="4023360"/>
              <a:ext cx="914400" cy="914400"/>
            </a:xfrm>
            <a:prstGeom prst="rect">
              <a:avLst/>
            </a:prstGeom>
            <a:effectLst>
              <a:outerShdw blurRad="50800" dist="38100" dir="2700000" algn="tl" rotWithShape="0">
                <a:prstClr val="black">
                  <a:alpha val="20000"/>
                </a:prstClr>
              </a:outerShdw>
            </a:effectLst>
          </p:spPr>
        </p:pic>
        <p:pic>
          <p:nvPicPr>
            <p:cNvPr id="12" name="Picture 11" descr="A picture containing shape&#10;&#10;Description automatically generated">
              <a:extLst>
                <a:ext uri="{FF2B5EF4-FFF2-40B4-BE49-F238E27FC236}">
                  <a16:creationId xmlns:a16="http://schemas.microsoft.com/office/drawing/2014/main" id="{DF4E22CB-F355-7833-35F4-A9FE9E11ED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4458" y="4023360"/>
              <a:ext cx="914400" cy="914400"/>
            </a:xfrm>
            <a:prstGeom prst="rect">
              <a:avLst/>
            </a:prstGeom>
            <a:effectLst>
              <a:outerShdw blurRad="50800" dist="38100" dir="2700000" algn="tl" rotWithShape="0">
                <a:prstClr val="black">
                  <a:alpha val="20000"/>
                </a:prstClr>
              </a:outerShdw>
            </a:effectLst>
          </p:spPr>
        </p:pic>
      </p:grpSp>
      <p:sp>
        <p:nvSpPr>
          <p:cNvPr id="19" name="Title 2">
            <a:extLst>
              <a:ext uri="{FF2B5EF4-FFF2-40B4-BE49-F238E27FC236}">
                <a16:creationId xmlns:a16="http://schemas.microsoft.com/office/drawing/2014/main" id="{29FC703B-211A-71C3-BABE-BA36E735C618}"/>
              </a:ext>
            </a:extLst>
          </p:cNvPr>
          <p:cNvSpPr>
            <a:spLocks noGrp="1"/>
          </p:cNvSpPr>
          <p:nvPr>
            <p:ph type="title"/>
          </p:nvPr>
        </p:nvSpPr>
        <p:spPr>
          <a:xfrm>
            <a:off x="542980" y="662441"/>
            <a:ext cx="11252200" cy="618631"/>
          </a:xfrm>
        </p:spPr>
        <p:txBody>
          <a:bodyPr/>
          <a:lstStyle/>
          <a:p>
            <a:r>
              <a:rPr lang="en-US" sz="3600"/>
              <a:t>What is missing today?</a:t>
            </a:r>
          </a:p>
        </p:txBody>
      </p:sp>
    </p:spTree>
    <p:extLst>
      <p:ext uri="{BB962C8B-B14F-4D97-AF65-F5344CB8AC3E}">
        <p14:creationId xmlns:p14="http://schemas.microsoft.com/office/powerpoint/2010/main" val="6303252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DB15B-CDEF-BDBA-9F35-7205F5CFC291}"/>
              </a:ext>
            </a:extLst>
          </p:cNvPr>
          <p:cNvSpPr>
            <a:spLocks noGrp="1"/>
          </p:cNvSpPr>
          <p:nvPr>
            <p:ph type="title"/>
          </p:nvPr>
        </p:nvSpPr>
        <p:spPr>
          <a:xfrm>
            <a:off x="542980" y="662441"/>
            <a:ext cx="11252200" cy="618631"/>
          </a:xfrm>
        </p:spPr>
        <p:txBody>
          <a:bodyPr/>
          <a:lstStyle/>
          <a:p>
            <a:r>
              <a:rPr lang="en-US" sz="3600" dirty="0"/>
              <a:t>Introducing: Data Activator</a:t>
            </a:r>
          </a:p>
        </p:txBody>
      </p:sp>
      <p:grpSp>
        <p:nvGrpSpPr>
          <p:cNvPr id="4" name="Group 3">
            <a:extLst>
              <a:ext uri="{FF2B5EF4-FFF2-40B4-BE49-F238E27FC236}">
                <a16:creationId xmlns:a16="http://schemas.microsoft.com/office/drawing/2014/main" id="{87377DD1-CEFC-4C81-B3D9-55F7905DBA15}"/>
              </a:ext>
            </a:extLst>
          </p:cNvPr>
          <p:cNvGrpSpPr/>
          <p:nvPr/>
        </p:nvGrpSpPr>
        <p:grpSpPr>
          <a:xfrm>
            <a:off x="1510284" y="1920240"/>
            <a:ext cx="9171432" cy="2926080"/>
            <a:chOff x="1510284" y="2468880"/>
            <a:chExt cx="9171432" cy="2926080"/>
          </a:xfrm>
        </p:grpSpPr>
        <p:sp>
          <p:nvSpPr>
            <p:cNvPr id="5" name="TextBox 4">
              <a:extLst>
                <a:ext uri="{FF2B5EF4-FFF2-40B4-BE49-F238E27FC236}">
                  <a16:creationId xmlns:a16="http://schemas.microsoft.com/office/drawing/2014/main" id="{47DFC1AB-1AF3-DEB5-46DC-CB70FC668E9F}"/>
                </a:ext>
              </a:extLst>
            </p:cNvPr>
            <p:cNvSpPr txBox="1"/>
            <p:nvPr/>
          </p:nvSpPr>
          <p:spPr>
            <a:xfrm>
              <a:off x="8852916" y="2468880"/>
              <a:ext cx="1828800" cy="883640"/>
            </a:xfrm>
            <a:prstGeom prst="rect">
              <a:avLst/>
            </a:prstGeom>
            <a:noFill/>
          </p:spPr>
          <p:txBody>
            <a:bodyPr wrap="none" lIns="228600" tIns="137160" rIns="228600" bIns="137160" rtlCol="0" anchor="ctr" anchorCtr="0">
              <a:spAutoFit/>
            </a:bodyPr>
            <a:lstStyle/>
            <a:p>
              <a:pPr algn="ctr" defTabSz="274300">
                <a:lnSpc>
                  <a:spcPct val="130000"/>
                </a:lnSpc>
              </a:pPr>
              <a:r>
                <a:rPr lang="en-US" sz="1600" spc="200">
                  <a:latin typeface="Segoe UI" panose="020B0502040204020203" pitchFamily="34" charset="0"/>
                  <a:cs typeface="Segoe UI" panose="020B0502040204020203" pitchFamily="34" charset="0"/>
                </a:rPr>
                <a:t>SYSTEMS OF</a:t>
              </a:r>
              <a:br>
                <a:rPr lang="en-US" sz="1600" spc="200">
                  <a:latin typeface="Segoe UI" panose="020B0502040204020203" pitchFamily="34" charset="0"/>
                  <a:cs typeface="Segoe UI" panose="020B0502040204020203" pitchFamily="34" charset="0"/>
                </a:rPr>
              </a:br>
              <a:r>
                <a:rPr lang="en-US" sz="1600" spc="200">
                  <a:latin typeface="Segoe UI" panose="020B0502040204020203" pitchFamily="34" charset="0"/>
                  <a:cs typeface="Segoe UI" panose="020B0502040204020203" pitchFamily="34" charset="0"/>
                </a:rPr>
                <a:t>ACTION</a:t>
              </a:r>
            </a:p>
          </p:txBody>
        </p:sp>
        <p:sp>
          <p:nvSpPr>
            <p:cNvPr id="6" name="TextBox 5">
              <a:extLst>
                <a:ext uri="{FF2B5EF4-FFF2-40B4-BE49-F238E27FC236}">
                  <a16:creationId xmlns:a16="http://schemas.microsoft.com/office/drawing/2014/main" id="{B2494946-A2CD-33CF-85B5-C739CA6AB96B}"/>
                </a:ext>
              </a:extLst>
            </p:cNvPr>
            <p:cNvSpPr txBox="1"/>
            <p:nvPr/>
          </p:nvSpPr>
          <p:spPr>
            <a:xfrm>
              <a:off x="1510284" y="2468880"/>
              <a:ext cx="1828800" cy="883640"/>
            </a:xfrm>
            <a:prstGeom prst="rect">
              <a:avLst/>
            </a:prstGeom>
            <a:noFill/>
          </p:spPr>
          <p:txBody>
            <a:bodyPr wrap="none" lIns="228600" tIns="137160" rIns="228600" bIns="137160" rtlCol="0" anchor="ctr" anchorCtr="0">
              <a:spAutoFit/>
            </a:bodyPr>
            <a:lstStyle/>
            <a:p>
              <a:pPr algn="ctr" defTabSz="274300">
                <a:lnSpc>
                  <a:spcPct val="130000"/>
                </a:lnSpc>
              </a:pPr>
              <a:r>
                <a:rPr lang="en-US" sz="1600" spc="200">
                  <a:latin typeface="Segoe UI" panose="020B0502040204020203" pitchFamily="34" charset="0"/>
                  <a:cs typeface="Segoe UI" panose="020B0502040204020203" pitchFamily="34" charset="0"/>
                </a:rPr>
                <a:t>SYSTEMS OF</a:t>
              </a:r>
              <a:br>
                <a:rPr lang="en-US" sz="1600" spc="200">
                  <a:latin typeface="Segoe UI" panose="020B0502040204020203" pitchFamily="34" charset="0"/>
                  <a:cs typeface="Segoe UI" panose="020B0502040204020203" pitchFamily="34" charset="0"/>
                </a:rPr>
              </a:br>
              <a:r>
                <a:rPr lang="en-US" sz="1600" spc="200">
                  <a:latin typeface="Segoe UI" panose="020B0502040204020203" pitchFamily="34" charset="0"/>
                  <a:cs typeface="Segoe UI" panose="020B0502040204020203" pitchFamily="34" charset="0"/>
                </a:rPr>
                <a:t>INTELLIGENCE</a:t>
              </a:r>
            </a:p>
          </p:txBody>
        </p:sp>
        <p:sp>
          <p:nvSpPr>
            <p:cNvPr id="7" name="TextBox 6">
              <a:extLst>
                <a:ext uri="{FF2B5EF4-FFF2-40B4-BE49-F238E27FC236}">
                  <a16:creationId xmlns:a16="http://schemas.microsoft.com/office/drawing/2014/main" id="{0D80432C-D11D-E913-D894-4A329698FE86}"/>
                </a:ext>
              </a:extLst>
            </p:cNvPr>
            <p:cNvSpPr txBox="1"/>
            <p:nvPr/>
          </p:nvSpPr>
          <p:spPr>
            <a:xfrm>
              <a:off x="4900066" y="2628924"/>
              <a:ext cx="2391873" cy="563552"/>
            </a:xfrm>
            <a:prstGeom prst="rect">
              <a:avLst/>
            </a:prstGeom>
            <a:noFill/>
          </p:spPr>
          <p:txBody>
            <a:bodyPr wrap="none" lIns="228600" tIns="137160" rIns="228600" bIns="137160" rtlCol="0" anchor="ctr" anchorCtr="0">
              <a:spAutoFit/>
            </a:bodyPr>
            <a:lstStyle/>
            <a:p>
              <a:pPr algn="ctr" defTabSz="274300">
                <a:lnSpc>
                  <a:spcPct val="130000"/>
                </a:lnSpc>
              </a:pPr>
              <a:r>
                <a:rPr lang="en-US" sz="1600" spc="200">
                  <a:latin typeface="Segoe UI" panose="020B0502040204020203" pitchFamily="34" charset="0"/>
                  <a:cs typeface="Segoe UI" panose="020B0502040204020203" pitchFamily="34" charset="0"/>
                </a:rPr>
                <a:t>DATA ACTIVATOR</a:t>
              </a:r>
            </a:p>
          </p:txBody>
        </p:sp>
        <p:grpSp>
          <p:nvGrpSpPr>
            <p:cNvPr id="9" name="Group 8">
              <a:extLst>
                <a:ext uri="{FF2B5EF4-FFF2-40B4-BE49-F238E27FC236}">
                  <a16:creationId xmlns:a16="http://schemas.microsoft.com/office/drawing/2014/main" id="{69599D17-D035-9CFD-4A58-AADDD3C753A0}"/>
                </a:ext>
              </a:extLst>
            </p:cNvPr>
            <p:cNvGrpSpPr/>
            <p:nvPr/>
          </p:nvGrpSpPr>
          <p:grpSpPr>
            <a:xfrm>
              <a:off x="1510284" y="3566160"/>
              <a:ext cx="1828800" cy="1828800"/>
              <a:chOff x="1510284" y="3326341"/>
              <a:chExt cx="1828800" cy="1828800"/>
            </a:xfrm>
          </p:grpSpPr>
          <p:sp>
            <p:nvSpPr>
              <p:cNvPr id="14" name="Oval 13">
                <a:extLst>
                  <a:ext uri="{FF2B5EF4-FFF2-40B4-BE49-F238E27FC236}">
                    <a16:creationId xmlns:a16="http://schemas.microsoft.com/office/drawing/2014/main" id="{DC85B07B-3996-867E-57CE-7A017FA80003}"/>
                  </a:ext>
                </a:extLst>
              </p:cNvPr>
              <p:cNvSpPr/>
              <p:nvPr/>
            </p:nvSpPr>
            <p:spPr>
              <a:xfrm>
                <a:off x="1510284" y="3326341"/>
                <a:ext cx="1828800" cy="1828800"/>
              </a:xfrm>
              <a:prstGeom prst="ellipse">
                <a:avLst/>
              </a:prstGeom>
              <a:ln w="127000">
                <a:solidFill>
                  <a:schemeClr val="accent3">
                    <a:lumMod val="75000"/>
                  </a:schemeClr>
                </a:solidFill>
              </a:ln>
              <a:effectLst>
                <a:outerShdw blurRad="50800" dist="38100" dir="2700000" algn="tl" rotWithShape="0">
                  <a:prstClr val="black">
                    <a:alpha val="20000"/>
                  </a:prstClr>
                </a:outerShdw>
              </a:effectLst>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051"/>
              </a:p>
            </p:txBody>
          </p:sp>
          <p:pic>
            <p:nvPicPr>
              <p:cNvPr id="15" name="Picture 14">
                <a:extLst>
                  <a:ext uri="{FF2B5EF4-FFF2-40B4-BE49-F238E27FC236}">
                    <a16:creationId xmlns:a16="http://schemas.microsoft.com/office/drawing/2014/main" id="{1C5A38C1-B611-31D9-614B-F2C3271BA4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67484" y="3783541"/>
                <a:ext cx="914400" cy="914400"/>
              </a:xfrm>
              <a:prstGeom prst="rect">
                <a:avLst/>
              </a:prstGeom>
              <a:ln/>
              <a:effectLst>
                <a:outerShdw blurRad="57150" dist="19050" dir="5400000" algn="ctr" rotWithShape="0">
                  <a:srgbClr val="000000">
                    <a:alpha val="20000"/>
                  </a:srgbClr>
                </a:outerShdw>
              </a:effectLst>
            </p:spPr>
          </p:pic>
        </p:grpSp>
        <p:sp>
          <p:nvSpPr>
            <p:cNvPr id="10" name="Oval 9">
              <a:extLst>
                <a:ext uri="{FF2B5EF4-FFF2-40B4-BE49-F238E27FC236}">
                  <a16:creationId xmlns:a16="http://schemas.microsoft.com/office/drawing/2014/main" id="{BAC2F3A0-D3C3-91DA-0965-C3938F4A9239}"/>
                </a:ext>
              </a:extLst>
            </p:cNvPr>
            <p:cNvSpPr/>
            <p:nvPr/>
          </p:nvSpPr>
          <p:spPr>
            <a:xfrm>
              <a:off x="5181600" y="3566160"/>
              <a:ext cx="1828800" cy="1828800"/>
            </a:xfrm>
            <a:prstGeom prst="ellipse">
              <a:avLst/>
            </a:prstGeom>
            <a:solidFill>
              <a:srgbClr val="FF5C39"/>
            </a:solidFill>
            <a:ln w="127000">
              <a:solidFill>
                <a:srgbClr val="FFA38B"/>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051"/>
            </a:p>
          </p:txBody>
        </p:sp>
        <p:pic>
          <p:nvPicPr>
            <p:cNvPr id="11" name="Picture 10" descr="A picture containing shape&#10;&#10;Description automatically generated">
              <a:extLst>
                <a:ext uri="{FF2B5EF4-FFF2-40B4-BE49-F238E27FC236}">
                  <a16:creationId xmlns:a16="http://schemas.microsoft.com/office/drawing/2014/main" id="{341867AA-BBDF-69C4-87B9-80441BF913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3142" y="4023360"/>
              <a:ext cx="914400" cy="914400"/>
            </a:xfrm>
            <a:prstGeom prst="rect">
              <a:avLst/>
            </a:prstGeom>
            <a:effectLst>
              <a:outerShdw blurRad="50800" dist="38100" dir="2700000" algn="tl" rotWithShape="0">
                <a:prstClr val="black">
                  <a:alpha val="20000"/>
                </a:prstClr>
              </a:outerShdw>
            </a:effectLst>
          </p:spPr>
        </p:pic>
        <p:pic>
          <p:nvPicPr>
            <p:cNvPr id="12" name="Picture 11" descr="A picture containing shape&#10;&#10;Description automatically generated">
              <a:extLst>
                <a:ext uri="{FF2B5EF4-FFF2-40B4-BE49-F238E27FC236}">
                  <a16:creationId xmlns:a16="http://schemas.microsoft.com/office/drawing/2014/main" id="{82CCE101-AE5C-9E31-ACAC-5F6549C0C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4458" y="4023360"/>
              <a:ext cx="914400" cy="914400"/>
            </a:xfrm>
            <a:prstGeom prst="rect">
              <a:avLst/>
            </a:prstGeom>
            <a:effectLst>
              <a:outerShdw blurRad="50800" dist="38100" dir="2700000" algn="tl" rotWithShape="0">
                <a:prstClr val="black">
                  <a:alpha val="20000"/>
                </a:prstClr>
              </a:outerShdw>
            </a:effectLst>
          </p:spPr>
        </p:pic>
        <p:pic>
          <p:nvPicPr>
            <p:cNvPr id="13" name="Picture 12">
              <a:extLst>
                <a:ext uri="{FF2B5EF4-FFF2-40B4-BE49-F238E27FC236}">
                  <a16:creationId xmlns:a16="http://schemas.microsoft.com/office/drawing/2014/main" id="{6BEAA220-E47F-4AF4-1523-BF17B596444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38800" y="4023360"/>
              <a:ext cx="914400" cy="914400"/>
            </a:xfrm>
            <a:prstGeom prst="rect">
              <a:avLst/>
            </a:prstGeom>
            <a:ln/>
            <a:effectLst>
              <a:outerShdw blurRad="57150" dist="19050" dir="5400000" algn="ctr" rotWithShape="0">
                <a:srgbClr val="000000">
                  <a:alpha val="20000"/>
                </a:srgbClr>
              </a:outerShdw>
            </a:effectLst>
          </p:spPr>
        </p:pic>
      </p:grpSp>
      <p:pic>
        <p:nvPicPr>
          <p:cNvPr id="18" name="Picture 17">
            <a:extLst>
              <a:ext uri="{FF2B5EF4-FFF2-40B4-BE49-F238E27FC236}">
                <a16:creationId xmlns:a16="http://schemas.microsoft.com/office/drawing/2014/main" id="{3C8DDBF8-28EB-BDBB-D74D-F9452652C70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38800" y="5626245"/>
            <a:ext cx="914400" cy="914400"/>
          </a:xfrm>
          <a:prstGeom prst="rect">
            <a:avLst/>
          </a:prstGeom>
          <a:effectLst>
            <a:outerShdw blurRad="50800" dist="38100" dir="2700000" algn="tl" rotWithShape="0">
              <a:prstClr val="black">
                <a:alpha val="20000"/>
              </a:prstClr>
            </a:outerShdw>
          </a:effectLst>
        </p:spPr>
      </p:pic>
      <p:sp>
        <p:nvSpPr>
          <p:cNvPr id="19" name="TextBox 18">
            <a:extLst>
              <a:ext uri="{FF2B5EF4-FFF2-40B4-BE49-F238E27FC236}">
                <a16:creationId xmlns:a16="http://schemas.microsoft.com/office/drawing/2014/main" id="{434203C0-0A8A-AC0A-679B-1F7A90DB2079}"/>
              </a:ext>
            </a:extLst>
          </p:cNvPr>
          <p:cNvSpPr txBox="1"/>
          <p:nvPr/>
        </p:nvSpPr>
        <p:spPr>
          <a:xfrm>
            <a:off x="6583680" y="5797296"/>
            <a:ext cx="2656561" cy="563552"/>
          </a:xfrm>
          <a:prstGeom prst="rect">
            <a:avLst/>
          </a:prstGeom>
          <a:noFill/>
        </p:spPr>
        <p:txBody>
          <a:bodyPr wrap="none" lIns="228600" tIns="137160" rIns="228600" bIns="137160" rtlCol="0" anchor="ctr" anchorCtr="0">
            <a:spAutoFit/>
          </a:bodyPr>
          <a:lstStyle/>
          <a:p>
            <a:pPr defTabSz="274300">
              <a:lnSpc>
                <a:spcPct val="130000"/>
              </a:lnSpc>
            </a:pPr>
            <a:r>
              <a:rPr lang="en-US" sz="1600" spc="200">
                <a:latin typeface="Segoe UI" panose="020B0502040204020203" pitchFamily="34" charset="0"/>
                <a:cs typeface="Segoe UI" panose="020B0502040204020203" pitchFamily="34" charset="0"/>
              </a:rPr>
              <a:t>BUSINESS ANALYST</a:t>
            </a:r>
          </a:p>
        </p:txBody>
      </p:sp>
      <p:grpSp>
        <p:nvGrpSpPr>
          <p:cNvPr id="20" name="Group 19">
            <a:extLst>
              <a:ext uri="{FF2B5EF4-FFF2-40B4-BE49-F238E27FC236}">
                <a16:creationId xmlns:a16="http://schemas.microsoft.com/office/drawing/2014/main" id="{C1AEF494-735C-006B-9C62-10F1B53578D4}"/>
              </a:ext>
            </a:extLst>
          </p:cNvPr>
          <p:cNvGrpSpPr/>
          <p:nvPr/>
        </p:nvGrpSpPr>
        <p:grpSpPr>
          <a:xfrm>
            <a:off x="5944226" y="5102352"/>
            <a:ext cx="252609" cy="403338"/>
            <a:chOff x="5944226" y="5305899"/>
            <a:chExt cx="252609" cy="403338"/>
          </a:xfrm>
        </p:grpSpPr>
        <p:cxnSp>
          <p:nvCxnSpPr>
            <p:cNvPr id="21" name="Straight Arrow Connector 20">
              <a:extLst>
                <a:ext uri="{FF2B5EF4-FFF2-40B4-BE49-F238E27FC236}">
                  <a16:creationId xmlns:a16="http://schemas.microsoft.com/office/drawing/2014/main" id="{2FEC077E-EB5C-DE39-2E84-8D4783AF91DF}"/>
                </a:ext>
              </a:extLst>
            </p:cNvPr>
            <p:cNvCxnSpPr>
              <a:cxnSpLocks/>
            </p:cNvCxnSpPr>
            <p:nvPr/>
          </p:nvCxnSpPr>
          <p:spPr>
            <a:xfrm>
              <a:off x="5944226" y="5343477"/>
              <a:ext cx="0" cy="365760"/>
            </a:xfrm>
            <a:prstGeom prst="straightConnector1">
              <a:avLst/>
            </a:prstGeom>
            <a:ln w="63500" cap="rnd">
              <a:solidFill>
                <a:schemeClr val="accent3"/>
              </a:solidFill>
              <a:miter lim="800000"/>
              <a:headEnd type="none"/>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86E7D3-3E04-737B-1119-42FCF9113DFD}"/>
                </a:ext>
              </a:extLst>
            </p:cNvPr>
            <p:cNvCxnSpPr>
              <a:cxnSpLocks/>
            </p:cNvCxnSpPr>
            <p:nvPr/>
          </p:nvCxnSpPr>
          <p:spPr>
            <a:xfrm flipV="1">
              <a:off x="6196835" y="5305899"/>
              <a:ext cx="0" cy="365760"/>
            </a:xfrm>
            <a:prstGeom prst="straightConnector1">
              <a:avLst/>
            </a:prstGeom>
            <a:ln w="63500" cap="rnd">
              <a:solidFill>
                <a:schemeClr val="accent3"/>
              </a:solidFill>
              <a:miter lim="800000"/>
              <a:headEnd type="none"/>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3" name="U-Turn Arrow 29">
            <a:extLst>
              <a:ext uri="{FF2B5EF4-FFF2-40B4-BE49-F238E27FC236}">
                <a16:creationId xmlns:a16="http://schemas.microsoft.com/office/drawing/2014/main" id="{11982606-788E-ACCA-74B2-4190647319A1}"/>
              </a:ext>
            </a:extLst>
          </p:cNvPr>
          <p:cNvSpPr/>
          <p:nvPr/>
        </p:nvSpPr>
        <p:spPr>
          <a:xfrm flipH="1" flipV="1">
            <a:off x="2377440" y="5067132"/>
            <a:ext cx="7434072" cy="1737360"/>
          </a:xfrm>
          <a:prstGeom prst="uturnArrow">
            <a:avLst>
              <a:gd name="adj1" fmla="val 3939"/>
              <a:gd name="adj2" fmla="val 6066"/>
              <a:gd name="adj3" fmla="val 15945"/>
              <a:gd name="adj4" fmla="val 13292"/>
              <a:gd name="adj5" fmla="val 100000"/>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274300"/>
            <a:endParaRPr lang="en-US" sz="1051" err="1"/>
          </a:p>
        </p:txBody>
      </p:sp>
      <p:sp>
        <p:nvSpPr>
          <p:cNvPr id="24" name="TextBox 23">
            <a:extLst>
              <a:ext uri="{FF2B5EF4-FFF2-40B4-BE49-F238E27FC236}">
                <a16:creationId xmlns:a16="http://schemas.microsoft.com/office/drawing/2014/main" id="{F8FFAC50-2FB0-EDD9-6A79-E217AD989604}"/>
              </a:ext>
            </a:extLst>
          </p:cNvPr>
          <p:cNvSpPr txBox="1"/>
          <p:nvPr/>
        </p:nvSpPr>
        <p:spPr>
          <a:xfrm>
            <a:off x="2560320" y="6178871"/>
            <a:ext cx="1993238" cy="491866"/>
          </a:xfrm>
          <a:prstGeom prst="rect">
            <a:avLst/>
          </a:prstGeom>
          <a:noFill/>
        </p:spPr>
        <p:txBody>
          <a:bodyPr wrap="none" lIns="228600" tIns="137160" rIns="228600" bIns="137160" rtlCol="0" anchor="ctr" anchorCtr="0">
            <a:spAutoFit/>
          </a:bodyPr>
          <a:lstStyle/>
          <a:p>
            <a:pPr defTabSz="274300">
              <a:lnSpc>
                <a:spcPct val="130000"/>
              </a:lnSpc>
            </a:pPr>
            <a:r>
              <a:rPr lang="en-US" sz="1200" spc="200">
                <a:solidFill>
                  <a:schemeClr val="tx1">
                    <a:lumMod val="50000"/>
                    <a:lumOff val="50000"/>
                  </a:schemeClr>
                </a:solidFill>
                <a:latin typeface="Segoe UI" panose="020B0502040204020203" pitchFamily="34" charset="0"/>
                <a:cs typeface="Segoe UI" panose="020B0502040204020203" pitchFamily="34" charset="0"/>
              </a:rPr>
              <a:t>CLOSE THE LOOP</a:t>
            </a:r>
          </a:p>
        </p:txBody>
      </p:sp>
      <p:sp>
        <p:nvSpPr>
          <p:cNvPr id="25" name="Oval 24">
            <a:extLst>
              <a:ext uri="{FF2B5EF4-FFF2-40B4-BE49-F238E27FC236}">
                <a16:creationId xmlns:a16="http://schemas.microsoft.com/office/drawing/2014/main" id="{2CB7A622-51AC-1D89-AED8-A204C225C836}"/>
              </a:ext>
            </a:extLst>
          </p:cNvPr>
          <p:cNvSpPr/>
          <p:nvPr/>
        </p:nvSpPr>
        <p:spPr>
          <a:xfrm>
            <a:off x="8815832" y="2957790"/>
            <a:ext cx="1828800" cy="1828800"/>
          </a:xfrm>
          <a:prstGeom prst="ellipse">
            <a:avLst/>
          </a:prstGeom>
          <a:solidFill>
            <a:schemeClr val="accent2"/>
          </a:solidFill>
          <a:ln w="127000">
            <a:solidFill>
              <a:schemeClr val="accent1">
                <a:lumMod val="50000"/>
              </a:schemeClr>
            </a:solidFill>
          </a:ln>
          <a:effectLst>
            <a:outerShdw blurRad="50800" dist="38100" dir="2700000" algn="tl"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289" rtl="0" eaLnBrk="1" latinLnBrk="0" hangingPunct="1">
              <a:defRPr sz="1800" kern="1200">
                <a:solidFill>
                  <a:schemeClr val="lt1"/>
                </a:solidFill>
                <a:latin typeface="+mn-lt"/>
                <a:ea typeface="+mn-ea"/>
                <a:cs typeface="+mn-cs"/>
              </a:defRPr>
            </a:lvl1pPr>
            <a:lvl2pPr marL="457146" algn="l" defTabSz="914289" rtl="0" eaLnBrk="1" latinLnBrk="0" hangingPunct="1">
              <a:defRPr sz="1800" kern="1200">
                <a:solidFill>
                  <a:schemeClr val="lt1"/>
                </a:solidFill>
                <a:latin typeface="+mn-lt"/>
                <a:ea typeface="+mn-ea"/>
                <a:cs typeface="+mn-cs"/>
              </a:defRPr>
            </a:lvl2pPr>
            <a:lvl3pPr marL="914289" algn="l" defTabSz="914289" rtl="0" eaLnBrk="1" latinLnBrk="0" hangingPunct="1">
              <a:defRPr sz="1800" kern="1200">
                <a:solidFill>
                  <a:schemeClr val="lt1"/>
                </a:solidFill>
                <a:latin typeface="+mn-lt"/>
                <a:ea typeface="+mn-ea"/>
                <a:cs typeface="+mn-cs"/>
              </a:defRPr>
            </a:lvl3pPr>
            <a:lvl4pPr marL="1371435" algn="l" defTabSz="914289" rtl="0" eaLnBrk="1" latinLnBrk="0" hangingPunct="1">
              <a:defRPr sz="1800" kern="1200">
                <a:solidFill>
                  <a:schemeClr val="lt1"/>
                </a:solidFill>
                <a:latin typeface="+mn-lt"/>
                <a:ea typeface="+mn-ea"/>
                <a:cs typeface="+mn-cs"/>
              </a:defRPr>
            </a:lvl4pPr>
            <a:lvl5pPr marL="1828581" algn="l" defTabSz="914289" rtl="0" eaLnBrk="1" latinLnBrk="0" hangingPunct="1">
              <a:defRPr sz="1800" kern="1200">
                <a:solidFill>
                  <a:schemeClr val="lt1"/>
                </a:solidFill>
                <a:latin typeface="+mn-lt"/>
                <a:ea typeface="+mn-ea"/>
                <a:cs typeface="+mn-cs"/>
              </a:defRPr>
            </a:lvl5pPr>
            <a:lvl6pPr marL="2285727" algn="l" defTabSz="914289" rtl="0" eaLnBrk="1" latinLnBrk="0" hangingPunct="1">
              <a:defRPr sz="1800" kern="1200">
                <a:solidFill>
                  <a:schemeClr val="lt1"/>
                </a:solidFill>
                <a:latin typeface="+mn-lt"/>
                <a:ea typeface="+mn-ea"/>
                <a:cs typeface="+mn-cs"/>
              </a:defRPr>
            </a:lvl6pPr>
            <a:lvl7pPr marL="2742870" algn="l" defTabSz="914289" rtl="0" eaLnBrk="1" latinLnBrk="0" hangingPunct="1">
              <a:defRPr sz="1800" kern="1200">
                <a:solidFill>
                  <a:schemeClr val="lt1"/>
                </a:solidFill>
                <a:latin typeface="+mn-lt"/>
                <a:ea typeface="+mn-ea"/>
                <a:cs typeface="+mn-cs"/>
              </a:defRPr>
            </a:lvl7pPr>
            <a:lvl8pPr marL="3200016" algn="l" defTabSz="914289" rtl="0" eaLnBrk="1" latinLnBrk="0" hangingPunct="1">
              <a:defRPr sz="1800" kern="1200">
                <a:solidFill>
                  <a:schemeClr val="lt1"/>
                </a:solidFill>
                <a:latin typeface="+mn-lt"/>
                <a:ea typeface="+mn-ea"/>
                <a:cs typeface="+mn-cs"/>
              </a:defRPr>
            </a:lvl8pPr>
            <a:lvl9pPr marL="3657161" algn="l" defTabSz="914289" rtl="0" eaLnBrk="1" latinLnBrk="0" hangingPunct="1">
              <a:defRPr sz="1800" kern="1200">
                <a:solidFill>
                  <a:schemeClr val="lt1"/>
                </a:solidFill>
                <a:latin typeface="+mn-lt"/>
                <a:ea typeface="+mn-ea"/>
                <a:cs typeface="+mn-cs"/>
              </a:defRPr>
            </a:lvl9pPr>
          </a:lstStyle>
          <a:p>
            <a:pPr algn="ctr" defTabSz="274300"/>
            <a:endParaRPr lang="en-US" sz="1051"/>
          </a:p>
        </p:txBody>
      </p:sp>
      <p:pic>
        <p:nvPicPr>
          <p:cNvPr id="26" name="Picture 25">
            <a:extLst>
              <a:ext uri="{FF2B5EF4-FFF2-40B4-BE49-F238E27FC236}">
                <a16:creationId xmlns:a16="http://schemas.microsoft.com/office/drawing/2014/main" id="{C16208F8-F391-4FD1-6D01-47958BF1F5B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158732" y="3300690"/>
            <a:ext cx="1143000" cy="1143000"/>
          </a:xfrm>
          <a:prstGeom prst="rect">
            <a:avLst/>
          </a:prstGeom>
        </p:spPr>
      </p:pic>
    </p:spTree>
    <p:extLst>
      <p:ext uri="{BB962C8B-B14F-4D97-AF65-F5344CB8AC3E}">
        <p14:creationId xmlns:p14="http://schemas.microsoft.com/office/powerpoint/2010/main" val="2813777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2">
            <a:extLst>
              <a:ext uri="{FF2B5EF4-FFF2-40B4-BE49-F238E27FC236}">
                <a16:creationId xmlns:a16="http://schemas.microsoft.com/office/drawing/2014/main" id="{A4E4D0AB-AD9E-F6A8-8185-FC06585AC1D9}"/>
              </a:ext>
            </a:extLst>
          </p:cNvPr>
          <p:cNvSpPr txBox="1">
            <a:spLocks/>
          </p:cNvSpPr>
          <p:nvPr/>
        </p:nvSpPr>
        <p:spPr>
          <a:xfrm>
            <a:off x="1146335" y="421200"/>
            <a:ext cx="11252200" cy="618631"/>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w="3175">
                  <a:noFill/>
                </a:ln>
                <a:solidFill>
                  <a:srgbClr val="FFFFFF"/>
                </a:solidFill>
                <a:effectLst/>
                <a:uLnTx/>
                <a:uFillTx/>
                <a:latin typeface="Segoe UI Semibold"/>
                <a:ea typeface="+mn-ea"/>
                <a:cs typeface="Segoe UI" panose="020B0502040204020203" pitchFamily="34" charset="0"/>
              </a:rPr>
              <a:t>Trigger actions </a:t>
            </a:r>
            <a:r>
              <a:rPr lang="en-GB" sz="3600">
                <a:solidFill>
                  <a:srgbClr val="FFFFFF"/>
                </a:solidFill>
                <a:latin typeface="Segoe UI Semibold"/>
              </a:rPr>
              <a:t>on all your data, from one place</a:t>
            </a:r>
            <a:endParaRPr kumimoji="0" lang="en-GB" sz="3600" b="0" i="0" u="none" strike="noStrike" kern="1200" cap="none" spc="0" normalizeH="0" baseline="0" noProof="0">
              <a:ln w="3175">
                <a:noFill/>
              </a:ln>
              <a:solidFill>
                <a:srgbClr val="FFFFFF"/>
              </a:solidFill>
              <a:effectLst/>
              <a:uLnTx/>
              <a:uFillTx/>
              <a:latin typeface="Segoe UI Semibold"/>
              <a:ea typeface="+mn-ea"/>
              <a:cs typeface="Segoe UI" panose="020B0502040204020203" pitchFamily="34" charset="0"/>
            </a:endParaRPr>
          </a:p>
        </p:txBody>
      </p:sp>
      <p:sp>
        <p:nvSpPr>
          <p:cNvPr id="2" name="Rounded Rectangle 2">
            <a:extLst>
              <a:ext uri="{FF2B5EF4-FFF2-40B4-BE49-F238E27FC236}">
                <a16:creationId xmlns:a16="http://schemas.microsoft.com/office/drawing/2014/main" id="{5027AB2D-AEA6-8793-9670-3236F15979F8}"/>
              </a:ext>
            </a:extLst>
          </p:cNvPr>
          <p:cNvSpPr/>
          <p:nvPr/>
        </p:nvSpPr>
        <p:spPr>
          <a:xfrm>
            <a:off x="803952" y="2005203"/>
            <a:ext cx="2780896" cy="4456937"/>
          </a:xfrm>
          <a:prstGeom prst="roundRect">
            <a:avLst>
              <a:gd name="adj" fmla="val 3145"/>
            </a:avLst>
          </a:prstGeom>
          <a:solidFill>
            <a:srgbClr val="091F2C"/>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58" name="TextBox 134">
            <a:extLst>
              <a:ext uri="{FF2B5EF4-FFF2-40B4-BE49-F238E27FC236}">
                <a16:creationId xmlns:a16="http://schemas.microsoft.com/office/drawing/2014/main" id="{AA984311-92C1-430D-4936-761BDEB17319}"/>
              </a:ext>
            </a:extLst>
          </p:cNvPr>
          <p:cNvSpPr txBox="1"/>
          <p:nvPr/>
        </p:nvSpPr>
        <p:spPr>
          <a:xfrm>
            <a:off x="1660620" y="3771213"/>
            <a:ext cx="1761346"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274300">
              <a:lnSpc>
                <a:spcPct val="130000"/>
              </a:lnSpc>
            </a:pPr>
            <a:r>
              <a:rPr lang="en-US" sz="1600">
                <a:solidFill>
                  <a:srgbClr val="FFFFFF"/>
                </a:solidFill>
                <a:latin typeface="Segoe UI Semibold"/>
                <a:cs typeface="Segoe UI Semibold" panose="020B0502040204020203" pitchFamily="34" charset="0"/>
              </a:rPr>
              <a:t>Eventstreams</a:t>
            </a:r>
          </a:p>
        </p:txBody>
      </p:sp>
      <p:sp>
        <p:nvSpPr>
          <p:cNvPr id="60" name="TextBox 132">
            <a:extLst>
              <a:ext uri="{FF2B5EF4-FFF2-40B4-BE49-F238E27FC236}">
                <a16:creationId xmlns:a16="http://schemas.microsoft.com/office/drawing/2014/main" id="{A78255AE-8A12-2F32-5DC2-3CF74D21E330}"/>
              </a:ext>
            </a:extLst>
          </p:cNvPr>
          <p:cNvSpPr txBox="1"/>
          <p:nvPr/>
        </p:nvSpPr>
        <p:spPr>
          <a:xfrm>
            <a:off x="1660620" y="2950134"/>
            <a:ext cx="1733419"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274300">
              <a:lnSpc>
                <a:spcPct val="130000"/>
              </a:lnSpc>
            </a:pPr>
            <a:r>
              <a:rPr lang="en-US" sz="1600">
                <a:solidFill>
                  <a:srgbClr val="FFFFFF"/>
                </a:solidFill>
                <a:latin typeface="Segoe UI Semibold"/>
                <a:cs typeface="Segoe UI Semibold" panose="020B0502040204020203" pitchFamily="34" charset="0"/>
              </a:rPr>
              <a:t>Power BI</a:t>
            </a:r>
          </a:p>
        </p:txBody>
      </p:sp>
      <p:pic>
        <p:nvPicPr>
          <p:cNvPr id="61" name="Picture 60" descr="Icon&#10;&#10;Description automatically generated">
            <a:extLst>
              <a:ext uri="{FF2B5EF4-FFF2-40B4-BE49-F238E27FC236}">
                <a16:creationId xmlns:a16="http://schemas.microsoft.com/office/drawing/2014/main" id="{11449010-1E12-B830-420F-BD34C6408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3803" y="2769739"/>
            <a:ext cx="816232" cy="816232"/>
          </a:xfrm>
          <a:prstGeom prst="rect">
            <a:avLst/>
          </a:prstGeom>
        </p:spPr>
      </p:pic>
      <p:sp>
        <p:nvSpPr>
          <p:cNvPr id="62" name="TextBox 139">
            <a:extLst>
              <a:ext uri="{FF2B5EF4-FFF2-40B4-BE49-F238E27FC236}">
                <a16:creationId xmlns:a16="http://schemas.microsoft.com/office/drawing/2014/main" id="{8D11EADF-810C-044C-2526-11624CCC2116}"/>
              </a:ext>
            </a:extLst>
          </p:cNvPr>
          <p:cNvSpPr txBox="1"/>
          <p:nvPr/>
        </p:nvSpPr>
        <p:spPr>
          <a:xfrm>
            <a:off x="1508600" y="4956689"/>
            <a:ext cx="1371600"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defTabSz="274300">
              <a:lnSpc>
                <a:spcPct val="130000"/>
              </a:lnSpc>
            </a:pPr>
            <a:r>
              <a:rPr lang="en-US" sz="1600">
                <a:latin typeface="+mj-lt"/>
                <a:cs typeface="Segoe UI Semibold" panose="020B0502040204020203" pitchFamily="34" charset="0"/>
              </a:rPr>
              <a:t>…</a:t>
            </a:r>
          </a:p>
        </p:txBody>
      </p:sp>
      <p:sp>
        <p:nvSpPr>
          <p:cNvPr id="64" name="Rounded Rectangle 42">
            <a:extLst>
              <a:ext uri="{FF2B5EF4-FFF2-40B4-BE49-F238E27FC236}">
                <a16:creationId xmlns:a16="http://schemas.microsoft.com/office/drawing/2014/main" id="{29C3DAFC-9721-E967-D889-177C34B05866}"/>
              </a:ext>
            </a:extLst>
          </p:cNvPr>
          <p:cNvSpPr/>
          <p:nvPr/>
        </p:nvSpPr>
        <p:spPr>
          <a:xfrm>
            <a:off x="8607153" y="2005203"/>
            <a:ext cx="2780896" cy="4456937"/>
          </a:xfrm>
          <a:prstGeom prst="roundRect">
            <a:avLst>
              <a:gd name="adj" fmla="val 3145"/>
            </a:avLst>
          </a:prstGeom>
          <a:solidFill>
            <a:srgbClr val="091F2C"/>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cxnSp>
        <p:nvCxnSpPr>
          <p:cNvPr id="65" name="Straight Connector 64">
            <a:extLst>
              <a:ext uri="{FF2B5EF4-FFF2-40B4-BE49-F238E27FC236}">
                <a16:creationId xmlns:a16="http://schemas.microsoft.com/office/drawing/2014/main" id="{B0ACCEA5-2DDC-96F0-D668-53DB9DCB61FE}"/>
              </a:ext>
              <a:ext uri="{C183D7F6-B498-43B3-948B-1728B52AA6E4}">
                <adec:decorative xmlns:adec="http://schemas.microsoft.com/office/drawing/2017/decorative" val="1"/>
              </a:ext>
            </a:extLst>
          </p:cNvPr>
          <p:cNvCxnSpPr>
            <a:cxnSpLocks/>
          </p:cNvCxnSpPr>
          <p:nvPr/>
        </p:nvCxnSpPr>
        <p:spPr>
          <a:xfrm>
            <a:off x="8607153" y="3534811"/>
            <a:ext cx="2780896" cy="0"/>
          </a:xfrm>
          <a:prstGeom prst="line">
            <a:avLst/>
          </a:prstGeom>
          <a:noFill/>
          <a:ln w="9525" cap="flat" cmpd="sng" algn="ctr">
            <a:solidFill>
              <a:srgbClr val="FFFFFF">
                <a:alpha val="20000"/>
              </a:srgbClr>
            </a:solidFill>
            <a:prstDash val="solid"/>
            <a:headEnd type="none" w="lg" len="med"/>
            <a:tailEnd type="none" w="lg" len="med"/>
          </a:ln>
          <a:effectLst/>
        </p:spPr>
      </p:cxnSp>
      <p:cxnSp>
        <p:nvCxnSpPr>
          <p:cNvPr id="66" name="Straight Connector 65">
            <a:extLst>
              <a:ext uri="{FF2B5EF4-FFF2-40B4-BE49-F238E27FC236}">
                <a16:creationId xmlns:a16="http://schemas.microsoft.com/office/drawing/2014/main" id="{C82F6A4B-2C71-F4BF-7B0F-4184AADF72B4}"/>
              </a:ext>
              <a:ext uri="{C183D7F6-B498-43B3-948B-1728B52AA6E4}">
                <adec:decorative xmlns:adec="http://schemas.microsoft.com/office/drawing/2017/decorative" val="1"/>
              </a:ext>
            </a:extLst>
          </p:cNvPr>
          <p:cNvCxnSpPr>
            <a:cxnSpLocks/>
          </p:cNvCxnSpPr>
          <p:nvPr/>
        </p:nvCxnSpPr>
        <p:spPr>
          <a:xfrm>
            <a:off x="8607153" y="4426985"/>
            <a:ext cx="2780896" cy="0"/>
          </a:xfrm>
          <a:prstGeom prst="line">
            <a:avLst/>
          </a:prstGeom>
          <a:noFill/>
          <a:ln w="9525" cap="flat" cmpd="sng" algn="ctr">
            <a:solidFill>
              <a:srgbClr val="FFFFFF">
                <a:alpha val="20000"/>
              </a:srgbClr>
            </a:solidFill>
            <a:prstDash val="solid"/>
            <a:headEnd type="none" w="lg" len="med"/>
            <a:tailEnd type="none" w="lg" len="med"/>
          </a:ln>
          <a:effectLst/>
        </p:spPr>
      </p:cxnSp>
      <p:cxnSp>
        <p:nvCxnSpPr>
          <p:cNvPr id="67" name="Straight Connector 66">
            <a:extLst>
              <a:ext uri="{FF2B5EF4-FFF2-40B4-BE49-F238E27FC236}">
                <a16:creationId xmlns:a16="http://schemas.microsoft.com/office/drawing/2014/main" id="{2344461C-BEE5-4C16-EB47-CFD195823D52}"/>
              </a:ext>
              <a:ext uri="{C183D7F6-B498-43B3-948B-1728B52AA6E4}">
                <adec:decorative xmlns:adec="http://schemas.microsoft.com/office/drawing/2017/decorative" val="1"/>
              </a:ext>
            </a:extLst>
          </p:cNvPr>
          <p:cNvCxnSpPr>
            <a:cxnSpLocks/>
          </p:cNvCxnSpPr>
          <p:nvPr/>
        </p:nvCxnSpPr>
        <p:spPr>
          <a:xfrm>
            <a:off x="8607153" y="5319158"/>
            <a:ext cx="2780896" cy="0"/>
          </a:xfrm>
          <a:prstGeom prst="line">
            <a:avLst/>
          </a:prstGeom>
          <a:noFill/>
          <a:ln w="9525" cap="flat" cmpd="sng" algn="ctr">
            <a:solidFill>
              <a:srgbClr val="FFFFFF">
                <a:alpha val="20000"/>
              </a:srgbClr>
            </a:solidFill>
            <a:prstDash val="solid"/>
            <a:headEnd type="none" w="lg" len="med"/>
            <a:tailEnd type="none" w="lg" len="med"/>
          </a:ln>
          <a:effectLst/>
        </p:spPr>
      </p:cxnSp>
      <p:pic>
        <p:nvPicPr>
          <p:cNvPr id="68" name="Picture 67" descr="Icon&#10;&#10;Description automatically generated">
            <a:extLst>
              <a:ext uri="{FF2B5EF4-FFF2-40B4-BE49-F238E27FC236}">
                <a16:creationId xmlns:a16="http://schemas.microsoft.com/office/drawing/2014/main" id="{706D8812-438F-A70A-832D-1C5CAACB4E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4601" y="2631525"/>
            <a:ext cx="914400" cy="914400"/>
          </a:xfrm>
          <a:prstGeom prst="rect">
            <a:avLst/>
          </a:prstGeom>
        </p:spPr>
      </p:pic>
      <p:pic>
        <p:nvPicPr>
          <p:cNvPr id="69" name="Picture 68" descr="Icon&#10;&#10;Description automatically generated">
            <a:extLst>
              <a:ext uri="{FF2B5EF4-FFF2-40B4-BE49-F238E27FC236}">
                <a16:creationId xmlns:a16="http://schemas.microsoft.com/office/drawing/2014/main" id="{E59A62A3-64AC-4A91-884F-938D8451DE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4601" y="4415873"/>
            <a:ext cx="914400" cy="914400"/>
          </a:xfrm>
          <a:prstGeom prst="rect">
            <a:avLst/>
          </a:prstGeom>
        </p:spPr>
      </p:pic>
      <p:pic>
        <p:nvPicPr>
          <p:cNvPr id="70" name="Picture 69" descr="Icon&#10;&#10;Description automatically generated">
            <a:extLst>
              <a:ext uri="{FF2B5EF4-FFF2-40B4-BE49-F238E27FC236}">
                <a16:creationId xmlns:a16="http://schemas.microsoft.com/office/drawing/2014/main" id="{B6D35030-4DD4-4D36-C510-0730DDDF2E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54601" y="3523699"/>
            <a:ext cx="914400" cy="914400"/>
          </a:xfrm>
          <a:prstGeom prst="rect">
            <a:avLst/>
          </a:prstGeom>
        </p:spPr>
      </p:pic>
      <p:sp>
        <p:nvSpPr>
          <p:cNvPr id="71" name="TextBox 143">
            <a:extLst>
              <a:ext uri="{FF2B5EF4-FFF2-40B4-BE49-F238E27FC236}">
                <a16:creationId xmlns:a16="http://schemas.microsoft.com/office/drawing/2014/main" id="{422BD282-DF74-04B3-66D7-75397EDE611E}"/>
              </a:ext>
            </a:extLst>
          </p:cNvPr>
          <p:cNvSpPr txBox="1"/>
          <p:nvPr/>
        </p:nvSpPr>
        <p:spPr>
          <a:xfrm>
            <a:off x="9731693" y="2861004"/>
            <a:ext cx="1371600"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2743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Teams</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72" name="TextBox 144">
            <a:extLst>
              <a:ext uri="{FF2B5EF4-FFF2-40B4-BE49-F238E27FC236}">
                <a16:creationId xmlns:a16="http://schemas.microsoft.com/office/drawing/2014/main" id="{1D78B4CC-B683-FB72-E751-769141E12882}"/>
              </a:ext>
            </a:extLst>
          </p:cNvPr>
          <p:cNvSpPr txBox="1"/>
          <p:nvPr/>
        </p:nvSpPr>
        <p:spPr>
          <a:xfrm>
            <a:off x="9731693" y="3745288"/>
            <a:ext cx="1371600"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2743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Outlook</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73" name="TextBox 145">
            <a:extLst>
              <a:ext uri="{FF2B5EF4-FFF2-40B4-BE49-F238E27FC236}">
                <a16:creationId xmlns:a16="http://schemas.microsoft.com/office/drawing/2014/main" id="{F24F9DF7-548C-3EAB-6CAC-6E0C424EC34D}"/>
              </a:ext>
            </a:extLst>
          </p:cNvPr>
          <p:cNvSpPr txBox="1"/>
          <p:nvPr/>
        </p:nvSpPr>
        <p:spPr>
          <a:xfrm>
            <a:off x="9731693" y="4527942"/>
            <a:ext cx="1371600" cy="677108"/>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2743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Semibold"/>
                <a:ea typeface="+mn-ea"/>
                <a:cs typeface="Segoe UI Semibold" panose="020B0502040204020203" pitchFamily="34" charset="0"/>
              </a:rPr>
              <a:t>Power Automate</a:t>
            </a:r>
            <a:endParaRPr kumimoji="0" lang="en-US" sz="1600" b="0" i="0" u="none" strike="noStrike" kern="1200" cap="none" spc="0" normalizeH="0" baseline="0" noProof="0" dirty="0">
              <a:ln>
                <a:noFill/>
              </a:ln>
              <a:solidFill>
                <a:srgbClr val="FFFFFF"/>
              </a:solidFill>
              <a:effectLst/>
              <a:uLnTx/>
              <a:uFillTx/>
              <a:latin typeface="Segoe UI Semibold"/>
              <a:ea typeface="+mn-ea"/>
              <a:cs typeface="Segoe UI Semilight" panose="020B0402040204020203" pitchFamily="34" charset="0"/>
            </a:endParaRPr>
          </a:p>
        </p:txBody>
      </p:sp>
      <p:sp>
        <p:nvSpPr>
          <p:cNvPr id="74" name="TextBox 202">
            <a:extLst>
              <a:ext uri="{FF2B5EF4-FFF2-40B4-BE49-F238E27FC236}">
                <a16:creationId xmlns:a16="http://schemas.microsoft.com/office/drawing/2014/main" id="{B367C94D-044F-54A0-D636-DF3ECA884638}"/>
              </a:ext>
            </a:extLst>
          </p:cNvPr>
          <p:cNvSpPr txBox="1"/>
          <p:nvPr/>
        </p:nvSpPr>
        <p:spPr>
          <a:xfrm>
            <a:off x="9311801" y="5715658"/>
            <a:ext cx="1371600"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2743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a:t>
            </a:r>
          </a:p>
        </p:txBody>
      </p:sp>
      <p:sp>
        <p:nvSpPr>
          <p:cNvPr id="75" name="TextBox 202">
            <a:extLst>
              <a:ext uri="{FF2B5EF4-FFF2-40B4-BE49-F238E27FC236}">
                <a16:creationId xmlns:a16="http://schemas.microsoft.com/office/drawing/2014/main" id="{B2C53AD0-EAA3-3ED3-23AF-72B48C5AF60C}"/>
              </a:ext>
            </a:extLst>
          </p:cNvPr>
          <p:cNvSpPr txBox="1"/>
          <p:nvPr/>
        </p:nvSpPr>
        <p:spPr>
          <a:xfrm>
            <a:off x="1489946" y="5598570"/>
            <a:ext cx="1371600"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2743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a:t>
            </a:r>
          </a:p>
        </p:txBody>
      </p:sp>
      <p:grpSp>
        <p:nvGrpSpPr>
          <p:cNvPr id="76" name="Group 75">
            <a:extLst>
              <a:ext uri="{FF2B5EF4-FFF2-40B4-BE49-F238E27FC236}">
                <a16:creationId xmlns:a16="http://schemas.microsoft.com/office/drawing/2014/main" id="{0F6ECF71-60D4-490A-D0D0-61591F3C1247}"/>
              </a:ext>
            </a:extLst>
          </p:cNvPr>
          <p:cNvGrpSpPr/>
          <p:nvPr/>
        </p:nvGrpSpPr>
        <p:grpSpPr>
          <a:xfrm>
            <a:off x="3712779" y="2005203"/>
            <a:ext cx="4766442" cy="4456937"/>
            <a:chOff x="3715319" y="1624395"/>
            <a:chExt cx="4766442" cy="4456937"/>
          </a:xfrm>
        </p:grpSpPr>
        <p:sp>
          <p:nvSpPr>
            <p:cNvPr id="77" name="Rounded Rectangle 28">
              <a:extLst>
                <a:ext uri="{FF2B5EF4-FFF2-40B4-BE49-F238E27FC236}">
                  <a16:creationId xmlns:a16="http://schemas.microsoft.com/office/drawing/2014/main" id="{9B9A03C1-091D-CE3A-B848-E0AC9095ECC6}"/>
                </a:ext>
              </a:extLst>
            </p:cNvPr>
            <p:cNvSpPr/>
            <p:nvPr/>
          </p:nvSpPr>
          <p:spPr>
            <a:xfrm>
              <a:off x="3715319" y="1624395"/>
              <a:ext cx="4766442" cy="4456937"/>
            </a:xfrm>
            <a:prstGeom prst="roundRect">
              <a:avLst>
                <a:gd name="adj" fmla="val 1815"/>
              </a:avLst>
            </a:prstGeom>
            <a:solidFill>
              <a:srgbClr val="091F2C"/>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a:scene3d>
              <a:camera prst="perspectiveLeft" fov="2100000">
                <a:rot lat="0" lon="0" rev="0"/>
              </a:camera>
              <a:lightRig rig="threePt" dir="t"/>
            </a:scene3d>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mn-ea"/>
                <a:cs typeface="Segoe UI" pitchFamily="34" charset="0"/>
              </a:endParaRPr>
            </a:p>
          </p:txBody>
        </p:sp>
        <p:sp>
          <p:nvSpPr>
            <p:cNvPr id="78" name="Title 6">
              <a:extLst>
                <a:ext uri="{FF2B5EF4-FFF2-40B4-BE49-F238E27FC236}">
                  <a16:creationId xmlns:a16="http://schemas.microsoft.com/office/drawing/2014/main" id="{B80D8145-94FD-7917-D6E9-BFF3AF059A90}"/>
                </a:ext>
              </a:extLst>
            </p:cNvPr>
            <p:cNvSpPr txBox="1">
              <a:spLocks/>
            </p:cNvSpPr>
            <p:nvPr/>
          </p:nvSpPr>
          <p:spPr>
            <a:xfrm>
              <a:off x="4587312" y="2886815"/>
              <a:ext cx="2935537" cy="502178"/>
            </a:xfrm>
            <a:prstGeom prst="rect">
              <a:avLst/>
            </a:prstGeom>
          </p:spPr>
          <p:txBody>
            <a:bodyPr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3200" b="0" i="0" u="none" strike="noStrike" kern="0" cap="none" spc="-50" normalizeH="0" baseline="0" noProof="0">
                  <a:ln w="3175">
                    <a:noFill/>
                  </a:ln>
                  <a:solidFill>
                    <a:srgbClr val="FFFFFF"/>
                  </a:solidFill>
                  <a:effectLst/>
                  <a:uLnTx/>
                  <a:uFillTx/>
                  <a:latin typeface="Segoe UI Semibold" panose="020B0702040204020203" pitchFamily="34" charset="0"/>
                  <a:cs typeface="Segoe UI Semibold" panose="020B0702040204020203" pitchFamily="34" charset="0"/>
                </a:rPr>
                <a:t>Data Activator</a:t>
              </a:r>
            </a:p>
          </p:txBody>
        </p:sp>
        <p:sp>
          <p:nvSpPr>
            <p:cNvPr id="79" name="Rounded Rectangle 30">
              <a:extLst>
                <a:ext uri="{FF2B5EF4-FFF2-40B4-BE49-F238E27FC236}">
                  <a16:creationId xmlns:a16="http://schemas.microsoft.com/office/drawing/2014/main" id="{84198446-2820-AB5C-138B-EA2A0F9E75B4}"/>
                </a:ext>
              </a:extLst>
            </p:cNvPr>
            <p:cNvSpPr/>
            <p:nvPr/>
          </p:nvSpPr>
          <p:spPr>
            <a:xfrm>
              <a:off x="4329684" y="3626015"/>
              <a:ext cx="3537712"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a:ea typeface="+mn-ea"/>
                  <a:cs typeface="Segoe UI" panose="020B0502040204020203" pitchFamily="34" charset="0"/>
                </a:rPr>
                <a:t>No-code user experiences</a:t>
              </a:r>
            </a:p>
          </p:txBody>
        </p:sp>
        <p:pic>
          <p:nvPicPr>
            <p:cNvPr id="80" name="Graphic 165">
              <a:extLst>
                <a:ext uri="{FF2B5EF4-FFF2-40B4-BE49-F238E27FC236}">
                  <a16:creationId xmlns:a16="http://schemas.microsoft.com/office/drawing/2014/main" id="{0E03F932-2894-E8AF-5DED-B11066205D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75878" y="2067959"/>
              <a:ext cx="645325" cy="647847"/>
            </a:xfrm>
            <a:prstGeom prst="rect">
              <a:avLst/>
            </a:prstGeom>
          </p:spPr>
        </p:pic>
        <p:sp>
          <p:nvSpPr>
            <p:cNvPr id="81" name="Rounded Rectangle 32">
              <a:extLst>
                <a:ext uri="{FF2B5EF4-FFF2-40B4-BE49-F238E27FC236}">
                  <a16:creationId xmlns:a16="http://schemas.microsoft.com/office/drawing/2014/main" id="{F693830E-1006-D4E2-3D06-741E2D1E78BF}"/>
                </a:ext>
              </a:extLst>
            </p:cNvPr>
            <p:cNvSpPr/>
            <p:nvPr/>
          </p:nvSpPr>
          <p:spPr>
            <a:xfrm>
              <a:off x="4329684" y="5250403"/>
              <a:ext cx="3537712" cy="453697"/>
            </a:xfrm>
            <a:prstGeom prst="roundRect">
              <a:avLst>
                <a:gd name="adj" fmla="val 50000"/>
              </a:avLst>
            </a:prstGeom>
            <a:solidFill>
              <a:srgbClr val="091F2C"/>
            </a:solidFill>
            <a:ln>
              <a:noFill/>
            </a:ln>
            <a:effectLst>
              <a:innerShdw blurRad="63500" dist="63500" dir="13500000">
                <a:prstClr val="black">
                  <a:alpha val="40000"/>
                </a:prstClr>
              </a:innerShdw>
            </a:effectLst>
          </p:spPr>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a:ea typeface="+mn-ea"/>
                  <a:cs typeface="Segoe UI" panose="020B0502040204020203" pitchFamily="34" charset="0"/>
                </a:rPr>
                <a:t>Real-time stream processing</a:t>
              </a:r>
            </a:p>
          </p:txBody>
        </p:sp>
        <p:grpSp>
          <p:nvGrpSpPr>
            <p:cNvPr id="82" name="Group 81">
              <a:extLst>
                <a:ext uri="{FF2B5EF4-FFF2-40B4-BE49-F238E27FC236}">
                  <a16:creationId xmlns:a16="http://schemas.microsoft.com/office/drawing/2014/main" id="{C66D8C94-39DD-76BE-B36B-6330C84A8754}"/>
                </a:ext>
              </a:extLst>
            </p:cNvPr>
            <p:cNvGrpSpPr/>
            <p:nvPr/>
          </p:nvGrpSpPr>
          <p:grpSpPr>
            <a:xfrm>
              <a:off x="4587312" y="4280569"/>
              <a:ext cx="3002489" cy="768986"/>
              <a:chOff x="4587312" y="4280569"/>
              <a:chExt cx="3002489" cy="768986"/>
            </a:xfrm>
          </p:grpSpPr>
          <p:sp>
            <p:nvSpPr>
              <p:cNvPr id="83" name="TextBox 158">
                <a:extLst>
                  <a:ext uri="{FF2B5EF4-FFF2-40B4-BE49-F238E27FC236}">
                    <a16:creationId xmlns:a16="http://schemas.microsoft.com/office/drawing/2014/main" id="{5F0DD8A0-825B-E709-044A-F5991D28AA30}"/>
                  </a:ext>
                </a:extLst>
              </p:cNvPr>
              <p:cNvSpPr txBox="1"/>
              <p:nvPr/>
            </p:nvSpPr>
            <p:spPr>
              <a:xfrm>
                <a:off x="4587312" y="4834688"/>
                <a:ext cx="869149" cy="214867"/>
              </a:xfrm>
              <a:prstGeom prst="rect">
                <a:avLst/>
              </a:prstGeom>
              <a:noFill/>
            </p:spPr>
            <p:txBody>
              <a:bodyPr wrap="square" lIns="91440" tIns="0" rIns="91440" bIns="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2743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Models</a:t>
                </a:r>
              </a:p>
            </p:txBody>
          </p:sp>
          <p:sp>
            <p:nvSpPr>
              <p:cNvPr id="84" name="TextBox 159">
                <a:extLst>
                  <a:ext uri="{FF2B5EF4-FFF2-40B4-BE49-F238E27FC236}">
                    <a16:creationId xmlns:a16="http://schemas.microsoft.com/office/drawing/2014/main" id="{C4BB85B1-2D48-9E7E-BB2C-C8333F593C71}"/>
                  </a:ext>
                </a:extLst>
              </p:cNvPr>
              <p:cNvSpPr txBox="1"/>
              <p:nvPr/>
            </p:nvSpPr>
            <p:spPr>
              <a:xfrm>
                <a:off x="5756940" y="4834688"/>
                <a:ext cx="683200" cy="214867"/>
              </a:xfrm>
              <a:prstGeom prst="rect">
                <a:avLst/>
              </a:prstGeom>
              <a:noFill/>
            </p:spPr>
            <p:txBody>
              <a:bodyPr wrap="square" lIns="91440" tIns="0" rIns="91440" bIns="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2743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Rules</a:t>
                </a:r>
              </a:p>
            </p:txBody>
          </p:sp>
          <p:sp>
            <p:nvSpPr>
              <p:cNvPr id="85" name="TextBox 160">
                <a:extLst>
                  <a:ext uri="{FF2B5EF4-FFF2-40B4-BE49-F238E27FC236}">
                    <a16:creationId xmlns:a16="http://schemas.microsoft.com/office/drawing/2014/main" id="{F1A13810-B5C3-4EB6-C814-E7B091CDA600}"/>
                  </a:ext>
                </a:extLst>
              </p:cNvPr>
              <p:cNvSpPr txBox="1"/>
              <p:nvPr/>
            </p:nvSpPr>
            <p:spPr>
              <a:xfrm>
                <a:off x="6659162" y="4834688"/>
                <a:ext cx="930639" cy="214867"/>
              </a:xfrm>
              <a:prstGeom prst="rect">
                <a:avLst/>
              </a:prstGeom>
              <a:noFill/>
            </p:spPr>
            <p:txBody>
              <a:bodyPr wrap="square" lIns="91440" tIns="0" rIns="91440" bIns="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274300" rtl="0" eaLnBrk="1" fontAlgn="auto" latinLnBrk="0" hangingPunct="1">
                  <a:lnSpc>
                    <a:spcPct val="13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Triggers</a:t>
                </a:r>
              </a:p>
            </p:txBody>
          </p:sp>
          <p:grpSp>
            <p:nvGrpSpPr>
              <p:cNvPr id="86" name="Group 85">
                <a:extLst>
                  <a:ext uri="{FF2B5EF4-FFF2-40B4-BE49-F238E27FC236}">
                    <a16:creationId xmlns:a16="http://schemas.microsoft.com/office/drawing/2014/main" id="{42FD772D-BBC5-6986-EA01-EBB898FF9CA7}"/>
                  </a:ext>
                </a:extLst>
              </p:cNvPr>
              <p:cNvGrpSpPr/>
              <p:nvPr/>
            </p:nvGrpSpPr>
            <p:grpSpPr>
              <a:xfrm>
                <a:off x="4820659" y="4280569"/>
                <a:ext cx="402467" cy="402609"/>
                <a:chOff x="1216440" y="-1583690"/>
                <a:chExt cx="190500" cy="190568"/>
              </a:xfrm>
            </p:grpSpPr>
            <p:sp>
              <p:nvSpPr>
                <p:cNvPr id="89" name="Freeform 40">
                  <a:extLst>
                    <a:ext uri="{FF2B5EF4-FFF2-40B4-BE49-F238E27FC236}">
                      <a16:creationId xmlns:a16="http://schemas.microsoft.com/office/drawing/2014/main" id="{C48CB4B2-0AF0-204C-5806-3D0D9AEFB741}"/>
                    </a:ext>
                  </a:extLst>
                </p:cNvPr>
                <p:cNvSpPr/>
                <p:nvPr/>
              </p:nvSpPr>
              <p:spPr>
                <a:xfrm>
                  <a:off x="1216440" y="-1583690"/>
                  <a:ext cx="128197" cy="128265"/>
                </a:xfrm>
                <a:custGeom>
                  <a:avLst/>
                  <a:gdLst>
                    <a:gd name="connsiteX0" fmla="*/ 0 w 128197"/>
                    <a:gd name="connsiteY0" fmla="*/ 64362 h 128265"/>
                    <a:gd name="connsiteX1" fmla="*/ 64225 w 128197"/>
                    <a:gd name="connsiteY1" fmla="*/ 0 h 128265"/>
                    <a:gd name="connsiteX2" fmla="*/ 128197 w 128197"/>
                    <a:gd name="connsiteY2" fmla="*/ 57219 h 128265"/>
                    <a:gd name="connsiteX3" fmla="*/ 97631 w 128197"/>
                    <a:gd name="connsiteY3" fmla="*/ 57219 h 128265"/>
                    <a:gd name="connsiteX4" fmla="*/ 57150 w 128197"/>
                    <a:gd name="connsiteY4" fmla="*/ 97700 h 128265"/>
                    <a:gd name="connsiteX5" fmla="*/ 57150 w 128197"/>
                    <a:gd name="connsiteY5" fmla="*/ 128265 h 128265"/>
                    <a:gd name="connsiteX6" fmla="*/ 0 w 128197"/>
                    <a:gd name="connsiteY6" fmla="*/ 64362 h 12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97" h="128265">
                      <a:moveTo>
                        <a:pt x="0" y="64362"/>
                      </a:moveTo>
                      <a:cubicBezTo>
                        <a:pt x="-38" y="28854"/>
                        <a:pt x="28717" y="38"/>
                        <a:pt x="64225" y="0"/>
                      </a:cubicBezTo>
                      <a:cubicBezTo>
                        <a:pt x="97022" y="-35"/>
                        <a:pt x="124588" y="24621"/>
                        <a:pt x="128197" y="57219"/>
                      </a:cubicBezTo>
                      <a:lnTo>
                        <a:pt x="97631" y="57219"/>
                      </a:lnTo>
                      <a:cubicBezTo>
                        <a:pt x="75274" y="57219"/>
                        <a:pt x="57150" y="75343"/>
                        <a:pt x="57150" y="97700"/>
                      </a:cubicBezTo>
                      <a:lnTo>
                        <a:pt x="57150" y="128265"/>
                      </a:lnTo>
                      <a:cubicBezTo>
                        <a:pt x="24608" y="124623"/>
                        <a:pt x="1" y="97107"/>
                        <a:pt x="0" y="64362"/>
                      </a:cubicBezTo>
                      <a:close/>
                    </a:path>
                  </a:pathLst>
                </a:custGeom>
                <a:solidFill>
                  <a:srgbClr val="49C5B1"/>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70225">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90" name="Freeform 41">
                  <a:extLst>
                    <a:ext uri="{FF2B5EF4-FFF2-40B4-BE49-F238E27FC236}">
                      <a16:creationId xmlns:a16="http://schemas.microsoft.com/office/drawing/2014/main" id="{E5084131-FF14-8827-C1B0-99A19123B685}"/>
                    </a:ext>
                  </a:extLst>
                </p:cNvPr>
                <p:cNvSpPr/>
                <p:nvPr/>
              </p:nvSpPr>
              <p:spPr>
                <a:xfrm>
                  <a:off x="1283115" y="-1516947"/>
                  <a:ext cx="123825" cy="123825"/>
                </a:xfrm>
                <a:custGeom>
                  <a:avLst/>
                  <a:gdLst>
                    <a:gd name="connsiteX0" fmla="*/ 30956 w 123825"/>
                    <a:gd name="connsiteY0" fmla="*/ 0 h 123825"/>
                    <a:gd name="connsiteX1" fmla="*/ 0 w 123825"/>
                    <a:gd name="connsiteY1" fmla="*/ 30956 h 123825"/>
                    <a:gd name="connsiteX2" fmla="*/ 0 w 123825"/>
                    <a:gd name="connsiteY2" fmla="*/ 92869 h 123825"/>
                    <a:gd name="connsiteX3" fmla="*/ 30956 w 123825"/>
                    <a:gd name="connsiteY3" fmla="*/ 123825 h 123825"/>
                    <a:gd name="connsiteX4" fmla="*/ 92869 w 123825"/>
                    <a:gd name="connsiteY4" fmla="*/ 123825 h 123825"/>
                    <a:gd name="connsiteX5" fmla="*/ 123825 w 123825"/>
                    <a:gd name="connsiteY5" fmla="*/ 92869 h 123825"/>
                    <a:gd name="connsiteX6" fmla="*/ 123825 w 123825"/>
                    <a:gd name="connsiteY6" fmla="*/ 30956 h 123825"/>
                    <a:gd name="connsiteX7" fmla="*/ 92869 w 123825"/>
                    <a:gd name="connsiteY7" fmla="*/ 0 h 123825"/>
                    <a:gd name="connsiteX8" fmla="*/ 30956 w 123825"/>
                    <a:gd name="connsiteY8"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23825">
                      <a:moveTo>
                        <a:pt x="30956" y="0"/>
                      </a:moveTo>
                      <a:cubicBezTo>
                        <a:pt x="13860" y="0"/>
                        <a:pt x="0" y="13860"/>
                        <a:pt x="0" y="30956"/>
                      </a:cubicBezTo>
                      <a:lnTo>
                        <a:pt x="0" y="92869"/>
                      </a:lnTo>
                      <a:cubicBezTo>
                        <a:pt x="0" y="109965"/>
                        <a:pt x="13860" y="123825"/>
                        <a:pt x="30956" y="123825"/>
                      </a:cubicBezTo>
                      <a:lnTo>
                        <a:pt x="92869" y="123825"/>
                      </a:lnTo>
                      <a:cubicBezTo>
                        <a:pt x="109965" y="123825"/>
                        <a:pt x="123825" y="109965"/>
                        <a:pt x="123825" y="92869"/>
                      </a:cubicBezTo>
                      <a:lnTo>
                        <a:pt x="123825" y="30956"/>
                      </a:lnTo>
                      <a:cubicBezTo>
                        <a:pt x="123825" y="13860"/>
                        <a:pt x="109965" y="0"/>
                        <a:pt x="92869" y="0"/>
                      </a:cubicBezTo>
                      <a:lnTo>
                        <a:pt x="30956" y="0"/>
                      </a:lnTo>
                      <a:close/>
                    </a:path>
                  </a:pathLst>
                </a:custGeom>
                <a:gradFill>
                  <a:gsLst>
                    <a:gs pos="80000">
                      <a:srgbClr val="49C5B1"/>
                    </a:gs>
                    <a:gs pos="20000">
                      <a:srgbClr val="8DE971"/>
                    </a:gs>
                  </a:gsLst>
                  <a:path path="circle">
                    <a:fillToRect l="100000" t="100000"/>
                  </a:path>
                </a:gra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70225">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sp>
            <p:nvSpPr>
              <p:cNvPr id="87" name="Graphic 208">
                <a:extLst>
                  <a:ext uri="{FF2B5EF4-FFF2-40B4-BE49-F238E27FC236}">
                    <a16:creationId xmlns:a16="http://schemas.microsoft.com/office/drawing/2014/main" id="{7587298F-235A-8913-2263-1A6E37BE7C5B}"/>
                  </a:ext>
                </a:extLst>
              </p:cNvPr>
              <p:cNvSpPr/>
              <p:nvPr/>
            </p:nvSpPr>
            <p:spPr>
              <a:xfrm>
                <a:off x="5917431" y="4300757"/>
                <a:ext cx="362219" cy="36221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54769 w 171450"/>
                  <a:gd name="connsiteY9" fmla="*/ 50006 h 171450"/>
                  <a:gd name="connsiteX10" fmla="*/ 45244 w 171450"/>
                  <a:gd name="connsiteY10" fmla="*/ 59531 h 171450"/>
                  <a:gd name="connsiteX11" fmla="*/ 35719 w 171450"/>
                  <a:gd name="connsiteY11" fmla="*/ 50006 h 171450"/>
                  <a:gd name="connsiteX12" fmla="*/ 45244 w 171450"/>
                  <a:gd name="connsiteY12" fmla="*/ 40481 h 171450"/>
                  <a:gd name="connsiteX13" fmla="*/ 54769 w 171450"/>
                  <a:gd name="connsiteY13" fmla="*/ 50006 h 171450"/>
                  <a:gd name="connsiteX14" fmla="*/ 71438 w 171450"/>
                  <a:gd name="connsiteY14" fmla="*/ 50006 h 171450"/>
                  <a:gd name="connsiteX15" fmla="*/ 78581 w 171450"/>
                  <a:gd name="connsiteY15" fmla="*/ 42863 h 171450"/>
                  <a:gd name="connsiteX16" fmla="*/ 130969 w 171450"/>
                  <a:gd name="connsiteY16" fmla="*/ 42863 h 171450"/>
                  <a:gd name="connsiteX17" fmla="*/ 138113 w 171450"/>
                  <a:gd name="connsiteY17" fmla="*/ 50006 h 171450"/>
                  <a:gd name="connsiteX18" fmla="*/ 130969 w 171450"/>
                  <a:gd name="connsiteY18" fmla="*/ 57150 h 171450"/>
                  <a:gd name="connsiteX19" fmla="*/ 78581 w 171450"/>
                  <a:gd name="connsiteY19" fmla="*/ 57150 h 171450"/>
                  <a:gd name="connsiteX20" fmla="*/ 71438 w 171450"/>
                  <a:gd name="connsiteY20" fmla="*/ 50006 h 171450"/>
                  <a:gd name="connsiteX21" fmla="*/ 71438 w 171450"/>
                  <a:gd name="connsiteY21" fmla="*/ 85725 h 171450"/>
                  <a:gd name="connsiteX22" fmla="*/ 78581 w 171450"/>
                  <a:gd name="connsiteY22" fmla="*/ 78581 h 171450"/>
                  <a:gd name="connsiteX23" fmla="*/ 130969 w 171450"/>
                  <a:gd name="connsiteY23" fmla="*/ 78581 h 171450"/>
                  <a:gd name="connsiteX24" fmla="*/ 138113 w 171450"/>
                  <a:gd name="connsiteY24" fmla="*/ 85725 h 171450"/>
                  <a:gd name="connsiteX25" fmla="*/ 130969 w 171450"/>
                  <a:gd name="connsiteY25" fmla="*/ 92869 h 171450"/>
                  <a:gd name="connsiteX26" fmla="*/ 78581 w 171450"/>
                  <a:gd name="connsiteY26" fmla="*/ 92869 h 171450"/>
                  <a:gd name="connsiteX27" fmla="*/ 71438 w 171450"/>
                  <a:gd name="connsiteY27" fmla="*/ 85725 h 171450"/>
                  <a:gd name="connsiteX28" fmla="*/ 78581 w 171450"/>
                  <a:gd name="connsiteY28" fmla="*/ 114300 h 171450"/>
                  <a:gd name="connsiteX29" fmla="*/ 130969 w 171450"/>
                  <a:gd name="connsiteY29" fmla="*/ 114300 h 171450"/>
                  <a:gd name="connsiteX30" fmla="*/ 138113 w 171450"/>
                  <a:gd name="connsiteY30" fmla="*/ 121444 h 171450"/>
                  <a:gd name="connsiteX31" fmla="*/ 130969 w 171450"/>
                  <a:gd name="connsiteY31" fmla="*/ 128588 h 171450"/>
                  <a:gd name="connsiteX32" fmla="*/ 78581 w 171450"/>
                  <a:gd name="connsiteY32" fmla="*/ 128588 h 171450"/>
                  <a:gd name="connsiteX33" fmla="*/ 71438 w 171450"/>
                  <a:gd name="connsiteY33" fmla="*/ 121444 h 171450"/>
                  <a:gd name="connsiteX34" fmla="*/ 78581 w 171450"/>
                  <a:gd name="connsiteY34" fmla="*/ 114300 h 171450"/>
                  <a:gd name="connsiteX35" fmla="*/ 45244 w 171450"/>
                  <a:gd name="connsiteY35" fmla="*/ 95250 h 171450"/>
                  <a:gd name="connsiteX36" fmla="*/ 35719 w 171450"/>
                  <a:gd name="connsiteY36" fmla="*/ 85725 h 171450"/>
                  <a:gd name="connsiteX37" fmla="*/ 45244 w 171450"/>
                  <a:gd name="connsiteY37" fmla="*/ 76200 h 171450"/>
                  <a:gd name="connsiteX38" fmla="*/ 54769 w 171450"/>
                  <a:gd name="connsiteY38" fmla="*/ 85725 h 171450"/>
                  <a:gd name="connsiteX39" fmla="*/ 45244 w 171450"/>
                  <a:gd name="connsiteY39" fmla="*/ 95250 h 171450"/>
                  <a:gd name="connsiteX40" fmla="*/ 54769 w 171450"/>
                  <a:gd name="connsiteY40" fmla="*/ 121444 h 171450"/>
                  <a:gd name="connsiteX41" fmla="*/ 45244 w 171450"/>
                  <a:gd name="connsiteY41" fmla="*/ 130969 h 171450"/>
                  <a:gd name="connsiteX42" fmla="*/ 35719 w 171450"/>
                  <a:gd name="connsiteY42" fmla="*/ 121444 h 171450"/>
                  <a:gd name="connsiteX43" fmla="*/ 45244 w 171450"/>
                  <a:gd name="connsiteY43" fmla="*/ 111919 h 171450"/>
                  <a:gd name="connsiteX44" fmla="*/ 54769 w 171450"/>
                  <a:gd name="connsiteY44" fmla="*/ 1214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54769" y="50006"/>
                    </a:moveTo>
                    <a:cubicBezTo>
                      <a:pt x="54769" y="55267"/>
                      <a:pt x="50504" y="59531"/>
                      <a:pt x="45244" y="59531"/>
                    </a:cubicBezTo>
                    <a:cubicBezTo>
                      <a:pt x="39983" y="59531"/>
                      <a:pt x="35719" y="55267"/>
                      <a:pt x="35719" y="50006"/>
                    </a:cubicBezTo>
                    <a:cubicBezTo>
                      <a:pt x="35719" y="44746"/>
                      <a:pt x="39983" y="40481"/>
                      <a:pt x="45244" y="40481"/>
                    </a:cubicBezTo>
                    <a:cubicBezTo>
                      <a:pt x="50504" y="40481"/>
                      <a:pt x="54769" y="44746"/>
                      <a:pt x="54769" y="50006"/>
                    </a:cubicBezTo>
                    <a:close/>
                    <a:moveTo>
                      <a:pt x="71438" y="50006"/>
                    </a:moveTo>
                    <a:cubicBezTo>
                      <a:pt x="71438" y="46061"/>
                      <a:pt x="74636" y="42863"/>
                      <a:pt x="78581" y="42863"/>
                    </a:cubicBezTo>
                    <a:lnTo>
                      <a:pt x="130969" y="42863"/>
                    </a:lnTo>
                    <a:cubicBezTo>
                      <a:pt x="134914" y="42863"/>
                      <a:pt x="138113" y="46061"/>
                      <a:pt x="138113" y="50006"/>
                    </a:cubicBezTo>
                    <a:cubicBezTo>
                      <a:pt x="138113" y="53952"/>
                      <a:pt x="134914" y="57150"/>
                      <a:pt x="130969" y="57150"/>
                    </a:cubicBezTo>
                    <a:lnTo>
                      <a:pt x="78581" y="57150"/>
                    </a:lnTo>
                    <a:cubicBezTo>
                      <a:pt x="74636" y="57150"/>
                      <a:pt x="71438" y="53952"/>
                      <a:pt x="71438" y="50006"/>
                    </a:cubicBezTo>
                    <a:close/>
                    <a:moveTo>
                      <a:pt x="71438" y="85725"/>
                    </a:moveTo>
                    <a:cubicBezTo>
                      <a:pt x="71438" y="81780"/>
                      <a:pt x="74636" y="78581"/>
                      <a:pt x="78581" y="78581"/>
                    </a:cubicBezTo>
                    <a:lnTo>
                      <a:pt x="130969" y="78581"/>
                    </a:lnTo>
                    <a:cubicBezTo>
                      <a:pt x="134914" y="78581"/>
                      <a:pt x="138113" y="81780"/>
                      <a:pt x="138113" y="85725"/>
                    </a:cubicBezTo>
                    <a:cubicBezTo>
                      <a:pt x="138113" y="89670"/>
                      <a:pt x="134914" y="92869"/>
                      <a:pt x="130969" y="92869"/>
                    </a:cubicBezTo>
                    <a:lnTo>
                      <a:pt x="78581" y="92869"/>
                    </a:lnTo>
                    <a:cubicBezTo>
                      <a:pt x="74636" y="92869"/>
                      <a:pt x="71438" y="89670"/>
                      <a:pt x="71438" y="85725"/>
                    </a:cubicBezTo>
                    <a:close/>
                    <a:moveTo>
                      <a:pt x="78581" y="114300"/>
                    </a:moveTo>
                    <a:lnTo>
                      <a:pt x="130969" y="114300"/>
                    </a:lnTo>
                    <a:cubicBezTo>
                      <a:pt x="134914" y="114300"/>
                      <a:pt x="138113" y="117499"/>
                      <a:pt x="138113" y="121444"/>
                    </a:cubicBezTo>
                    <a:cubicBezTo>
                      <a:pt x="138113" y="125389"/>
                      <a:pt x="134914" y="128588"/>
                      <a:pt x="130969" y="128588"/>
                    </a:cubicBezTo>
                    <a:lnTo>
                      <a:pt x="78581" y="128588"/>
                    </a:lnTo>
                    <a:cubicBezTo>
                      <a:pt x="74636" y="128588"/>
                      <a:pt x="71438" y="125389"/>
                      <a:pt x="71438" y="121444"/>
                    </a:cubicBezTo>
                    <a:cubicBezTo>
                      <a:pt x="71438" y="117499"/>
                      <a:pt x="74636" y="114300"/>
                      <a:pt x="78581" y="114300"/>
                    </a:cubicBezTo>
                    <a:close/>
                    <a:moveTo>
                      <a:pt x="45244" y="95250"/>
                    </a:moveTo>
                    <a:cubicBezTo>
                      <a:pt x="39983" y="95250"/>
                      <a:pt x="35719" y="90986"/>
                      <a:pt x="35719" y="85725"/>
                    </a:cubicBezTo>
                    <a:cubicBezTo>
                      <a:pt x="35719" y="80464"/>
                      <a:pt x="39983" y="76200"/>
                      <a:pt x="45244" y="76200"/>
                    </a:cubicBezTo>
                    <a:cubicBezTo>
                      <a:pt x="50504" y="76200"/>
                      <a:pt x="54769" y="80464"/>
                      <a:pt x="54769" y="85725"/>
                    </a:cubicBezTo>
                    <a:cubicBezTo>
                      <a:pt x="54769" y="90986"/>
                      <a:pt x="50504" y="95250"/>
                      <a:pt x="45244" y="95250"/>
                    </a:cubicBezTo>
                    <a:close/>
                    <a:moveTo>
                      <a:pt x="54769" y="121444"/>
                    </a:moveTo>
                    <a:cubicBezTo>
                      <a:pt x="54769" y="126704"/>
                      <a:pt x="50504" y="130969"/>
                      <a:pt x="45244" y="130969"/>
                    </a:cubicBezTo>
                    <a:cubicBezTo>
                      <a:pt x="39983" y="130969"/>
                      <a:pt x="35719" y="126704"/>
                      <a:pt x="35719" y="121444"/>
                    </a:cubicBezTo>
                    <a:cubicBezTo>
                      <a:pt x="35719" y="116183"/>
                      <a:pt x="39983" y="111919"/>
                      <a:pt x="45244" y="111919"/>
                    </a:cubicBezTo>
                    <a:cubicBezTo>
                      <a:pt x="50504" y="111919"/>
                      <a:pt x="54769" y="116183"/>
                      <a:pt x="54769" y="121444"/>
                    </a:cubicBezTo>
                    <a:close/>
                  </a:path>
                </a:pathLst>
              </a:custGeom>
              <a:gradFill>
                <a:gsLst>
                  <a:gs pos="80000">
                    <a:srgbClr val="49C5B1"/>
                  </a:gs>
                  <a:gs pos="20000">
                    <a:srgbClr val="8DE971"/>
                  </a:gs>
                </a:gsLst>
                <a:path path="circle">
                  <a:fillToRect l="100000" t="100000"/>
                </a:path>
              </a:gra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70225">
                        <a:srgbClr val="000000"/>
                      </a:gs>
                      <a:gs pos="53933">
                        <a:srgbClr val="000000"/>
                      </a:gs>
                    </a:gsLst>
                    <a:path path="circle">
                      <a:fillToRect l="100000" b="100000"/>
                    </a:path>
                  </a:gradFill>
                  <a:effectLst/>
                  <a:uLnTx/>
                  <a:uFillTx/>
                  <a:latin typeface="Segoe UI Semibold"/>
                  <a:ea typeface="+mn-ea"/>
                  <a:cs typeface="Segoe UI" pitchFamily="34" charset="0"/>
                </a:endParaRPr>
              </a:p>
            </p:txBody>
          </p:sp>
          <p:sp>
            <p:nvSpPr>
              <p:cNvPr id="88" name="Graphic 210">
                <a:extLst>
                  <a:ext uri="{FF2B5EF4-FFF2-40B4-BE49-F238E27FC236}">
                    <a16:creationId xmlns:a16="http://schemas.microsoft.com/office/drawing/2014/main" id="{FFF62E4A-1902-4DAB-4970-E3236594B86A}"/>
                  </a:ext>
                </a:extLst>
              </p:cNvPr>
              <p:cNvSpPr/>
              <p:nvPr/>
            </p:nvSpPr>
            <p:spPr>
              <a:xfrm>
                <a:off x="6973562" y="4280599"/>
                <a:ext cx="301839" cy="402534"/>
              </a:xfrm>
              <a:custGeom>
                <a:avLst/>
                <a:gdLst>
                  <a:gd name="connsiteX0" fmla="*/ 31376 w 142870"/>
                  <a:gd name="connsiteY0" fmla="*/ 114300 h 190532"/>
                  <a:gd name="connsiteX1" fmla="*/ 14545 w 142870"/>
                  <a:gd name="connsiteY1" fmla="*/ 181623 h 190532"/>
                  <a:gd name="connsiteX2" fmla="*/ 26632 w 142870"/>
                  <a:gd name="connsiteY2" fmla="*/ 188300 h 190532"/>
                  <a:gd name="connsiteX3" fmla="*/ 140875 w 142870"/>
                  <a:gd name="connsiteY3" fmla="*/ 69247 h 190532"/>
                  <a:gd name="connsiteX4" fmla="*/ 140680 w 142870"/>
                  <a:gd name="connsiteY4" fmla="*/ 59146 h 190532"/>
                  <a:gd name="connsiteX5" fmla="*/ 135732 w 142870"/>
                  <a:gd name="connsiteY5" fmla="*/ 57150 h 190532"/>
                  <a:gd name="connsiteX6" fmla="*/ 93250 w 142870"/>
                  <a:gd name="connsiteY6" fmla="*/ 57150 h 190532"/>
                  <a:gd name="connsiteX7" fmla="*/ 109176 w 142870"/>
                  <a:gd name="connsiteY7" fmla="*/ 9401 h 190532"/>
                  <a:gd name="connsiteX8" fmla="*/ 104655 w 142870"/>
                  <a:gd name="connsiteY8" fmla="*/ 366 h 190532"/>
                  <a:gd name="connsiteX9" fmla="*/ 102394 w 142870"/>
                  <a:gd name="connsiteY9" fmla="*/ 0 h 190532"/>
                  <a:gd name="connsiteX10" fmla="*/ 35719 w 142870"/>
                  <a:gd name="connsiteY10" fmla="*/ 0 h 190532"/>
                  <a:gd name="connsiteX11" fmla="*/ 28852 w 142870"/>
                  <a:gd name="connsiteY11" fmla="*/ 5182 h 190532"/>
                  <a:gd name="connsiteX12" fmla="*/ 277 w 142870"/>
                  <a:gd name="connsiteY12" fmla="*/ 105194 h 190532"/>
                  <a:gd name="connsiteX13" fmla="*/ 5183 w 142870"/>
                  <a:gd name="connsiteY13" fmla="*/ 114026 h 190532"/>
                  <a:gd name="connsiteX14" fmla="*/ 7144 w 142870"/>
                  <a:gd name="connsiteY14" fmla="*/ 114300 h 190532"/>
                  <a:gd name="connsiteX15" fmla="*/ 31376 w 142870"/>
                  <a:gd name="connsiteY15" fmla="*/ 114300 h 19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870" h="190532">
                    <a:moveTo>
                      <a:pt x="31376" y="114300"/>
                    </a:moveTo>
                    <a:lnTo>
                      <a:pt x="14545" y="181623"/>
                    </a:lnTo>
                    <a:cubicBezTo>
                      <a:pt x="12764" y="188728"/>
                      <a:pt x="21555" y="193586"/>
                      <a:pt x="26632" y="188300"/>
                    </a:cubicBezTo>
                    <a:lnTo>
                      <a:pt x="140875" y="69247"/>
                    </a:lnTo>
                    <a:cubicBezTo>
                      <a:pt x="143611" y="66404"/>
                      <a:pt x="143523" y="61881"/>
                      <a:pt x="140680" y="59146"/>
                    </a:cubicBezTo>
                    <a:cubicBezTo>
                      <a:pt x="139350" y="57866"/>
                      <a:pt x="137577" y="57151"/>
                      <a:pt x="135732" y="57150"/>
                    </a:cubicBezTo>
                    <a:lnTo>
                      <a:pt x="93250" y="57150"/>
                    </a:lnTo>
                    <a:lnTo>
                      <a:pt x="109176" y="9401"/>
                    </a:lnTo>
                    <a:cubicBezTo>
                      <a:pt x="110423" y="5658"/>
                      <a:pt x="108399" y="1613"/>
                      <a:pt x="104655" y="366"/>
                    </a:cubicBezTo>
                    <a:cubicBezTo>
                      <a:pt x="103927" y="123"/>
                      <a:pt x="103163" y="0"/>
                      <a:pt x="102394" y="0"/>
                    </a:cubicBezTo>
                    <a:lnTo>
                      <a:pt x="35719" y="0"/>
                    </a:lnTo>
                    <a:cubicBezTo>
                      <a:pt x="32530" y="1"/>
                      <a:pt x="29728" y="2115"/>
                      <a:pt x="28852" y="5182"/>
                    </a:cubicBezTo>
                    <a:lnTo>
                      <a:pt x="277" y="105194"/>
                    </a:lnTo>
                    <a:cubicBezTo>
                      <a:pt x="-807" y="108988"/>
                      <a:pt x="1390" y="112942"/>
                      <a:pt x="5183" y="114026"/>
                    </a:cubicBezTo>
                    <a:cubicBezTo>
                      <a:pt x="5821" y="114208"/>
                      <a:pt x="6481" y="114300"/>
                      <a:pt x="7144" y="114300"/>
                    </a:cubicBezTo>
                    <a:lnTo>
                      <a:pt x="31376" y="114300"/>
                    </a:lnTo>
                    <a:close/>
                  </a:path>
                </a:pathLst>
              </a:custGeom>
              <a:gradFill>
                <a:gsLst>
                  <a:gs pos="80000">
                    <a:srgbClr val="49C5B1"/>
                  </a:gs>
                  <a:gs pos="20000">
                    <a:srgbClr val="8DE971"/>
                  </a:gs>
                </a:gsLst>
                <a:path path="circle">
                  <a:fillToRect l="100000" t="100000"/>
                </a:path>
              </a:gra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w="3175">
                    <a:noFill/>
                  </a:ln>
                  <a:gradFill>
                    <a:gsLst>
                      <a:gs pos="70225">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grpSp>
      <p:grpSp>
        <p:nvGrpSpPr>
          <p:cNvPr id="91" name="Group 90">
            <a:extLst>
              <a:ext uri="{FF2B5EF4-FFF2-40B4-BE49-F238E27FC236}">
                <a16:creationId xmlns:a16="http://schemas.microsoft.com/office/drawing/2014/main" id="{E1A79E1C-6630-5481-C855-A10A9E2CACA2}"/>
              </a:ext>
            </a:extLst>
          </p:cNvPr>
          <p:cNvGrpSpPr/>
          <p:nvPr/>
        </p:nvGrpSpPr>
        <p:grpSpPr>
          <a:xfrm>
            <a:off x="3421966" y="4006823"/>
            <a:ext cx="453696" cy="453696"/>
            <a:chOff x="4123561" y="2857240"/>
            <a:chExt cx="453696" cy="453696"/>
          </a:xfrm>
        </p:grpSpPr>
        <p:sp>
          <p:nvSpPr>
            <p:cNvPr id="92" name="Oval 91">
              <a:extLst>
                <a:ext uri="{FF2B5EF4-FFF2-40B4-BE49-F238E27FC236}">
                  <a16:creationId xmlns:a16="http://schemas.microsoft.com/office/drawing/2014/main" id="{F357B9BB-7F8F-7560-66C4-C53EAA613AD8}"/>
                </a:ext>
              </a:extLst>
            </p:cNvPr>
            <p:cNvSpPr/>
            <p:nvPr/>
          </p:nvSpPr>
          <p:spPr bwMode="auto">
            <a:xfrm>
              <a:off x="4123561" y="2857240"/>
              <a:ext cx="453696" cy="453696"/>
            </a:xfrm>
            <a:prstGeom prst="ellipse">
              <a:avLst/>
            </a:prstGeom>
            <a:solidFill>
              <a:srgbClr val="FFFFFF">
                <a:lumMod val="95000"/>
              </a:srgbClr>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93" name="Straight Connector 92">
              <a:extLst>
                <a:ext uri="{FF2B5EF4-FFF2-40B4-BE49-F238E27FC236}">
                  <a16:creationId xmlns:a16="http://schemas.microsoft.com/office/drawing/2014/main" id="{9D65A6CC-7A93-3693-14FD-3DB967FBBE7B}"/>
                </a:ext>
              </a:extLst>
            </p:cNvPr>
            <p:cNvCxnSpPr>
              <a:cxnSpLocks/>
            </p:cNvCxnSpPr>
            <p:nvPr/>
          </p:nvCxnSpPr>
          <p:spPr>
            <a:xfrm>
              <a:off x="4274853" y="3084086"/>
              <a:ext cx="151142" cy="0"/>
            </a:xfrm>
            <a:prstGeom prst="line">
              <a:avLst/>
            </a:prstGeom>
            <a:noFill/>
            <a:ln w="25400" cap="rnd" cmpd="sng" algn="ctr">
              <a:solidFill>
                <a:srgbClr val="091F2C"/>
              </a:solidFill>
              <a:prstDash val="solid"/>
              <a:headEnd type="none" w="lg" len="med"/>
              <a:tailEnd type="none" w="lg" len="med"/>
            </a:ln>
            <a:effectLst/>
          </p:spPr>
        </p:cxnSp>
        <p:cxnSp>
          <p:nvCxnSpPr>
            <p:cNvPr id="94" name="Straight Connector 93">
              <a:extLst>
                <a:ext uri="{FF2B5EF4-FFF2-40B4-BE49-F238E27FC236}">
                  <a16:creationId xmlns:a16="http://schemas.microsoft.com/office/drawing/2014/main" id="{7156CF84-22F1-7833-A256-B239CFDEA1D3}"/>
                </a:ext>
              </a:extLst>
            </p:cNvPr>
            <p:cNvCxnSpPr>
              <a:cxnSpLocks/>
            </p:cNvCxnSpPr>
            <p:nvPr/>
          </p:nvCxnSpPr>
          <p:spPr>
            <a:xfrm>
              <a:off x="4370768" y="3014212"/>
              <a:ext cx="57748" cy="69875"/>
            </a:xfrm>
            <a:prstGeom prst="line">
              <a:avLst/>
            </a:prstGeom>
            <a:noFill/>
            <a:ln w="25400" cap="rnd" cmpd="sng" algn="ctr">
              <a:solidFill>
                <a:srgbClr val="091F2C"/>
              </a:solidFill>
              <a:prstDash val="solid"/>
              <a:headEnd type="none" w="lg" len="med"/>
              <a:tailEnd type="none" w="lg" len="med"/>
            </a:ln>
            <a:effectLst/>
          </p:spPr>
        </p:cxnSp>
        <p:cxnSp>
          <p:nvCxnSpPr>
            <p:cNvPr id="95" name="Straight Connector 94">
              <a:extLst>
                <a:ext uri="{FF2B5EF4-FFF2-40B4-BE49-F238E27FC236}">
                  <a16:creationId xmlns:a16="http://schemas.microsoft.com/office/drawing/2014/main" id="{30954601-33C5-220B-BF66-7B933D254848}"/>
                </a:ext>
              </a:extLst>
            </p:cNvPr>
            <p:cNvCxnSpPr>
              <a:cxnSpLocks/>
            </p:cNvCxnSpPr>
            <p:nvPr/>
          </p:nvCxnSpPr>
          <p:spPr>
            <a:xfrm flipV="1">
              <a:off x="4370754" y="3084089"/>
              <a:ext cx="57748" cy="69875"/>
            </a:xfrm>
            <a:prstGeom prst="line">
              <a:avLst/>
            </a:prstGeom>
            <a:noFill/>
            <a:ln w="25400" cap="rnd" cmpd="sng" algn="ctr">
              <a:solidFill>
                <a:srgbClr val="091F2C"/>
              </a:solidFill>
              <a:prstDash val="solid"/>
              <a:headEnd type="none" w="lg" len="med"/>
              <a:tailEnd type="none" w="lg" len="med"/>
            </a:ln>
            <a:effectLst/>
          </p:spPr>
        </p:cxnSp>
      </p:grpSp>
      <p:grpSp>
        <p:nvGrpSpPr>
          <p:cNvPr id="96" name="Group 95">
            <a:extLst>
              <a:ext uri="{FF2B5EF4-FFF2-40B4-BE49-F238E27FC236}">
                <a16:creationId xmlns:a16="http://schemas.microsoft.com/office/drawing/2014/main" id="{B1E6AD58-B4FA-AEED-D5B0-51A6A094589F}"/>
              </a:ext>
            </a:extLst>
          </p:cNvPr>
          <p:cNvGrpSpPr/>
          <p:nvPr/>
        </p:nvGrpSpPr>
        <p:grpSpPr>
          <a:xfrm>
            <a:off x="8316340" y="4006823"/>
            <a:ext cx="453696" cy="453696"/>
            <a:chOff x="4123561" y="2857240"/>
            <a:chExt cx="453696" cy="453696"/>
          </a:xfrm>
        </p:grpSpPr>
        <p:sp>
          <p:nvSpPr>
            <p:cNvPr id="97" name="Oval 96">
              <a:extLst>
                <a:ext uri="{FF2B5EF4-FFF2-40B4-BE49-F238E27FC236}">
                  <a16:creationId xmlns:a16="http://schemas.microsoft.com/office/drawing/2014/main" id="{53DC2218-EBE6-2275-1A5E-94E1D9189226}"/>
                </a:ext>
              </a:extLst>
            </p:cNvPr>
            <p:cNvSpPr/>
            <p:nvPr/>
          </p:nvSpPr>
          <p:spPr bwMode="auto">
            <a:xfrm>
              <a:off x="4123561" y="2857240"/>
              <a:ext cx="453696" cy="453696"/>
            </a:xfrm>
            <a:prstGeom prst="ellipse">
              <a:avLst/>
            </a:prstGeom>
            <a:solidFill>
              <a:srgbClr val="FFFFFF">
                <a:lumMod val="95000"/>
              </a:srgbClr>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cxnSp>
          <p:nvCxnSpPr>
            <p:cNvPr id="98" name="Straight Connector 97">
              <a:extLst>
                <a:ext uri="{FF2B5EF4-FFF2-40B4-BE49-F238E27FC236}">
                  <a16:creationId xmlns:a16="http://schemas.microsoft.com/office/drawing/2014/main" id="{D52A3B17-0C56-730E-80A7-282FABE22030}"/>
                </a:ext>
              </a:extLst>
            </p:cNvPr>
            <p:cNvCxnSpPr>
              <a:cxnSpLocks/>
            </p:cNvCxnSpPr>
            <p:nvPr/>
          </p:nvCxnSpPr>
          <p:spPr>
            <a:xfrm>
              <a:off x="4274853" y="3084086"/>
              <a:ext cx="151142" cy="0"/>
            </a:xfrm>
            <a:prstGeom prst="line">
              <a:avLst/>
            </a:prstGeom>
            <a:noFill/>
            <a:ln w="25400" cap="rnd" cmpd="sng" algn="ctr">
              <a:solidFill>
                <a:srgbClr val="091F2C"/>
              </a:solidFill>
              <a:prstDash val="solid"/>
              <a:headEnd type="none" w="lg" len="med"/>
              <a:tailEnd type="none" w="lg" len="med"/>
            </a:ln>
            <a:effectLst/>
          </p:spPr>
        </p:cxnSp>
        <p:cxnSp>
          <p:nvCxnSpPr>
            <p:cNvPr id="99" name="Straight Connector 98">
              <a:extLst>
                <a:ext uri="{FF2B5EF4-FFF2-40B4-BE49-F238E27FC236}">
                  <a16:creationId xmlns:a16="http://schemas.microsoft.com/office/drawing/2014/main" id="{BD5E3585-0308-1851-1817-F927C1A6D34E}"/>
                </a:ext>
              </a:extLst>
            </p:cNvPr>
            <p:cNvCxnSpPr>
              <a:cxnSpLocks/>
            </p:cNvCxnSpPr>
            <p:nvPr/>
          </p:nvCxnSpPr>
          <p:spPr>
            <a:xfrm>
              <a:off x="4370768" y="3014212"/>
              <a:ext cx="57748" cy="69875"/>
            </a:xfrm>
            <a:prstGeom prst="line">
              <a:avLst/>
            </a:prstGeom>
            <a:noFill/>
            <a:ln w="25400" cap="rnd" cmpd="sng" algn="ctr">
              <a:solidFill>
                <a:srgbClr val="091F2C"/>
              </a:solidFill>
              <a:prstDash val="solid"/>
              <a:headEnd type="none" w="lg" len="med"/>
              <a:tailEnd type="none" w="lg" len="med"/>
            </a:ln>
            <a:effectLst/>
          </p:spPr>
        </p:cxnSp>
        <p:cxnSp>
          <p:nvCxnSpPr>
            <p:cNvPr id="100" name="Straight Connector 99">
              <a:extLst>
                <a:ext uri="{FF2B5EF4-FFF2-40B4-BE49-F238E27FC236}">
                  <a16:creationId xmlns:a16="http://schemas.microsoft.com/office/drawing/2014/main" id="{D1440160-BF1A-0F48-F4C1-BCB5C481DC45}"/>
                </a:ext>
              </a:extLst>
            </p:cNvPr>
            <p:cNvCxnSpPr>
              <a:cxnSpLocks/>
            </p:cNvCxnSpPr>
            <p:nvPr/>
          </p:nvCxnSpPr>
          <p:spPr>
            <a:xfrm flipV="1">
              <a:off x="4370754" y="3084089"/>
              <a:ext cx="57748" cy="69875"/>
            </a:xfrm>
            <a:prstGeom prst="line">
              <a:avLst/>
            </a:prstGeom>
            <a:noFill/>
            <a:ln w="25400" cap="rnd" cmpd="sng" algn="ctr">
              <a:solidFill>
                <a:srgbClr val="091F2C"/>
              </a:solidFill>
              <a:prstDash val="solid"/>
              <a:headEnd type="none" w="lg" len="med"/>
              <a:tailEnd type="none" w="lg" len="med"/>
            </a:ln>
            <a:effectLst/>
          </p:spPr>
        </p:cxnSp>
      </p:grpSp>
      <p:pic>
        <p:nvPicPr>
          <p:cNvPr id="101" name="Picture 100" descr="Logo, company name&#10;&#10;Description automatically generated">
            <a:extLst>
              <a:ext uri="{FF2B5EF4-FFF2-40B4-BE49-F238E27FC236}">
                <a16:creationId xmlns:a16="http://schemas.microsoft.com/office/drawing/2014/main" id="{14ACA1C0-54A1-7480-5E8B-C5FE082792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7916" r="-7916"/>
          <a:stretch/>
        </p:blipFill>
        <p:spPr>
          <a:xfrm>
            <a:off x="1100941" y="4645071"/>
            <a:ext cx="485374" cy="419853"/>
          </a:xfrm>
          <a:prstGeom prst="rect">
            <a:avLst/>
          </a:prstGeom>
        </p:spPr>
      </p:pic>
      <p:grpSp>
        <p:nvGrpSpPr>
          <p:cNvPr id="102" name="Group 101">
            <a:extLst>
              <a:ext uri="{FF2B5EF4-FFF2-40B4-BE49-F238E27FC236}">
                <a16:creationId xmlns:a16="http://schemas.microsoft.com/office/drawing/2014/main" id="{D49F307F-35E5-F466-81F8-9510EC1BA20E}"/>
              </a:ext>
            </a:extLst>
          </p:cNvPr>
          <p:cNvGrpSpPr/>
          <p:nvPr/>
        </p:nvGrpSpPr>
        <p:grpSpPr>
          <a:xfrm>
            <a:off x="1038368" y="3525531"/>
            <a:ext cx="2312065" cy="1804742"/>
            <a:chOff x="1017875" y="3432473"/>
            <a:chExt cx="2312065" cy="1382026"/>
          </a:xfrm>
        </p:grpSpPr>
        <p:cxnSp>
          <p:nvCxnSpPr>
            <p:cNvPr id="103" name="Straight Connector 102">
              <a:extLst>
                <a:ext uri="{FF2B5EF4-FFF2-40B4-BE49-F238E27FC236}">
                  <a16:creationId xmlns:a16="http://schemas.microsoft.com/office/drawing/2014/main" id="{E340FDDB-9C10-6C6A-A132-5A3D78111728}"/>
                </a:ext>
                <a:ext uri="{C183D7F6-B498-43B3-948B-1728B52AA6E4}">
                  <adec:decorative xmlns:adec="http://schemas.microsoft.com/office/drawing/2017/decorative" val="1"/>
                </a:ext>
              </a:extLst>
            </p:cNvPr>
            <p:cNvCxnSpPr>
              <a:cxnSpLocks/>
            </p:cNvCxnSpPr>
            <p:nvPr/>
          </p:nvCxnSpPr>
          <p:spPr>
            <a:xfrm>
              <a:off x="1017875" y="4814499"/>
              <a:ext cx="2312065" cy="0"/>
            </a:xfrm>
            <a:prstGeom prst="line">
              <a:avLst/>
            </a:prstGeom>
            <a:noFill/>
            <a:ln w="9525" cap="flat" cmpd="sng" algn="ctr">
              <a:solidFill>
                <a:srgbClr val="FFFFFF">
                  <a:alpha val="20000"/>
                </a:srgbClr>
              </a:solidFill>
              <a:prstDash val="solid"/>
              <a:headEnd type="none" w="lg" len="med"/>
              <a:tailEnd type="none" w="lg" len="med"/>
            </a:ln>
            <a:effectLst/>
          </p:spPr>
        </p:cxnSp>
        <p:cxnSp>
          <p:nvCxnSpPr>
            <p:cNvPr id="104" name="Straight Connector 103">
              <a:extLst>
                <a:ext uri="{FF2B5EF4-FFF2-40B4-BE49-F238E27FC236}">
                  <a16:creationId xmlns:a16="http://schemas.microsoft.com/office/drawing/2014/main" id="{E00F7001-9E31-4C35-AFE6-F71395ADD642}"/>
                </a:ext>
                <a:ext uri="{C183D7F6-B498-43B3-948B-1728B52AA6E4}">
                  <adec:decorative xmlns:adec="http://schemas.microsoft.com/office/drawing/2017/decorative" val="1"/>
                </a:ext>
              </a:extLst>
            </p:cNvPr>
            <p:cNvCxnSpPr>
              <a:cxnSpLocks/>
            </p:cNvCxnSpPr>
            <p:nvPr/>
          </p:nvCxnSpPr>
          <p:spPr>
            <a:xfrm>
              <a:off x="1017875" y="4123486"/>
              <a:ext cx="2312065" cy="0"/>
            </a:xfrm>
            <a:prstGeom prst="line">
              <a:avLst/>
            </a:prstGeom>
            <a:noFill/>
            <a:ln w="9525" cap="flat" cmpd="sng" algn="ctr">
              <a:solidFill>
                <a:srgbClr val="FFFFFF">
                  <a:alpha val="20000"/>
                </a:srgbClr>
              </a:solidFill>
              <a:prstDash val="solid"/>
              <a:headEnd type="none" w="lg" len="med"/>
              <a:tailEnd type="none" w="lg" len="med"/>
            </a:ln>
            <a:effectLst/>
          </p:spPr>
        </p:cxnSp>
        <p:cxnSp>
          <p:nvCxnSpPr>
            <p:cNvPr id="105" name="Straight Connector 104">
              <a:extLst>
                <a:ext uri="{FF2B5EF4-FFF2-40B4-BE49-F238E27FC236}">
                  <a16:creationId xmlns:a16="http://schemas.microsoft.com/office/drawing/2014/main" id="{27B34E3D-C409-F305-69A1-EF90FC57DFD9}"/>
                </a:ext>
                <a:ext uri="{C183D7F6-B498-43B3-948B-1728B52AA6E4}">
                  <adec:decorative xmlns:adec="http://schemas.microsoft.com/office/drawing/2017/decorative" val="1"/>
                </a:ext>
              </a:extLst>
            </p:cNvPr>
            <p:cNvCxnSpPr>
              <a:cxnSpLocks/>
            </p:cNvCxnSpPr>
            <p:nvPr/>
          </p:nvCxnSpPr>
          <p:spPr>
            <a:xfrm>
              <a:off x="1017875" y="3432473"/>
              <a:ext cx="2312065" cy="0"/>
            </a:xfrm>
            <a:prstGeom prst="line">
              <a:avLst/>
            </a:prstGeom>
            <a:noFill/>
            <a:ln w="9525" cap="flat" cmpd="sng" algn="ctr">
              <a:solidFill>
                <a:srgbClr val="FFFFFF">
                  <a:alpha val="20000"/>
                </a:srgbClr>
              </a:solidFill>
              <a:prstDash val="solid"/>
              <a:headEnd type="none" w="lg" len="med"/>
              <a:tailEnd type="none" w="lg" len="med"/>
            </a:ln>
            <a:effectLst/>
          </p:spPr>
        </p:cxnSp>
      </p:grpSp>
      <p:pic>
        <p:nvPicPr>
          <p:cNvPr id="106" name="Graphic 25">
            <a:extLst>
              <a:ext uri="{FF2B5EF4-FFF2-40B4-BE49-F238E27FC236}">
                <a16:creationId xmlns:a16="http://schemas.microsoft.com/office/drawing/2014/main" id="{D7C04141-EA93-2456-743F-F0B93EB9607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453" r="-2453"/>
          <a:stretch/>
        </p:blipFill>
        <p:spPr>
          <a:xfrm>
            <a:off x="1146335" y="3813108"/>
            <a:ext cx="439980" cy="419407"/>
          </a:xfrm>
          <a:prstGeom prst="rect">
            <a:avLst/>
          </a:prstGeom>
        </p:spPr>
      </p:pic>
      <p:sp>
        <p:nvSpPr>
          <p:cNvPr id="107" name="TextBox 134">
            <a:extLst>
              <a:ext uri="{FF2B5EF4-FFF2-40B4-BE49-F238E27FC236}">
                <a16:creationId xmlns:a16="http://schemas.microsoft.com/office/drawing/2014/main" id="{0155C15E-F18D-12AE-62B7-90A25AF478C9}"/>
              </a:ext>
            </a:extLst>
          </p:cNvPr>
          <p:cNvSpPr txBox="1"/>
          <p:nvPr/>
        </p:nvSpPr>
        <p:spPr>
          <a:xfrm>
            <a:off x="1660620" y="4590758"/>
            <a:ext cx="1761346" cy="471219"/>
          </a:xfrm>
          <a:prstGeom prst="rect">
            <a:avLst/>
          </a:prstGeom>
          <a:noFill/>
        </p:spPr>
        <p:txBody>
          <a:bodyPr wrap="square" lIns="91440" tIns="91440" rIns="91440" bIns="91440" rtlCol="0" anchor="ctr" anchorCtr="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274300">
              <a:lnSpc>
                <a:spcPct val="130000"/>
              </a:lnSpc>
            </a:pPr>
            <a:r>
              <a:rPr lang="en-US" sz="1600">
                <a:solidFill>
                  <a:srgbClr val="FFFFFF"/>
                </a:solidFill>
                <a:latin typeface="Segoe UI Semibold"/>
                <a:cs typeface="Segoe UI Semibold" panose="020B0502040204020203" pitchFamily="34" charset="0"/>
              </a:rPr>
              <a:t>OneLake</a:t>
            </a:r>
          </a:p>
        </p:txBody>
      </p:sp>
    </p:spTree>
    <p:extLst>
      <p:ext uri="{BB962C8B-B14F-4D97-AF65-F5344CB8AC3E}">
        <p14:creationId xmlns:p14="http://schemas.microsoft.com/office/powerpoint/2010/main" val="200748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remove" grpId="0" nodeType="clickEffect">
                                  <p:stCondLst>
                                    <p:cond delay="0"/>
                                  </p:stCondLst>
                                  <p:childTnLst>
                                    <p:animEffect transition="out" filter="fade">
                                      <p:cBhvr>
                                        <p:cTn id="6" dur="500" tmFilter="0, 0; .2, .5; .8, .5; 1, 0"/>
                                        <p:tgtEl>
                                          <p:spTgt spid="73"/>
                                        </p:tgtEl>
                                      </p:cBhvr>
                                    </p:animEffect>
                                    <p:animScale>
                                      <p:cBhvr>
                                        <p:cTn id="7" dur="250" autoRev="1" fill="hold"/>
                                        <p:tgtEl>
                                          <p:spTgt spid="73"/>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69"/>
                                        </p:tgtEl>
                                      </p:cBhvr>
                                    </p:animEffect>
                                    <p:animScale>
                                      <p:cBhvr>
                                        <p:cTn id="10" dur="25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2">
            <a:extLst>
              <a:ext uri="{FF2B5EF4-FFF2-40B4-BE49-F238E27FC236}">
                <a16:creationId xmlns:a16="http://schemas.microsoft.com/office/drawing/2014/main" id="{A4E4D0AB-AD9E-F6A8-8185-FC06585AC1D9}"/>
              </a:ext>
            </a:extLst>
          </p:cNvPr>
          <p:cNvSpPr txBox="1">
            <a:spLocks/>
          </p:cNvSpPr>
          <p:nvPr/>
        </p:nvSpPr>
        <p:spPr>
          <a:xfrm>
            <a:off x="547524" y="413108"/>
            <a:ext cx="7827732" cy="618631"/>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w="3175">
                  <a:noFill/>
                </a:ln>
                <a:solidFill>
                  <a:srgbClr val="FFFFFF"/>
                </a:solidFill>
                <a:effectLst/>
                <a:uLnTx/>
                <a:uFillTx/>
                <a:latin typeface="Segoe UI Semibold"/>
                <a:ea typeface="+mn-ea"/>
                <a:cs typeface="Segoe UI" panose="020B0502040204020203" pitchFamily="34" charset="0"/>
              </a:rPr>
              <a:t>Demo Scenario: London Bicycle Hire</a:t>
            </a:r>
          </a:p>
        </p:txBody>
      </p:sp>
      <p:pic>
        <p:nvPicPr>
          <p:cNvPr id="1026" name="Picture 2">
            <a:extLst>
              <a:ext uri="{FF2B5EF4-FFF2-40B4-BE49-F238E27FC236}">
                <a16:creationId xmlns:a16="http://schemas.microsoft.com/office/drawing/2014/main" id="{7925D306-044F-E102-8238-1F6F87AEAA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087" y="1637301"/>
            <a:ext cx="5553138" cy="414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AC7469AD-5CCF-231C-86CA-4989F0CADE5B}"/>
              </a:ext>
            </a:extLst>
          </p:cNvPr>
          <p:cNvSpPr txBox="1"/>
          <p:nvPr/>
        </p:nvSpPr>
        <p:spPr>
          <a:xfrm>
            <a:off x="6789218" y="1707515"/>
            <a:ext cx="4779695" cy="5416868"/>
          </a:xfrm>
          <a:prstGeom prst="rect">
            <a:avLst/>
          </a:prstGeom>
          <a:noFill/>
        </p:spPr>
        <p:txBody>
          <a:bodyPr wrap="square" lIns="0" tIns="0" rIns="0" bIns="0" rtlCol="0">
            <a:spAutoFit/>
          </a:bodyPr>
          <a:lstStyle/>
          <a:p>
            <a:pPr marL="457200" indent="-457200">
              <a:buFont typeface="Arial" panose="020B0604020202020204" pitchFamily="34" charset="0"/>
              <a:buChar char="•"/>
            </a:pPr>
            <a:r>
              <a:rPr lang="en-GB" sz="3200" dirty="0">
                <a:solidFill>
                  <a:srgbClr val="FFFFFF"/>
                </a:solidFill>
                <a:latin typeface="Segoe UI"/>
              </a:rPr>
              <a:t>Use real-time data from TfL docking station API</a:t>
            </a:r>
          </a:p>
          <a:p>
            <a:pPr marL="457200" indent="-457200">
              <a:buFont typeface="Arial" panose="020B0604020202020204" pitchFamily="34" charset="0"/>
              <a:buChar char="•"/>
            </a:pPr>
            <a:endParaRPr lang="en-GB" sz="3200" dirty="0">
              <a:solidFill>
                <a:srgbClr val="FFFFFF"/>
              </a:solidFill>
              <a:latin typeface="Segoe UI"/>
            </a:endParaRPr>
          </a:p>
          <a:p>
            <a:pPr marL="457200" indent="-457200">
              <a:buFont typeface="Arial" panose="020B0604020202020204" pitchFamily="34" charset="0"/>
              <a:buChar char="•"/>
            </a:pPr>
            <a:r>
              <a:rPr lang="en-GB" sz="3200" dirty="0">
                <a:solidFill>
                  <a:srgbClr val="FFFFFF"/>
                </a:solidFill>
                <a:latin typeface="Segoe UI"/>
              </a:rPr>
              <a:t>Monitor 800 docking stations across London</a:t>
            </a:r>
          </a:p>
          <a:p>
            <a:pPr marL="457200" indent="-457200">
              <a:buFont typeface="Arial" panose="020B0604020202020204" pitchFamily="34" charset="0"/>
              <a:buChar char="•"/>
            </a:pPr>
            <a:endParaRPr lang="en-GB" sz="3200" dirty="0">
              <a:solidFill>
                <a:srgbClr val="FFFFFF"/>
              </a:solidFill>
              <a:latin typeface="Segoe UI"/>
            </a:endParaRPr>
          </a:p>
          <a:p>
            <a:pPr marL="457200" indent="-457200">
              <a:buFont typeface="Arial" panose="020B0604020202020204" pitchFamily="34" charset="0"/>
              <a:buChar char="•"/>
            </a:pPr>
            <a:r>
              <a:rPr lang="en-GB" sz="3200" dirty="0">
                <a:solidFill>
                  <a:srgbClr val="FFFFFF"/>
                </a:solidFill>
                <a:latin typeface="Segoe UI"/>
              </a:rPr>
              <a:t>Alert if docking station has too few bikes, or too many</a:t>
            </a:r>
          </a:p>
          <a:p>
            <a:endParaRPr lang="en-GB" sz="3200" dirty="0">
              <a:solidFill>
                <a:srgbClr val="FFFFFF"/>
              </a:solidFill>
              <a:latin typeface="Segoe UI"/>
            </a:endParaRPr>
          </a:p>
          <a:p>
            <a:endParaRPr lang="en-GB" sz="3200" dirty="0">
              <a:solidFill>
                <a:srgbClr val="FFFFFF"/>
              </a:solidFill>
              <a:latin typeface="Segoe UI"/>
            </a:endParaRPr>
          </a:p>
        </p:txBody>
      </p:sp>
    </p:spTree>
    <p:extLst>
      <p:ext uri="{BB962C8B-B14F-4D97-AF65-F5344CB8AC3E}">
        <p14:creationId xmlns:p14="http://schemas.microsoft.com/office/powerpoint/2010/main" val="90189982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A2ABEE-ED8B-681A-93D3-0199D3C0ED51}"/>
              </a:ext>
            </a:extLst>
          </p:cNvPr>
          <p:cNvSpPr txBox="1">
            <a:spLocks/>
          </p:cNvSpPr>
          <p:nvPr/>
        </p:nvSpPr>
        <p:spPr>
          <a:xfrm>
            <a:off x="547524" y="413108"/>
            <a:ext cx="7827732" cy="618631"/>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w="3175">
                  <a:noFill/>
                </a:ln>
                <a:solidFill>
                  <a:srgbClr val="FFFFFF"/>
                </a:solidFill>
                <a:effectLst/>
                <a:uLnTx/>
                <a:uFillTx/>
                <a:latin typeface="Segoe UI Semibold"/>
                <a:ea typeface="+mn-ea"/>
                <a:cs typeface="Segoe UI" panose="020B0502040204020203" pitchFamily="34" charset="0"/>
              </a:rPr>
              <a:t>What we just did:</a:t>
            </a:r>
          </a:p>
        </p:txBody>
      </p:sp>
      <p:sp>
        <p:nvSpPr>
          <p:cNvPr id="4" name="TextBox 3">
            <a:extLst>
              <a:ext uri="{FF2B5EF4-FFF2-40B4-BE49-F238E27FC236}">
                <a16:creationId xmlns:a16="http://schemas.microsoft.com/office/drawing/2014/main" id="{F17E1671-F543-66B9-A2C7-306F96D57EF1}"/>
              </a:ext>
            </a:extLst>
          </p:cNvPr>
          <p:cNvSpPr txBox="1"/>
          <p:nvPr/>
        </p:nvSpPr>
        <p:spPr>
          <a:xfrm>
            <a:off x="1906764" y="1603578"/>
            <a:ext cx="9263582" cy="5909310"/>
          </a:xfrm>
          <a:prstGeom prst="rect">
            <a:avLst/>
          </a:prstGeom>
          <a:noFill/>
        </p:spPr>
        <p:txBody>
          <a:bodyPr wrap="square" lIns="0" tIns="0" rIns="0" bIns="0" rtlCol="0">
            <a:spAutoFit/>
          </a:bodyPr>
          <a:lstStyle/>
          <a:p>
            <a:pPr marL="514350" indent="-514350">
              <a:buFont typeface="+mj-lt"/>
              <a:buAutoNum type="arabicPeriod"/>
            </a:pPr>
            <a:r>
              <a:rPr lang="en-GB" sz="3200" dirty="0">
                <a:solidFill>
                  <a:srgbClr val="FFFFFF"/>
                </a:solidFill>
                <a:latin typeface="Segoe UI"/>
              </a:rPr>
              <a:t>Connected to the bicycle API</a:t>
            </a:r>
            <a:br>
              <a:rPr lang="en-GB" sz="3200" dirty="0">
                <a:solidFill>
                  <a:srgbClr val="FFFFFF"/>
                </a:solidFill>
                <a:latin typeface="Segoe UI"/>
              </a:rPr>
            </a:br>
            <a:endParaRPr lang="en-GB" sz="3200" dirty="0">
              <a:solidFill>
                <a:srgbClr val="FFFFFF"/>
              </a:solidFill>
              <a:latin typeface="Segoe UI"/>
            </a:endParaRPr>
          </a:p>
          <a:p>
            <a:pPr marL="514350" indent="-514350">
              <a:buFont typeface="+mj-lt"/>
              <a:buAutoNum type="arabicPeriod"/>
            </a:pPr>
            <a:r>
              <a:rPr lang="en-GB" sz="3200" dirty="0">
                <a:solidFill>
                  <a:srgbClr val="FFFFFF"/>
                </a:solidFill>
                <a:latin typeface="Segoe UI"/>
              </a:rPr>
              <a:t>Made a trigger with complex logic:</a:t>
            </a:r>
            <a:br>
              <a:rPr lang="en-GB" sz="3200" dirty="0">
                <a:solidFill>
                  <a:srgbClr val="FFFFFF"/>
                </a:solidFill>
                <a:latin typeface="Segoe UI"/>
              </a:rPr>
            </a:br>
            <a:r>
              <a:rPr lang="en-GB" sz="3200" i="1" dirty="0">
                <a:solidFill>
                  <a:srgbClr val="FFFFFF"/>
                </a:solidFill>
                <a:latin typeface="Segoe UI"/>
              </a:rPr>
              <a:t>“Alert me if the number of bicycles in any docking station in Belgravia becomes less than 5, and remains less than 5 for at least an hour”</a:t>
            </a:r>
            <a:br>
              <a:rPr lang="en-GB" sz="3200" i="1" dirty="0">
                <a:solidFill>
                  <a:srgbClr val="FFFFFF"/>
                </a:solidFill>
                <a:latin typeface="Segoe UI"/>
              </a:rPr>
            </a:br>
            <a:endParaRPr lang="en-GB" sz="3200" i="1" dirty="0">
              <a:solidFill>
                <a:srgbClr val="FFFFFF"/>
              </a:solidFill>
              <a:latin typeface="Segoe UI"/>
            </a:endParaRPr>
          </a:p>
          <a:p>
            <a:pPr marL="514350" indent="-514350">
              <a:buFont typeface="+mj-lt"/>
              <a:buAutoNum type="arabicPeriod"/>
            </a:pPr>
            <a:r>
              <a:rPr lang="en-GB" sz="3200" dirty="0">
                <a:solidFill>
                  <a:srgbClr val="FFFFFF"/>
                </a:solidFill>
                <a:latin typeface="Segoe UI"/>
              </a:rPr>
              <a:t>Created a custom Teams message</a:t>
            </a:r>
          </a:p>
          <a:p>
            <a:endParaRPr lang="en-GB" sz="3200" dirty="0">
              <a:solidFill>
                <a:srgbClr val="FFFFFF"/>
              </a:solidFill>
              <a:latin typeface="Segoe UI"/>
            </a:endParaRPr>
          </a:p>
          <a:p>
            <a:r>
              <a:rPr lang="en-GB" sz="3200" dirty="0">
                <a:solidFill>
                  <a:srgbClr val="FFFFFF"/>
                </a:solidFill>
                <a:latin typeface="Segoe UI"/>
              </a:rPr>
              <a:t>				… without writing any code</a:t>
            </a:r>
          </a:p>
          <a:p>
            <a:endParaRPr lang="en-GB" sz="3200" dirty="0">
              <a:solidFill>
                <a:srgbClr val="FFFFFF"/>
              </a:solidFill>
              <a:latin typeface="Segoe UI"/>
            </a:endParaRPr>
          </a:p>
          <a:p>
            <a:endParaRPr lang="en-GB" sz="3200" dirty="0">
              <a:solidFill>
                <a:srgbClr val="FFFFFF"/>
              </a:solidFill>
              <a:latin typeface="Segoe UI"/>
            </a:endParaRPr>
          </a:p>
        </p:txBody>
      </p:sp>
    </p:spTree>
    <p:extLst>
      <p:ext uri="{BB962C8B-B14F-4D97-AF65-F5344CB8AC3E}">
        <p14:creationId xmlns:p14="http://schemas.microsoft.com/office/powerpoint/2010/main" val="3329834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A2ABEE-ED8B-681A-93D3-0199D3C0ED51}"/>
              </a:ext>
            </a:extLst>
          </p:cNvPr>
          <p:cNvSpPr txBox="1">
            <a:spLocks/>
          </p:cNvSpPr>
          <p:nvPr/>
        </p:nvSpPr>
        <p:spPr>
          <a:xfrm>
            <a:off x="547524" y="413108"/>
            <a:ext cx="7827732" cy="618631"/>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w="3175">
                  <a:noFill/>
                </a:ln>
                <a:solidFill>
                  <a:srgbClr val="FFFFFF"/>
                </a:solidFill>
                <a:effectLst/>
                <a:uLnTx/>
                <a:uFillTx/>
                <a:latin typeface="Segoe UI Semibold"/>
                <a:ea typeface="+mn-ea"/>
                <a:cs typeface="Segoe UI" panose="020B0502040204020203" pitchFamily="34" charset="0"/>
              </a:rPr>
              <a:t>What we just did:</a:t>
            </a:r>
          </a:p>
        </p:txBody>
      </p:sp>
      <p:sp>
        <p:nvSpPr>
          <p:cNvPr id="4" name="TextBox 3">
            <a:extLst>
              <a:ext uri="{FF2B5EF4-FFF2-40B4-BE49-F238E27FC236}">
                <a16:creationId xmlns:a16="http://schemas.microsoft.com/office/drawing/2014/main" id="{F17E1671-F543-66B9-A2C7-306F96D57EF1}"/>
              </a:ext>
            </a:extLst>
          </p:cNvPr>
          <p:cNvSpPr txBox="1"/>
          <p:nvPr/>
        </p:nvSpPr>
        <p:spPr>
          <a:xfrm>
            <a:off x="1589861" y="1462947"/>
            <a:ext cx="9263582" cy="5416868"/>
          </a:xfrm>
          <a:prstGeom prst="rect">
            <a:avLst/>
          </a:prstGeom>
          <a:noFill/>
        </p:spPr>
        <p:txBody>
          <a:bodyPr wrap="square" lIns="0" tIns="0" rIns="0" bIns="0" rtlCol="0">
            <a:spAutoFit/>
          </a:bodyPr>
          <a:lstStyle/>
          <a:p>
            <a:pPr marL="514350" indent="-514350">
              <a:buFont typeface="+mj-lt"/>
              <a:buAutoNum type="arabicPeriod"/>
            </a:pPr>
            <a:r>
              <a:rPr lang="en-GB" sz="3200" dirty="0">
                <a:solidFill>
                  <a:srgbClr val="FFFFFF"/>
                </a:solidFill>
                <a:latin typeface="Segoe UI"/>
              </a:rPr>
              <a:t>Created an alert from a Power BI report visual</a:t>
            </a:r>
            <a:br>
              <a:rPr lang="en-GB" sz="3200" dirty="0">
                <a:solidFill>
                  <a:srgbClr val="FFFFFF"/>
                </a:solidFill>
                <a:latin typeface="Segoe UI"/>
              </a:rPr>
            </a:br>
            <a:endParaRPr lang="en-GB" sz="3200" dirty="0">
              <a:solidFill>
                <a:srgbClr val="FFFFFF"/>
              </a:solidFill>
              <a:latin typeface="Segoe UI"/>
            </a:endParaRPr>
          </a:p>
          <a:p>
            <a:pPr marL="514350" indent="-514350">
              <a:buFont typeface="+mj-lt"/>
              <a:buAutoNum type="arabicPeriod"/>
            </a:pPr>
            <a:r>
              <a:rPr lang="en-GB" sz="3200" dirty="0">
                <a:solidFill>
                  <a:srgbClr val="FFFFFF"/>
                </a:solidFill>
                <a:latin typeface="Segoe UI"/>
              </a:rPr>
              <a:t>Set the condition to:</a:t>
            </a:r>
            <a:br>
              <a:rPr lang="en-GB" sz="3200" dirty="0">
                <a:solidFill>
                  <a:srgbClr val="FFFFFF"/>
                </a:solidFill>
                <a:latin typeface="Segoe UI"/>
              </a:rPr>
            </a:br>
            <a:r>
              <a:rPr lang="en-GB" sz="3200" i="1" dirty="0">
                <a:solidFill>
                  <a:srgbClr val="FFFFFF"/>
                </a:solidFill>
                <a:latin typeface="Segoe UI"/>
              </a:rPr>
              <a:t>“Alert if the occupancy of any docking station in Knightsbridge is below 20% or above 80%”</a:t>
            </a:r>
            <a:br>
              <a:rPr lang="en-GB" sz="3200" i="1" dirty="0">
                <a:solidFill>
                  <a:srgbClr val="FFFFFF"/>
                </a:solidFill>
                <a:latin typeface="Segoe UI"/>
              </a:rPr>
            </a:br>
            <a:endParaRPr lang="en-GB" sz="3200" i="1" dirty="0">
              <a:solidFill>
                <a:srgbClr val="FFFFFF"/>
              </a:solidFill>
              <a:latin typeface="Segoe UI"/>
            </a:endParaRPr>
          </a:p>
          <a:p>
            <a:pPr marL="514350" indent="-514350">
              <a:buFont typeface="+mj-lt"/>
              <a:buAutoNum type="arabicPeriod"/>
            </a:pPr>
            <a:r>
              <a:rPr lang="en-GB" sz="3200" dirty="0">
                <a:solidFill>
                  <a:srgbClr val="FFFFFF"/>
                </a:solidFill>
                <a:latin typeface="Segoe UI"/>
              </a:rPr>
              <a:t>Set the alert recipient to another person</a:t>
            </a:r>
          </a:p>
          <a:p>
            <a:pPr marL="457200" indent="-457200">
              <a:buFont typeface="Arial" panose="020B0604020202020204" pitchFamily="34" charset="0"/>
              <a:buChar char="•"/>
            </a:pPr>
            <a:endParaRPr lang="en-GB" sz="3200" dirty="0">
              <a:solidFill>
                <a:srgbClr val="FFFFFF"/>
              </a:solidFill>
              <a:latin typeface="Segoe UI"/>
            </a:endParaRPr>
          </a:p>
          <a:p>
            <a:pPr marL="457200" indent="-457200">
              <a:buFont typeface="Arial" panose="020B0604020202020204" pitchFamily="34" charset="0"/>
              <a:buChar char="•"/>
            </a:pPr>
            <a:endParaRPr lang="en-GB" sz="3200" dirty="0">
              <a:solidFill>
                <a:srgbClr val="FFFFFF"/>
              </a:solidFill>
              <a:latin typeface="Segoe UI"/>
            </a:endParaRPr>
          </a:p>
          <a:p>
            <a:endParaRPr lang="en-GB" sz="3200" dirty="0">
              <a:solidFill>
                <a:srgbClr val="FFFFFF"/>
              </a:solidFill>
              <a:latin typeface="Segoe UI"/>
            </a:endParaRPr>
          </a:p>
          <a:p>
            <a:endParaRPr lang="en-GB" sz="3200" dirty="0">
              <a:solidFill>
                <a:srgbClr val="FFFFFF"/>
              </a:solidFill>
              <a:latin typeface="Segoe UI"/>
            </a:endParaRPr>
          </a:p>
        </p:txBody>
      </p:sp>
    </p:spTree>
    <p:extLst>
      <p:ext uri="{BB962C8B-B14F-4D97-AF65-F5344CB8AC3E}">
        <p14:creationId xmlns:p14="http://schemas.microsoft.com/office/powerpoint/2010/main" val="4525775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A684E2-18E9-DCED-3D8F-DA716BB207EF}"/>
              </a:ext>
            </a:extLst>
          </p:cNvPr>
          <p:cNvSpPr>
            <a:spLocks noGrp="1"/>
          </p:cNvSpPr>
          <p:nvPr>
            <p:ph type="title"/>
          </p:nvPr>
        </p:nvSpPr>
        <p:spPr>
          <a:xfrm>
            <a:off x="4865688" y="564209"/>
            <a:ext cx="6510337" cy="984885"/>
          </a:xfrm>
        </p:spPr>
        <p:txBody>
          <a:bodyPr/>
          <a:lstStyle/>
          <a:p>
            <a:r>
              <a:rPr lang="en-US" sz="3200" dirty="0"/>
              <a:t>Data Activator + Power Automate</a:t>
            </a:r>
            <a:br>
              <a:rPr lang="en-US" sz="3200" dirty="0"/>
            </a:br>
            <a:endParaRPr lang="en-US" sz="3200" dirty="0"/>
          </a:p>
        </p:txBody>
      </p:sp>
      <p:sp>
        <p:nvSpPr>
          <p:cNvPr id="2" name="Text Placeholder 1">
            <a:extLst>
              <a:ext uri="{FF2B5EF4-FFF2-40B4-BE49-F238E27FC236}">
                <a16:creationId xmlns:a16="http://schemas.microsoft.com/office/drawing/2014/main" id="{98BA9C2A-B182-4C43-3D47-A5E6060D9366}"/>
              </a:ext>
            </a:extLst>
          </p:cNvPr>
          <p:cNvSpPr>
            <a:spLocks noGrp="1"/>
          </p:cNvSpPr>
          <p:nvPr>
            <p:ph sz="quarter" idx="10"/>
          </p:nvPr>
        </p:nvSpPr>
        <p:spPr>
          <a:xfrm>
            <a:off x="4535646" y="1767840"/>
            <a:ext cx="7503954" cy="4945969"/>
          </a:xfrm>
        </p:spPr>
        <p:txBody>
          <a:bodyPr/>
          <a:lstStyle/>
          <a:p>
            <a:pPr defTabSz="274320">
              <a:spcBef>
                <a:spcPts val="1800"/>
              </a:spcBef>
            </a:pPr>
            <a:r>
              <a:rPr lang="en-US" sz="3200" dirty="0">
                <a:latin typeface="Segoe UI" panose="020B0502040204020203" pitchFamily="34" charset="0"/>
              </a:rPr>
              <a:t>Data Activator Triggers Power Automate</a:t>
            </a:r>
          </a:p>
          <a:p>
            <a:pPr defTabSz="274320">
              <a:spcBef>
                <a:spcPts val="1800"/>
              </a:spcBef>
            </a:pPr>
            <a:r>
              <a:rPr lang="en-US" sz="3200" dirty="0">
                <a:latin typeface="Segoe UI" panose="020B0502040204020203" pitchFamily="34" charset="0"/>
              </a:rPr>
              <a:t>Power Automate Drive actions </a:t>
            </a:r>
          </a:p>
          <a:p>
            <a:pPr marL="0" indent="0" defTabSz="274320">
              <a:spcBef>
                <a:spcPts val="1800"/>
              </a:spcBef>
              <a:buNone/>
            </a:pPr>
            <a:endParaRPr lang="en-US" dirty="0">
              <a:latin typeface="Segoe UI" panose="020B0502040204020203" pitchFamily="34" charset="0"/>
            </a:endParaRPr>
          </a:p>
          <a:p>
            <a:pPr marL="0" indent="0" defTabSz="274320">
              <a:spcBef>
                <a:spcPts val="1800"/>
              </a:spcBef>
              <a:buNone/>
            </a:pPr>
            <a:r>
              <a:rPr lang="en-US" sz="3200" dirty="0">
                <a:latin typeface="Segoe UI" panose="020B0502040204020203" pitchFamily="34" charset="0"/>
                <a:cs typeface="Segoe UI" panose="020B0502040204020203" pitchFamily="34" charset="0"/>
              </a:rPr>
              <a:t>How it works:</a:t>
            </a:r>
          </a:p>
          <a:p>
            <a:pPr marL="514350" indent="-514350" defTabSz="274320">
              <a:spcBef>
                <a:spcPts val="1800"/>
              </a:spcBef>
              <a:buFont typeface="+mj-lt"/>
              <a:buAutoNum type="arabicPeriod"/>
            </a:pPr>
            <a:r>
              <a:rPr lang="en-US" dirty="0">
                <a:latin typeface="Segoe UI" panose="020B0502040204020203" pitchFamily="34" charset="0"/>
                <a:cs typeface="Segoe UI" panose="020B0502040204020203" pitchFamily="34" charset="0"/>
              </a:rPr>
              <a:t>Create a </a:t>
            </a:r>
            <a:r>
              <a:rPr lang="en-US" i="1" dirty="0">
                <a:latin typeface="Segoe UI" panose="020B0502040204020203" pitchFamily="34" charset="0"/>
                <a:cs typeface="Segoe UI" panose="020B0502040204020203" pitchFamily="34" charset="0"/>
              </a:rPr>
              <a:t>custom action,</a:t>
            </a:r>
            <a:r>
              <a:rPr lang="en-US" dirty="0">
                <a:latin typeface="Segoe UI" panose="020B0502040204020203" pitchFamily="34" charset="0"/>
                <a:cs typeface="Segoe UI" panose="020B0502040204020203" pitchFamily="34" charset="0"/>
              </a:rPr>
              <a:t> connect to a flow</a:t>
            </a:r>
          </a:p>
          <a:p>
            <a:pPr marL="514350" indent="-514350" defTabSz="274320">
              <a:spcBef>
                <a:spcPts val="1800"/>
              </a:spcBef>
              <a:buFont typeface="+mj-lt"/>
              <a:buAutoNum type="arabicPeriod"/>
            </a:pPr>
            <a:r>
              <a:rPr lang="en-US" dirty="0">
                <a:latin typeface="Segoe UI" panose="020B0502040204020203" pitchFamily="34" charset="0"/>
                <a:cs typeface="Segoe UI" panose="020B0502040204020203" pitchFamily="34" charset="0"/>
              </a:rPr>
              <a:t>Re-use the custom action across multiple triggers</a:t>
            </a:r>
          </a:p>
          <a:p>
            <a:endParaRPr lang="en-US" sz="3200" dirty="0"/>
          </a:p>
        </p:txBody>
      </p:sp>
      <p:pic>
        <p:nvPicPr>
          <p:cNvPr id="3" name="Graphic 2">
            <a:extLst>
              <a:ext uri="{FF2B5EF4-FFF2-40B4-BE49-F238E27FC236}">
                <a16:creationId xmlns:a16="http://schemas.microsoft.com/office/drawing/2014/main" id="{7DADBDEF-9BC4-D73A-0B63-5B7B6AC3039C}"/>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1174967" y="1056651"/>
            <a:ext cx="1642018" cy="1648434"/>
          </a:xfrm>
          <a:prstGeom prst="rect">
            <a:avLst/>
          </a:prstGeom>
        </p:spPr>
      </p:pic>
      <p:pic>
        <p:nvPicPr>
          <p:cNvPr id="4" name="Picture 3" descr="A blue and white logo&#10;&#10;Description automatically generated">
            <a:extLst>
              <a:ext uri="{FF2B5EF4-FFF2-40B4-BE49-F238E27FC236}">
                <a16:creationId xmlns:a16="http://schemas.microsoft.com/office/drawing/2014/main" id="{924D9380-1FD5-F741-CC9B-31D3A30828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681" y="3953365"/>
            <a:ext cx="2254590" cy="2254590"/>
          </a:xfrm>
          <a:prstGeom prst="rect">
            <a:avLst/>
          </a:prstGeom>
        </p:spPr>
      </p:pic>
    </p:spTree>
    <p:extLst>
      <p:ext uri="{BB962C8B-B14F-4D97-AF65-F5344CB8AC3E}">
        <p14:creationId xmlns:p14="http://schemas.microsoft.com/office/powerpoint/2010/main" val="2487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Demo_Part3">
            <a:hlinkClick r:id="" action="ppaction://media"/>
            <a:extLst>
              <a:ext uri="{FF2B5EF4-FFF2-40B4-BE49-F238E27FC236}">
                <a16:creationId xmlns:a16="http://schemas.microsoft.com/office/drawing/2014/main" id="{3236B793-9F39-7187-B9D8-94820ACD9E1F}"/>
              </a:ext>
            </a:extLst>
          </p:cNvPr>
          <p:cNvPicPr>
            <a:picLocks noChangeAspect="1"/>
          </p:cNvPicPr>
          <p:nvPr>
            <a:videoFile r:link="rId1"/>
            <p:extLst>
              <p:ext uri="{DAA4B4D4-6D71-4841-9C94-3DE7FCFB9230}">
                <p14:media xmlns:p14="http://schemas.microsoft.com/office/powerpoint/2010/main" r:embed="rId2">
                  <p14:trim st="74316"/>
                </p14:media>
              </p:ext>
            </p:extLst>
          </p:nvPr>
        </p:nvPicPr>
        <p:blipFill>
          <a:blip r:embed="rId4"/>
          <a:stretch>
            <a:fillRect/>
          </a:stretch>
        </p:blipFill>
        <p:spPr>
          <a:xfrm>
            <a:off x="92389" y="446763"/>
            <a:ext cx="12007222" cy="6723298"/>
          </a:xfrm>
          <a:prstGeom prst="rect">
            <a:avLst/>
          </a:prstGeom>
        </p:spPr>
      </p:pic>
    </p:spTree>
    <p:extLst>
      <p:ext uri="{BB962C8B-B14F-4D97-AF65-F5344CB8AC3E}">
        <p14:creationId xmlns:p14="http://schemas.microsoft.com/office/powerpoint/2010/main" val="920594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40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0512-D883-8F5F-7A55-0427EE1E2622}"/>
              </a:ext>
            </a:extLst>
          </p:cNvPr>
          <p:cNvSpPr>
            <a:spLocks noGrp="1"/>
          </p:cNvSpPr>
          <p:nvPr>
            <p:ph type="title"/>
          </p:nvPr>
        </p:nvSpPr>
        <p:spPr>
          <a:xfrm>
            <a:off x="4865688" y="564209"/>
            <a:ext cx="6510337" cy="553998"/>
          </a:xfrm>
        </p:spPr>
        <p:txBody>
          <a:bodyPr/>
          <a:lstStyle/>
          <a:p>
            <a:r>
              <a:rPr lang="en-US" dirty="0"/>
              <a:t>What we just did:</a:t>
            </a:r>
          </a:p>
        </p:txBody>
      </p:sp>
      <p:sp>
        <p:nvSpPr>
          <p:cNvPr id="5" name="Content Placeholder 4">
            <a:extLst>
              <a:ext uri="{FF2B5EF4-FFF2-40B4-BE49-F238E27FC236}">
                <a16:creationId xmlns:a16="http://schemas.microsoft.com/office/drawing/2014/main" id="{6B539D0A-0828-B76C-EF61-ECD00819ED36}"/>
              </a:ext>
            </a:extLst>
          </p:cNvPr>
          <p:cNvSpPr>
            <a:spLocks noGrp="1"/>
          </p:cNvSpPr>
          <p:nvPr>
            <p:ph sz="quarter" idx="10"/>
          </p:nvPr>
        </p:nvSpPr>
        <p:spPr>
          <a:xfrm>
            <a:off x="4865688" y="1650312"/>
            <a:ext cx="6510338" cy="4395049"/>
          </a:xfrm>
        </p:spPr>
        <p:txBody>
          <a:bodyPr/>
          <a:lstStyle/>
          <a:p>
            <a:pPr>
              <a:spcBef>
                <a:spcPts val="0"/>
              </a:spcBef>
              <a:spcAft>
                <a:spcPts val="2400"/>
              </a:spcAft>
            </a:pPr>
            <a:r>
              <a:rPr lang="en-US" sz="3200" dirty="0"/>
              <a:t>Created a reusable custom action</a:t>
            </a:r>
          </a:p>
          <a:p>
            <a:pPr>
              <a:spcBef>
                <a:spcPts val="0"/>
              </a:spcBef>
              <a:spcAft>
                <a:spcPts val="2400"/>
              </a:spcAft>
            </a:pPr>
            <a:r>
              <a:rPr lang="en-US" sz="3200" dirty="0"/>
              <a:t>Connected the action to Power Automate</a:t>
            </a:r>
          </a:p>
          <a:p>
            <a:pPr>
              <a:spcBef>
                <a:spcPts val="0"/>
              </a:spcBef>
              <a:spcAft>
                <a:spcPts val="2400"/>
              </a:spcAft>
            </a:pPr>
            <a:r>
              <a:rPr lang="en-US" sz="3200" dirty="0"/>
              <a:t>Called our new action item from a trigger and added actions to a Microsoft TODO list</a:t>
            </a:r>
          </a:p>
          <a:p>
            <a:endParaRPr lang="en-US" dirty="0"/>
          </a:p>
        </p:txBody>
      </p:sp>
      <p:pic>
        <p:nvPicPr>
          <p:cNvPr id="3" name="Graphic 2">
            <a:extLst>
              <a:ext uri="{FF2B5EF4-FFF2-40B4-BE49-F238E27FC236}">
                <a16:creationId xmlns:a16="http://schemas.microsoft.com/office/drawing/2014/main" id="{2CD7C6FA-FE65-601D-CF3D-012782E29CC6}"/>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1174967" y="1056651"/>
            <a:ext cx="1642018" cy="1648434"/>
          </a:xfrm>
          <a:prstGeom prst="rect">
            <a:avLst/>
          </a:prstGeom>
        </p:spPr>
      </p:pic>
      <p:pic>
        <p:nvPicPr>
          <p:cNvPr id="4" name="Picture 3" descr="A blue and white logo&#10;&#10;Description automatically generated">
            <a:extLst>
              <a:ext uri="{FF2B5EF4-FFF2-40B4-BE49-F238E27FC236}">
                <a16:creationId xmlns:a16="http://schemas.microsoft.com/office/drawing/2014/main" id="{AA4498D2-5FDD-CE11-35B8-94DADDA95C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8681" y="3953365"/>
            <a:ext cx="2254590" cy="2254590"/>
          </a:xfrm>
          <a:prstGeom prst="rect">
            <a:avLst/>
          </a:prstGeom>
        </p:spPr>
      </p:pic>
    </p:spTree>
    <p:extLst>
      <p:ext uri="{BB962C8B-B14F-4D97-AF65-F5344CB8AC3E}">
        <p14:creationId xmlns:p14="http://schemas.microsoft.com/office/powerpoint/2010/main" val="774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1C12E-4442-F43F-B41A-A13D8D75EF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F00640-9017-83DC-4734-91876FD433FD}"/>
              </a:ext>
            </a:extLst>
          </p:cNvPr>
          <p:cNvSpPr>
            <a:spLocks noGrp="1"/>
          </p:cNvSpPr>
          <p:nvPr>
            <p:ph type="title"/>
          </p:nvPr>
        </p:nvSpPr>
        <p:spPr>
          <a:xfrm>
            <a:off x="4865688" y="564209"/>
            <a:ext cx="6510338"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Agenda</a:t>
            </a:r>
          </a:p>
        </p:txBody>
      </p:sp>
      <p:sp>
        <p:nvSpPr>
          <p:cNvPr id="2" name="TextBox 1">
            <a:extLst>
              <a:ext uri="{FF2B5EF4-FFF2-40B4-BE49-F238E27FC236}">
                <a16:creationId xmlns:a16="http://schemas.microsoft.com/office/drawing/2014/main" id="{0A2B9483-68ED-B76E-00B0-F225E6EDE529}"/>
              </a:ext>
            </a:extLst>
          </p:cNvPr>
          <p:cNvSpPr txBox="1"/>
          <p:nvPr/>
        </p:nvSpPr>
        <p:spPr>
          <a:xfrm>
            <a:off x="4865688" y="3055448"/>
            <a:ext cx="6107112" cy="2462213"/>
          </a:xfrm>
          <a:prstGeom prst="rect">
            <a:avLst/>
          </a:prstGeom>
          <a:noFill/>
        </p:spPr>
        <p:txBody>
          <a:bodyPr wrap="square" lIns="0" tIns="0" rIns="0" bIns="0" rtlCol="0" anchor="t">
            <a:spAutoFit/>
          </a:bodyPr>
          <a:lstStyle/>
          <a:p>
            <a:pPr marL="514350" indent="-514350">
              <a:buFont typeface="+mj-lt"/>
              <a:buAutoNum type="arabicPeriod"/>
            </a:pPr>
            <a:r>
              <a:rPr lang="en-GB" sz="3200" dirty="0">
                <a:solidFill>
                  <a:srgbClr val="FFFFFF"/>
                </a:solidFill>
                <a:latin typeface="Segoe UI"/>
              </a:rPr>
              <a:t>Why Data Activator?</a:t>
            </a:r>
          </a:p>
          <a:p>
            <a:pPr marL="514350" indent="-514350">
              <a:buFont typeface="+mj-lt"/>
              <a:buAutoNum type="arabicPeriod"/>
            </a:pPr>
            <a:r>
              <a:rPr lang="en-GB" sz="3200" dirty="0">
                <a:solidFill>
                  <a:srgbClr val="FFFFFF"/>
                </a:solidFill>
                <a:latin typeface="Segoe UI"/>
              </a:rPr>
              <a:t>Power Automate?  </a:t>
            </a:r>
          </a:p>
          <a:p>
            <a:pPr marL="514350" indent="-514350">
              <a:buFont typeface="+mj-lt"/>
              <a:buAutoNum type="arabicPeriod"/>
            </a:pPr>
            <a:r>
              <a:rPr lang="en-GB" sz="3200" dirty="0">
                <a:solidFill>
                  <a:srgbClr val="FFFFFF"/>
                </a:solidFill>
                <a:latin typeface="Segoe UI"/>
              </a:rPr>
              <a:t>Demos</a:t>
            </a:r>
          </a:p>
          <a:p>
            <a:pPr marL="514350" indent="-514350">
              <a:buFont typeface="+mj-lt"/>
              <a:buAutoNum type="arabicPeriod"/>
            </a:pPr>
            <a:r>
              <a:rPr lang="en-GB" sz="3200" dirty="0">
                <a:solidFill>
                  <a:srgbClr val="FFFFFF"/>
                </a:solidFill>
                <a:latin typeface="Segoe UI"/>
                <a:cs typeface="Segoe UI"/>
              </a:rPr>
              <a:t>Q&amp;A</a:t>
            </a:r>
          </a:p>
          <a:p>
            <a:endParaRPr lang="en-GB" sz="3200" dirty="0">
              <a:solidFill>
                <a:srgbClr val="FFFFFF"/>
              </a:solidFill>
              <a:latin typeface="Segoe UI"/>
              <a:cs typeface="Segoe UI"/>
            </a:endParaRPr>
          </a:p>
        </p:txBody>
      </p:sp>
      <p:grpSp>
        <p:nvGrpSpPr>
          <p:cNvPr id="8" name="Group 7">
            <a:extLst>
              <a:ext uri="{FF2B5EF4-FFF2-40B4-BE49-F238E27FC236}">
                <a16:creationId xmlns:a16="http://schemas.microsoft.com/office/drawing/2014/main" id="{3A439FCE-65FF-7130-E685-4A1C708C009F}"/>
              </a:ext>
            </a:extLst>
          </p:cNvPr>
          <p:cNvGrpSpPr/>
          <p:nvPr/>
        </p:nvGrpSpPr>
        <p:grpSpPr>
          <a:xfrm>
            <a:off x="9885370" y="-2452880"/>
            <a:ext cx="1354643" cy="1354643"/>
            <a:chOff x="9860987" y="2425449"/>
            <a:chExt cx="1354643" cy="1354643"/>
          </a:xfrm>
        </p:grpSpPr>
        <p:sp>
          <p:nvSpPr>
            <p:cNvPr id="9" name="Rounded Rectangle 19">
              <a:extLst>
                <a:ext uri="{FF2B5EF4-FFF2-40B4-BE49-F238E27FC236}">
                  <a16:creationId xmlns:a16="http://schemas.microsoft.com/office/drawing/2014/main" id="{5F5E7AF6-B797-01CA-0E4A-363AC67D0821}"/>
                </a:ext>
              </a:extLst>
            </p:cNvPr>
            <p:cNvSpPr/>
            <p:nvPr/>
          </p:nvSpPr>
          <p:spPr>
            <a:xfrm>
              <a:off x="9860987" y="2425449"/>
              <a:ext cx="1354643" cy="1354643"/>
            </a:xfrm>
            <a:prstGeom prst="roundRect">
              <a:avLst>
                <a:gd name="adj" fmla="val 6586"/>
              </a:avLst>
            </a:prstGeom>
            <a:solidFill>
              <a:schemeClr val="accent4"/>
            </a:solidFill>
            <a:ln w="76200">
              <a:solidFill>
                <a:srgbClr val="FFFF00"/>
              </a:solid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10" name="Rounded Rectangle 19">
              <a:extLst>
                <a:ext uri="{FF2B5EF4-FFF2-40B4-BE49-F238E27FC236}">
                  <a16:creationId xmlns:a16="http://schemas.microsoft.com/office/drawing/2014/main" id="{FD91CFE9-6235-55CF-BDCE-C3D7C0812AD6}"/>
                </a:ext>
              </a:extLst>
            </p:cNvPr>
            <p:cNvSpPr/>
            <p:nvPr/>
          </p:nvSpPr>
          <p:spPr>
            <a:xfrm>
              <a:off x="9959103" y="3139942"/>
              <a:ext cx="1156467"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a:gradFill>
                    <a:gsLst>
                      <a:gs pos="14000">
                        <a:srgbClr val="FFFFFF"/>
                      </a:gs>
                      <a:gs pos="59000">
                        <a:srgbClr val="FFFFFF"/>
                      </a:gs>
                    </a:gsLst>
                    <a:path path="circle">
                      <a:fillToRect l="100000" t="100000"/>
                    </a:path>
                  </a:gradFill>
                  <a:latin typeface="Segoe UI Semibold"/>
                </a:rPr>
                <a:t>Data</a:t>
              </a:r>
              <a:br>
                <a:rPr lang="en-US" sz="1400">
                  <a:gradFill>
                    <a:gsLst>
                      <a:gs pos="14000">
                        <a:srgbClr val="FFFFFF"/>
                      </a:gs>
                      <a:gs pos="59000">
                        <a:srgbClr val="FFFFFF"/>
                      </a:gs>
                    </a:gsLst>
                    <a:path path="circle">
                      <a:fillToRect l="100000" t="100000"/>
                    </a:path>
                  </a:gradFill>
                  <a:latin typeface="Segoe UI Semibold"/>
                </a:rPr>
              </a:br>
              <a:r>
                <a:rPr lang="en-US" sz="1400">
                  <a:gradFill>
                    <a:gsLst>
                      <a:gs pos="14000">
                        <a:srgbClr val="FFFFFF"/>
                      </a:gs>
                      <a:gs pos="59000">
                        <a:srgbClr val="FFFFFF"/>
                      </a:gs>
                    </a:gsLst>
                    <a:path path="circle">
                      <a:fillToRect l="100000" t="100000"/>
                    </a:path>
                  </a:gradFill>
                  <a:latin typeface="Segoe UI Semibold"/>
                </a:rPr>
                <a:t>Activator</a:t>
              </a:r>
            </a:p>
          </p:txBody>
        </p:sp>
        <p:pic>
          <p:nvPicPr>
            <p:cNvPr id="11" name="Graphic 10">
              <a:extLst>
                <a:ext uri="{FF2B5EF4-FFF2-40B4-BE49-F238E27FC236}">
                  <a16:creationId xmlns:a16="http://schemas.microsoft.com/office/drawing/2014/main" id="{E78CD370-2E4B-62AA-8B81-55E38C9EDF83}"/>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10365481" y="2652178"/>
              <a:ext cx="343708" cy="345051"/>
            </a:xfrm>
            <a:prstGeom prst="rect">
              <a:avLst/>
            </a:prstGeom>
          </p:spPr>
        </p:pic>
      </p:grpSp>
      <p:sp>
        <p:nvSpPr>
          <p:cNvPr id="5" name="Rounded Rectangle 19">
            <a:extLst>
              <a:ext uri="{FF2B5EF4-FFF2-40B4-BE49-F238E27FC236}">
                <a16:creationId xmlns:a16="http://schemas.microsoft.com/office/drawing/2014/main" id="{BF889D42-EF42-B1A4-4DF0-D7A881FE8646}"/>
              </a:ext>
            </a:extLst>
          </p:cNvPr>
          <p:cNvSpPr/>
          <p:nvPr/>
        </p:nvSpPr>
        <p:spPr>
          <a:xfrm>
            <a:off x="1101252" y="2085333"/>
            <a:ext cx="1691573" cy="63936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2000" dirty="0">
                <a:gradFill>
                  <a:gsLst>
                    <a:gs pos="14000">
                      <a:srgbClr val="FFFFFF"/>
                    </a:gs>
                    <a:gs pos="59000">
                      <a:srgbClr val="FFFFFF"/>
                    </a:gs>
                  </a:gsLst>
                  <a:path path="circle">
                    <a:fillToRect l="100000" t="100000"/>
                  </a:path>
                </a:gradFill>
                <a:latin typeface="Segoe UI Semibold"/>
              </a:rPr>
              <a:t>Data</a:t>
            </a:r>
            <a:br>
              <a:rPr lang="en-US" sz="2000" dirty="0">
                <a:gradFill>
                  <a:gsLst>
                    <a:gs pos="14000">
                      <a:srgbClr val="FFFFFF"/>
                    </a:gs>
                    <a:gs pos="59000">
                      <a:srgbClr val="FFFFFF"/>
                    </a:gs>
                  </a:gsLst>
                  <a:path path="circle">
                    <a:fillToRect l="100000" t="100000"/>
                  </a:path>
                </a:gradFill>
                <a:latin typeface="Segoe UI Semibold"/>
              </a:rPr>
            </a:br>
            <a:r>
              <a:rPr lang="en-US" sz="2000" dirty="0">
                <a:gradFill>
                  <a:gsLst>
                    <a:gs pos="14000">
                      <a:srgbClr val="FFFFFF"/>
                    </a:gs>
                    <a:gs pos="59000">
                      <a:srgbClr val="FFFFFF"/>
                    </a:gs>
                  </a:gsLst>
                  <a:path path="circle">
                    <a:fillToRect l="100000" t="100000"/>
                  </a:path>
                </a:gradFill>
                <a:latin typeface="Segoe UI Semibold"/>
              </a:rPr>
              <a:t>Activator</a:t>
            </a:r>
          </a:p>
        </p:txBody>
      </p:sp>
      <p:pic>
        <p:nvPicPr>
          <p:cNvPr id="6" name="Graphic 5">
            <a:extLst>
              <a:ext uri="{FF2B5EF4-FFF2-40B4-BE49-F238E27FC236}">
                <a16:creationId xmlns:a16="http://schemas.microsoft.com/office/drawing/2014/main" id="{7B31E1CF-1B7B-5DD9-2766-1B87B96EFDFA}"/>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1341120" y="652446"/>
            <a:ext cx="1172553" cy="1177135"/>
          </a:xfrm>
          <a:prstGeom prst="rect">
            <a:avLst/>
          </a:prstGeom>
        </p:spPr>
      </p:pic>
      <p:pic>
        <p:nvPicPr>
          <p:cNvPr id="4" name="Picture 3" descr="A blue and white logo&#10;&#10;Description automatically generated">
            <a:extLst>
              <a:ext uri="{FF2B5EF4-FFF2-40B4-BE49-F238E27FC236}">
                <a16:creationId xmlns:a16="http://schemas.microsoft.com/office/drawing/2014/main" id="{2A709477-681D-6B3F-371F-AE2AAC2792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5249" y="4286554"/>
            <a:ext cx="1384293" cy="1384293"/>
          </a:xfrm>
          <a:prstGeom prst="rect">
            <a:avLst/>
          </a:prstGeom>
        </p:spPr>
      </p:pic>
      <p:sp>
        <p:nvSpPr>
          <p:cNvPr id="7" name="Rounded Rectangle 19">
            <a:extLst>
              <a:ext uri="{FF2B5EF4-FFF2-40B4-BE49-F238E27FC236}">
                <a16:creationId xmlns:a16="http://schemas.microsoft.com/office/drawing/2014/main" id="{D19AB634-5985-2A92-3278-CEDA94232FFA}"/>
              </a:ext>
            </a:extLst>
          </p:cNvPr>
          <p:cNvSpPr/>
          <p:nvPr/>
        </p:nvSpPr>
        <p:spPr>
          <a:xfrm>
            <a:off x="1107945" y="5773413"/>
            <a:ext cx="1691573" cy="63936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2000" dirty="0">
                <a:gradFill>
                  <a:gsLst>
                    <a:gs pos="14000">
                      <a:srgbClr val="FFFFFF"/>
                    </a:gs>
                    <a:gs pos="59000">
                      <a:srgbClr val="FFFFFF"/>
                    </a:gs>
                  </a:gsLst>
                  <a:path path="circle">
                    <a:fillToRect l="100000" t="100000"/>
                  </a:path>
                </a:gradFill>
                <a:latin typeface="Segoe UI Semibold"/>
              </a:rPr>
              <a:t>Power Automate</a:t>
            </a:r>
          </a:p>
        </p:txBody>
      </p:sp>
    </p:spTree>
    <p:custDataLst>
      <p:tags r:id="rId1"/>
    </p:custDataLst>
    <p:extLst>
      <p:ext uri="{BB962C8B-B14F-4D97-AF65-F5344CB8AC3E}">
        <p14:creationId xmlns:p14="http://schemas.microsoft.com/office/powerpoint/2010/main" val="298429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0EFC-C4FC-DA41-5D66-69E0E426913E}"/>
              </a:ext>
            </a:extLst>
          </p:cNvPr>
          <p:cNvSpPr>
            <a:spLocks noGrp="1"/>
          </p:cNvSpPr>
          <p:nvPr>
            <p:ph type="title"/>
          </p:nvPr>
        </p:nvSpPr>
        <p:spPr/>
        <p:txBody>
          <a:bodyPr vert="horz" wrap="square" lIns="0" tIns="64008" rIns="0" bIns="0" rtlCol="0" anchor="t">
            <a:spAutoFit/>
          </a:bodyPr>
          <a:lstStyle/>
          <a:p>
            <a:r>
              <a:rPr lang="en-GB" sz="3600"/>
              <a:t>Key Points</a:t>
            </a:r>
          </a:p>
        </p:txBody>
      </p:sp>
      <p:sp>
        <p:nvSpPr>
          <p:cNvPr id="3" name="TextBox 2">
            <a:extLst>
              <a:ext uri="{FF2B5EF4-FFF2-40B4-BE49-F238E27FC236}">
                <a16:creationId xmlns:a16="http://schemas.microsoft.com/office/drawing/2014/main" id="{BC604782-99E8-7093-B3A1-FD9EC41BD0AB}"/>
              </a:ext>
            </a:extLst>
          </p:cNvPr>
          <p:cNvSpPr txBox="1"/>
          <p:nvPr/>
        </p:nvSpPr>
        <p:spPr>
          <a:xfrm>
            <a:off x="1162811" y="1869419"/>
            <a:ext cx="9859617" cy="3877985"/>
          </a:xfrm>
          <a:prstGeom prst="rect">
            <a:avLst/>
          </a:prstGeom>
          <a:noFill/>
        </p:spPr>
        <p:txBody>
          <a:bodyPr wrap="square" lIns="0" tIns="0" rIns="0" bIns="0" rtlCol="0">
            <a:spAutoFit/>
          </a:bodyPr>
          <a:lstStyle/>
          <a:p>
            <a:pPr marL="457200" marR="0" lvl="0" indent="-457200" algn="l" defTabSz="914289"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FFFF"/>
                </a:solidFill>
                <a:effectLst/>
                <a:uLnTx/>
                <a:uFillTx/>
                <a:latin typeface="Segoe UI"/>
                <a:ea typeface="+mn-ea"/>
                <a:cs typeface="+mn-cs"/>
              </a:rPr>
              <a:t>Drive automatic actions from your data</a:t>
            </a:r>
          </a:p>
          <a:p>
            <a:pPr marL="457200" marR="0" lvl="0" indent="-457200" algn="l" defTabSz="914289"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FFFF"/>
                </a:solidFill>
                <a:effectLst/>
                <a:uLnTx/>
                <a:uFillTx/>
                <a:latin typeface="Segoe UI"/>
                <a:ea typeface="+mn-ea"/>
                <a:cs typeface="+mn-cs"/>
              </a:rPr>
              <a:t>Define complex alert conditions without writing code</a:t>
            </a:r>
          </a:p>
          <a:p>
            <a:pPr marL="457200" marR="0" lvl="0" indent="-457200" algn="l" defTabSz="914289"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FFFF"/>
                </a:solidFill>
                <a:effectLst/>
                <a:uLnTx/>
                <a:uFillTx/>
                <a:latin typeface="Segoe UI"/>
                <a:ea typeface="+mn-ea"/>
                <a:cs typeface="+mn-cs"/>
              </a:rPr>
              <a:t>Connect to </a:t>
            </a:r>
            <a:r>
              <a:rPr kumimoji="0" lang="en-GB" sz="3200" b="0" i="0" u="none" strike="noStrike" kern="1200" cap="none" spc="0" normalizeH="0" baseline="0" noProof="0" dirty="0" err="1">
                <a:ln>
                  <a:noFill/>
                </a:ln>
                <a:solidFill>
                  <a:srgbClr val="FFFFFF"/>
                </a:solidFill>
                <a:effectLst/>
                <a:uLnTx/>
                <a:uFillTx/>
                <a:latin typeface="Segoe UI"/>
                <a:ea typeface="+mn-ea"/>
                <a:cs typeface="+mn-cs"/>
              </a:rPr>
              <a:t>EventStreams</a:t>
            </a:r>
            <a:r>
              <a:rPr kumimoji="0" lang="en-GB" sz="3200" b="0" i="0" u="none" strike="noStrike" kern="1200" cap="none" spc="0" normalizeH="0" baseline="0" noProof="0" dirty="0">
                <a:ln>
                  <a:noFill/>
                </a:ln>
                <a:solidFill>
                  <a:srgbClr val="FFFFFF"/>
                </a:solidFill>
                <a:effectLst/>
                <a:uLnTx/>
                <a:uFillTx/>
                <a:latin typeface="Segoe UI"/>
                <a:ea typeface="+mn-ea"/>
                <a:cs typeface="+mn-cs"/>
              </a:rPr>
              <a:t> &amp; Power BI</a:t>
            </a:r>
          </a:p>
          <a:p>
            <a:pPr marL="457200" marR="0" lvl="0" indent="-457200" algn="l" defTabSz="914289"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FFFFFF"/>
                </a:solidFill>
                <a:effectLst/>
                <a:uLnTx/>
                <a:uFillTx/>
                <a:latin typeface="Segoe UI"/>
                <a:ea typeface="+mn-ea"/>
                <a:cs typeface="+mn-cs"/>
              </a:rPr>
              <a:t>Drive actions in email, Teams, and from Power Automate flows</a:t>
            </a:r>
          </a:p>
        </p:txBody>
      </p:sp>
    </p:spTree>
    <p:custDataLst>
      <p:tags r:id="rId1"/>
    </p:custDataLst>
    <p:extLst>
      <p:ext uri="{BB962C8B-B14F-4D97-AF65-F5344CB8AC3E}">
        <p14:creationId xmlns:p14="http://schemas.microsoft.com/office/powerpoint/2010/main" val="2887519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0EFC-C4FC-DA41-5D66-69E0E426913E}"/>
              </a:ext>
            </a:extLst>
          </p:cNvPr>
          <p:cNvSpPr>
            <a:spLocks noGrp="1"/>
          </p:cNvSpPr>
          <p:nvPr>
            <p:ph type="title"/>
          </p:nvPr>
        </p:nvSpPr>
        <p:spPr>
          <a:xfrm>
            <a:off x="4865688" y="2486642"/>
            <a:ext cx="5573712" cy="1560427"/>
          </a:xfrm>
        </p:spPr>
        <p:txBody>
          <a:bodyPr vert="horz" wrap="square" lIns="0" tIns="64008" rIns="0" bIns="0" rtlCol="0" anchor="b">
            <a:spAutoFit/>
          </a:bodyPr>
          <a:lstStyle/>
          <a:p>
            <a:r>
              <a:rPr lang="en-GB" sz="5400" dirty="0"/>
              <a:t>Get started with Data Activator!</a:t>
            </a:r>
          </a:p>
        </p:txBody>
      </p:sp>
      <p:sp>
        <p:nvSpPr>
          <p:cNvPr id="4" name="Text Placeholder 3">
            <a:extLst>
              <a:ext uri="{FF2B5EF4-FFF2-40B4-BE49-F238E27FC236}">
                <a16:creationId xmlns:a16="http://schemas.microsoft.com/office/drawing/2014/main" id="{D491A8E1-88AB-25DE-B746-AF0321556515}"/>
              </a:ext>
            </a:extLst>
          </p:cNvPr>
          <p:cNvSpPr>
            <a:spLocks noGrp="1"/>
          </p:cNvSpPr>
          <p:nvPr>
            <p:ph type="body" sz="quarter" idx="12"/>
          </p:nvPr>
        </p:nvSpPr>
        <p:spPr>
          <a:xfrm>
            <a:off x="4865688" y="4416702"/>
            <a:ext cx="5573712" cy="2462213"/>
          </a:xfrm>
        </p:spPr>
        <p:txBody>
          <a:bodyPr/>
          <a:lstStyle/>
          <a:p>
            <a:pPr marR="0" lvl="0" algn="l" defTabSz="914289" rtl="0" eaLnBrk="1" fontAlgn="auto" latinLnBrk="0" hangingPunct="1">
              <a:lnSpc>
                <a:spcPct val="100000"/>
              </a:lnSpc>
              <a:spcBef>
                <a:spcPts val="0"/>
              </a:spcBef>
              <a:spcAft>
                <a:spcPts val="0"/>
              </a:spcAft>
              <a:buClrTx/>
              <a:buSzTx/>
              <a:tabLst/>
              <a:defRPr/>
            </a:pPr>
            <a:r>
              <a:rPr kumimoji="0" lang="en-GB" sz="3600" b="0" i="0" u="none" strike="noStrike" kern="1200" cap="none" spc="0" normalizeH="0" baseline="0" noProof="0" dirty="0">
                <a:ln>
                  <a:noFill/>
                </a:ln>
                <a:solidFill>
                  <a:srgbClr val="FFFFFF"/>
                </a:solidFill>
                <a:effectLst/>
                <a:uLnTx/>
                <a:uFillTx/>
                <a:latin typeface="Segoe UI"/>
                <a:ea typeface="+mn-ea"/>
                <a:cs typeface="+mn-cs"/>
              </a:rPr>
              <a:t>Available</a:t>
            </a:r>
            <a:r>
              <a:rPr kumimoji="0" lang="en-GB" sz="3600" b="0" i="0" u="none" strike="noStrike" kern="1200" cap="none" spc="0" normalizeH="0" noProof="0" dirty="0">
                <a:ln>
                  <a:noFill/>
                </a:ln>
                <a:solidFill>
                  <a:srgbClr val="FFFFFF"/>
                </a:solidFill>
                <a:effectLst/>
                <a:uLnTx/>
                <a:uFillTx/>
                <a:latin typeface="Segoe UI"/>
                <a:ea typeface="+mn-ea"/>
                <a:cs typeface="+mn-cs"/>
              </a:rPr>
              <a:t> now in Fabric</a:t>
            </a:r>
          </a:p>
          <a:p>
            <a:pPr marR="0" lvl="0" algn="l" defTabSz="914289" rtl="0" eaLnBrk="1" fontAlgn="auto" latinLnBrk="0" hangingPunct="1">
              <a:lnSpc>
                <a:spcPct val="100000"/>
              </a:lnSpc>
              <a:spcBef>
                <a:spcPts val="0"/>
              </a:spcBef>
              <a:spcAft>
                <a:spcPts val="0"/>
              </a:spcAft>
              <a:buClrTx/>
              <a:buSzTx/>
              <a:tabLst/>
              <a:defRPr/>
            </a:pPr>
            <a:endParaRPr lang="en-GB" sz="3600" baseline="0" dirty="0">
              <a:solidFill>
                <a:srgbClr val="FFFFFF"/>
              </a:solidFill>
              <a:latin typeface="Segoe UI"/>
            </a:endParaRPr>
          </a:p>
          <a:p>
            <a:pPr marR="0" lvl="0" algn="l" defTabSz="914289" rtl="0" eaLnBrk="1" fontAlgn="auto" latinLnBrk="0" hangingPunct="1">
              <a:lnSpc>
                <a:spcPct val="100000"/>
              </a:lnSpc>
              <a:spcBef>
                <a:spcPts val="0"/>
              </a:spcBef>
              <a:spcAft>
                <a:spcPts val="0"/>
              </a:spcAft>
              <a:buClrTx/>
              <a:buSzTx/>
              <a:tabLst/>
              <a:defRPr/>
            </a:pPr>
            <a:r>
              <a:rPr lang="en-GB" sz="3600" dirty="0">
                <a:solidFill>
                  <a:srgbClr val="FFFFFF"/>
                </a:solidFill>
                <a:latin typeface="Segoe UI"/>
              </a:rPr>
              <a:t>User guide: </a:t>
            </a:r>
            <a:r>
              <a:rPr lang="en-GB" sz="3600" dirty="0">
                <a:solidFill>
                  <a:srgbClr val="FFFFFF"/>
                </a:solidFill>
                <a:latin typeface="Segoe UI"/>
                <a:hlinkClick r:id="rId4"/>
              </a:rPr>
              <a:t>aka.ms/</a:t>
            </a:r>
            <a:r>
              <a:rPr lang="en-GB" sz="3600" dirty="0" err="1">
                <a:solidFill>
                  <a:srgbClr val="FFFFFF"/>
                </a:solidFill>
                <a:latin typeface="Segoe UI"/>
                <a:hlinkClick r:id="rId4"/>
              </a:rPr>
              <a:t>dataActivatorDocs</a:t>
            </a:r>
            <a:endParaRPr kumimoji="0" lang="en-GB" sz="3600" b="0" i="0" u="none" strike="noStrike" kern="1200" cap="none" spc="0" normalizeH="0" baseline="0" noProof="0" dirty="0">
              <a:ln>
                <a:noFill/>
              </a:ln>
              <a:solidFill>
                <a:srgbClr val="FFFFFF"/>
              </a:solidFill>
              <a:effectLst/>
              <a:uLnTx/>
              <a:uFillTx/>
              <a:latin typeface="Segoe UI"/>
              <a:ea typeface="+mn-ea"/>
              <a:cs typeface="+mn-cs"/>
            </a:endParaRPr>
          </a:p>
          <a:p>
            <a:endParaRPr lang="en-US" dirty="0"/>
          </a:p>
        </p:txBody>
      </p:sp>
      <p:pic>
        <p:nvPicPr>
          <p:cNvPr id="5" name="Graphic 4">
            <a:extLst>
              <a:ext uri="{FF2B5EF4-FFF2-40B4-BE49-F238E27FC236}">
                <a16:creationId xmlns:a16="http://schemas.microsoft.com/office/drawing/2014/main" id="{1B6A96C7-192B-0E0F-1C37-3DAABD16C4AA}"/>
              </a:ext>
            </a:extLst>
          </p:cNvPr>
          <p:cNvPicPr>
            <a:picLocks noChangeAspect="1"/>
          </p:cNvPicPr>
          <p:nvPr/>
        </p:nvPicPr>
        <p:blipFill>
          <a:blip r:embed="rId5">
            <a:alphaModFix/>
            <a:extLst>
              <a:ext uri="{96DAC541-7B7A-43D3-8B79-37D633B846F1}">
                <asvg:svgBlip xmlns:asvg="http://schemas.microsoft.com/office/drawing/2016/SVG/main" r:embed="rId6"/>
              </a:ext>
            </a:extLst>
          </a:blip>
          <a:stretch>
            <a:fillRect/>
          </a:stretch>
        </p:blipFill>
        <p:spPr>
          <a:xfrm>
            <a:off x="1174967" y="1056651"/>
            <a:ext cx="1642018" cy="1648434"/>
          </a:xfrm>
          <a:prstGeom prst="rect">
            <a:avLst/>
          </a:prstGeom>
        </p:spPr>
      </p:pic>
      <p:pic>
        <p:nvPicPr>
          <p:cNvPr id="6" name="Picture 5" descr="A blue and white logo&#10;&#10;Description automatically generated">
            <a:extLst>
              <a:ext uri="{FF2B5EF4-FFF2-40B4-BE49-F238E27FC236}">
                <a16:creationId xmlns:a16="http://schemas.microsoft.com/office/drawing/2014/main" id="{BA9A35E1-D03D-A6B2-9FD2-7D1AA52A4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681" y="3953365"/>
            <a:ext cx="2254590" cy="2254590"/>
          </a:xfrm>
          <a:prstGeom prst="rect">
            <a:avLst/>
          </a:prstGeom>
        </p:spPr>
      </p:pic>
    </p:spTree>
    <p:custDataLst>
      <p:tags r:id="rId1"/>
    </p:custDataLst>
    <p:extLst>
      <p:ext uri="{BB962C8B-B14F-4D97-AF65-F5344CB8AC3E}">
        <p14:creationId xmlns:p14="http://schemas.microsoft.com/office/powerpoint/2010/main" val="328666207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DECBA-AA89-565A-43E5-40145832BC08}"/>
              </a:ext>
            </a:extLst>
          </p:cNvPr>
          <p:cNvSpPr txBox="1"/>
          <p:nvPr/>
        </p:nvSpPr>
        <p:spPr>
          <a:xfrm>
            <a:off x="2601532" y="3593206"/>
            <a:ext cx="184731" cy="253916"/>
          </a:xfrm>
          <a:prstGeom prst="rect">
            <a:avLst/>
          </a:prstGeom>
          <a:noFill/>
        </p:spPr>
        <p:txBody>
          <a:bodyPr wrap="none" lIns="91440" rIns="91440" rtlCol="0">
            <a:spAutoFit/>
          </a:bodyPr>
          <a:lstStyle/>
          <a:p>
            <a:pPr defTabSz="274320"/>
            <a:endParaRPr lang="en-US" sz="1050" err="1"/>
          </a:p>
        </p:txBody>
      </p:sp>
    </p:spTree>
    <p:extLst>
      <p:ext uri="{BB962C8B-B14F-4D97-AF65-F5344CB8AC3E}">
        <p14:creationId xmlns:p14="http://schemas.microsoft.com/office/powerpoint/2010/main" val="9109680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Icon&#10;&#10;Description automatically generated">
            <a:extLst>
              <a:ext uri="{FF2B5EF4-FFF2-40B4-BE49-F238E27FC236}">
                <a16:creationId xmlns:a16="http://schemas.microsoft.com/office/drawing/2014/main" id="{F9C1A536-535C-D5EE-DD89-61FD82F6C4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410" y="627310"/>
            <a:ext cx="723347" cy="723347"/>
          </a:xfrm>
          <a:prstGeom prst="rect">
            <a:avLst/>
          </a:prstGeom>
        </p:spPr>
      </p:pic>
      <p:cxnSp>
        <p:nvCxnSpPr>
          <p:cNvPr id="49" name="Straight Connector 48">
            <a:extLst>
              <a:ext uri="{FF2B5EF4-FFF2-40B4-BE49-F238E27FC236}">
                <a16:creationId xmlns:a16="http://schemas.microsoft.com/office/drawing/2014/main" id="{915ADDE1-4F54-A138-A841-820B8EB87A26}"/>
              </a:ext>
            </a:extLst>
          </p:cNvPr>
          <p:cNvCxnSpPr>
            <a:cxnSpLocks/>
          </p:cNvCxnSpPr>
          <p:nvPr/>
        </p:nvCxnSpPr>
        <p:spPr>
          <a:xfrm>
            <a:off x="1918658" y="493476"/>
            <a:ext cx="0" cy="991014"/>
          </a:xfrm>
          <a:prstGeom prst="line">
            <a:avLst/>
          </a:prstGeom>
          <a:noFill/>
          <a:ln w="19050" cap="flat" cmpd="sng" algn="ctr">
            <a:solidFill>
              <a:srgbClr val="FFFFFF">
                <a:alpha val="10000"/>
              </a:srgbClr>
            </a:solidFill>
            <a:prstDash val="solid"/>
            <a:headEnd type="none" w="lg" len="med"/>
            <a:tailEnd type="none" w="lg" len="med"/>
          </a:ln>
          <a:effectLst/>
        </p:spPr>
      </p:cxnSp>
      <p:sp>
        <p:nvSpPr>
          <p:cNvPr id="50" name="Title 1">
            <a:extLst>
              <a:ext uri="{FF2B5EF4-FFF2-40B4-BE49-F238E27FC236}">
                <a16:creationId xmlns:a16="http://schemas.microsoft.com/office/drawing/2014/main" id="{C3DB4DFD-AF4C-758A-7F4B-F5F3219D42B1}"/>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l">
              <a:defRPr/>
            </a:pPr>
            <a:r>
              <a:rPr lang="en-CA" spc="-30">
                <a:solidFill>
                  <a:srgbClr val="FFFFFF"/>
                </a:solidFill>
                <a:latin typeface="Segoe UI Semibold"/>
              </a:rPr>
              <a:t>Microsoft Fabric</a:t>
            </a:r>
          </a:p>
        </p:txBody>
      </p:sp>
      <p:sp>
        <p:nvSpPr>
          <p:cNvPr id="51" name="Text Placeholder 103">
            <a:extLst>
              <a:ext uri="{FF2B5EF4-FFF2-40B4-BE49-F238E27FC236}">
                <a16:creationId xmlns:a16="http://schemas.microsoft.com/office/drawing/2014/main" id="{29B07B90-8920-9761-86A2-CF35C78466BD}"/>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US">
                <a:solidFill>
                  <a:srgbClr val="49C5B1"/>
                </a:solidFill>
                <a:latin typeface="Segoe UI Semibold"/>
              </a:rPr>
              <a:t>The data platform for the era of AI</a:t>
            </a:r>
          </a:p>
        </p:txBody>
      </p:sp>
      <p:sp>
        <p:nvSpPr>
          <p:cNvPr id="52" name="Rounded Rectangle 38">
            <a:extLst>
              <a:ext uri="{FF2B5EF4-FFF2-40B4-BE49-F238E27FC236}">
                <a16:creationId xmlns:a16="http://schemas.microsoft.com/office/drawing/2014/main" id="{8AB214A8-771D-695E-2E45-FB6127FDD83A}"/>
              </a:ext>
            </a:extLst>
          </p:cNvPr>
          <p:cNvSpPr/>
          <p:nvPr/>
        </p:nvSpPr>
        <p:spPr bwMode="auto">
          <a:xfrm>
            <a:off x="633983" y="2323297"/>
            <a:ext cx="10972800" cy="3892770"/>
          </a:xfrm>
          <a:prstGeom prst="roundRect">
            <a:avLst>
              <a:gd name="adj" fmla="val 3641"/>
            </a:avLst>
          </a:prstGeom>
          <a:gradFill flip="none" rotWithShape="1">
            <a:gsLst>
              <a:gs pos="100000">
                <a:srgbClr val="16528C"/>
              </a:gs>
              <a:gs pos="0">
                <a:srgbClr val="0D2F44"/>
              </a:gs>
              <a:gs pos="64000">
                <a:srgbClr val="243A5E"/>
              </a:gs>
            </a:gsLst>
            <a:lin ang="2700000" scaled="1"/>
            <a:tileRect/>
          </a:gradFill>
          <a:ln>
            <a:noFill/>
          </a:ln>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200" kern="0">
              <a:solidFill>
                <a:srgbClr val="FFFFFF"/>
              </a:solidFill>
              <a:latin typeface="Segoe UI Semibold"/>
            </a:endParaRPr>
          </a:p>
        </p:txBody>
      </p:sp>
      <p:grpSp>
        <p:nvGrpSpPr>
          <p:cNvPr id="53" name="Group 52">
            <a:extLst>
              <a:ext uri="{FF2B5EF4-FFF2-40B4-BE49-F238E27FC236}">
                <a16:creationId xmlns:a16="http://schemas.microsoft.com/office/drawing/2014/main" id="{B578A18D-210D-2252-BB78-8FF9C7FAED11}"/>
              </a:ext>
            </a:extLst>
          </p:cNvPr>
          <p:cNvGrpSpPr/>
          <p:nvPr/>
        </p:nvGrpSpPr>
        <p:grpSpPr>
          <a:xfrm>
            <a:off x="1004897" y="4294215"/>
            <a:ext cx="10237313" cy="1354643"/>
            <a:chOff x="976371" y="3886265"/>
            <a:chExt cx="10237313" cy="1354643"/>
          </a:xfrm>
          <a:solidFill>
            <a:srgbClr val="0078D4"/>
          </a:solidFill>
        </p:grpSpPr>
        <p:sp>
          <p:nvSpPr>
            <p:cNvPr id="54" name="Rounded Rectangle 48">
              <a:extLst>
                <a:ext uri="{FF2B5EF4-FFF2-40B4-BE49-F238E27FC236}">
                  <a16:creationId xmlns:a16="http://schemas.microsoft.com/office/drawing/2014/main" id="{6FE45334-5B46-8C03-E72E-6092AE3191B7}"/>
                </a:ext>
              </a:extLst>
            </p:cNvPr>
            <p:cNvSpPr/>
            <p:nvPr/>
          </p:nvSpPr>
          <p:spPr>
            <a:xfrm>
              <a:off x="976371" y="3886265"/>
              <a:ext cx="10237313" cy="1354643"/>
            </a:xfrm>
            <a:prstGeom prst="roundRect">
              <a:avLst>
                <a:gd name="adj" fmla="val 6684"/>
              </a:avLst>
            </a:prstGeom>
            <a:gradFill flip="none" rotWithShape="1">
              <a:gsLst>
                <a:gs pos="58000">
                  <a:srgbClr val="0078D4"/>
                </a:gs>
                <a:gs pos="100000">
                  <a:srgbClr val="0064B0"/>
                </a:gs>
              </a:gsLst>
              <a:lin ang="2700000" scaled="1"/>
              <a:tileRect/>
            </a:gradFill>
            <a:ln w="9525" cap="flat" cmpd="sng" algn="ctr">
              <a:noFill/>
              <a:prstDash val="solid"/>
              <a:headEnd type="none" w="med" len="med"/>
              <a:tailEnd type="none" w="med" len="med"/>
            </a:ln>
            <a:effectLst>
              <a:outerShdw blurRad="63500" dist="38100" dir="2700000" algn="tl" rotWithShape="0">
                <a:prstClr val="black">
                  <a:alpha val="50000"/>
                </a:prstClr>
              </a:outerShdw>
            </a:effectLst>
            <a:scene3d>
              <a:camera prst="perspectiveLeft" fov="2100000">
                <a:rot lat="0" lon="0" rev="0"/>
              </a:camera>
              <a:lightRig rig="threePt" dir="t"/>
            </a:scene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a:ea typeface="+mn-ea"/>
                <a:cs typeface="Segoe UI" pitchFamily="34" charset="0"/>
              </a:endParaRPr>
            </a:p>
          </p:txBody>
        </p:sp>
        <p:pic>
          <p:nvPicPr>
            <p:cNvPr id="55" name="Picture 54" descr="Logo, company name&#10;&#10;Description automatically generated">
              <a:extLst>
                <a:ext uri="{FF2B5EF4-FFF2-40B4-BE49-F238E27FC236}">
                  <a16:creationId xmlns:a16="http://schemas.microsoft.com/office/drawing/2014/main" id="{425D9132-FDDE-5D39-4F1E-B56C282DDC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916" r="-7916"/>
            <a:stretch/>
          </p:blipFill>
          <p:spPr>
            <a:xfrm>
              <a:off x="5815070" y="4105149"/>
              <a:ext cx="559914" cy="484332"/>
            </a:xfrm>
            <a:prstGeom prst="rect">
              <a:avLst/>
            </a:prstGeom>
            <a:noFill/>
            <a:ln>
              <a:noFill/>
            </a:ln>
            <a:effectLst/>
          </p:spPr>
        </p:pic>
        <p:sp>
          <p:nvSpPr>
            <p:cNvPr id="56" name="Rounded Rectangle 45">
              <a:extLst>
                <a:ext uri="{FF2B5EF4-FFF2-40B4-BE49-F238E27FC236}">
                  <a16:creationId xmlns:a16="http://schemas.microsoft.com/office/drawing/2014/main" id="{145C4A81-D19A-155B-5894-B0CE097B2CCF}"/>
                </a:ext>
              </a:extLst>
            </p:cNvPr>
            <p:cNvSpPr/>
            <p:nvPr/>
          </p:nvSpPr>
          <p:spPr>
            <a:xfrm>
              <a:off x="5639775" y="4648519"/>
              <a:ext cx="910506" cy="282357"/>
            </a:xfrm>
            <a:prstGeom prst="roundRect">
              <a:avLst>
                <a:gd name="adj" fmla="val 4528"/>
              </a:avLst>
            </a:prstGeom>
            <a:no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gradFill>
                    <a:gsLst>
                      <a:gs pos="14000">
                        <a:srgbClr val="FFFFFF"/>
                      </a:gs>
                      <a:gs pos="59000">
                        <a:srgbClr val="FFFFFF"/>
                      </a:gs>
                    </a:gsLst>
                    <a:path path="circle">
                      <a:fillToRect l="100000" t="100000"/>
                    </a:path>
                  </a:gradFill>
                  <a:effectLst/>
                  <a:uLnTx/>
                  <a:uFillTx/>
                  <a:latin typeface="Segoe UI Semibold"/>
                  <a:cs typeface="Segoe UI" panose="020B0502040204020203" pitchFamily="34" charset="0"/>
                </a:rPr>
                <a:t>OneLake</a:t>
              </a:r>
              <a:endParaRPr kumimoji="0" lang="en-US" sz="1800" b="0" i="0" u="none" strike="noStrike" kern="0" cap="none" spc="0" normalizeH="0" baseline="0" noProof="0">
                <a:ln>
                  <a:noFill/>
                </a:ln>
                <a:gradFill>
                  <a:gsLst>
                    <a:gs pos="14000">
                      <a:srgbClr val="FFFFFF"/>
                    </a:gs>
                    <a:gs pos="59000">
                      <a:srgbClr val="FFFFFF"/>
                    </a:gs>
                  </a:gsLst>
                  <a:path path="circle">
                    <a:fillToRect l="100000" t="100000"/>
                  </a:path>
                </a:gradFill>
                <a:effectLst/>
                <a:uLnTx/>
                <a:uFillTx/>
                <a:latin typeface="Segoe UI Semibold"/>
                <a:cs typeface="Segoe UI" panose="020B0502040204020203" pitchFamily="34" charset="0"/>
              </a:endParaRPr>
            </a:p>
          </p:txBody>
        </p:sp>
      </p:grpSp>
      <p:grpSp>
        <p:nvGrpSpPr>
          <p:cNvPr id="57" name="Group 56">
            <a:extLst>
              <a:ext uri="{FF2B5EF4-FFF2-40B4-BE49-F238E27FC236}">
                <a16:creationId xmlns:a16="http://schemas.microsoft.com/office/drawing/2014/main" id="{783E7F65-524C-B895-5F77-3318B03E4A83}"/>
              </a:ext>
            </a:extLst>
          </p:cNvPr>
          <p:cNvGrpSpPr/>
          <p:nvPr/>
        </p:nvGrpSpPr>
        <p:grpSpPr>
          <a:xfrm>
            <a:off x="1000753" y="2830320"/>
            <a:ext cx="1354643" cy="1354643"/>
            <a:chOff x="976370" y="2425449"/>
            <a:chExt cx="1354643" cy="1354643"/>
          </a:xfrm>
        </p:grpSpPr>
        <p:sp>
          <p:nvSpPr>
            <p:cNvPr id="58" name="Rounded Rectangle 14">
              <a:extLst>
                <a:ext uri="{FF2B5EF4-FFF2-40B4-BE49-F238E27FC236}">
                  <a16:creationId xmlns:a16="http://schemas.microsoft.com/office/drawing/2014/main" id="{69F79229-4765-C2E2-7C4A-42283DEDFA14}"/>
                </a:ext>
              </a:extLst>
            </p:cNvPr>
            <p:cNvSpPr/>
            <p:nvPr/>
          </p:nvSpPr>
          <p:spPr>
            <a:xfrm>
              <a:off x="976370"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59" name="Rounded Rectangle 14">
              <a:extLst>
                <a:ext uri="{FF2B5EF4-FFF2-40B4-BE49-F238E27FC236}">
                  <a16:creationId xmlns:a16="http://schemas.microsoft.com/office/drawing/2014/main" id="{51988646-F25F-4A3D-0877-CA37E03C1099}"/>
                </a:ext>
              </a:extLst>
            </p:cNvPr>
            <p:cNvSpPr/>
            <p:nvPr/>
          </p:nvSpPr>
          <p:spPr>
            <a:xfrm>
              <a:off x="1181995" y="3139942"/>
              <a:ext cx="941448"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kern="0">
                  <a:gradFill>
                    <a:gsLst>
                      <a:gs pos="14000">
                        <a:srgbClr val="FFFFFF"/>
                      </a:gs>
                      <a:gs pos="59000">
                        <a:srgbClr val="FFFFFF"/>
                      </a:gs>
                    </a:gsLst>
                    <a:path path="circle">
                      <a:fillToRect l="100000" t="100000"/>
                    </a:path>
                  </a:gradFill>
                  <a:latin typeface="Segoe UI Semibold"/>
                </a:rPr>
                <a:t>Data </a:t>
              </a:r>
            </a:p>
            <a:p>
              <a:pPr algn="ctr" defTabSz="914400">
                <a:defRPr/>
              </a:pPr>
              <a:r>
                <a:rPr lang="en-US" sz="1400" kern="0">
                  <a:gradFill>
                    <a:gsLst>
                      <a:gs pos="14000">
                        <a:srgbClr val="FFFFFF"/>
                      </a:gs>
                      <a:gs pos="59000">
                        <a:srgbClr val="FFFFFF"/>
                      </a:gs>
                    </a:gsLst>
                    <a:path path="circle">
                      <a:fillToRect l="100000" t="100000"/>
                    </a:path>
                  </a:gradFill>
                  <a:latin typeface="Segoe UI Semibold"/>
                </a:rPr>
                <a:t>Factory</a:t>
              </a:r>
            </a:p>
          </p:txBody>
        </p:sp>
        <p:pic>
          <p:nvPicPr>
            <p:cNvPr id="60" name="Graphic 59">
              <a:extLst>
                <a:ext uri="{FF2B5EF4-FFF2-40B4-BE49-F238E27FC236}">
                  <a16:creationId xmlns:a16="http://schemas.microsoft.com/office/drawing/2014/main" id="{F4E580BE-0DE5-7CFF-A34C-F65031B9A9E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7916" r="-7916"/>
            <a:stretch/>
          </p:blipFill>
          <p:spPr>
            <a:xfrm>
              <a:off x="1416526" y="2614054"/>
              <a:ext cx="472385" cy="407820"/>
            </a:xfrm>
            <a:prstGeom prst="rect">
              <a:avLst/>
            </a:prstGeom>
            <a:effectLst/>
          </p:spPr>
        </p:pic>
      </p:grpSp>
      <p:grpSp>
        <p:nvGrpSpPr>
          <p:cNvPr id="61" name="Group 60">
            <a:extLst>
              <a:ext uri="{FF2B5EF4-FFF2-40B4-BE49-F238E27FC236}">
                <a16:creationId xmlns:a16="http://schemas.microsoft.com/office/drawing/2014/main" id="{57ACCB6C-7586-2AB5-61E3-EF74E5006BD1}"/>
              </a:ext>
            </a:extLst>
          </p:cNvPr>
          <p:cNvGrpSpPr/>
          <p:nvPr/>
        </p:nvGrpSpPr>
        <p:grpSpPr>
          <a:xfrm>
            <a:off x="2481362" y="2830320"/>
            <a:ext cx="1354643" cy="1354643"/>
            <a:chOff x="2456979" y="2425449"/>
            <a:chExt cx="1354643" cy="1354643"/>
          </a:xfrm>
        </p:grpSpPr>
        <p:sp>
          <p:nvSpPr>
            <p:cNvPr id="62" name="Rounded Rectangle 61">
              <a:extLst>
                <a:ext uri="{FF2B5EF4-FFF2-40B4-BE49-F238E27FC236}">
                  <a16:creationId xmlns:a16="http://schemas.microsoft.com/office/drawing/2014/main" id="{3549F162-56C4-C20A-9882-397C1E19EB58}"/>
                </a:ext>
              </a:extLst>
            </p:cNvPr>
            <p:cNvSpPr/>
            <p:nvPr/>
          </p:nvSpPr>
          <p:spPr>
            <a:xfrm>
              <a:off x="2456979"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63" name="Rounded Rectangle 15">
              <a:extLst>
                <a:ext uri="{FF2B5EF4-FFF2-40B4-BE49-F238E27FC236}">
                  <a16:creationId xmlns:a16="http://schemas.microsoft.com/office/drawing/2014/main" id="{05248732-34ED-CE65-0D3D-062B712B34CD}"/>
                </a:ext>
              </a:extLst>
            </p:cNvPr>
            <p:cNvSpPr/>
            <p:nvPr/>
          </p:nvSpPr>
          <p:spPr>
            <a:xfrm>
              <a:off x="2537659" y="3148361"/>
              <a:ext cx="1191337"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kern="0">
                  <a:gradFill>
                    <a:gsLst>
                      <a:gs pos="14000">
                        <a:srgbClr val="FFFFFF"/>
                      </a:gs>
                      <a:gs pos="59000">
                        <a:srgbClr val="FFFFFF"/>
                      </a:gs>
                    </a:gsLst>
                    <a:path path="circle">
                      <a:fillToRect l="100000" t="100000"/>
                    </a:path>
                  </a:gradFill>
                  <a:latin typeface="Segoe UI Semibold"/>
                </a:rPr>
                <a:t>Synapse Data </a:t>
              </a:r>
            </a:p>
            <a:p>
              <a:pPr algn="ctr" defTabSz="914400">
                <a:defRPr/>
              </a:pPr>
              <a:r>
                <a:rPr lang="en-US" sz="1400" kern="0">
                  <a:gradFill>
                    <a:gsLst>
                      <a:gs pos="14000">
                        <a:srgbClr val="FFFFFF"/>
                      </a:gs>
                      <a:gs pos="59000">
                        <a:srgbClr val="FFFFFF"/>
                      </a:gs>
                    </a:gsLst>
                    <a:path path="circle">
                      <a:fillToRect l="100000" t="100000"/>
                    </a:path>
                  </a:gradFill>
                  <a:latin typeface="Segoe UI Semibold"/>
                </a:rPr>
                <a:t>Engineering</a:t>
              </a:r>
            </a:p>
          </p:txBody>
        </p:sp>
        <p:pic>
          <p:nvPicPr>
            <p:cNvPr id="64" name="Graphic 63">
              <a:extLst>
                <a:ext uri="{FF2B5EF4-FFF2-40B4-BE49-F238E27FC236}">
                  <a16:creationId xmlns:a16="http://schemas.microsoft.com/office/drawing/2014/main" id="{67921A2E-3E5B-62B3-B441-8F1C4FAC871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7916" r="-7916"/>
            <a:stretch/>
          </p:blipFill>
          <p:spPr>
            <a:xfrm>
              <a:off x="2897136" y="2614055"/>
              <a:ext cx="472383" cy="407818"/>
            </a:xfrm>
            <a:prstGeom prst="rect">
              <a:avLst/>
            </a:prstGeom>
          </p:spPr>
        </p:pic>
      </p:grpSp>
      <p:grpSp>
        <p:nvGrpSpPr>
          <p:cNvPr id="65" name="Group 64">
            <a:extLst>
              <a:ext uri="{FF2B5EF4-FFF2-40B4-BE49-F238E27FC236}">
                <a16:creationId xmlns:a16="http://schemas.microsoft.com/office/drawing/2014/main" id="{AFFA73C9-DDCD-1157-DB9A-1C6761A41C04}"/>
              </a:ext>
            </a:extLst>
          </p:cNvPr>
          <p:cNvGrpSpPr/>
          <p:nvPr/>
        </p:nvGrpSpPr>
        <p:grpSpPr>
          <a:xfrm>
            <a:off x="3961971" y="2830320"/>
            <a:ext cx="1354643" cy="1354643"/>
            <a:chOff x="3937588" y="2425449"/>
            <a:chExt cx="1354643" cy="1354643"/>
          </a:xfrm>
        </p:grpSpPr>
        <p:sp>
          <p:nvSpPr>
            <p:cNvPr id="66" name="Rounded Rectangle 17">
              <a:extLst>
                <a:ext uri="{FF2B5EF4-FFF2-40B4-BE49-F238E27FC236}">
                  <a16:creationId xmlns:a16="http://schemas.microsoft.com/office/drawing/2014/main" id="{8134E7A2-E908-2D13-5142-1A1D4D014293}"/>
                </a:ext>
              </a:extLst>
            </p:cNvPr>
            <p:cNvSpPr/>
            <p:nvPr/>
          </p:nvSpPr>
          <p:spPr>
            <a:xfrm>
              <a:off x="3937588"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67" name="Rounded Rectangle 17">
              <a:extLst>
                <a:ext uri="{FF2B5EF4-FFF2-40B4-BE49-F238E27FC236}">
                  <a16:creationId xmlns:a16="http://schemas.microsoft.com/office/drawing/2014/main" id="{404C466E-06B0-8900-D8AF-970E95FA6B9E}"/>
                </a:ext>
              </a:extLst>
            </p:cNvPr>
            <p:cNvSpPr/>
            <p:nvPr/>
          </p:nvSpPr>
          <p:spPr>
            <a:xfrm>
              <a:off x="4044420" y="3148361"/>
              <a:ext cx="1139035"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kern="0">
                  <a:gradFill>
                    <a:gsLst>
                      <a:gs pos="14000">
                        <a:srgbClr val="FFFFFF"/>
                      </a:gs>
                      <a:gs pos="59000">
                        <a:srgbClr val="FFFFFF"/>
                      </a:gs>
                    </a:gsLst>
                    <a:path path="circle">
                      <a:fillToRect l="100000" t="100000"/>
                    </a:path>
                  </a:gradFill>
                  <a:latin typeface="Segoe UI Semibold"/>
                </a:rPr>
                <a:t>Synapse Data</a:t>
              </a:r>
            </a:p>
            <a:p>
              <a:pPr algn="ctr" defTabSz="914400">
                <a:defRPr/>
              </a:pPr>
              <a:r>
                <a:rPr lang="en-US" sz="1400" kern="0">
                  <a:gradFill>
                    <a:gsLst>
                      <a:gs pos="14000">
                        <a:srgbClr val="FFFFFF"/>
                      </a:gs>
                      <a:gs pos="59000">
                        <a:srgbClr val="FFFFFF"/>
                      </a:gs>
                    </a:gsLst>
                    <a:path path="circle">
                      <a:fillToRect l="100000" t="100000"/>
                    </a:path>
                  </a:gradFill>
                  <a:latin typeface="Segoe UI Semibold"/>
                </a:rPr>
                <a:t>Science</a:t>
              </a:r>
            </a:p>
          </p:txBody>
        </p:sp>
        <p:pic>
          <p:nvPicPr>
            <p:cNvPr id="68" name="Graphic 67">
              <a:extLst>
                <a:ext uri="{FF2B5EF4-FFF2-40B4-BE49-F238E27FC236}">
                  <a16:creationId xmlns:a16="http://schemas.microsoft.com/office/drawing/2014/main" id="{839C4C4E-CD04-AA36-1FB9-B579AA1A009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7916" r="-7916"/>
            <a:stretch/>
          </p:blipFill>
          <p:spPr>
            <a:xfrm>
              <a:off x="4377744" y="2614054"/>
              <a:ext cx="472385" cy="407820"/>
            </a:xfrm>
            <a:prstGeom prst="rect">
              <a:avLst/>
            </a:prstGeom>
          </p:spPr>
        </p:pic>
      </p:grpSp>
      <p:grpSp>
        <p:nvGrpSpPr>
          <p:cNvPr id="69" name="Group 68">
            <a:extLst>
              <a:ext uri="{FF2B5EF4-FFF2-40B4-BE49-F238E27FC236}">
                <a16:creationId xmlns:a16="http://schemas.microsoft.com/office/drawing/2014/main" id="{597AC730-E644-910E-88D0-14CF30D99A3A}"/>
              </a:ext>
            </a:extLst>
          </p:cNvPr>
          <p:cNvGrpSpPr/>
          <p:nvPr/>
        </p:nvGrpSpPr>
        <p:grpSpPr>
          <a:xfrm>
            <a:off x="5442580" y="2830320"/>
            <a:ext cx="1354643" cy="1354643"/>
            <a:chOff x="5418197" y="2425449"/>
            <a:chExt cx="1354643" cy="1354643"/>
          </a:xfrm>
        </p:grpSpPr>
        <p:sp>
          <p:nvSpPr>
            <p:cNvPr id="70" name="Rounded Rectangle 16">
              <a:extLst>
                <a:ext uri="{FF2B5EF4-FFF2-40B4-BE49-F238E27FC236}">
                  <a16:creationId xmlns:a16="http://schemas.microsoft.com/office/drawing/2014/main" id="{13134421-DE91-CB0E-B213-48B7D166851C}"/>
                </a:ext>
              </a:extLst>
            </p:cNvPr>
            <p:cNvSpPr/>
            <p:nvPr/>
          </p:nvSpPr>
          <p:spPr>
            <a:xfrm>
              <a:off x="5418197"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71" name="Rounded Rectangle 16">
              <a:extLst>
                <a:ext uri="{FF2B5EF4-FFF2-40B4-BE49-F238E27FC236}">
                  <a16:creationId xmlns:a16="http://schemas.microsoft.com/office/drawing/2014/main" id="{777DE77C-D168-C153-B1D9-369594FC39A2}"/>
                </a:ext>
              </a:extLst>
            </p:cNvPr>
            <p:cNvSpPr/>
            <p:nvPr/>
          </p:nvSpPr>
          <p:spPr>
            <a:xfrm>
              <a:off x="5525028" y="3148361"/>
              <a:ext cx="1139035"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kern="0">
                  <a:gradFill>
                    <a:gsLst>
                      <a:gs pos="14000">
                        <a:srgbClr val="FFFFFF"/>
                      </a:gs>
                      <a:gs pos="59000">
                        <a:srgbClr val="FFFFFF"/>
                      </a:gs>
                    </a:gsLst>
                    <a:path path="circle">
                      <a:fillToRect l="100000" t="100000"/>
                    </a:path>
                  </a:gradFill>
                  <a:latin typeface="Segoe UI Semibold"/>
                </a:rPr>
                <a:t>Synapse Data</a:t>
              </a:r>
              <a:br>
                <a:rPr lang="en-US" sz="1400" kern="0">
                  <a:gradFill>
                    <a:gsLst>
                      <a:gs pos="14000">
                        <a:srgbClr val="FFFFFF"/>
                      </a:gs>
                      <a:gs pos="59000">
                        <a:srgbClr val="FFFFFF"/>
                      </a:gs>
                    </a:gsLst>
                    <a:path path="circle">
                      <a:fillToRect l="100000" t="100000"/>
                    </a:path>
                  </a:gradFill>
                  <a:latin typeface="Segoe UI Semibold"/>
                </a:rPr>
              </a:br>
              <a:r>
                <a:rPr lang="en-US" sz="1400" kern="0">
                  <a:gradFill>
                    <a:gsLst>
                      <a:gs pos="14000">
                        <a:srgbClr val="FFFFFF"/>
                      </a:gs>
                      <a:gs pos="59000">
                        <a:srgbClr val="FFFFFF"/>
                      </a:gs>
                    </a:gsLst>
                    <a:path path="circle">
                      <a:fillToRect l="100000" t="100000"/>
                    </a:path>
                  </a:gradFill>
                  <a:latin typeface="Segoe UI Semibold"/>
                </a:rPr>
                <a:t>Warehousing</a:t>
              </a:r>
            </a:p>
          </p:txBody>
        </p:sp>
        <p:pic>
          <p:nvPicPr>
            <p:cNvPr id="72" name="Graphic 71">
              <a:extLst>
                <a:ext uri="{FF2B5EF4-FFF2-40B4-BE49-F238E27FC236}">
                  <a16:creationId xmlns:a16="http://schemas.microsoft.com/office/drawing/2014/main" id="{2FBCAC21-D66C-9C80-1CFF-D4C7452A85AE}"/>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l="-7916" r="-7916"/>
            <a:stretch/>
          </p:blipFill>
          <p:spPr>
            <a:xfrm>
              <a:off x="5844876" y="2602419"/>
              <a:ext cx="499339" cy="431090"/>
            </a:xfrm>
            <a:prstGeom prst="rect">
              <a:avLst/>
            </a:prstGeom>
          </p:spPr>
        </p:pic>
      </p:grpSp>
      <p:grpSp>
        <p:nvGrpSpPr>
          <p:cNvPr id="73" name="Group 72">
            <a:extLst>
              <a:ext uri="{FF2B5EF4-FFF2-40B4-BE49-F238E27FC236}">
                <a16:creationId xmlns:a16="http://schemas.microsoft.com/office/drawing/2014/main" id="{07584C7D-A06D-5098-E702-0F299CB6706B}"/>
              </a:ext>
            </a:extLst>
          </p:cNvPr>
          <p:cNvGrpSpPr/>
          <p:nvPr/>
        </p:nvGrpSpPr>
        <p:grpSpPr>
          <a:xfrm>
            <a:off x="6923189" y="2830320"/>
            <a:ext cx="1354643" cy="1354643"/>
            <a:chOff x="6898806" y="2425449"/>
            <a:chExt cx="1354643" cy="1354643"/>
          </a:xfrm>
        </p:grpSpPr>
        <p:sp>
          <p:nvSpPr>
            <p:cNvPr id="74" name="Rounded Rectangle 18">
              <a:extLst>
                <a:ext uri="{FF2B5EF4-FFF2-40B4-BE49-F238E27FC236}">
                  <a16:creationId xmlns:a16="http://schemas.microsoft.com/office/drawing/2014/main" id="{16E6733B-9AB0-4904-8671-72ADD3956E22}"/>
                </a:ext>
              </a:extLst>
            </p:cNvPr>
            <p:cNvSpPr/>
            <p:nvPr/>
          </p:nvSpPr>
          <p:spPr>
            <a:xfrm>
              <a:off x="6898806"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75" name="Rounded Rectangle 18">
              <a:extLst>
                <a:ext uri="{FF2B5EF4-FFF2-40B4-BE49-F238E27FC236}">
                  <a16:creationId xmlns:a16="http://schemas.microsoft.com/office/drawing/2014/main" id="{6E276DD4-6CF6-AA93-10D1-998965384150}"/>
                </a:ext>
              </a:extLst>
            </p:cNvPr>
            <p:cNvSpPr/>
            <p:nvPr/>
          </p:nvSpPr>
          <p:spPr>
            <a:xfrm>
              <a:off x="6902763" y="3148361"/>
              <a:ext cx="1344787" cy="43071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kern="0" dirty="0">
                  <a:gradFill>
                    <a:gsLst>
                      <a:gs pos="14000">
                        <a:srgbClr val="FFFFFF"/>
                      </a:gs>
                      <a:gs pos="59000">
                        <a:srgbClr val="FFFFFF"/>
                      </a:gs>
                    </a:gsLst>
                    <a:path path="circle">
                      <a:fillToRect l="100000" t="100000"/>
                    </a:path>
                  </a:gradFill>
                  <a:latin typeface="Segoe UI Semibold"/>
                </a:rPr>
                <a:t>Synapse Real </a:t>
              </a:r>
              <a:br>
                <a:rPr lang="en-US" sz="1400" kern="0" dirty="0">
                  <a:gradFill>
                    <a:gsLst>
                      <a:gs pos="14000">
                        <a:srgbClr val="FFFFFF"/>
                      </a:gs>
                      <a:gs pos="59000">
                        <a:srgbClr val="FFFFFF"/>
                      </a:gs>
                    </a:gsLst>
                    <a:path path="circle">
                      <a:fillToRect l="100000" t="100000"/>
                    </a:path>
                  </a:gradFill>
                  <a:latin typeface="Segoe UI Semibold"/>
                </a:rPr>
              </a:br>
              <a:r>
                <a:rPr lang="en-US" sz="1400" kern="0" dirty="0">
                  <a:gradFill>
                    <a:gsLst>
                      <a:gs pos="14000">
                        <a:srgbClr val="FFFFFF"/>
                      </a:gs>
                      <a:gs pos="59000">
                        <a:srgbClr val="FFFFFF"/>
                      </a:gs>
                    </a:gsLst>
                    <a:path path="circle">
                      <a:fillToRect l="100000" t="100000"/>
                    </a:path>
                  </a:gradFill>
                  <a:latin typeface="Segoe UI Semibold"/>
                </a:rPr>
                <a:t>Time Analytics</a:t>
              </a:r>
            </a:p>
          </p:txBody>
        </p:sp>
        <p:pic>
          <p:nvPicPr>
            <p:cNvPr id="76" name="Graphic 75">
              <a:extLst>
                <a:ext uri="{FF2B5EF4-FFF2-40B4-BE49-F238E27FC236}">
                  <a16:creationId xmlns:a16="http://schemas.microsoft.com/office/drawing/2014/main" id="{6BDD187B-385E-20D7-32F3-B522C084365F}"/>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7916" r="-7916"/>
            <a:stretch/>
          </p:blipFill>
          <p:spPr>
            <a:xfrm>
              <a:off x="7328119" y="2604692"/>
              <a:ext cx="494072" cy="426543"/>
            </a:xfrm>
            <a:prstGeom prst="rect">
              <a:avLst/>
            </a:prstGeom>
          </p:spPr>
        </p:pic>
      </p:grpSp>
      <p:sp>
        <p:nvSpPr>
          <p:cNvPr id="78" name="Rounded Rectangle 19">
            <a:extLst>
              <a:ext uri="{FF2B5EF4-FFF2-40B4-BE49-F238E27FC236}">
                <a16:creationId xmlns:a16="http://schemas.microsoft.com/office/drawing/2014/main" id="{966E7712-A17A-6F85-392D-9EFCD0B13AF4}"/>
              </a:ext>
            </a:extLst>
          </p:cNvPr>
          <p:cNvSpPr/>
          <p:nvPr/>
        </p:nvSpPr>
        <p:spPr>
          <a:xfrm>
            <a:off x="8404600" y="2830320"/>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79" name="Rounded Rectangle 19">
            <a:extLst>
              <a:ext uri="{FF2B5EF4-FFF2-40B4-BE49-F238E27FC236}">
                <a16:creationId xmlns:a16="http://schemas.microsoft.com/office/drawing/2014/main" id="{D76688FB-AE56-D453-7765-B23D68AC6209}"/>
              </a:ext>
            </a:extLst>
          </p:cNvPr>
          <p:cNvSpPr/>
          <p:nvPr/>
        </p:nvSpPr>
        <p:spPr>
          <a:xfrm>
            <a:off x="8589884" y="3656703"/>
            <a:ext cx="982128" cy="223778"/>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a:gradFill>
                  <a:gsLst>
                    <a:gs pos="14000">
                      <a:srgbClr val="FFFFFF"/>
                    </a:gs>
                    <a:gs pos="59000">
                      <a:srgbClr val="FFFFFF"/>
                    </a:gs>
                  </a:gsLst>
                  <a:path path="circle">
                    <a:fillToRect l="100000" t="100000"/>
                  </a:path>
                </a:gradFill>
                <a:latin typeface="Segoe UI Semibold"/>
              </a:rPr>
              <a:t>Power BI</a:t>
            </a:r>
          </a:p>
        </p:txBody>
      </p:sp>
      <p:pic>
        <p:nvPicPr>
          <p:cNvPr id="80" name="Graphic 79">
            <a:extLst>
              <a:ext uri="{FF2B5EF4-FFF2-40B4-BE49-F238E27FC236}">
                <a16:creationId xmlns:a16="http://schemas.microsoft.com/office/drawing/2014/main" id="{EEAFB8A9-F6B9-2BE7-AD7D-40A9882968C9}"/>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7916" r="-7916"/>
          <a:stretch/>
        </p:blipFill>
        <p:spPr>
          <a:xfrm>
            <a:off x="8844756" y="3018925"/>
            <a:ext cx="472385" cy="407820"/>
          </a:xfrm>
          <a:prstGeom prst="rect">
            <a:avLst/>
          </a:prstGeom>
        </p:spPr>
      </p:pic>
      <p:grpSp>
        <p:nvGrpSpPr>
          <p:cNvPr id="2" name="Group 1">
            <a:extLst>
              <a:ext uri="{FF2B5EF4-FFF2-40B4-BE49-F238E27FC236}">
                <a16:creationId xmlns:a16="http://schemas.microsoft.com/office/drawing/2014/main" id="{AA5FC854-2223-32DD-B4FD-B49B4C7B7996}"/>
              </a:ext>
            </a:extLst>
          </p:cNvPr>
          <p:cNvGrpSpPr/>
          <p:nvPr/>
        </p:nvGrpSpPr>
        <p:grpSpPr>
          <a:xfrm>
            <a:off x="9885370" y="2830320"/>
            <a:ext cx="1354643" cy="1354643"/>
            <a:chOff x="9885370" y="2830320"/>
            <a:chExt cx="1354643" cy="1354643"/>
          </a:xfrm>
        </p:grpSpPr>
        <p:sp>
          <p:nvSpPr>
            <p:cNvPr id="82" name="Rounded Rectangle 19">
              <a:extLst>
                <a:ext uri="{FF2B5EF4-FFF2-40B4-BE49-F238E27FC236}">
                  <a16:creationId xmlns:a16="http://schemas.microsoft.com/office/drawing/2014/main" id="{B2733BEE-CD84-60FC-ACE9-63910EF0042D}"/>
                </a:ext>
              </a:extLst>
            </p:cNvPr>
            <p:cNvSpPr/>
            <p:nvPr/>
          </p:nvSpPr>
          <p:spPr>
            <a:xfrm>
              <a:off x="9885370" y="2830320"/>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endParaRPr lang="en-US" sz="1100" kern="0">
                <a:solidFill>
                  <a:srgbClr val="FFFFFF"/>
                </a:solidFill>
                <a:latin typeface="Segoe UI Semibold"/>
              </a:endParaRPr>
            </a:p>
          </p:txBody>
        </p:sp>
        <p:sp>
          <p:nvSpPr>
            <p:cNvPr id="83" name="Rounded Rectangle 19">
              <a:extLst>
                <a:ext uri="{FF2B5EF4-FFF2-40B4-BE49-F238E27FC236}">
                  <a16:creationId xmlns:a16="http://schemas.microsoft.com/office/drawing/2014/main" id="{2A4E0C70-5F4F-FB93-9FBE-7CFDDC5A31D0}"/>
                </a:ext>
              </a:extLst>
            </p:cNvPr>
            <p:cNvSpPr/>
            <p:nvPr/>
          </p:nvSpPr>
          <p:spPr>
            <a:xfrm>
              <a:off x="9983486" y="3544813"/>
              <a:ext cx="1156467"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dirty="0">
                  <a:gradFill>
                    <a:gsLst>
                      <a:gs pos="14000">
                        <a:srgbClr val="FFFFFF"/>
                      </a:gs>
                      <a:gs pos="59000">
                        <a:srgbClr val="FFFFFF"/>
                      </a:gs>
                    </a:gsLst>
                    <a:path path="circle">
                      <a:fillToRect l="100000" t="100000"/>
                    </a:path>
                  </a:gradFill>
                  <a:latin typeface="Segoe UI Semibold"/>
                </a:rPr>
                <a:t>Data</a:t>
              </a:r>
              <a:br>
                <a:rPr lang="en-US" sz="1400" dirty="0">
                  <a:gradFill>
                    <a:gsLst>
                      <a:gs pos="14000">
                        <a:srgbClr val="FFFFFF"/>
                      </a:gs>
                      <a:gs pos="59000">
                        <a:srgbClr val="FFFFFF"/>
                      </a:gs>
                    </a:gsLst>
                    <a:path path="circle">
                      <a:fillToRect l="100000" t="100000"/>
                    </a:path>
                  </a:gradFill>
                  <a:latin typeface="Segoe UI Semibold"/>
                </a:rPr>
              </a:br>
              <a:r>
                <a:rPr lang="en-US" sz="1400" dirty="0">
                  <a:gradFill>
                    <a:gsLst>
                      <a:gs pos="14000">
                        <a:srgbClr val="FFFFFF"/>
                      </a:gs>
                      <a:gs pos="59000">
                        <a:srgbClr val="FFFFFF"/>
                      </a:gs>
                    </a:gsLst>
                    <a:path path="circle">
                      <a:fillToRect l="100000" t="100000"/>
                    </a:path>
                  </a:gradFill>
                  <a:latin typeface="Segoe UI Semibold"/>
                </a:rPr>
                <a:t>Activator</a:t>
              </a:r>
            </a:p>
          </p:txBody>
        </p:sp>
        <p:pic>
          <p:nvPicPr>
            <p:cNvPr id="84" name="Graphic 83">
              <a:extLst>
                <a:ext uri="{FF2B5EF4-FFF2-40B4-BE49-F238E27FC236}">
                  <a16:creationId xmlns:a16="http://schemas.microsoft.com/office/drawing/2014/main" id="{1CC2D547-D973-BC37-AF0B-52C1334045A6}"/>
                </a:ext>
              </a:extLst>
            </p:cNvPr>
            <p:cNvPicPr>
              <a:picLocks noChangeAspect="1"/>
            </p:cNvPicPr>
            <p:nvPr/>
          </p:nvPicPr>
          <p:blipFill>
            <a:blip r:embed="rId17">
              <a:alphaModFix/>
              <a:extLst>
                <a:ext uri="{96DAC541-7B7A-43D3-8B79-37D633B846F1}">
                  <asvg:svgBlip xmlns:asvg="http://schemas.microsoft.com/office/drawing/2016/SVG/main" r:embed="rId18"/>
                </a:ext>
              </a:extLst>
            </a:blip>
            <a:stretch>
              <a:fillRect/>
            </a:stretch>
          </p:blipFill>
          <p:spPr>
            <a:xfrm>
              <a:off x="10389864" y="3057049"/>
              <a:ext cx="343708" cy="345051"/>
            </a:xfrm>
            <a:prstGeom prst="rect">
              <a:avLst/>
            </a:prstGeom>
          </p:spPr>
        </p:pic>
      </p:grpSp>
      <p:grpSp>
        <p:nvGrpSpPr>
          <p:cNvPr id="3" name="Group 2">
            <a:extLst>
              <a:ext uri="{FF2B5EF4-FFF2-40B4-BE49-F238E27FC236}">
                <a16:creationId xmlns:a16="http://schemas.microsoft.com/office/drawing/2014/main" id="{3BBFFB9B-896D-8EEA-1869-2B6563ECCAE4}"/>
              </a:ext>
            </a:extLst>
          </p:cNvPr>
          <p:cNvGrpSpPr/>
          <p:nvPr/>
        </p:nvGrpSpPr>
        <p:grpSpPr>
          <a:xfrm>
            <a:off x="6904054" y="2859332"/>
            <a:ext cx="1354643" cy="1354643"/>
            <a:chOff x="6898806" y="2425449"/>
            <a:chExt cx="1354643" cy="1354643"/>
          </a:xfrm>
        </p:grpSpPr>
        <p:sp>
          <p:nvSpPr>
            <p:cNvPr id="4" name="Rounded Rectangle 18">
              <a:extLst>
                <a:ext uri="{FF2B5EF4-FFF2-40B4-BE49-F238E27FC236}">
                  <a16:creationId xmlns:a16="http://schemas.microsoft.com/office/drawing/2014/main" id="{CB21F55D-1BFD-ED65-BD12-B56A433FB5C5}"/>
                </a:ext>
              </a:extLst>
            </p:cNvPr>
            <p:cNvSpPr/>
            <p:nvPr/>
          </p:nvSpPr>
          <p:spPr>
            <a:xfrm>
              <a:off x="6898806" y="2425449"/>
              <a:ext cx="1354643" cy="1354643"/>
            </a:xfrm>
            <a:prstGeom prst="roundRect">
              <a:avLst>
                <a:gd name="adj" fmla="val 6586"/>
              </a:avLst>
            </a:prstGeom>
            <a:gradFill flip="none" rotWithShape="1">
              <a:gsLst>
                <a:gs pos="0">
                  <a:srgbClr val="17518A"/>
                </a:gs>
                <a:gs pos="65000">
                  <a:srgbClr val="243A5E"/>
                </a:gs>
              </a:gsLst>
              <a:path path="circle">
                <a:fillToRect l="100000" t="100000"/>
              </a:path>
              <a:tileRect r="-100000" b="-100000"/>
            </a:gradFill>
            <a:ln>
              <a:noFill/>
            </a:ln>
            <a:effectLst>
              <a:outerShdw blurRad="63500" dist="38100" dir="2700000" algn="tl" rotWithShape="0">
                <a:prstClr val="black">
                  <a:alpha val="41000"/>
                </a:prstClr>
              </a:outerShdw>
            </a:effectLst>
          </p:spPr>
          <p:txBody>
            <a:bodyPr rot="0" spcFirstLastPara="0" vertOverflow="overflow" horzOverflow="overflow" vert="horz" wrap="none" lIns="182880" tIns="146304" rIns="183600" bIns="146304" numCol="1" spcCol="0" rtlCol="0" fromWordArt="0" anchor="ctr" anchorCtr="0" forceAA="0" compatLnSpc="1">
              <a:prstTxWarp prst="textNoShape">
                <a:avLst/>
              </a:prstTxWarp>
              <a:noAutofit/>
            </a:bodyPr>
            <a:lstStyle/>
            <a:p>
              <a:pPr algn="ctr" defTabSz="914400">
                <a:defRPr/>
              </a:pPr>
              <a:endParaRPr lang="en-US" sz="1100" kern="0">
                <a:solidFill>
                  <a:srgbClr val="FFFFFF"/>
                </a:solidFill>
                <a:latin typeface="Segoe UI Semibold"/>
              </a:endParaRPr>
            </a:p>
          </p:txBody>
        </p:sp>
        <p:sp>
          <p:nvSpPr>
            <p:cNvPr id="5" name="Rounded Rectangle 18">
              <a:extLst>
                <a:ext uri="{FF2B5EF4-FFF2-40B4-BE49-F238E27FC236}">
                  <a16:creationId xmlns:a16="http://schemas.microsoft.com/office/drawing/2014/main" id="{381CA59D-92E5-ED79-E302-FB54135FAABC}"/>
                </a:ext>
              </a:extLst>
            </p:cNvPr>
            <p:cNvSpPr/>
            <p:nvPr/>
          </p:nvSpPr>
          <p:spPr>
            <a:xfrm>
              <a:off x="6902763" y="3139942"/>
              <a:ext cx="1344787" cy="447556"/>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1400" kern="0" dirty="0">
                  <a:gradFill>
                    <a:gsLst>
                      <a:gs pos="14000">
                        <a:srgbClr val="FFFFFF"/>
                      </a:gs>
                      <a:gs pos="59000">
                        <a:srgbClr val="FFFFFF"/>
                      </a:gs>
                    </a:gsLst>
                    <a:path path="circle">
                      <a:fillToRect l="100000" t="100000"/>
                    </a:path>
                  </a:gradFill>
                  <a:latin typeface="Segoe UI Semibold"/>
                </a:rPr>
                <a:t>Real Time Intelligence</a:t>
              </a:r>
            </a:p>
          </p:txBody>
        </p:sp>
        <p:pic>
          <p:nvPicPr>
            <p:cNvPr id="6" name="Graphic 5">
              <a:extLst>
                <a:ext uri="{FF2B5EF4-FFF2-40B4-BE49-F238E27FC236}">
                  <a16:creationId xmlns:a16="http://schemas.microsoft.com/office/drawing/2014/main" id="{E743DD42-2E8B-9819-D15F-69837FEEC862}"/>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7916" r="-7916"/>
            <a:stretch/>
          </p:blipFill>
          <p:spPr>
            <a:xfrm>
              <a:off x="7328119" y="2604692"/>
              <a:ext cx="494072" cy="426543"/>
            </a:xfrm>
            <a:prstGeom prst="rect">
              <a:avLst/>
            </a:prstGeom>
          </p:spPr>
        </p:pic>
      </p:grpSp>
    </p:spTree>
    <p:extLst>
      <p:ext uri="{BB962C8B-B14F-4D97-AF65-F5344CB8AC3E}">
        <p14:creationId xmlns:p14="http://schemas.microsoft.com/office/powerpoint/2010/main" val="2303327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1.66736E-7 L -0.24545 -0.00208 " pathEditMode="relative" rAng="0" ptsTypes="AA">
                                      <p:cBhvr>
                                        <p:cTn id="6" dur="2000" fill="hold"/>
                                        <p:tgtEl>
                                          <p:spTgt spid="2"/>
                                        </p:tgtEl>
                                        <p:attrNameLst>
                                          <p:attrName>ppt_x</p:attrName>
                                          <p:attrName>ppt_y</p:attrName>
                                        </p:attrNameLst>
                                      </p:cBhvr>
                                      <p:rCtr x="-12279" y="-104"/>
                                    </p:animMotion>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Icon&#10;&#10;Description automatically generated">
            <a:extLst>
              <a:ext uri="{FF2B5EF4-FFF2-40B4-BE49-F238E27FC236}">
                <a16:creationId xmlns:a16="http://schemas.microsoft.com/office/drawing/2014/main" id="{F9C1A536-535C-D5EE-DD89-61FD82F6C4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410" y="627310"/>
            <a:ext cx="723347" cy="723347"/>
          </a:xfrm>
          <a:prstGeom prst="rect">
            <a:avLst/>
          </a:prstGeom>
        </p:spPr>
      </p:pic>
      <p:cxnSp>
        <p:nvCxnSpPr>
          <p:cNvPr id="49" name="Straight Connector 48">
            <a:extLst>
              <a:ext uri="{FF2B5EF4-FFF2-40B4-BE49-F238E27FC236}">
                <a16:creationId xmlns:a16="http://schemas.microsoft.com/office/drawing/2014/main" id="{915ADDE1-4F54-A138-A841-820B8EB87A26}"/>
              </a:ext>
            </a:extLst>
          </p:cNvPr>
          <p:cNvCxnSpPr>
            <a:cxnSpLocks/>
          </p:cNvCxnSpPr>
          <p:nvPr/>
        </p:nvCxnSpPr>
        <p:spPr>
          <a:xfrm>
            <a:off x="1918658" y="493476"/>
            <a:ext cx="0" cy="991014"/>
          </a:xfrm>
          <a:prstGeom prst="line">
            <a:avLst/>
          </a:prstGeom>
          <a:noFill/>
          <a:ln w="19050" cap="flat" cmpd="sng" algn="ctr">
            <a:solidFill>
              <a:srgbClr val="FFFFFF">
                <a:alpha val="10000"/>
              </a:srgbClr>
            </a:solidFill>
            <a:prstDash val="solid"/>
            <a:headEnd type="none" w="lg" len="med"/>
            <a:tailEnd type="none" w="lg" len="med"/>
          </a:ln>
          <a:effectLst/>
        </p:spPr>
      </p:cxnSp>
      <p:sp>
        <p:nvSpPr>
          <p:cNvPr id="50" name="Title 1">
            <a:extLst>
              <a:ext uri="{FF2B5EF4-FFF2-40B4-BE49-F238E27FC236}">
                <a16:creationId xmlns:a16="http://schemas.microsoft.com/office/drawing/2014/main" id="{C3DB4DFD-AF4C-758A-7F4B-F5F3219D42B1}"/>
              </a:ext>
            </a:extLst>
          </p:cNvPr>
          <p:cNvSpPr txBox="1">
            <a:spLocks/>
          </p:cNvSpPr>
          <p:nvPr/>
        </p:nvSpPr>
        <p:spPr>
          <a:xfrm>
            <a:off x="2179645" y="494908"/>
            <a:ext cx="9427138" cy="553998"/>
          </a:xfrm>
          <a:prstGeom prst="rect">
            <a:avLst/>
          </a:prstGeom>
        </p:spPr>
        <p:txBody>
          <a:bodyPr vert="horz" wrap="square" lIns="0" tIns="0" rIns="0" bIns="0" rtlCol="0" anchor="t">
            <a:spAutoFit/>
          </a:bodyPr>
          <a:lst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l">
              <a:defRPr/>
            </a:pPr>
            <a:r>
              <a:rPr lang="en-CA" spc="-30">
                <a:solidFill>
                  <a:srgbClr val="FFFFFF"/>
                </a:solidFill>
                <a:latin typeface="Segoe UI Semibold"/>
              </a:rPr>
              <a:t>Microsoft Fabric</a:t>
            </a:r>
          </a:p>
        </p:txBody>
      </p:sp>
      <p:sp>
        <p:nvSpPr>
          <p:cNvPr id="51" name="Text Placeholder 103">
            <a:extLst>
              <a:ext uri="{FF2B5EF4-FFF2-40B4-BE49-F238E27FC236}">
                <a16:creationId xmlns:a16="http://schemas.microsoft.com/office/drawing/2014/main" id="{29B07B90-8920-9761-86A2-CF35C78466BD}"/>
              </a:ext>
            </a:extLst>
          </p:cNvPr>
          <p:cNvSpPr txBox="1">
            <a:spLocks/>
          </p:cNvSpPr>
          <p:nvPr/>
        </p:nvSpPr>
        <p:spPr>
          <a:xfrm>
            <a:off x="2179645" y="1039774"/>
            <a:ext cx="9427138" cy="430887"/>
          </a:xfrm>
          <a:prstGeom prst="rect">
            <a:avLst/>
          </a:prstGeom>
        </p:spPr>
        <p:txBody>
          <a:bodyPr vert="horz" wrap="square" lIns="0" tIns="0" rIns="0" bIns="0" rtlCol="0" anchor="t">
            <a:spAutoFit/>
          </a:bodyPr>
          <a:lstStyle>
            <a:lvl1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70000">
                      <a:srgbClr val="49C5B1"/>
                    </a:gs>
                    <a:gs pos="0">
                      <a:srgbClr val="8DE971"/>
                    </a:gs>
                  </a:gsLst>
                  <a:path path="circle">
                    <a:fillToRect l="100000" t="100000"/>
                  </a:path>
                </a:gradFill>
                <a:latin typeface="+mj-lt"/>
                <a:ea typeface="+mn-ea"/>
                <a:cs typeface="Segoe UI" panose="020B0502040204020203" pitchFamily="34" charset="0"/>
              </a:defRPr>
            </a:lvl1pPr>
            <a:lvl2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2pPr>
            <a:lvl3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3pPr>
            <a:lvl4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4pPr>
            <a:lvl5pPr marL="127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defRPr/>
            </a:pPr>
            <a:r>
              <a:rPr lang="en-US">
                <a:solidFill>
                  <a:srgbClr val="49C5B1"/>
                </a:solidFill>
                <a:latin typeface="Segoe UI Semibold"/>
              </a:rPr>
              <a:t>The data platform for the era of AI</a:t>
            </a:r>
          </a:p>
        </p:txBody>
      </p:sp>
      <p:pic>
        <p:nvPicPr>
          <p:cNvPr id="1026" name="Picture 2">
            <a:extLst>
              <a:ext uri="{FF2B5EF4-FFF2-40B4-BE49-F238E27FC236}">
                <a16:creationId xmlns:a16="http://schemas.microsoft.com/office/drawing/2014/main" id="{D4309E7C-2979-BC23-CFBA-594366E812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19200" y="1709268"/>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14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7616824"/>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87205" y="-2286728"/>
            <a:ext cx="7616825"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761634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378704" y="-1197778"/>
            <a:ext cx="5436138"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12A81A8-DE5F-FFBE-4F71-DB2318FB915D}"/>
              </a:ext>
            </a:extLst>
          </p:cNvPr>
          <p:cNvSpPr>
            <a:spLocks noGrp="1"/>
          </p:cNvSpPr>
          <p:nvPr>
            <p:ph type="ftr" sz="quarter" idx="11"/>
          </p:nvPr>
        </p:nvSpPr>
        <p:spPr>
          <a:xfrm rot="5400000">
            <a:off x="-1828800" y="2224112"/>
            <a:ext cx="4114800" cy="405526"/>
          </a:xfrm>
        </p:spPr>
        <p:txBody>
          <a:bodyPr vert="horz" lIns="91440" tIns="45720" rIns="91440" bIns="45720" rtlCol="0" anchor="ctr">
            <a:normAutofit/>
          </a:bodyPr>
          <a:lstStyle/>
          <a:p>
            <a:pPr defTabSz="914400">
              <a:spcAft>
                <a:spcPts val="600"/>
              </a:spcAft>
            </a:pPr>
            <a:r>
              <a:rPr lang="en-US" sz="1200" kern="1200">
                <a:solidFill>
                  <a:srgbClr val="FFFFFF"/>
                </a:solidFill>
                <a:latin typeface="+mn-lt"/>
                <a:ea typeface="+mn-ea"/>
                <a:cs typeface="+mn-cs"/>
              </a:rPr>
              <a:t>Microsoft Confidential</a:t>
            </a:r>
          </a:p>
        </p:txBody>
      </p:sp>
      <p:pic>
        <p:nvPicPr>
          <p:cNvPr id="4" name="Online Media 3" title="Dener Motorsport gains real-time race insights with Microsoft Fabric">
            <a:hlinkClick r:id="" action="ppaction://media"/>
            <a:extLst>
              <a:ext uri="{FF2B5EF4-FFF2-40B4-BE49-F238E27FC236}">
                <a16:creationId xmlns:a16="http://schemas.microsoft.com/office/drawing/2014/main" id="{DCAA48FE-FF91-81C0-6491-684676F0D93D}"/>
              </a:ext>
            </a:extLst>
          </p:cNvPr>
          <p:cNvPicPr>
            <a:picLocks noRot="1" noChangeAspect="1"/>
          </p:cNvPicPr>
          <p:nvPr>
            <a:videoFile r:link="rId1"/>
          </p:nvPr>
        </p:nvPicPr>
        <p:blipFill>
          <a:blip r:embed="rId3"/>
          <a:stretch>
            <a:fillRect/>
          </a:stretch>
        </p:blipFill>
        <p:spPr>
          <a:xfrm>
            <a:off x="457200" y="622489"/>
            <a:ext cx="11277600" cy="6371845"/>
          </a:xfrm>
          <a:prstGeom prst="rect">
            <a:avLst/>
          </a:prstGeom>
        </p:spPr>
      </p:pic>
    </p:spTree>
    <p:extLst>
      <p:ext uri="{BB962C8B-B14F-4D97-AF65-F5344CB8AC3E}">
        <p14:creationId xmlns:p14="http://schemas.microsoft.com/office/powerpoint/2010/main" val="232485572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859ED7-D258-BAD6-A963-5F9CF1E9C8B3}"/>
              </a:ext>
            </a:extLst>
          </p:cNvPr>
          <p:cNvSpPr>
            <a:spLocks noGrp="1"/>
          </p:cNvSpPr>
          <p:nvPr>
            <p:ph type="title"/>
          </p:nvPr>
        </p:nvSpPr>
        <p:spPr>
          <a:xfrm>
            <a:off x="4865688" y="564209"/>
            <a:ext cx="6510338"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Driving actions from your data</a:t>
            </a:r>
          </a:p>
        </p:txBody>
      </p:sp>
      <p:sp>
        <p:nvSpPr>
          <p:cNvPr id="6" name="Arrow: Pentagon 5">
            <a:extLst>
              <a:ext uri="{FF2B5EF4-FFF2-40B4-BE49-F238E27FC236}">
                <a16:creationId xmlns:a16="http://schemas.microsoft.com/office/drawing/2014/main" id="{47DE0F9C-F0B4-A5BF-0055-97926722C890}"/>
              </a:ext>
            </a:extLst>
          </p:cNvPr>
          <p:cNvSpPr/>
          <p:nvPr/>
        </p:nvSpPr>
        <p:spPr>
          <a:xfrm>
            <a:off x="7626283" y="3229465"/>
            <a:ext cx="2588433" cy="1567551"/>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t>Act</a:t>
            </a:r>
          </a:p>
        </p:txBody>
      </p:sp>
      <p:sp>
        <p:nvSpPr>
          <p:cNvPr id="5" name="Arrow: Pentagon 4">
            <a:extLst>
              <a:ext uri="{FF2B5EF4-FFF2-40B4-BE49-F238E27FC236}">
                <a16:creationId xmlns:a16="http://schemas.microsoft.com/office/drawing/2014/main" id="{7BDF5EFB-2657-83CA-FD6F-8EC78DDB3016}"/>
              </a:ext>
            </a:extLst>
          </p:cNvPr>
          <p:cNvSpPr/>
          <p:nvPr/>
        </p:nvSpPr>
        <p:spPr>
          <a:xfrm>
            <a:off x="5243348" y="3229466"/>
            <a:ext cx="2588433" cy="1567551"/>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t>Detect</a:t>
            </a:r>
          </a:p>
        </p:txBody>
      </p:sp>
      <p:sp>
        <p:nvSpPr>
          <p:cNvPr id="2" name="Arrow: Pentagon 1">
            <a:extLst>
              <a:ext uri="{FF2B5EF4-FFF2-40B4-BE49-F238E27FC236}">
                <a16:creationId xmlns:a16="http://schemas.microsoft.com/office/drawing/2014/main" id="{726552EB-906A-AA5B-7600-91E7991FEEA7}"/>
              </a:ext>
            </a:extLst>
          </p:cNvPr>
          <p:cNvSpPr/>
          <p:nvPr/>
        </p:nvSpPr>
        <p:spPr>
          <a:xfrm>
            <a:off x="2772976" y="3229467"/>
            <a:ext cx="2588433" cy="1567551"/>
          </a:xfrm>
          <a:prstGeom prst="homePlat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3200" dirty="0"/>
              <a:t>Monitor</a:t>
            </a:r>
          </a:p>
        </p:txBody>
      </p:sp>
      <p:sp>
        <p:nvSpPr>
          <p:cNvPr id="7" name="Rounded Rectangle 19">
            <a:extLst>
              <a:ext uri="{FF2B5EF4-FFF2-40B4-BE49-F238E27FC236}">
                <a16:creationId xmlns:a16="http://schemas.microsoft.com/office/drawing/2014/main" id="{53F03488-B740-0CA4-D850-79628C046558}"/>
              </a:ext>
            </a:extLst>
          </p:cNvPr>
          <p:cNvSpPr/>
          <p:nvPr/>
        </p:nvSpPr>
        <p:spPr>
          <a:xfrm>
            <a:off x="815974" y="1842367"/>
            <a:ext cx="2449902" cy="831175"/>
          </a:xfrm>
          <a:prstGeom prst="roundRect">
            <a:avLst>
              <a:gd name="adj" fmla="val 6586"/>
            </a:avLst>
          </a:prstGeom>
          <a:noFill/>
          <a:ln>
            <a:noFill/>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914400">
              <a:defRPr/>
            </a:pPr>
            <a:r>
              <a:rPr lang="en-US" sz="2800" b="1" dirty="0">
                <a:gradFill>
                  <a:gsLst>
                    <a:gs pos="14000">
                      <a:srgbClr val="FFFFFF"/>
                    </a:gs>
                    <a:gs pos="59000">
                      <a:srgbClr val="FFFFFF"/>
                    </a:gs>
                  </a:gsLst>
                  <a:path path="circle">
                    <a:fillToRect l="100000" t="100000"/>
                  </a:path>
                </a:gradFill>
                <a:latin typeface="Segoe UI Semibold"/>
              </a:rPr>
              <a:t>Data</a:t>
            </a:r>
            <a:br>
              <a:rPr lang="en-US" sz="2400" b="1" dirty="0">
                <a:gradFill>
                  <a:gsLst>
                    <a:gs pos="14000">
                      <a:srgbClr val="FFFFFF"/>
                    </a:gs>
                    <a:gs pos="59000">
                      <a:srgbClr val="FFFFFF"/>
                    </a:gs>
                  </a:gsLst>
                  <a:path path="circle">
                    <a:fillToRect l="100000" t="100000"/>
                  </a:path>
                </a:gradFill>
                <a:latin typeface="Segoe UI Semibold"/>
              </a:rPr>
            </a:br>
            <a:r>
              <a:rPr lang="en-US" sz="2400" b="1" dirty="0">
                <a:gradFill>
                  <a:gsLst>
                    <a:gs pos="14000">
                      <a:srgbClr val="FFFFFF"/>
                    </a:gs>
                    <a:gs pos="59000">
                      <a:srgbClr val="FFFFFF"/>
                    </a:gs>
                  </a:gsLst>
                  <a:path path="circle">
                    <a:fillToRect l="100000" t="100000"/>
                  </a:path>
                </a:gradFill>
                <a:latin typeface="Segoe UI Semibold"/>
              </a:rPr>
              <a:t>Activator</a:t>
            </a:r>
          </a:p>
        </p:txBody>
      </p:sp>
      <p:pic>
        <p:nvPicPr>
          <p:cNvPr id="8" name="Graphic 7">
            <a:extLst>
              <a:ext uri="{FF2B5EF4-FFF2-40B4-BE49-F238E27FC236}">
                <a16:creationId xmlns:a16="http://schemas.microsoft.com/office/drawing/2014/main" id="{A1993D81-D857-1893-DC84-9086C302449C}"/>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1547193" y="564209"/>
            <a:ext cx="987465" cy="991323"/>
          </a:xfrm>
          <a:prstGeom prst="rect">
            <a:avLst/>
          </a:prstGeom>
        </p:spPr>
      </p:pic>
      <p:pic>
        <p:nvPicPr>
          <p:cNvPr id="9" name="Picture 8" descr="A blue and white logo&#10;&#10;Description automatically generated">
            <a:extLst>
              <a:ext uri="{FF2B5EF4-FFF2-40B4-BE49-F238E27FC236}">
                <a16:creationId xmlns:a16="http://schemas.microsoft.com/office/drawing/2014/main" id="{5FACAE7F-CD0C-7DCC-4A5D-564F64FB1B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2879" y="3229465"/>
            <a:ext cx="1567551" cy="1567551"/>
          </a:xfrm>
          <a:prstGeom prst="rect">
            <a:avLst/>
          </a:prstGeom>
        </p:spPr>
      </p:pic>
    </p:spTree>
    <p:custDataLst>
      <p:tags r:id="rId1"/>
    </p:custDataLst>
    <p:extLst>
      <p:ext uri="{BB962C8B-B14F-4D97-AF65-F5344CB8AC3E}">
        <p14:creationId xmlns:p14="http://schemas.microsoft.com/office/powerpoint/2010/main" val="572036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3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3000">
                                          <p:cBhvr additive="base">
                                            <p:cTn id="7" dur="1750" fill="hold"/>
                                            <p:tgtEl>
                                              <p:spTgt spid="2"/>
                                            </p:tgtEl>
                                            <p:attrNameLst>
                                              <p:attrName>ppt_x</p:attrName>
                                            </p:attrNameLst>
                                          </p:cBhvr>
                                          <p:tavLst>
                                            <p:tav tm="0">
                                              <p:val>
                                                <p:strVal val="0-#ppt_w/2"/>
                                              </p:val>
                                            </p:tav>
                                            <p:tav tm="100000">
                                              <p:val>
                                                <p:strVal val="#ppt_x"/>
                                              </p:val>
                                            </p:tav>
                                          </p:tavLst>
                                        </p:anim>
                                        <p:anim calcmode="lin" valueType="num" p14:bounceEnd="53000">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14:presetBounceEnd="53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3000">
                                          <p:cBhvr additive="base">
                                            <p:cTn id="12" dur="1750" fill="hold"/>
                                            <p:tgtEl>
                                              <p:spTgt spid="5"/>
                                            </p:tgtEl>
                                            <p:attrNameLst>
                                              <p:attrName>ppt_x</p:attrName>
                                            </p:attrNameLst>
                                          </p:cBhvr>
                                          <p:tavLst>
                                            <p:tav tm="0">
                                              <p:val>
                                                <p:strVal val="0-#ppt_w/2"/>
                                              </p:val>
                                            </p:tav>
                                            <p:tav tm="100000">
                                              <p:val>
                                                <p:strVal val="#ppt_x"/>
                                              </p:val>
                                            </p:tav>
                                          </p:tavLst>
                                        </p:anim>
                                        <p:anim calcmode="lin" valueType="num" p14:bounceEnd="53000">
                                          <p:cBhvr additive="base">
                                            <p:cTn id="13" dur="17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8" fill="hold" grpId="0" nodeType="afterEffect" p14:presetBounceEnd="53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3000">
                                          <p:cBhvr additive="base">
                                            <p:cTn id="17" dur="1750" fill="hold"/>
                                            <p:tgtEl>
                                              <p:spTgt spid="6"/>
                                            </p:tgtEl>
                                            <p:attrNameLst>
                                              <p:attrName>ppt_x</p:attrName>
                                            </p:attrNameLst>
                                          </p:cBhvr>
                                          <p:tavLst>
                                            <p:tav tm="0">
                                              <p:val>
                                                <p:strVal val="0-#ppt_w/2"/>
                                              </p:val>
                                            </p:tav>
                                            <p:tav tm="100000">
                                              <p:val>
                                                <p:strVal val="#ppt_x"/>
                                              </p:val>
                                            </p:tav>
                                          </p:tavLst>
                                        </p:anim>
                                        <p:anim calcmode="lin" valueType="num" p14:bounceEnd="53000">
                                          <p:cBhvr additive="base">
                                            <p:cTn id="18" dur="1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750" fill="hold"/>
                                            <p:tgtEl>
                                              <p:spTgt spid="5"/>
                                            </p:tgtEl>
                                            <p:attrNameLst>
                                              <p:attrName>ppt_x</p:attrName>
                                            </p:attrNameLst>
                                          </p:cBhvr>
                                          <p:tavLst>
                                            <p:tav tm="0">
                                              <p:val>
                                                <p:strVal val="0-#ppt_w/2"/>
                                              </p:val>
                                            </p:tav>
                                            <p:tav tm="100000">
                                              <p:val>
                                                <p:strVal val="#ppt_x"/>
                                              </p:val>
                                            </p:tav>
                                          </p:tavLst>
                                        </p:anim>
                                        <p:anim calcmode="lin" valueType="num">
                                          <p:cBhvr additive="base">
                                            <p:cTn id="13" dur="175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0-#ppt_w/2"/>
                                              </p:val>
                                            </p:tav>
                                            <p:tav tm="100000">
                                              <p:val>
                                                <p:strVal val="#ppt_x"/>
                                              </p:val>
                                            </p:tav>
                                          </p:tavLst>
                                        </p:anim>
                                        <p:anim calcmode="lin" valueType="num">
                                          <p:cBhvr additive="base">
                                            <p:cTn id="18" dur="1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859ED7-D258-BAD6-A963-5F9CF1E9C8B3}"/>
              </a:ext>
            </a:extLst>
          </p:cNvPr>
          <p:cNvSpPr>
            <a:spLocks noGrp="1"/>
          </p:cNvSpPr>
          <p:nvPr>
            <p:ph type="title"/>
          </p:nvPr>
        </p:nvSpPr>
        <p:spPr>
          <a:xfrm>
            <a:off x="3009900" y="836613"/>
            <a:ext cx="8826500" cy="618631"/>
          </a:xfrm>
        </p:spPr>
        <p:txBody>
          <a:bodyPr/>
          <a:lstStyle/>
          <a:p>
            <a:r>
              <a:rPr lang="en-US" sz="3600" dirty="0"/>
              <a:t>Examples of Monitor, Detect, and Act</a:t>
            </a:r>
          </a:p>
        </p:txBody>
      </p:sp>
      <p:sp>
        <p:nvSpPr>
          <p:cNvPr id="2" name="TextBox 1">
            <a:extLst>
              <a:ext uri="{FF2B5EF4-FFF2-40B4-BE49-F238E27FC236}">
                <a16:creationId xmlns:a16="http://schemas.microsoft.com/office/drawing/2014/main" id="{99A79DEF-2988-597A-1EDE-332291A9E8F4}"/>
              </a:ext>
            </a:extLst>
          </p:cNvPr>
          <p:cNvSpPr txBox="1"/>
          <p:nvPr/>
        </p:nvSpPr>
        <p:spPr>
          <a:xfrm>
            <a:off x="3070843" y="2208356"/>
            <a:ext cx="7901957" cy="4801314"/>
          </a:xfrm>
          <a:prstGeom prst="rect">
            <a:avLst/>
          </a:prstGeom>
          <a:noFill/>
        </p:spPr>
        <p:txBody>
          <a:bodyPr wrap="square" lIns="0" tIns="0" rIns="0" bIns="0" rtlCol="0">
            <a:spAutoFit/>
          </a:bodyPr>
          <a:lstStyle/>
          <a:p>
            <a:pPr algn="l"/>
            <a:r>
              <a:rPr lang="en-US" sz="2400" spc="0" dirty="0">
                <a:solidFill>
                  <a:srgbClr val="FFFFFF"/>
                </a:solidFill>
                <a:latin typeface="Segoe UI Semibold"/>
              </a:rPr>
              <a:t>Finance dept: </a:t>
            </a:r>
            <a:endParaRPr lang="en-US" sz="2400" dirty="0">
              <a:solidFill>
                <a:srgbClr val="FFFFFF"/>
              </a:solidFill>
              <a:latin typeface="Segoe UI Semibold"/>
            </a:endParaRPr>
          </a:p>
          <a:p>
            <a:pPr marL="460375" algn="l"/>
            <a:r>
              <a:rPr lang="en-US" sz="2400" spc="0" dirty="0">
                <a:solidFill>
                  <a:srgbClr val="FFFFFF"/>
                </a:solidFill>
                <a:latin typeface="Segoe UI Semibold"/>
              </a:rPr>
              <a:t>Customer invoices tracked, when they go overdue, Notify Account Manager to request payment</a:t>
            </a:r>
          </a:p>
          <a:p>
            <a:pPr algn="l"/>
            <a:endParaRPr lang="en-US" sz="2400" spc="0" dirty="0">
              <a:solidFill>
                <a:srgbClr val="FFFFFF"/>
              </a:solidFill>
              <a:latin typeface="Segoe UI Semibold"/>
            </a:endParaRPr>
          </a:p>
          <a:p>
            <a:pPr algn="l"/>
            <a:r>
              <a:rPr lang="en-US" sz="2400" spc="0" dirty="0">
                <a:solidFill>
                  <a:srgbClr val="FFFFFF"/>
                </a:solidFill>
                <a:latin typeface="Segoe UI Semibold"/>
              </a:rPr>
              <a:t>Manufacturing Co: </a:t>
            </a:r>
          </a:p>
          <a:p>
            <a:pPr marL="460375" algn="l"/>
            <a:r>
              <a:rPr lang="en-US" sz="2400" spc="0" dirty="0">
                <a:solidFill>
                  <a:srgbClr val="FFFFFF"/>
                </a:solidFill>
                <a:latin typeface="Segoe UI Semibold"/>
              </a:rPr>
              <a:t>Uses integrated 3</a:t>
            </a:r>
            <a:r>
              <a:rPr lang="en-US" sz="2400" spc="0" baseline="30000" dirty="0">
                <a:solidFill>
                  <a:srgbClr val="FFFFFF"/>
                </a:solidFill>
                <a:latin typeface="Segoe UI Semibold"/>
              </a:rPr>
              <a:t>rd</a:t>
            </a:r>
            <a:r>
              <a:rPr lang="en-US" sz="2400" spc="0" dirty="0">
                <a:solidFill>
                  <a:srgbClr val="FFFFFF"/>
                </a:solidFill>
                <a:latin typeface="Segoe UI Semibold"/>
              </a:rPr>
              <a:t> party shipper updates, when any are </a:t>
            </a:r>
            <a:r>
              <a:rPr lang="en-US" sz="2400" dirty="0">
                <a:solidFill>
                  <a:srgbClr val="FFFFFF"/>
                </a:solidFill>
                <a:latin typeface="Segoe UI Semibold"/>
              </a:rPr>
              <a:t>delayed</a:t>
            </a:r>
            <a:r>
              <a:rPr lang="en-US" sz="2400" spc="0" dirty="0">
                <a:solidFill>
                  <a:srgbClr val="FFFFFF"/>
                </a:solidFill>
                <a:latin typeface="Segoe UI Semibold"/>
              </a:rPr>
              <a:t> shipments, update recipient and submit for refund/discount from shipper.</a:t>
            </a:r>
          </a:p>
          <a:p>
            <a:pPr algn="l"/>
            <a:endParaRPr lang="en-US" sz="2400" spc="0" dirty="0">
              <a:solidFill>
                <a:srgbClr val="FFFFFF"/>
              </a:solidFill>
              <a:latin typeface="Segoe UI Semibold"/>
            </a:endParaRPr>
          </a:p>
          <a:p>
            <a:pPr algn="l"/>
            <a:r>
              <a:rPr lang="en-US" sz="2400" spc="0" dirty="0">
                <a:solidFill>
                  <a:srgbClr val="FFFFFF"/>
                </a:solidFill>
                <a:latin typeface="Segoe UI Semibold"/>
              </a:rPr>
              <a:t>Construction Co: </a:t>
            </a:r>
          </a:p>
          <a:p>
            <a:pPr marL="512763" algn="l"/>
            <a:r>
              <a:rPr lang="en-US" sz="2400" spc="0" dirty="0">
                <a:solidFill>
                  <a:srgbClr val="FFFFFF"/>
                </a:solidFill>
                <a:latin typeface="Segoe UI Semibold"/>
              </a:rPr>
              <a:t>Track </a:t>
            </a:r>
            <a:r>
              <a:rPr lang="en-US" sz="2400" dirty="0">
                <a:solidFill>
                  <a:srgbClr val="FFFFFF"/>
                </a:solidFill>
                <a:latin typeface="Segoe UI Semibold"/>
              </a:rPr>
              <a:t>fleet vehicles’ tire pressure via IoT, </a:t>
            </a:r>
            <a:r>
              <a:rPr lang="en-US" sz="2400" spc="0" dirty="0">
                <a:solidFill>
                  <a:srgbClr val="FFFFFF"/>
                </a:solidFill>
                <a:latin typeface="Segoe UI Semibold"/>
              </a:rPr>
              <a:t>When any tire has low pressure, Create a service alert for field</a:t>
            </a:r>
          </a:p>
          <a:p>
            <a:pPr algn="l"/>
            <a:endParaRPr lang="en-GB" sz="2400" dirty="0"/>
          </a:p>
        </p:txBody>
      </p:sp>
      <p:sp>
        <p:nvSpPr>
          <p:cNvPr id="4" name="Arrow: Down 3">
            <a:extLst>
              <a:ext uri="{FF2B5EF4-FFF2-40B4-BE49-F238E27FC236}">
                <a16:creationId xmlns:a16="http://schemas.microsoft.com/office/drawing/2014/main" id="{D83C12EE-ECDC-F7F3-F168-1672CAAF286E}"/>
              </a:ext>
            </a:extLst>
          </p:cNvPr>
          <p:cNvSpPr/>
          <p:nvPr/>
        </p:nvSpPr>
        <p:spPr bwMode="auto">
          <a:xfrm>
            <a:off x="777315" y="2648197"/>
            <a:ext cx="1711881" cy="358115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spAutoFit/>
          </a:bodyPr>
          <a:lstStyle/>
          <a:p>
            <a:pPr algn="ctr" defTabSz="932472" fontAlgn="base">
              <a:spcBef>
                <a:spcPct val="0"/>
              </a:spcBef>
              <a:spcAft>
                <a:spcPct val="0"/>
              </a:spcAft>
            </a:pPr>
            <a:r>
              <a:rPr lang="en-GB" sz="3200" b="1" dirty="0">
                <a:solidFill>
                  <a:schemeClr val="bg1"/>
                </a:solidFill>
                <a:ea typeface="Segoe UI" pitchFamily="34" charset="0"/>
                <a:cs typeface="Segoe UI" pitchFamily="34" charset="0"/>
              </a:rPr>
              <a:t>Speed</a:t>
            </a:r>
          </a:p>
        </p:txBody>
      </p:sp>
      <p:pic>
        <p:nvPicPr>
          <p:cNvPr id="5" name="Graphic 4">
            <a:extLst>
              <a:ext uri="{FF2B5EF4-FFF2-40B4-BE49-F238E27FC236}">
                <a16:creationId xmlns:a16="http://schemas.microsoft.com/office/drawing/2014/main" id="{07ED727C-F4A8-64FF-9082-DF9EDEA7420F}"/>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1139522" y="650266"/>
            <a:ext cx="987465" cy="991323"/>
          </a:xfrm>
          <a:prstGeom prst="rect">
            <a:avLst/>
          </a:prstGeom>
        </p:spPr>
      </p:pic>
    </p:spTree>
    <p:custDataLst>
      <p:tags r:id="rId1"/>
    </p:custDataLst>
    <p:extLst>
      <p:ext uri="{BB962C8B-B14F-4D97-AF65-F5344CB8AC3E}">
        <p14:creationId xmlns:p14="http://schemas.microsoft.com/office/powerpoint/2010/main" val="2768476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descr="Computer Servers">
            <a:extLst>
              <a:ext uri="{FF2B5EF4-FFF2-40B4-BE49-F238E27FC236}">
                <a16:creationId xmlns:a16="http://schemas.microsoft.com/office/drawing/2014/main" id="{22006A7B-FB42-5424-08F5-453F4C38D84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r="39827"/>
          <a:stretch/>
        </p:blipFill>
        <p:spPr>
          <a:xfrm>
            <a:off x="4067176" y="10"/>
            <a:ext cx="8124824" cy="7616815"/>
          </a:xfrm>
          <a:prstGeom prst="rect">
            <a:avLst/>
          </a:prstGeom>
          <a:noFill/>
        </p:spPr>
      </p:pic>
      <p:sp>
        <p:nvSpPr>
          <p:cNvPr id="4" name="Title 3">
            <a:extLst>
              <a:ext uri="{FF2B5EF4-FFF2-40B4-BE49-F238E27FC236}">
                <a16:creationId xmlns:a16="http://schemas.microsoft.com/office/drawing/2014/main" id="{33801B9C-E4E1-2A5F-CAD8-764961869F75}"/>
              </a:ext>
            </a:extLst>
          </p:cNvPr>
          <p:cNvSpPr>
            <a:spLocks noGrp="1"/>
          </p:cNvSpPr>
          <p:nvPr>
            <p:ph type="title"/>
          </p:nvPr>
        </p:nvSpPr>
        <p:spPr>
          <a:xfrm>
            <a:off x="120650" y="4445000"/>
            <a:ext cx="3797300" cy="3009900"/>
          </a:xfrm>
        </p:spPr>
        <p:txBody>
          <a:bodyPr wrap="square" anchor="b">
            <a:noAutofit/>
          </a:bodyPr>
          <a:lstStyle/>
          <a:p>
            <a:r>
              <a:rPr lang="en-GB" sz="2800" dirty="0"/>
              <a:t>How do organizations drive actions from their data?</a:t>
            </a:r>
          </a:p>
        </p:txBody>
      </p:sp>
      <p:pic>
        <p:nvPicPr>
          <p:cNvPr id="5" name="Graphic 4">
            <a:extLst>
              <a:ext uri="{FF2B5EF4-FFF2-40B4-BE49-F238E27FC236}">
                <a16:creationId xmlns:a16="http://schemas.microsoft.com/office/drawing/2014/main" id="{79382E18-C405-2EBF-CED4-AA852F0230D1}"/>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1062356" y="1027609"/>
            <a:ext cx="1642018" cy="1648434"/>
          </a:xfrm>
          <a:prstGeom prst="rect">
            <a:avLst/>
          </a:prstGeom>
        </p:spPr>
      </p:pic>
    </p:spTree>
    <p:custDataLst>
      <p:tags r:id="rId1"/>
    </p:custDataLst>
    <p:extLst>
      <p:ext uri="{BB962C8B-B14F-4D97-AF65-F5344CB8AC3E}">
        <p14:creationId xmlns:p14="http://schemas.microsoft.com/office/powerpoint/2010/main" val="2004776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859ED7-D258-BAD6-A963-5F9CF1E9C8B3}"/>
              </a:ext>
            </a:extLst>
          </p:cNvPr>
          <p:cNvSpPr>
            <a:spLocks noGrp="1"/>
          </p:cNvSpPr>
          <p:nvPr>
            <p:ph type="title"/>
          </p:nvPr>
        </p:nvSpPr>
        <p:spPr>
          <a:xfrm>
            <a:off x="584200" y="836613"/>
            <a:ext cx="11252200" cy="618631"/>
          </a:xfrm>
        </p:spPr>
        <p:txBody>
          <a:bodyPr/>
          <a:lstStyle/>
          <a:p>
            <a:r>
              <a:rPr lang="en-US" sz="3600"/>
              <a:t>Usually, it is a manual process</a:t>
            </a:r>
          </a:p>
        </p:txBody>
      </p:sp>
      <p:pic>
        <p:nvPicPr>
          <p:cNvPr id="18" name="Picture 17">
            <a:extLst>
              <a:ext uri="{FF2B5EF4-FFF2-40B4-BE49-F238E27FC236}">
                <a16:creationId xmlns:a16="http://schemas.microsoft.com/office/drawing/2014/main" id="{1EB957CD-F9E8-9D6D-4D40-E2D8A4602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8721" y="3230930"/>
            <a:ext cx="4143713" cy="2348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731E8A5B-BD77-8E15-0914-5714042D4E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91087" y="1766246"/>
            <a:ext cx="4276864" cy="2185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a:extLst>
              <a:ext uri="{FF2B5EF4-FFF2-40B4-BE49-F238E27FC236}">
                <a16:creationId xmlns:a16="http://schemas.microsoft.com/office/drawing/2014/main" id="{BE28E327-A677-5C56-B8EF-5D275771B6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20774" y="1766246"/>
            <a:ext cx="3662033" cy="225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553BF42A-A2E6-0183-1E09-0D6C0B0808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20774" y="4805421"/>
            <a:ext cx="4349898" cy="2394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0DC5A692-D8FD-08C1-0E2D-18DDA8784B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14867" y="4494443"/>
            <a:ext cx="4053084" cy="2705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600074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9|10.6|9.5"/>
</p:tagLst>
</file>

<file path=ppt/tags/tag2.xml><?xml version="1.0" encoding="utf-8"?>
<p:tagLst xmlns:a="http://schemas.openxmlformats.org/drawingml/2006/main" xmlns:r="http://schemas.openxmlformats.org/officeDocument/2006/relationships" xmlns:p="http://schemas.openxmlformats.org/presentationml/2006/main">
  <p:tag name="TIMING" val="|12.9|10.6|9.5"/>
</p:tagLst>
</file>

<file path=ppt/tags/tag3.xml><?xml version="1.0" encoding="utf-8"?>
<p:tagLst xmlns:a="http://schemas.openxmlformats.org/drawingml/2006/main" xmlns:r="http://schemas.openxmlformats.org/officeDocument/2006/relationships" xmlns:p="http://schemas.openxmlformats.org/presentationml/2006/main">
  <p:tag name="TIMING" val="|2.5|14.3|17.4"/>
</p:tagLst>
</file>

<file path=ppt/tags/tag4.xml><?xml version="1.0" encoding="utf-8"?>
<p:tagLst xmlns:a="http://schemas.openxmlformats.org/drawingml/2006/main" xmlns:r="http://schemas.openxmlformats.org/officeDocument/2006/relationships" xmlns:p="http://schemas.openxmlformats.org/presentationml/2006/main">
  <p:tag name="TIMING" val="|12.9|10.6|9.5"/>
</p:tagLst>
</file>

<file path=ppt/tags/tag5.xml><?xml version="1.0" encoding="utf-8"?>
<p:tagLst xmlns:a="http://schemas.openxmlformats.org/drawingml/2006/main" xmlns:r="http://schemas.openxmlformats.org/officeDocument/2006/relationships" xmlns:p="http://schemas.openxmlformats.org/presentationml/2006/main">
  <p:tag name="TIMING" val="|8.8|8.4|0.8|0.6|0.6"/>
</p:tagLst>
</file>

<file path=ppt/tags/tag6.xml><?xml version="1.0" encoding="utf-8"?>
<p:tagLst xmlns:a="http://schemas.openxmlformats.org/drawingml/2006/main" xmlns:r="http://schemas.openxmlformats.org/officeDocument/2006/relationships" xmlns:p="http://schemas.openxmlformats.org/presentationml/2006/main">
  <p:tag name="TIMING" val="|42.5|24.6"/>
</p:tagLst>
</file>

<file path=ppt/tags/tag7.xml><?xml version="1.0" encoding="utf-8"?>
<p:tagLst xmlns:a="http://schemas.openxmlformats.org/drawingml/2006/main" xmlns:r="http://schemas.openxmlformats.org/officeDocument/2006/relationships" xmlns:p="http://schemas.openxmlformats.org/presentationml/2006/main">
  <p:tag name="TIMING" val="|5.7|13.6|13.8|13.4"/>
</p:tagLst>
</file>

<file path=ppt/tags/tag8.xml><?xml version="1.0" encoding="utf-8"?>
<p:tagLst xmlns:a="http://schemas.openxmlformats.org/drawingml/2006/main" xmlns:r="http://schemas.openxmlformats.org/officeDocument/2006/relationships" xmlns:p="http://schemas.openxmlformats.org/presentationml/2006/main">
  <p:tag name="TIMING" val="|5.7|13.6|13.8|13.4"/>
</p:tagLst>
</file>

<file path=ppt/theme/theme1.xml><?xml version="1.0" encoding="utf-8"?>
<a:theme xmlns:a="http://schemas.openxmlformats.org/drawingml/2006/main" name="Reflex">
  <a:themeElements>
    <a:clrScheme name="Aria">
      <a:dk1>
        <a:sysClr val="windowText" lastClr="000000"/>
      </a:dk1>
      <a:lt1>
        <a:sysClr val="window" lastClr="FFFFFF"/>
      </a:lt1>
      <a:dk2>
        <a:srgbClr val="A5A5A5"/>
      </a:dk2>
      <a:lt2>
        <a:srgbClr val="CDCDCD"/>
      </a:lt2>
      <a:accent1>
        <a:srgbClr val="0078D7"/>
      </a:accent1>
      <a:accent2>
        <a:srgbClr val="107C10"/>
      </a:accent2>
      <a:accent3>
        <a:srgbClr val="FFB900"/>
      </a:accent3>
      <a:accent4>
        <a:srgbClr val="FF8C00"/>
      </a:accent4>
      <a:accent5>
        <a:srgbClr val="F14124"/>
      </a:accent5>
      <a:accent6>
        <a:srgbClr val="7030A0"/>
      </a:accent6>
      <a:hlink>
        <a:srgbClr val="0078D7"/>
      </a:hlink>
      <a:folHlink>
        <a:srgbClr val="0078D7"/>
      </a:folHlink>
    </a:clrScheme>
    <a:fontScheme name="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3175">
          <a:solidFill>
            <a:schemeClr val="accent1">
              <a:shade val="50000"/>
            </a:schemeClr>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274320">
          <a:defRPr sz="105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rIns="91440" rtlCol="0">
        <a:spAutoFit/>
      </a:bodyPr>
      <a:lstStyle>
        <a:defPPr defTabSz="274320">
          <a:defRPr sz="105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crosoft Build 2/3 Template Dark">
  <a:themeElements>
    <a:clrScheme name="Custom 97">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Build_2023_two thirds_ Event-template.potx" id="{E35FB76E-5016-43E6-9EB6-784E735A0127}" vid="{22336081-13C6-4D51-9563-E00D98AEAC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C9DDAE3749E04E9CA2702A74F13418" ma:contentTypeVersion="22" ma:contentTypeDescription="Create a new document." ma:contentTypeScope="" ma:versionID="d9df43ebe3895623978653fb6f383f31">
  <xsd:schema xmlns:xsd="http://www.w3.org/2001/XMLSchema" xmlns:xs="http://www.w3.org/2001/XMLSchema" xmlns:p="http://schemas.microsoft.com/office/2006/metadata/properties" xmlns:ns1="http://schemas.microsoft.com/sharepoint/v3" xmlns:ns2="861b374f-c625-407f-a8ab-6b3330ea4b3e" xmlns:ns3="65cde464-ad14-4fd8-b76a-355dc1cc4c43" xmlns:ns4="230e9df3-be65-4c73-a93b-d1236ebd677e" targetNamespace="http://schemas.microsoft.com/office/2006/metadata/properties" ma:root="true" ma:fieldsID="3c1a5cf0ad33bb0b9dc80432eaa390f8" ns1:_="" ns2:_="" ns3:_="" ns4:_="">
    <xsd:import namespace="http://schemas.microsoft.com/sharepoint/v3"/>
    <xsd:import namespace="861b374f-c625-407f-a8ab-6b3330ea4b3e"/>
    <xsd:import namespace="65cde464-ad14-4fd8-b76a-355dc1cc4c43"/>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1:_ip_UnifiedCompliancePolicyProperties" minOccurs="0"/>
                <xsd:element ref="ns1:_ip_UnifiedCompliancePolicyUIAction"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DocTags" minOccurs="0"/>
                <xsd:element ref="ns2:OneLiner"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lcf76f155ced4ddcb4097134ff3c332f" minOccurs="0"/>
                <xsd:element ref="ns4:TaxCatchAll"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b374f-c625-407f-a8ab-6b3330ea4b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ocTags" ma:index="19" nillable="true" ma:displayName="MediaServiceDocTags" ma:hidden="true" ma:internalName="MediaServiceDocTags" ma:readOnly="true">
      <xsd:simpleType>
        <xsd:restriction base="dms:Note"/>
      </xsd:simpleType>
    </xsd:element>
    <xsd:element name="OneLiner" ma:index="20" nillable="true" ma:displayName="One liner" ma:format="Dropdown" ma:internalName="OneLiner">
      <xsd:simpleType>
        <xsd:restriction base="dms:Text">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ystemTags" ma:index="29"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cde464-ad14-4fd8-b76a-355dc1cc4c4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33daa81c-051f-42da-b408-27ef991616a9}" ma:internalName="TaxCatchAll" ma:showField="CatchAllData" ma:web="65cde464-ad14-4fd8-b76a-355dc1cc4c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65cde464-ad14-4fd8-b76a-355dc1cc4c43">
      <UserInfo>
        <DisplayName>Will Thompson (HE/HIM)</DisplayName>
        <AccountId>32</AccountId>
        <AccountType/>
      </UserInfo>
      <UserInfo>
        <DisplayName>Miriam Ney</DisplayName>
        <AccountId>80</AccountId>
        <AccountType/>
      </UserInfo>
      <UserInfo>
        <DisplayName>Pawel Chodarcewicz</DisplayName>
        <AccountId>138</AccountId>
        <AccountType/>
      </UserInfo>
    </SharedWithUsers>
    <lcf76f155ced4ddcb4097134ff3c332f xmlns="861b374f-c625-407f-a8ab-6b3330ea4b3e">
      <Terms xmlns="http://schemas.microsoft.com/office/infopath/2007/PartnerControls"/>
    </lcf76f155ced4ddcb4097134ff3c332f>
    <TaxCatchAll xmlns="230e9df3-be65-4c73-a93b-d1236ebd677e" xsi:nil="true"/>
    <OneLiner xmlns="861b374f-c625-407f-a8ab-6b3330ea4b3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C4076F-D394-4A50-9CCE-A2236AE24ADD}">
  <ds:schemaRefs>
    <ds:schemaRef ds:uri="230e9df3-be65-4c73-a93b-d1236ebd677e"/>
    <ds:schemaRef ds:uri="65cde464-ad14-4fd8-b76a-355dc1cc4c43"/>
    <ds:schemaRef ds:uri="861b374f-c625-407f-a8ab-6b3330ea4b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CB438D-D6F4-47E1-B98F-A944E8CA3EF3}">
  <ds:schemaRefs>
    <ds:schemaRef ds:uri="230e9df3-be65-4c73-a93b-d1236ebd677e"/>
    <ds:schemaRef ds:uri="65cde464-ad14-4fd8-b76a-355dc1cc4c43"/>
    <ds:schemaRef ds:uri="861b374f-c625-407f-a8ab-6b3330ea4b3e"/>
    <ds:schemaRef ds:uri="bf9f54cd-230b-4e72-9103-9412403c3aa3"/>
    <ds:schemaRef ds:uri="e3580c8b-eab4-4ca4-ab56-ba4b41cce5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66F50E0-6160-4FF0-9FB9-4D1DD168F41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2849</TotalTime>
  <Words>2241</Words>
  <Application>Microsoft Office PowerPoint</Application>
  <PresentationFormat>Custom</PresentationFormat>
  <Paragraphs>240</Paragraphs>
  <Slides>22</Slides>
  <Notes>18</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Consolas</vt:lpstr>
      <vt:lpstr>Segoe UI</vt:lpstr>
      <vt:lpstr>Segoe UI Semibold</vt:lpstr>
      <vt:lpstr>Wingdings</vt:lpstr>
      <vt:lpstr>Reflex</vt:lpstr>
      <vt:lpstr>Microsoft Build 2/3 Template Dark</vt:lpstr>
      <vt:lpstr>Fabric Data Activator for the Power Platform</vt:lpstr>
      <vt:lpstr>Agenda</vt:lpstr>
      <vt:lpstr>PowerPoint Presentation</vt:lpstr>
      <vt:lpstr>PowerPoint Presentation</vt:lpstr>
      <vt:lpstr>PowerPoint Presentation</vt:lpstr>
      <vt:lpstr>Driving actions from your data</vt:lpstr>
      <vt:lpstr>Examples of Monitor, Detect, and Act</vt:lpstr>
      <vt:lpstr>How do organizations drive actions from their data?</vt:lpstr>
      <vt:lpstr>Usually, it is a manual process</vt:lpstr>
      <vt:lpstr>What if we could automate it?</vt:lpstr>
      <vt:lpstr>What is missing today?</vt:lpstr>
      <vt:lpstr>Introducing: Data Activator</vt:lpstr>
      <vt:lpstr>PowerPoint Presentation</vt:lpstr>
      <vt:lpstr>PowerPoint Presentation</vt:lpstr>
      <vt:lpstr>PowerPoint Presentation</vt:lpstr>
      <vt:lpstr>PowerPoint Presentation</vt:lpstr>
      <vt:lpstr>Data Activator + Power Automate </vt:lpstr>
      <vt:lpstr>PowerPoint Presentation</vt:lpstr>
      <vt:lpstr>What we just did:</vt:lpstr>
      <vt:lpstr>Key Points</vt:lpstr>
      <vt:lpstr>Get started with Data Activator!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Reflex Town Hall</dc:title>
  <dc:subject/>
  <dc:creator>James Hutton</dc:creator>
  <cp:keywords/>
  <dc:description/>
  <cp:lastModifiedBy>Scott Sewell</cp:lastModifiedBy>
  <cp:revision>4</cp:revision>
  <dcterms:created xsi:type="dcterms:W3CDTF">2018-10-25T20:45:50Z</dcterms:created>
  <dcterms:modified xsi:type="dcterms:W3CDTF">2024-06-08T07:29:19Z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Name">
    <vt:lpwstr>General</vt:lpwstr>
  </property>
  <property fmtid="{D5CDD505-2E9C-101B-9397-08002B2CF9AE}" pid="5" name="MSIP_Label_f42aa342-8706-4288-bd11-ebb85995028c_Application">
    <vt:lpwstr>Microsoft Azure Information Protection</vt:lpwstr>
  </property>
  <property fmtid="{D5CDD505-2E9C-101B-9397-08002B2CF9AE}" pid="6" name="MSIP_Label_f42aa342-8706-4288-bd11-ebb85995028c_Extended_MSFT_Method">
    <vt:lpwstr>Automatic</vt:lpwstr>
  </property>
  <property fmtid="{D5CDD505-2E9C-101B-9397-08002B2CF9AE}" pid="7" name="Sensitivity">
    <vt:lpwstr>General</vt:lpwstr>
  </property>
  <property fmtid="{D5CDD505-2E9C-101B-9397-08002B2CF9AE}" pid="8" name="MSIP_Label_f42aa342-8706-4288-bd11-ebb85995028c_SetDate">
    <vt:lpwstr>2018-10-27T22:03:44.4074070Z</vt:lpwstr>
  </property>
  <property fmtid="{D5CDD505-2E9C-101B-9397-08002B2CF9AE}" pid="9" name="MSIP_Label_f42aa342-8706-4288-bd11-ebb85995028c_Owner">
    <vt:lpwstr>asvina@microsoft.com</vt:lpwstr>
  </property>
  <property fmtid="{D5CDD505-2E9C-101B-9397-08002B2CF9AE}" pid="10" name="ContentTypeId">
    <vt:lpwstr>0x0101002CC9DDAE3749E04E9CA2702A74F13418</vt:lpwstr>
  </property>
  <property fmtid="{D5CDD505-2E9C-101B-9397-08002B2CF9AE}" pid="11" name="MediaServiceImageTags">
    <vt:lpwstr/>
  </property>
</Properties>
</file>