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tags/tag48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6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heme/theme7.xml" ContentType="application/vnd.openxmlformats-officedocument.them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7" r:id="rId2"/>
    <p:sldMasterId id="2147483729" r:id="rId3"/>
    <p:sldMasterId id="2147483830" r:id="rId4"/>
    <p:sldMasterId id="2147483856" r:id="rId5"/>
    <p:sldMasterId id="2147483916" r:id="rId6"/>
  </p:sldMasterIdLst>
  <p:notesMasterIdLst>
    <p:notesMasterId r:id="rId40"/>
  </p:notesMasterIdLst>
  <p:sldIdLst>
    <p:sldId id="2147481903" r:id="rId7"/>
    <p:sldId id="2146846529" r:id="rId8"/>
    <p:sldId id="2147481878" r:id="rId9"/>
    <p:sldId id="2147471963" r:id="rId10"/>
    <p:sldId id="2147481887" r:id="rId11"/>
    <p:sldId id="2147481894" r:id="rId12"/>
    <p:sldId id="2147481899" r:id="rId13"/>
    <p:sldId id="2147481896" r:id="rId14"/>
    <p:sldId id="2147481897" r:id="rId15"/>
    <p:sldId id="2147481880" r:id="rId16"/>
    <p:sldId id="2147481881" r:id="rId17"/>
    <p:sldId id="2147481889" r:id="rId18"/>
    <p:sldId id="2147481890" r:id="rId19"/>
    <p:sldId id="2147481902" r:id="rId20"/>
    <p:sldId id="2147481900" r:id="rId21"/>
    <p:sldId id="2147481892" r:id="rId22"/>
    <p:sldId id="2147481888" r:id="rId23"/>
    <p:sldId id="2147481891" r:id="rId24"/>
    <p:sldId id="2147481898" r:id="rId25"/>
    <p:sldId id="2147481901" r:id="rId26"/>
    <p:sldId id="2147471977" r:id="rId27"/>
    <p:sldId id="2147471270" r:id="rId28"/>
    <p:sldId id="2147471331" r:id="rId29"/>
    <p:sldId id="2147481879" r:id="rId30"/>
    <p:sldId id="2147481875" r:id="rId31"/>
    <p:sldId id="2147481876" r:id="rId32"/>
    <p:sldId id="2147481877" r:id="rId33"/>
    <p:sldId id="2147481868" r:id="rId34"/>
    <p:sldId id="2147481870" r:id="rId35"/>
    <p:sldId id="2147481874" r:id="rId36"/>
    <p:sldId id="2147481885" r:id="rId37"/>
    <p:sldId id="2147481886" r:id="rId38"/>
    <p:sldId id="214747197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88A60-5393-4BF0-BCA8-C74E5183306D}" v="41" dt="2024-11-24T16:15:03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26" autoAdjust="0"/>
    <p:restoredTop sz="93733" autoAdjust="0"/>
  </p:normalViewPr>
  <p:slideViewPr>
    <p:cSldViewPr snapToGrid="0">
      <p:cViewPr>
        <p:scale>
          <a:sx n="107" d="100"/>
          <a:sy n="107" d="100"/>
        </p:scale>
        <p:origin x="52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Jacobs" userId="4ef9168e-3896-42b0-9dbd-99a1732ea679" providerId="ADAL" clId="{10A88A60-5393-4BF0-BCA8-C74E5183306D}"/>
    <pc:docChg chg="undo custSel addSld delSld modSld sldOrd delMainMaster">
      <pc:chgData name="Michael Jacobs" userId="4ef9168e-3896-42b0-9dbd-99a1732ea679" providerId="ADAL" clId="{10A88A60-5393-4BF0-BCA8-C74E5183306D}" dt="2024-11-24T16:18:02.683" v="1767"/>
      <pc:docMkLst>
        <pc:docMk/>
      </pc:docMkLst>
      <pc:sldChg chg="del ord">
        <pc:chgData name="Michael Jacobs" userId="4ef9168e-3896-42b0-9dbd-99a1732ea679" providerId="ADAL" clId="{10A88A60-5393-4BF0-BCA8-C74E5183306D}" dt="2024-11-19T11:43:49.042" v="430" actId="47"/>
        <pc:sldMkLst>
          <pc:docMk/>
          <pc:sldMk cId="3513501804" sldId="2076136752"/>
        </pc:sldMkLst>
      </pc:sldChg>
      <pc:sldChg chg="del">
        <pc:chgData name="Michael Jacobs" userId="4ef9168e-3896-42b0-9dbd-99a1732ea679" providerId="ADAL" clId="{10A88A60-5393-4BF0-BCA8-C74E5183306D}" dt="2024-11-05T13:28:36.233" v="17" actId="47"/>
        <pc:sldMkLst>
          <pc:docMk/>
          <pc:sldMk cId="4143035642" sldId="2076136758"/>
        </pc:sldMkLst>
      </pc:sldChg>
      <pc:sldChg chg="modSp mod">
        <pc:chgData name="Michael Jacobs" userId="4ef9168e-3896-42b0-9dbd-99a1732ea679" providerId="ADAL" clId="{10A88A60-5393-4BF0-BCA8-C74E5183306D}" dt="2024-11-05T13:24:57.100" v="5" actId="1076"/>
        <pc:sldMkLst>
          <pc:docMk/>
          <pc:sldMk cId="3479772124" sldId="2146846529"/>
        </pc:sldMkLst>
        <pc:spChg chg="mod">
          <ac:chgData name="Michael Jacobs" userId="4ef9168e-3896-42b0-9dbd-99a1732ea679" providerId="ADAL" clId="{10A88A60-5393-4BF0-BCA8-C74E5183306D}" dt="2024-11-05T13:24:53.088" v="4" actId="20577"/>
          <ac:spMkLst>
            <pc:docMk/>
            <pc:sldMk cId="3479772124" sldId="2146846529"/>
            <ac:spMk id="2" creationId="{B7F4D563-C553-5213-C961-E2434690877E}"/>
          </ac:spMkLst>
        </pc:spChg>
        <pc:spChg chg="mod">
          <ac:chgData name="Michael Jacobs" userId="4ef9168e-3896-42b0-9dbd-99a1732ea679" providerId="ADAL" clId="{10A88A60-5393-4BF0-BCA8-C74E5183306D}" dt="2024-11-05T13:24:57.100" v="5" actId="1076"/>
          <ac:spMkLst>
            <pc:docMk/>
            <pc:sldMk cId="3479772124" sldId="2146846529"/>
            <ac:spMk id="3" creationId="{92377D31-2044-9100-3447-0B2C95D4FCCD}"/>
          </ac:spMkLst>
        </pc:spChg>
      </pc:sldChg>
      <pc:sldChg chg="del ord">
        <pc:chgData name="Michael Jacobs" userId="4ef9168e-3896-42b0-9dbd-99a1732ea679" providerId="ADAL" clId="{10A88A60-5393-4BF0-BCA8-C74E5183306D}" dt="2024-11-05T13:29:52.103" v="42" actId="47"/>
        <pc:sldMkLst>
          <pc:docMk/>
          <pc:sldMk cId="2233652822" sldId="2147470123"/>
        </pc:sldMkLst>
      </pc:sldChg>
      <pc:sldChg chg="addSp delSp modSp mod">
        <pc:chgData name="Michael Jacobs" userId="4ef9168e-3896-42b0-9dbd-99a1732ea679" providerId="ADAL" clId="{10A88A60-5393-4BF0-BCA8-C74E5183306D}" dt="2024-11-05T13:30:07.603" v="44" actId="478"/>
        <pc:sldMkLst>
          <pc:docMk/>
          <pc:sldMk cId="2639433972" sldId="2147471270"/>
        </pc:sldMkLst>
        <pc:spChg chg="add del mod">
          <ac:chgData name="Michael Jacobs" userId="4ef9168e-3896-42b0-9dbd-99a1732ea679" providerId="ADAL" clId="{10A88A60-5393-4BF0-BCA8-C74E5183306D}" dt="2024-11-05T13:30:07.603" v="44" actId="478"/>
          <ac:spMkLst>
            <pc:docMk/>
            <pc:sldMk cId="2639433972" sldId="2147471270"/>
            <ac:spMk id="3" creationId="{0530128C-4BBC-C398-A73C-03AA4A04E8D7}"/>
          </ac:spMkLst>
        </pc:spChg>
        <pc:spChg chg="del">
          <ac:chgData name="Michael Jacobs" userId="4ef9168e-3896-42b0-9dbd-99a1732ea679" providerId="ADAL" clId="{10A88A60-5393-4BF0-BCA8-C74E5183306D}" dt="2024-11-05T13:30:01.789" v="43" actId="478"/>
          <ac:spMkLst>
            <pc:docMk/>
            <pc:sldMk cId="2639433972" sldId="2147471270"/>
            <ac:spMk id="449" creationId="{1D347F12-16A1-494D-ADA7-8459F106478D}"/>
          </ac:spMkLst>
        </pc:spChg>
      </pc:sldChg>
      <pc:sldChg chg="addSp delSp modSp mod ord">
        <pc:chgData name="Michael Jacobs" userId="4ef9168e-3896-42b0-9dbd-99a1732ea679" providerId="ADAL" clId="{10A88A60-5393-4BF0-BCA8-C74E5183306D}" dt="2024-11-21T14:29:51.397" v="1692" actId="1076"/>
        <pc:sldMkLst>
          <pc:docMk/>
          <pc:sldMk cId="1668806014" sldId="2147471331"/>
        </pc:sldMkLst>
        <pc:spChg chg="mod">
          <ac:chgData name="Michael Jacobs" userId="4ef9168e-3896-42b0-9dbd-99a1732ea679" providerId="ADAL" clId="{10A88A60-5393-4BF0-BCA8-C74E5183306D}" dt="2024-11-21T14:25:35.796" v="1551" actId="1076"/>
          <ac:spMkLst>
            <pc:docMk/>
            <pc:sldMk cId="1668806014" sldId="2147471331"/>
            <ac:spMk id="3" creationId="{BACCC92C-FF1E-E10A-7DB9-0E5B5BEDBEED}"/>
          </ac:spMkLst>
        </pc:spChg>
        <pc:spChg chg="del">
          <ac:chgData name="Michael Jacobs" userId="4ef9168e-3896-42b0-9dbd-99a1732ea679" providerId="ADAL" clId="{10A88A60-5393-4BF0-BCA8-C74E5183306D}" dt="2024-11-20T14:27:18.259" v="1438" actId="478"/>
          <ac:spMkLst>
            <pc:docMk/>
            <pc:sldMk cId="1668806014" sldId="2147471331"/>
            <ac:spMk id="4" creationId="{A275C3A8-78B2-B932-ADCE-864AC7B87B0D}"/>
          </ac:spMkLst>
        </pc:spChg>
        <pc:spChg chg="mod">
          <ac:chgData name="Michael Jacobs" userId="4ef9168e-3896-42b0-9dbd-99a1732ea679" providerId="ADAL" clId="{10A88A60-5393-4BF0-BCA8-C74E5183306D}" dt="2024-11-21T14:28:26.651" v="1674" actId="1076"/>
          <ac:spMkLst>
            <pc:docMk/>
            <pc:sldMk cId="1668806014" sldId="2147471331"/>
            <ac:spMk id="5" creationId="{17708400-D16D-6ABD-D4AC-B1486904332A}"/>
          </ac:spMkLst>
        </pc:spChg>
        <pc:spChg chg="mod">
          <ac:chgData name="Michael Jacobs" userId="4ef9168e-3896-42b0-9dbd-99a1732ea679" providerId="ADAL" clId="{10A88A60-5393-4BF0-BCA8-C74E5183306D}" dt="2024-11-21T14:28:55.097" v="1680" actId="1076"/>
          <ac:spMkLst>
            <pc:docMk/>
            <pc:sldMk cId="1668806014" sldId="2147471331"/>
            <ac:spMk id="6" creationId="{15108053-5E2B-425C-BC78-C0D9993C4F2A}"/>
          </ac:spMkLst>
        </pc:spChg>
        <pc:spChg chg="del mod">
          <ac:chgData name="Michael Jacobs" userId="4ef9168e-3896-42b0-9dbd-99a1732ea679" providerId="ADAL" clId="{10A88A60-5393-4BF0-BCA8-C74E5183306D}" dt="2024-11-21T14:27:24.248" v="1656" actId="478"/>
          <ac:spMkLst>
            <pc:docMk/>
            <pc:sldMk cId="1668806014" sldId="2147471331"/>
            <ac:spMk id="7" creationId="{E0358DA6-1213-806A-B712-83E46DE39E75}"/>
          </ac:spMkLst>
        </pc:spChg>
        <pc:spChg chg="mod">
          <ac:chgData name="Michael Jacobs" userId="4ef9168e-3896-42b0-9dbd-99a1732ea679" providerId="ADAL" clId="{10A88A60-5393-4BF0-BCA8-C74E5183306D}" dt="2024-11-21T14:26:24.730" v="1605" actId="1076"/>
          <ac:spMkLst>
            <pc:docMk/>
            <pc:sldMk cId="1668806014" sldId="2147471331"/>
            <ac:spMk id="8" creationId="{BF874F02-FADE-D678-C148-4542AA108B25}"/>
          </ac:spMkLst>
        </pc:spChg>
        <pc:spChg chg="mod">
          <ac:chgData name="Michael Jacobs" userId="4ef9168e-3896-42b0-9dbd-99a1732ea679" providerId="ADAL" clId="{10A88A60-5393-4BF0-BCA8-C74E5183306D}" dt="2024-11-21T14:29:10.371" v="1682" actId="403"/>
          <ac:spMkLst>
            <pc:docMk/>
            <pc:sldMk cId="1668806014" sldId="2147471331"/>
            <ac:spMk id="9" creationId="{8CAD5D99-91C5-4A02-4D47-3AAB81130955}"/>
          </ac:spMkLst>
        </pc:spChg>
        <pc:spChg chg="mod">
          <ac:chgData name="Michael Jacobs" userId="4ef9168e-3896-42b0-9dbd-99a1732ea679" providerId="ADAL" clId="{10A88A60-5393-4BF0-BCA8-C74E5183306D}" dt="2024-11-21T14:29:19.167" v="1684" actId="403"/>
          <ac:spMkLst>
            <pc:docMk/>
            <pc:sldMk cId="1668806014" sldId="2147471331"/>
            <ac:spMk id="10" creationId="{A75F4BF1-4FF5-D18E-B417-1883F9D74AA1}"/>
          </ac:spMkLst>
        </pc:spChg>
        <pc:spChg chg="mod">
          <ac:chgData name="Michael Jacobs" userId="4ef9168e-3896-42b0-9dbd-99a1732ea679" providerId="ADAL" clId="{10A88A60-5393-4BF0-BCA8-C74E5183306D}" dt="2024-11-21T14:29:37.361" v="1688" actId="1076"/>
          <ac:spMkLst>
            <pc:docMk/>
            <pc:sldMk cId="1668806014" sldId="2147471331"/>
            <ac:spMk id="11" creationId="{CA5F3B27-2607-D1A1-9D5E-98B7444413A7}"/>
          </ac:spMkLst>
        </pc:spChg>
        <pc:spChg chg="mod">
          <ac:chgData name="Michael Jacobs" userId="4ef9168e-3896-42b0-9dbd-99a1732ea679" providerId="ADAL" clId="{10A88A60-5393-4BF0-BCA8-C74E5183306D}" dt="2024-11-21T14:29:34.653" v="1687" actId="1076"/>
          <ac:spMkLst>
            <pc:docMk/>
            <pc:sldMk cId="1668806014" sldId="2147471331"/>
            <ac:spMk id="12" creationId="{1573E952-5131-D080-C0D8-6802456E651A}"/>
          </ac:spMkLst>
        </pc:spChg>
        <pc:spChg chg="mod">
          <ac:chgData name="Michael Jacobs" userId="4ef9168e-3896-42b0-9dbd-99a1732ea679" providerId="ADAL" clId="{10A88A60-5393-4BF0-BCA8-C74E5183306D}" dt="2024-11-21T14:29:49.228" v="1691" actId="1076"/>
          <ac:spMkLst>
            <pc:docMk/>
            <pc:sldMk cId="1668806014" sldId="2147471331"/>
            <ac:spMk id="13" creationId="{73387DF3-1DCC-FA2D-6550-BB787153B235}"/>
          </ac:spMkLst>
        </pc:spChg>
        <pc:spChg chg="mod">
          <ac:chgData name="Michael Jacobs" userId="4ef9168e-3896-42b0-9dbd-99a1732ea679" providerId="ADAL" clId="{10A88A60-5393-4BF0-BCA8-C74E5183306D}" dt="2024-11-21T14:29:30.620" v="1686" actId="1076"/>
          <ac:spMkLst>
            <pc:docMk/>
            <pc:sldMk cId="1668806014" sldId="2147471331"/>
            <ac:spMk id="14" creationId="{5E42AB8C-B569-63C3-6ABB-95B0483D7FCF}"/>
          </ac:spMkLst>
        </pc:spChg>
        <pc:spChg chg="del mod">
          <ac:chgData name="Michael Jacobs" userId="4ef9168e-3896-42b0-9dbd-99a1732ea679" providerId="ADAL" clId="{10A88A60-5393-4BF0-BCA8-C74E5183306D}" dt="2024-11-21T14:27:40.829" v="1661" actId="478"/>
          <ac:spMkLst>
            <pc:docMk/>
            <pc:sldMk cId="1668806014" sldId="2147471331"/>
            <ac:spMk id="15" creationId="{04DD8173-658B-FB2E-EBFD-8FBB24732E7B}"/>
          </ac:spMkLst>
        </pc:spChg>
        <pc:spChg chg="del mod">
          <ac:chgData name="Michael Jacobs" userId="4ef9168e-3896-42b0-9dbd-99a1732ea679" providerId="ADAL" clId="{10A88A60-5393-4BF0-BCA8-C74E5183306D}" dt="2024-11-21T14:27:07.773" v="1652" actId="478"/>
          <ac:spMkLst>
            <pc:docMk/>
            <pc:sldMk cId="1668806014" sldId="2147471331"/>
            <ac:spMk id="16" creationId="{1F433411-050D-70A9-0C73-E5CA913EFE59}"/>
          </ac:spMkLst>
        </pc:spChg>
        <pc:spChg chg="del">
          <ac:chgData name="Michael Jacobs" userId="4ef9168e-3896-42b0-9dbd-99a1732ea679" providerId="ADAL" clId="{10A88A60-5393-4BF0-BCA8-C74E5183306D}" dt="2024-11-21T14:27:04.024" v="1651" actId="478"/>
          <ac:spMkLst>
            <pc:docMk/>
            <pc:sldMk cId="1668806014" sldId="2147471331"/>
            <ac:spMk id="17" creationId="{5E1E72CB-AB1A-D615-F7C4-B4BBCC3C0F83}"/>
          </ac:spMkLst>
        </pc:spChg>
        <pc:spChg chg="del">
          <ac:chgData name="Michael Jacobs" userId="4ef9168e-3896-42b0-9dbd-99a1732ea679" providerId="ADAL" clId="{10A88A60-5393-4BF0-BCA8-C74E5183306D}" dt="2024-11-21T14:27:21.902" v="1654" actId="478"/>
          <ac:spMkLst>
            <pc:docMk/>
            <pc:sldMk cId="1668806014" sldId="2147471331"/>
            <ac:spMk id="19" creationId="{26A9A260-C57F-244B-753B-C77D41B2DE2C}"/>
          </ac:spMkLst>
        </pc:spChg>
        <pc:spChg chg="mod">
          <ac:chgData name="Michael Jacobs" userId="4ef9168e-3896-42b0-9dbd-99a1732ea679" providerId="ADAL" clId="{10A88A60-5393-4BF0-BCA8-C74E5183306D}" dt="2024-11-21T14:29:46.781" v="1690" actId="1076"/>
          <ac:spMkLst>
            <pc:docMk/>
            <pc:sldMk cId="1668806014" sldId="2147471331"/>
            <ac:spMk id="20" creationId="{8CCEFA20-51D2-6DA2-7432-7C3F956BF466}"/>
          </ac:spMkLst>
        </pc:spChg>
        <pc:spChg chg="mod">
          <ac:chgData name="Michael Jacobs" userId="4ef9168e-3896-42b0-9dbd-99a1732ea679" providerId="ADAL" clId="{10A88A60-5393-4BF0-BCA8-C74E5183306D}" dt="2024-11-21T14:29:42.938" v="1689" actId="1076"/>
          <ac:spMkLst>
            <pc:docMk/>
            <pc:sldMk cId="1668806014" sldId="2147471331"/>
            <ac:spMk id="21" creationId="{3C4453DD-0807-9554-81F0-A687B6824F3F}"/>
          </ac:spMkLst>
        </pc:spChg>
        <pc:spChg chg="del mod">
          <ac:chgData name="Michael Jacobs" userId="4ef9168e-3896-42b0-9dbd-99a1732ea679" providerId="ADAL" clId="{10A88A60-5393-4BF0-BCA8-C74E5183306D}" dt="2024-11-21T14:27:45.513" v="1663" actId="478"/>
          <ac:spMkLst>
            <pc:docMk/>
            <pc:sldMk cId="1668806014" sldId="2147471331"/>
            <ac:spMk id="22" creationId="{BB0B7D8B-0A1B-4C03-0718-7C99B27CB5D4}"/>
          </ac:spMkLst>
        </pc:spChg>
        <pc:picChg chg="add mod">
          <ac:chgData name="Michael Jacobs" userId="4ef9168e-3896-42b0-9dbd-99a1732ea679" providerId="ADAL" clId="{10A88A60-5393-4BF0-BCA8-C74E5183306D}" dt="2024-11-21T14:29:51.397" v="1692" actId="1076"/>
          <ac:picMkLst>
            <pc:docMk/>
            <pc:sldMk cId="1668806014" sldId="2147471331"/>
            <ac:picMk id="18" creationId="{7757E362-3BD6-2FAD-FFD6-6CD82C72FEE2}"/>
          </ac:picMkLst>
        </pc:picChg>
      </pc:sldChg>
      <pc:sldChg chg="addSp delSp modSp mod ord modNotesTx">
        <pc:chgData name="Michael Jacobs" userId="4ef9168e-3896-42b0-9dbd-99a1732ea679" providerId="ADAL" clId="{10A88A60-5393-4BF0-BCA8-C74E5183306D}" dt="2024-11-20T14:01:35.650" v="1045"/>
        <pc:sldMkLst>
          <pc:docMk/>
          <pc:sldMk cId="1223430789" sldId="2147471963"/>
        </pc:sldMkLst>
        <pc:spChg chg="del">
          <ac:chgData name="Michael Jacobs" userId="4ef9168e-3896-42b0-9dbd-99a1732ea679" providerId="ADAL" clId="{10A88A60-5393-4BF0-BCA8-C74E5183306D}" dt="2024-11-05T13:29:00.039" v="20" actId="478"/>
          <ac:spMkLst>
            <pc:docMk/>
            <pc:sldMk cId="1223430789" sldId="2147471963"/>
            <ac:spMk id="2" creationId="{CFB3D54F-E62D-B8EC-9834-CCFCA5C96B02}"/>
          </ac:spMkLst>
        </pc:spChg>
        <pc:spChg chg="mod">
          <ac:chgData name="Michael Jacobs" userId="4ef9168e-3896-42b0-9dbd-99a1732ea679" providerId="ADAL" clId="{10A88A60-5393-4BF0-BCA8-C74E5183306D}" dt="2024-11-05T13:29:10.474" v="39" actId="20577"/>
          <ac:spMkLst>
            <pc:docMk/>
            <pc:sldMk cId="1223430789" sldId="2147471963"/>
            <ac:spMk id="4" creationId="{BBDB1F1A-14F2-8B62-0D7D-9F7A4A4BCDAB}"/>
          </ac:spMkLst>
        </pc:spChg>
        <pc:spChg chg="add del mod">
          <ac:chgData name="Michael Jacobs" userId="4ef9168e-3896-42b0-9dbd-99a1732ea679" providerId="ADAL" clId="{10A88A60-5393-4BF0-BCA8-C74E5183306D}" dt="2024-11-05T13:29:03.683" v="21" actId="478"/>
          <ac:spMkLst>
            <pc:docMk/>
            <pc:sldMk cId="1223430789" sldId="2147471963"/>
            <ac:spMk id="6" creationId="{CD8CBA06-08FE-F7ED-3BA6-44468ABB4FBF}"/>
          </ac:spMkLst>
        </pc:spChg>
      </pc:sldChg>
      <pc:sldChg chg="delSp mod ord">
        <pc:chgData name="Michael Jacobs" userId="4ef9168e-3896-42b0-9dbd-99a1732ea679" providerId="ADAL" clId="{10A88A60-5393-4BF0-BCA8-C74E5183306D}" dt="2024-11-19T15:36:14.911" v="782"/>
        <pc:sldMkLst>
          <pc:docMk/>
          <pc:sldMk cId="667236967" sldId="2147471977"/>
        </pc:sldMkLst>
        <pc:spChg chg="del">
          <ac:chgData name="Michael Jacobs" userId="4ef9168e-3896-42b0-9dbd-99a1732ea679" providerId="ADAL" clId="{10A88A60-5393-4BF0-BCA8-C74E5183306D}" dt="2024-11-05T13:32:52.846" v="71" actId="478"/>
          <ac:spMkLst>
            <pc:docMk/>
            <pc:sldMk cId="667236967" sldId="2147471977"/>
            <ac:spMk id="2" creationId="{9D9C317A-CF31-C930-2B8F-7513D17FE1D8}"/>
          </ac:spMkLst>
        </pc:spChg>
      </pc:sldChg>
      <pc:sldChg chg="del ord">
        <pc:chgData name="Michael Jacobs" userId="4ef9168e-3896-42b0-9dbd-99a1732ea679" providerId="ADAL" clId="{10A88A60-5393-4BF0-BCA8-C74E5183306D}" dt="2024-11-20T12:33:37.665" v="948" actId="47"/>
        <pc:sldMkLst>
          <pc:docMk/>
          <pc:sldMk cId="202363231" sldId="2147478085"/>
        </pc:sldMkLst>
      </pc:sldChg>
      <pc:sldChg chg="modNotesTx">
        <pc:chgData name="Michael Jacobs" userId="4ef9168e-3896-42b0-9dbd-99a1732ea679" providerId="ADAL" clId="{10A88A60-5393-4BF0-BCA8-C74E5183306D}" dt="2024-11-19T12:48:30.545" v="724" actId="6549"/>
        <pc:sldMkLst>
          <pc:docMk/>
          <pc:sldMk cId="684287107" sldId="2147481868"/>
        </pc:sldMkLst>
      </pc:sldChg>
      <pc:sldChg chg="modSp mod ord">
        <pc:chgData name="Michael Jacobs" userId="4ef9168e-3896-42b0-9dbd-99a1732ea679" providerId="ADAL" clId="{10A88A60-5393-4BF0-BCA8-C74E5183306D}" dt="2024-11-21T09:40:08.066" v="1537" actId="20577"/>
        <pc:sldMkLst>
          <pc:docMk/>
          <pc:sldMk cId="4201413651" sldId="2147481870"/>
        </pc:sldMkLst>
        <pc:spChg chg="mod">
          <ac:chgData name="Michael Jacobs" userId="4ef9168e-3896-42b0-9dbd-99a1732ea679" providerId="ADAL" clId="{10A88A60-5393-4BF0-BCA8-C74E5183306D}" dt="2024-11-21T09:40:08.066" v="1537" actId="20577"/>
          <ac:spMkLst>
            <pc:docMk/>
            <pc:sldMk cId="4201413651" sldId="2147481870"/>
            <ac:spMk id="12" creationId="{58C57EBE-FF3E-C76E-E476-5E757A5DEE3B}"/>
          </ac:spMkLst>
        </pc:spChg>
      </pc:sldChg>
      <pc:sldChg chg="modSp mod">
        <pc:chgData name="Michael Jacobs" userId="4ef9168e-3896-42b0-9dbd-99a1732ea679" providerId="ADAL" clId="{10A88A60-5393-4BF0-BCA8-C74E5183306D}" dt="2024-11-05T14:13:26.643" v="204" actId="404"/>
        <pc:sldMkLst>
          <pc:docMk/>
          <pc:sldMk cId="2491394157" sldId="2147481874"/>
        </pc:sldMkLst>
        <pc:spChg chg="mod">
          <ac:chgData name="Michael Jacobs" userId="4ef9168e-3896-42b0-9dbd-99a1732ea679" providerId="ADAL" clId="{10A88A60-5393-4BF0-BCA8-C74E5183306D}" dt="2024-11-05T14:13:26.643" v="204" actId="404"/>
          <ac:spMkLst>
            <pc:docMk/>
            <pc:sldMk cId="2491394157" sldId="2147481874"/>
            <ac:spMk id="3" creationId="{3919432A-600A-AF95-8AFA-1C60D3ACAEE9}"/>
          </ac:spMkLst>
        </pc:spChg>
      </pc:sldChg>
      <pc:sldChg chg="modSp mod modNotesTx">
        <pc:chgData name="Michael Jacobs" userId="4ef9168e-3896-42b0-9dbd-99a1732ea679" providerId="ADAL" clId="{10A88A60-5393-4BF0-BCA8-C74E5183306D}" dt="2024-11-19T12:47:03.615" v="720"/>
        <pc:sldMkLst>
          <pc:docMk/>
          <pc:sldMk cId="2987106513" sldId="2147481875"/>
        </pc:sldMkLst>
        <pc:spChg chg="mod">
          <ac:chgData name="Michael Jacobs" userId="4ef9168e-3896-42b0-9dbd-99a1732ea679" providerId="ADAL" clId="{10A88A60-5393-4BF0-BCA8-C74E5183306D}" dt="2024-11-05T14:08:36.244" v="147" actId="20577"/>
          <ac:spMkLst>
            <pc:docMk/>
            <pc:sldMk cId="2987106513" sldId="2147481875"/>
            <ac:spMk id="10" creationId="{5BC6ACC9-2A05-A260-A739-C373C5E9C71C}"/>
          </ac:spMkLst>
        </pc:spChg>
      </pc:sldChg>
      <pc:sldChg chg="modNotesTx">
        <pc:chgData name="Michael Jacobs" userId="4ef9168e-3896-42b0-9dbd-99a1732ea679" providerId="ADAL" clId="{10A88A60-5393-4BF0-BCA8-C74E5183306D}" dt="2024-11-19T12:47:16.402" v="721"/>
        <pc:sldMkLst>
          <pc:docMk/>
          <pc:sldMk cId="281887307" sldId="2147481876"/>
        </pc:sldMkLst>
      </pc:sldChg>
      <pc:sldChg chg="modNotesTx">
        <pc:chgData name="Michael Jacobs" userId="4ef9168e-3896-42b0-9dbd-99a1732ea679" providerId="ADAL" clId="{10A88A60-5393-4BF0-BCA8-C74E5183306D}" dt="2024-11-19T12:47:29.833" v="722"/>
        <pc:sldMkLst>
          <pc:docMk/>
          <pc:sldMk cId="1961144506" sldId="2147481877"/>
        </pc:sldMkLst>
      </pc:sldChg>
      <pc:sldChg chg="addSp delSp modSp new mod modClrScheme chgLayout">
        <pc:chgData name="Michael Jacobs" userId="4ef9168e-3896-42b0-9dbd-99a1732ea679" providerId="ADAL" clId="{10A88A60-5393-4BF0-BCA8-C74E5183306D}" dt="2024-11-19T08:22:27.865" v="394" actId="403"/>
        <pc:sldMkLst>
          <pc:docMk/>
          <pc:sldMk cId="3092486387" sldId="2147481878"/>
        </pc:sldMkLst>
        <pc:spChg chg="del">
          <ac:chgData name="Michael Jacobs" userId="4ef9168e-3896-42b0-9dbd-99a1732ea679" providerId="ADAL" clId="{10A88A60-5393-4BF0-BCA8-C74E5183306D}" dt="2024-11-05T13:27:31.317" v="10" actId="26606"/>
          <ac:spMkLst>
            <pc:docMk/>
            <pc:sldMk cId="3092486387" sldId="2147481878"/>
            <ac:spMk id="2" creationId="{2AC0BEAA-A91D-97C7-5773-3FE0D6C7901C}"/>
          </ac:spMkLst>
        </pc:spChg>
        <pc:spChg chg="del">
          <ac:chgData name="Michael Jacobs" userId="4ef9168e-3896-42b0-9dbd-99a1732ea679" providerId="ADAL" clId="{10A88A60-5393-4BF0-BCA8-C74E5183306D}" dt="2024-11-05T13:27:31.317" v="10" actId="26606"/>
          <ac:spMkLst>
            <pc:docMk/>
            <pc:sldMk cId="3092486387" sldId="2147481878"/>
            <ac:spMk id="3" creationId="{02CC448A-D379-B88E-4DDF-EC383B45CD7B}"/>
          </ac:spMkLst>
        </pc:spChg>
        <pc:spChg chg="del mod ord">
          <ac:chgData name="Michael Jacobs" userId="4ef9168e-3896-42b0-9dbd-99a1732ea679" providerId="ADAL" clId="{10A88A60-5393-4BF0-BCA8-C74E5183306D}" dt="2024-11-05T13:27:59.225" v="13" actId="478"/>
          <ac:spMkLst>
            <pc:docMk/>
            <pc:sldMk cId="3092486387" sldId="2147481878"/>
            <ac:spMk id="4" creationId="{38166130-A472-CA77-F9D1-2EB537078A3D}"/>
          </ac:spMkLst>
        </pc:spChg>
        <pc:spChg chg="del mod ord">
          <ac:chgData name="Michael Jacobs" userId="4ef9168e-3896-42b0-9dbd-99a1732ea679" providerId="ADAL" clId="{10A88A60-5393-4BF0-BCA8-C74E5183306D}" dt="2024-11-05T13:28:02.979" v="14" actId="478"/>
          <ac:spMkLst>
            <pc:docMk/>
            <pc:sldMk cId="3092486387" sldId="2147481878"/>
            <ac:spMk id="5" creationId="{46FF25CE-2119-22C1-37E1-3E00E5EDF4A0}"/>
          </ac:spMkLst>
        </pc:spChg>
        <pc:spChg chg="add mod">
          <ac:chgData name="Michael Jacobs" userId="4ef9168e-3896-42b0-9dbd-99a1732ea679" providerId="ADAL" clId="{10A88A60-5393-4BF0-BCA8-C74E5183306D}" dt="2024-11-19T08:22:20.944" v="389" actId="1076"/>
          <ac:spMkLst>
            <pc:docMk/>
            <pc:sldMk cId="3092486387" sldId="2147481878"/>
            <ac:spMk id="8" creationId="{364FFE8E-0BBD-4A66-87DD-08D0C7B37290}"/>
          </ac:spMkLst>
        </pc:spChg>
        <pc:spChg chg="add mod">
          <ac:chgData name="Michael Jacobs" userId="4ef9168e-3896-42b0-9dbd-99a1732ea679" providerId="ADAL" clId="{10A88A60-5393-4BF0-BCA8-C74E5183306D}" dt="2024-11-19T08:22:17.453" v="388" actId="1076"/>
          <ac:spMkLst>
            <pc:docMk/>
            <pc:sldMk cId="3092486387" sldId="2147481878"/>
            <ac:spMk id="9" creationId="{8BAE1E9C-0506-9FA6-B64E-620584844B17}"/>
          </ac:spMkLst>
        </pc:spChg>
        <pc:spChg chg="add mod">
          <ac:chgData name="Michael Jacobs" userId="4ef9168e-3896-42b0-9dbd-99a1732ea679" providerId="ADAL" clId="{10A88A60-5393-4BF0-BCA8-C74E5183306D}" dt="2024-11-19T08:22:27.865" v="394" actId="403"/>
          <ac:spMkLst>
            <pc:docMk/>
            <pc:sldMk cId="3092486387" sldId="2147481878"/>
            <ac:spMk id="10" creationId="{28DB00AE-8BF4-B32A-77E7-034EA9B13B61}"/>
          </ac:spMkLst>
        </pc:spChg>
        <pc:spChg chg="add del mod">
          <ac:chgData name="Michael Jacobs" userId="4ef9168e-3896-42b0-9dbd-99a1732ea679" providerId="ADAL" clId="{10A88A60-5393-4BF0-BCA8-C74E5183306D}" dt="2024-11-05T13:27:54.634" v="12" actId="478"/>
          <ac:spMkLst>
            <pc:docMk/>
            <pc:sldMk cId="3092486387" sldId="2147481878"/>
            <ac:spMk id="12" creationId="{6F03C193-835B-3D89-797B-C4500580AD43}"/>
          </ac:spMkLst>
        </pc:spChg>
        <pc:picChg chg="add mod">
          <ac:chgData name="Michael Jacobs" userId="4ef9168e-3896-42b0-9dbd-99a1732ea679" providerId="ADAL" clId="{10A88A60-5393-4BF0-BCA8-C74E5183306D}" dt="2024-11-19T08:22:11.745" v="387" actId="1076"/>
          <ac:picMkLst>
            <pc:docMk/>
            <pc:sldMk cId="3092486387" sldId="2147481878"/>
            <ac:picMk id="7" creationId="{9DF2F03C-1293-2C96-85E3-F83CF9D89D82}"/>
          </ac:picMkLst>
        </pc:picChg>
      </pc:sldChg>
      <pc:sldChg chg="addSp delSp modSp new mod ord modClrScheme chgLayout">
        <pc:chgData name="Michael Jacobs" userId="4ef9168e-3896-42b0-9dbd-99a1732ea679" providerId="ADAL" clId="{10A88A60-5393-4BF0-BCA8-C74E5183306D}" dt="2024-11-21T14:15:25.005" v="1549" actId="20577"/>
        <pc:sldMkLst>
          <pc:docMk/>
          <pc:sldMk cId="3624894500" sldId="2147481879"/>
        </pc:sldMkLst>
        <pc:spChg chg="del mod">
          <ac:chgData name="Michael Jacobs" userId="4ef9168e-3896-42b0-9dbd-99a1732ea679" providerId="ADAL" clId="{10A88A60-5393-4BF0-BCA8-C74E5183306D}" dt="2024-11-20T14:27:48.825" v="1441" actId="478"/>
          <ac:spMkLst>
            <pc:docMk/>
            <pc:sldMk cId="3624894500" sldId="2147481879"/>
            <ac:spMk id="2" creationId="{878AE0E9-E852-2E5E-6DB6-D94A75288A43}"/>
          </ac:spMkLst>
        </pc:spChg>
        <pc:spChg chg="del mod">
          <ac:chgData name="Michael Jacobs" userId="4ef9168e-3896-42b0-9dbd-99a1732ea679" providerId="ADAL" clId="{10A88A60-5393-4BF0-BCA8-C74E5183306D}" dt="2024-11-20T14:27:40.869" v="1439" actId="478"/>
          <ac:spMkLst>
            <pc:docMk/>
            <pc:sldMk cId="3624894500" sldId="2147481879"/>
            <ac:spMk id="3" creationId="{F4231E8E-8E5D-2ECF-B9B5-8DF18EC25753}"/>
          </ac:spMkLst>
        </pc:spChg>
        <pc:spChg chg="del mod">
          <ac:chgData name="Michael Jacobs" userId="4ef9168e-3896-42b0-9dbd-99a1732ea679" providerId="ADAL" clId="{10A88A60-5393-4BF0-BCA8-C74E5183306D}" dt="2024-11-20T14:27:45.190" v="1440" actId="478"/>
          <ac:spMkLst>
            <pc:docMk/>
            <pc:sldMk cId="3624894500" sldId="2147481879"/>
            <ac:spMk id="4" creationId="{F67F2F17-DB37-7DDB-B522-FEBE025EC470}"/>
          </ac:spMkLst>
        </pc:spChg>
        <pc:spChg chg="add del">
          <ac:chgData name="Michael Jacobs" userId="4ef9168e-3896-42b0-9dbd-99a1732ea679" providerId="ADAL" clId="{10A88A60-5393-4BF0-BCA8-C74E5183306D}" dt="2024-11-05T13:32:17.228" v="51" actId="26606"/>
          <ac:spMkLst>
            <pc:docMk/>
            <pc:sldMk cId="3624894500" sldId="2147481879"/>
            <ac:spMk id="5" creationId="{10A0D98C-0728-DC55-2CAE-7D2D1619BFD6}"/>
          </ac:spMkLst>
        </pc:spChg>
        <pc:spChg chg="add del">
          <ac:chgData name="Michael Jacobs" userId="4ef9168e-3896-42b0-9dbd-99a1732ea679" providerId="ADAL" clId="{10A88A60-5393-4BF0-BCA8-C74E5183306D}" dt="2024-11-05T13:32:17.228" v="51" actId="26606"/>
          <ac:spMkLst>
            <pc:docMk/>
            <pc:sldMk cId="3624894500" sldId="2147481879"/>
            <ac:spMk id="6" creationId="{DFB2C1CA-323C-9BF2-0311-2F00B2792A1C}"/>
          </ac:spMkLst>
        </pc:spChg>
        <pc:spChg chg="add del mod">
          <ac:chgData name="Michael Jacobs" userId="4ef9168e-3896-42b0-9dbd-99a1732ea679" providerId="ADAL" clId="{10A88A60-5393-4BF0-BCA8-C74E5183306D}" dt="2024-11-05T13:32:15.750" v="48" actId="26606"/>
          <ac:spMkLst>
            <pc:docMk/>
            <pc:sldMk cId="3624894500" sldId="2147481879"/>
            <ac:spMk id="12" creationId="{B4E97D33-4269-54BA-0246-36A70B337AF6}"/>
          </ac:spMkLst>
        </pc:spChg>
        <pc:spChg chg="add del mod">
          <ac:chgData name="Michael Jacobs" userId="4ef9168e-3896-42b0-9dbd-99a1732ea679" providerId="ADAL" clId="{10A88A60-5393-4BF0-BCA8-C74E5183306D}" dt="2024-11-05T13:32:15.750" v="48" actId="26606"/>
          <ac:spMkLst>
            <pc:docMk/>
            <pc:sldMk cId="3624894500" sldId="2147481879"/>
            <ac:spMk id="14" creationId="{19BE0137-8F69-493F-2FCA-F3462AD5BCAB}"/>
          </ac:spMkLst>
        </pc:spChg>
        <pc:spChg chg="add del mod">
          <ac:chgData name="Michael Jacobs" userId="4ef9168e-3896-42b0-9dbd-99a1732ea679" providerId="ADAL" clId="{10A88A60-5393-4BF0-BCA8-C74E5183306D}" dt="2024-11-05T13:32:17.212" v="50" actId="26606"/>
          <ac:spMkLst>
            <pc:docMk/>
            <pc:sldMk cId="3624894500" sldId="2147481879"/>
            <ac:spMk id="16" creationId="{981EDC4C-614C-F4C5-01B4-71DA0538E8FB}"/>
          </ac:spMkLst>
        </pc:spChg>
        <pc:spChg chg="add del mod">
          <ac:chgData name="Michael Jacobs" userId="4ef9168e-3896-42b0-9dbd-99a1732ea679" providerId="ADAL" clId="{10A88A60-5393-4BF0-BCA8-C74E5183306D}" dt="2024-11-05T13:32:17.212" v="50" actId="26606"/>
          <ac:spMkLst>
            <pc:docMk/>
            <pc:sldMk cId="3624894500" sldId="2147481879"/>
            <ac:spMk id="17" creationId="{876762E7-AFA7-7121-E2A5-7B645A017618}"/>
          </ac:spMkLst>
        </pc:spChg>
        <pc:spChg chg="add del mod">
          <ac:chgData name="Michael Jacobs" userId="4ef9168e-3896-42b0-9dbd-99a1732ea679" providerId="ADAL" clId="{10A88A60-5393-4BF0-BCA8-C74E5183306D}" dt="2024-11-05T13:32:31.523" v="53" actId="478"/>
          <ac:spMkLst>
            <pc:docMk/>
            <pc:sldMk cId="3624894500" sldId="2147481879"/>
            <ac:spMk id="19" creationId="{B4E97D33-4269-54BA-0246-36A70B337AF6}"/>
          </ac:spMkLst>
        </pc:spChg>
        <pc:spChg chg="add mod">
          <ac:chgData name="Michael Jacobs" userId="4ef9168e-3896-42b0-9dbd-99a1732ea679" providerId="ADAL" clId="{10A88A60-5393-4BF0-BCA8-C74E5183306D}" dt="2024-11-21T14:15:25.005" v="1549" actId="20577"/>
          <ac:spMkLst>
            <pc:docMk/>
            <pc:sldMk cId="3624894500" sldId="2147481879"/>
            <ac:spMk id="20" creationId="{19BE0137-8F69-493F-2FCA-F3462AD5BCAB}"/>
          </ac:spMkLst>
        </pc:spChg>
        <pc:picChg chg="add mod">
          <ac:chgData name="Michael Jacobs" userId="4ef9168e-3896-42b0-9dbd-99a1732ea679" providerId="ADAL" clId="{10A88A60-5393-4BF0-BCA8-C74E5183306D}" dt="2024-11-05T13:32:19.661" v="52" actId="27614"/>
          <ac:picMkLst>
            <pc:docMk/>
            <pc:sldMk cId="3624894500" sldId="2147481879"/>
            <ac:picMk id="7" creationId="{8E38942A-BED9-56D7-6B31-C967E3AC7D8E}"/>
          </ac:picMkLst>
        </pc:picChg>
      </pc:sldChg>
      <pc:sldChg chg="addSp delSp modSp new mod ord modClrScheme chgLayout">
        <pc:chgData name="Michael Jacobs" userId="4ef9168e-3896-42b0-9dbd-99a1732ea679" providerId="ADAL" clId="{10A88A60-5393-4BF0-BCA8-C74E5183306D}" dt="2024-11-21T09:25:59.760" v="1529"/>
        <pc:sldMkLst>
          <pc:docMk/>
          <pc:sldMk cId="1403572136" sldId="2147481880"/>
        </pc:sldMkLst>
        <pc:spChg chg="mod modVis">
          <ac:chgData name="Michael Jacobs" userId="4ef9168e-3896-42b0-9dbd-99a1732ea679" providerId="ADAL" clId="{10A88A60-5393-4BF0-BCA8-C74E5183306D}" dt="2024-11-05T14:05:59.390" v="137" actId="26606"/>
          <ac:spMkLst>
            <pc:docMk/>
            <pc:sldMk cId="1403572136" sldId="2147481880"/>
            <ac:spMk id="2" creationId="{CDE0ACEE-EB81-0AFC-E63B-6DF8440D0E61}"/>
          </ac:spMkLst>
        </pc:spChg>
        <pc:spChg chg="mod">
          <ac:chgData name="Michael Jacobs" userId="4ef9168e-3896-42b0-9dbd-99a1732ea679" providerId="ADAL" clId="{10A88A60-5393-4BF0-BCA8-C74E5183306D}" dt="2024-11-05T14:05:59.390" v="137" actId="26606"/>
          <ac:spMkLst>
            <pc:docMk/>
            <pc:sldMk cId="1403572136" sldId="2147481880"/>
            <ac:spMk id="3" creationId="{FC4C1183-5F37-6CB5-2709-94C6243B2DAB}"/>
          </ac:spMkLst>
        </pc:spChg>
        <pc:spChg chg="mod modVis">
          <ac:chgData name="Michael Jacobs" userId="4ef9168e-3896-42b0-9dbd-99a1732ea679" providerId="ADAL" clId="{10A88A60-5393-4BF0-BCA8-C74E5183306D}" dt="2024-11-05T14:05:59.390" v="137" actId="26606"/>
          <ac:spMkLst>
            <pc:docMk/>
            <pc:sldMk cId="1403572136" sldId="2147481880"/>
            <ac:spMk id="4" creationId="{E6721839-1E49-CBD9-5B59-5EC24A896DE7}"/>
          </ac:spMkLst>
        </pc:spChg>
        <pc:spChg chg="add del">
          <ac:chgData name="Michael Jacobs" userId="4ef9168e-3896-42b0-9dbd-99a1732ea679" providerId="ADAL" clId="{10A88A60-5393-4BF0-BCA8-C74E5183306D}" dt="2024-11-05T13:47:28.603" v="91" actId="26606"/>
          <ac:spMkLst>
            <pc:docMk/>
            <pc:sldMk cId="1403572136" sldId="2147481880"/>
            <ac:spMk id="5" creationId="{B1BD0418-8B31-436F-6F86-B82EB359196E}"/>
          </ac:spMkLst>
        </pc:spChg>
        <pc:spChg chg="add del">
          <ac:chgData name="Michael Jacobs" userId="4ef9168e-3896-42b0-9dbd-99a1732ea679" providerId="ADAL" clId="{10A88A60-5393-4BF0-BCA8-C74E5183306D}" dt="2024-11-05T13:47:28.603" v="91" actId="26606"/>
          <ac:spMkLst>
            <pc:docMk/>
            <pc:sldMk cId="1403572136" sldId="2147481880"/>
            <ac:spMk id="6" creationId="{668A87A7-D592-14D5-418A-CBA46DB38F6D}"/>
          </ac:spMkLst>
        </pc:spChg>
        <pc:spChg chg="add del mod">
          <ac:chgData name="Michael Jacobs" userId="4ef9168e-3896-42b0-9dbd-99a1732ea679" providerId="ADAL" clId="{10A88A60-5393-4BF0-BCA8-C74E5183306D}" dt="2024-11-05T13:47:28.603" v="90" actId="26606"/>
          <ac:spMkLst>
            <pc:docMk/>
            <pc:sldMk cId="1403572136" sldId="2147481880"/>
            <ac:spMk id="12" creationId="{C58C3729-0772-C39A-3750-ECE76CA62FBE}"/>
          </ac:spMkLst>
        </pc:spChg>
        <pc:spChg chg="add del mod">
          <ac:chgData name="Michael Jacobs" userId="4ef9168e-3896-42b0-9dbd-99a1732ea679" providerId="ADAL" clId="{10A88A60-5393-4BF0-BCA8-C74E5183306D}" dt="2024-11-05T13:47:28.603" v="90" actId="26606"/>
          <ac:spMkLst>
            <pc:docMk/>
            <pc:sldMk cId="1403572136" sldId="2147481880"/>
            <ac:spMk id="14" creationId="{71A281F5-9E2A-D58E-2A2D-4329212C760A}"/>
          </ac:spMkLst>
        </pc:spChg>
        <pc:spChg chg="add mod">
          <ac:chgData name="Michael Jacobs" userId="4ef9168e-3896-42b0-9dbd-99a1732ea679" providerId="ADAL" clId="{10A88A60-5393-4BF0-BCA8-C74E5183306D}" dt="2024-11-05T14:08:06.945" v="146" actId="20577"/>
          <ac:spMkLst>
            <pc:docMk/>
            <pc:sldMk cId="1403572136" sldId="2147481880"/>
            <ac:spMk id="16" creationId="{D22CAB3B-A221-4CD2-CCD7-4089004895F8}"/>
          </ac:spMkLst>
        </pc:spChg>
        <pc:spChg chg="add del mod">
          <ac:chgData name="Michael Jacobs" userId="4ef9168e-3896-42b0-9dbd-99a1732ea679" providerId="ADAL" clId="{10A88A60-5393-4BF0-BCA8-C74E5183306D}" dt="2024-11-05T14:04:58.017" v="128" actId="478"/>
          <ac:spMkLst>
            <pc:docMk/>
            <pc:sldMk cId="1403572136" sldId="2147481880"/>
            <ac:spMk id="17" creationId="{0027EAF0-7D7E-4B85-8B33-843BB05B5F81}"/>
          </ac:spMkLst>
        </pc:spChg>
        <pc:picChg chg="add mod ord">
          <ac:chgData name="Michael Jacobs" userId="4ef9168e-3896-42b0-9dbd-99a1732ea679" providerId="ADAL" clId="{10A88A60-5393-4BF0-BCA8-C74E5183306D}" dt="2024-11-05T14:05:59.390" v="137" actId="26606"/>
          <ac:picMkLst>
            <pc:docMk/>
            <pc:sldMk cId="1403572136" sldId="2147481880"/>
            <ac:picMk id="7" creationId="{63981425-37BB-A224-4EBD-854DF54775CF}"/>
          </ac:picMkLst>
        </pc:picChg>
        <pc:picChg chg="add del mod">
          <ac:chgData name="Michael Jacobs" userId="4ef9168e-3896-42b0-9dbd-99a1732ea679" providerId="ADAL" clId="{10A88A60-5393-4BF0-BCA8-C74E5183306D}" dt="2024-11-05T14:05:38.943" v="133" actId="478"/>
          <ac:picMkLst>
            <pc:docMk/>
            <pc:sldMk cId="1403572136" sldId="2147481880"/>
            <ac:picMk id="8" creationId="{F6C244F1-F137-6694-7F2D-6026EB8ACE66}"/>
          </ac:picMkLst>
        </pc:picChg>
        <pc:picChg chg="add mod">
          <ac:chgData name="Michael Jacobs" userId="4ef9168e-3896-42b0-9dbd-99a1732ea679" providerId="ADAL" clId="{10A88A60-5393-4BF0-BCA8-C74E5183306D}" dt="2024-11-05T14:07:55.952" v="143" actId="1076"/>
          <ac:picMkLst>
            <pc:docMk/>
            <pc:sldMk cId="1403572136" sldId="2147481880"/>
            <ac:picMk id="9" creationId="{B717A735-8D84-B90B-CBC7-827F74514ADF}"/>
          </ac:picMkLst>
        </pc:picChg>
      </pc:sldChg>
      <pc:sldChg chg="addSp delSp modSp new mod ord modClrScheme chgLayout modNotesTx">
        <pc:chgData name="Michael Jacobs" userId="4ef9168e-3896-42b0-9dbd-99a1732ea679" providerId="ADAL" clId="{10A88A60-5393-4BF0-BCA8-C74E5183306D}" dt="2024-11-21T09:25:59.760" v="1529"/>
        <pc:sldMkLst>
          <pc:docMk/>
          <pc:sldMk cId="260552366" sldId="2147481881"/>
        </pc:sldMkLst>
        <pc:spChg chg="add mod">
          <ac:chgData name="Michael Jacobs" userId="4ef9168e-3896-42b0-9dbd-99a1732ea679" providerId="ADAL" clId="{10A88A60-5393-4BF0-BCA8-C74E5183306D}" dt="2024-11-20T12:43:53.172" v="1043" actId="1076"/>
          <ac:spMkLst>
            <pc:docMk/>
            <pc:sldMk cId="260552366" sldId="2147481881"/>
            <ac:spMk id="2" creationId="{59158FDC-30FD-309C-D3F2-48941255CEF0}"/>
          </ac:spMkLst>
        </pc:spChg>
        <pc:spChg chg="del">
          <ac:chgData name="Michael Jacobs" userId="4ef9168e-3896-42b0-9dbd-99a1732ea679" providerId="ADAL" clId="{10A88A60-5393-4BF0-BCA8-C74E5183306D}" dt="2024-11-05T14:15:40.649" v="211" actId="478"/>
          <ac:spMkLst>
            <pc:docMk/>
            <pc:sldMk cId="260552366" sldId="2147481881"/>
            <ac:spMk id="2" creationId="{86D218CA-DBC3-BB53-6BB9-CFCFB18D2820}"/>
          </ac:spMkLst>
        </pc:spChg>
        <pc:spChg chg="del">
          <ac:chgData name="Michael Jacobs" userId="4ef9168e-3896-42b0-9dbd-99a1732ea679" providerId="ADAL" clId="{10A88A60-5393-4BF0-BCA8-C74E5183306D}" dt="2024-11-05T14:15:30.220" v="209" actId="478"/>
          <ac:spMkLst>
            <pc:docMk/>
            <pc:sldMk cId="260552366" sldId="2147481881"/>
            <ac:spMk id="3" creationId="{11D9599C-9806-3A4C-086A-06F917CF65C2}"/>
          </ac:spMkLst>
        </pc:spChg>
        <pc:spChg chg="del">
          <ac:chgData name="Michael Jacobs" userId="4ef9168e-3896-42b0-9dbd-99a1732ea679" providerId="ADAL" clId="{10A88A60-5393-4BF0-BCA8-C74E5183306D}" dt="2024-11-05T14:15:36.633" v="210" actId="478"/>
          <ac:spMkLst>
            <pc:docMk/>
            <pc:sldMk cId="260552366" sldId="2147481881"/>
            <ac:spMk id="4" creationId="{863FCA20-ED15-85FA-2590-7A304326F84D}"/>
          </ac:spMkLst>
        </pc:spChg>
        <pc:spChg chg="del">
          <ac:chgData name="Michael Jacobs" userId="4ef9168e-3896-42b0-9dbd-99a1732ea679" providerId="ADAL" clId="{10A88A60-5393-4BF0-BCA8-C74E5183306D}" dt="2024-11-05T14:18:51.627" v="254" actId="478"/>
          <ac:spMkLst>
            <pc:docMk/>
            <pc:sldMk cId="260552366" sldId="2147481881"/>
            <ac:spMk id="5" creationId="{845562DD-FCFD-5FC3-64A6-CF6C2B20C538}"/>
          </ac:spMkLst>
        </pc:spChg>
        <pc:spChg chg="mod ord">
          <ac:chgData name="Michael Jacobs" userId="4ef9168e-3896-42b0-9dbd-99a1732ea679" providerId="ADAL" clId="{10A88A60-5393-4BF0-BCA8-C74E5183306D}" dt="2024-11-19T11:44:42.155" v="434" actId="20577"/>
          <ac:spMkLst>
            <pc:docMk/>
            <pc:sldMk cId="260552366" sldId="2147481881"/>
            <ac:spMk id="6" creationId="{03069FCC-5FDF-74C6-A453-939F00F9226B}"/>
          </ac:spMkLst>
        </pc:spChg>
        <pc:spChg chg="add del mod ord">
          <ac:chgData name="Michael Jacobs" userId="4ef9168e-3896-42b0-9dbd-99a1732ea679" providerId="ADAL" clId="{10A88A60-5393-4BF0-BCA8-C74E5183306D}" dt="2024-11-05T14:20:25.789" v="261" actId="478"/>
          <ac:spMkLst>
            <pc:docMk/>
            <pc:sldMk cId="260552366" sldId="2147481881"/>
            <ac:spMk id="9" creationId="{EEF2BBBC-2B9D-FFD6-419C-585598442940}"/>
          </ac:spMkLst>
        </pc:spChg>
        <pc:spChg chg="add del mod ord">
          <ac:chgData name="Michael Jacobs" userId="4ef9168e-3896-42b0-9dbd-99a1732ea679" providerId="ADAL" clId="{10A88A60-5393-4BF0-BCA8-C74E5183306D}" dt="2024-11-05T14:20:35.882" v="262" actId="700"/>
          <ac:spMkLst>
            <pc:docMk/>
            <pc:sldMk cId="260552366" sldId="2147481881"/>
            <ac:spMk id="10" creationId="{24830225-D07C-F33D-21EC-3D59D8B32EBB}"/>
          </ac:spMkLst>
        </pc:spChg>
        <pc:spChg chg="add del mod ord">
          <ac:chgData name="Michael Jacobs" userId="4ef9168e-3896-42b0-9dbd-99a1732ea679" providerId="ADAL" clId="{10A88A60-5393-4BF0-BCA8-C74E5183306D}" dt="2024-11-05T14:20:41.231" v="263" actId="478"/>
          <ac:spMkLst>
            <pc:docMk/>
            <pc:sldMk cId="260552366" sldId="2147481881"/>
            <ac:spMk id="11" creationId="{931BAE5A-A9EE-0E53-5D49-F1C224638806}"/>
          </ac:spMkLst>
        </pc:spChg>
        <pc:spChg chg="add mod">
          <ac:chgData name="Michael Jacobs" userId="4ef9168e-3896-42b0-9dbd-99a1732ea679" providerId="ADAL" clId="{10A88A60-5393-4BF0-BCA8-C74E5183306D}" dt="2024-11-20T12:28:24.434" v="831" actId="313"/>
          <ac:spMkLst>
            <pc:docMk/>
            <pc:sldMk cId="260552366" sldId="2147481881"/>
            <ac:spMk id="12" creationId="{F6F1C90F-97D1-07F7-1D5C-07F43323DD6E}"/>
          </ac:spMkLst>
        </pc:spChg>
        <pc:spChg chg="add del">
          <ac:chgData name="Michael Jacobs" userId="4ef9168e-3896-42b0-9dbd-99a1732ea679" providerId="ADAL" clId="{10A88A60-5393-4BF0-BCA8-C74E5183306D}" dt="2024-11-05T14:20:22.964" v="260" actId="26606"/>
          <ac:spMkLst>
            <pc:docMk/>
            <pc:sldMk cId="260552366" sldId="2147481881"/>
            <ac:spMk id="15" creationId="{9D34C1F3-16B0-132C-E969-9F6E37A29047}"/>
          </ac:spMkLst>
        </pc:spChg>
        <pc:spChg chg="add del">
          <ac:chgData name="Michael Jacobs" userId="4ef9168e-3896-42b0-9dbd-99a1732ea679" providerId="ADAL" clId="{10A88A60-5393-4BF0-BCA8-C74E5183306D}" dt="2024-11-05T14:20:22.964" v="260" actId="26606"/>
          <ac:spMkLst>
            <pc:docMk/>
            <pc:sldMk cId="260552366" sldId="2147481881"/>
            <ac:spMk id="17" creationId="{1625174E-DE04-CC2D-966F-DEAED830AFF3}"/>
          </ac:spMkLst>
        </pc:spChg>
        <pc:spChg chg="add del">
          <ac:chgData name="Michael Jacobs" userId="4ef9168e-3896-42b0-9dbd-99a1732ea679" providerId="ADAL" clId="{10A88A60-5393-4BF0-BCA8-C74E5183306D}" dt="2024-11-05T14:20:22.964" v="260" actId="26606"/>
          <ac:spMkLst>
            <pc:docMk/>
            <pc:sldMk cId="260552366" sldId="2147481881"/>
            <ac:spMk id="19" creationId="{0D181181-06AC-ABFA-E39B-B0C29AFEF3AA}"/>
          </ac:spMkLst>
        </pc:spChg>
        <pc:spChg chg="add del">
          <ac:chgData name="Michael Jacobs" userId="4ef9168e-3896-42b0-9dbd-99a1732ea679" providerId="ADAL" clId="{10A88A60-5393-4BF0-BCA8-C74E5183306D}" dt="2024-11-05T14:20:22.964" v="260" actId="26606"/>
          <ac:spMkLst>
            <pc:docMk/>
            <pc:sldMk cId="260552366" sldId="2147481881"/>
            <ac:spMk id="21" creationId="{4DBF41D6-7B23-CAAE-36AB-F89EF4F13376}"/>
          </ac:spMkLst>
        </pc:spChg>
        <pc:picChg chg="add mod ord">
          <ac:chgData name="Michael Jacobs" userId="4ef9168e-3896-42b0-9dbd-99a1732ea679" providerId="ADAL" clId="{10A88A60-5393-4BF0-BCA8-C74E5183306D}" dt="2024-11-19T11:46:20.004" v="509" actId="1076"/>
          <ac:picMkLst>
            <pc:docMk/>
            <pc:sldMk cId="260552366" sldId="2147481881"/>
            <ac:picMk id="8" creationId="{23500E67-9AE4-2A78-C92A-471D7ADE0608}"/>
          </ac:picMkLst>
        </pc:picChg>
      </pc:sldChg>
      <pc:sldChg chg="add del">
        <pc:chgData name="Michael Jacobs" userId="4ef9168e-3896-42b0-9dbd-99a1732ea679" providerId="ADAL" clId="{10A88A60-5393-4BF0-BCA8-C74E5183306D}" dt="2024-11-05T15:17:46.291" v="272"/>
        <pc:sldMkLst>
          <pc:docMk/>
          <pc:sldMk cId="1832056170" sldId="2147481882"/>
        </pc:sldMkLst>
      </pc:sldChg>
      <pc:sldChg chg="add del ord">
        <pc:chgData name="Michael Jacobs" userId="4ef9168e-3896-42b0-9dbd-99a1732ea679" providerId="ADAL" clId="{10A88A60-5393-4BF0-BCA8-C74E5183306D}" dt="2024-11-21T09:39:36.358" v="1533" actId="47"/>
        <pc:sldMkLst>
          <pc:docMk/>
          <pc:sldMk cId="2509528668" sldId="2147481882"/>
        </pc:sldMkLst>
      </pc:sldChg>
      <pc:sldChg chg="add del">
        <pc:chgData name="Michael Jacobs" userId="4ef9168e-3896-42b0-9dbd-99a1732ea679" providerId="ADAL" clId="{10A88A60-5393-4BF0-BCA8-C74E5183306D}" dt="2024-11-05T15:17:46.291" v="272"/>
        <pc:sldMkLst>
          <pc:docMk/>
          <pc:sldMk cId="686290082" sldId="2147481883"/>
        </pc:sldMkLst>
      </pc:sldChg>
      <pc:sldChg chg="delSp add del mod">
        <pc:chgData name="Michael Jacobs" userId="4ef9168e-3896-42b0-9dbd-99a1732ea679" providerId="ADAL" clId="{10A88A60-5393-4BF0-BCA8-C74E5183306D}" dt="2024-11-20T14:02:35.829" v="1047" actId="47"/>
        <pc:sldMkLst>
          <pc:docMk/>
          <pc:sldMk cId="1017512130" sldId="2147481883"/>
        </pc:sldMkLst>
        <pc:spChg chg="del">
          <ac:chgData name="Michael Jacobs" userId="4ef9168e-3896-42b0-9dbd-99a1732ea679" providerId="ADAL" clId="{10A88A60-5393-4BF0-BCA8-C74E5183306D}" dt="2024-11-19T12:31:09.777" v="699" actId="478"/>
          <ac:spMkLst>
            <pc:docMk/>
            <pc:sldMk cId="1017512130" sldId="2147481883"/>
            <ac:spMk id="22" creationId="{473CA279-FE70-10C7-D0F4-D936F0B68F6D}"/>
          </ac:spMkLst>
        </pc:spChg>
        <pc:spChg chg="del">
          <ac:chgData name="Michael Jacobs" userId="4ef9168e-3896-42b0-9dbd-99a1732ea679" providerId="ADAL" clId="{10A88A60-5393-4BF0-BCA8-C74E5183306D}" dt="2024-11-19T12:31:01.349" v="697" actId="478"/>
          <ac:spMkLst>
            <pc:docMk/>
            <pc:sldMk cId="1017512130" sldId="2147481883"/>
            <ac:spMk id="24" creationId="{8C63F452-14AA-2647-35F6-E728EAC8D06F}"/>
          </ac:spMkLst>
        </pc:spChg>
        <pc:spChg chg="del">
          <ac:chgData name="Michael Jacobs" userId="4ef9168e-3896-42b0-9dbd-99a1732ea679" providerId="ADAL" clId="{10A88A60-5393-4BF0-BCA8-C74E5183306D}" dt="2024-11-19T12:31:04.680" v="698" actId="478"/>
          <ac:spMkLst>
            <pc:docMk/>
            <pc:sldMk cId="1017512130" sldId="2147481883"/>
            <ac:spMk id="26" creationId="{9BED6A0A-AB2A-A472-2F87-DBC184E1ECF8}"/>
          </ac:spMkLst>
        </pc:spChg>
      </pc:sldChg>
      <pc:sldChg chg="addSp delSp modSp new del mod modNotesTx">
        <pc:chgData name="Michael Jacobs" userId="4ef9168e-3896-42b0-9dbd-99a1732ea679" providerId="ADAL" clId="{10A88A60-5393-4BF0-BCA8-C74E5183306D}" dt="2024-11-20T14:01:39.326" v="1046" actId="47"/>
        <pc:sldMkLst>
          <pc:docMk/>
          <pc:sldMk cId="2260740540" sldId="2147481884"/>
        </pc:sldMkLst>
        <pc:spChg chg="del">
          <ac:chgData name="Michael Jacobs" userId="4ef9168e-3896-42b0-9dbd-99a1732ea679" providerId="ADAL" clId="{10A88A60-5393-4BF0-BCA8-C74E5183306D}" dt="2024-11-20T12:35:08.989" v="957" actId="478"/>
          <ac:spMkLst>
            <pc:docMk/>
            <pc:sldMk cId="2260740540" sldId="2147481884"/>
            <ac:spMk id="2" creationId="{A542C811-6879-9D9E-CBD2-2140D5E69B6D}"/>
          </ac:spMkLst>
        </pc:spChg>
        <pc:spChg chg="del mod">
          <ac:chgData name="Michael Jacobs" userId="4ef9168e-3896-42b0-9dbd-99a1732ea679" providerId="ADAL" clId="{10A88A60-5393-4BF0-BCA8-C74E5183306D}" dt="2024-11-20T12:34:33.390" v="950" actId="478"/>
          <ac:spMkLst>
            <pc:docMk/>
            <pc:sldMk cId="2260740540" sldId="2147481884"/>
            <ac:spMk id="3" creationId="{CD13DCA9-FC16-E6A2-5A63-6E988C574F9A}"/>
          </ac:spMkLst>
        </pc:spChg>
        <pc:spChg chg="del mod">
          <ac:chgData name="Michael Jacobs" userId="4ef9168e-3896-42b0-9dbd-99a1732ea679" providerId="ADAL" clId="{10A88A60-5393-4BF0-BCA8-C74E5183306D}" dt="2024-11-20T12:35:01.454" v="955" actId="478"/>
          <ac:spMkLst>
            <pc:docMk/>
            <pc:sldMk cId="2260740540" sldId="2147481884"/>
            <ac:spMk id="4" creationId="{E3946962-CE11-CD54-711F-AD8E386F8666}"/>
          </ac:spMkLst>
        </pc:spChg>
        <pc:spChg chg="del">
          <ac:chgData name="Michael Jacobs" userId="4ef9168e-3896-42b0-9dbd-99a1732ea679" providerId="ADAL" clId="{10A88A60-5393-4BF0-BCA8-C74E5183306D}" dt="2024-11-20T07:10:04.208" v="808" actId="478"/>
          <ac:spMkLst>
            <pc:docMk/>
            <pc:sldMk cId="2260740540" sldId="2147481884"/>
            <ac:spMk id="5" creationId="{AD28F32E-1557-3ABF-93A2-6BB69E9B7D55}"/>
          </ac:spMkLst>
        </pc:spChg>
        <pc:spChg chg="del">
          <ac:chgData name="Michael Jacobs" userId="4ef9168e-3896-42b0-9dbd-99a1732ea679" providerId="ADAL" clId="{10A88A60-5393-4BF0-BCA8-C74E5183306D}" dt="2024-11-20T07:10:08.311" v="809" actId="478"/>
          <ac:spMkLst>
            <pc:docMk/>
            <pc:sldMk cId="2260740540" sldId="2147481884"/>
            <ac:spMk id="6" creationId="{437738E2-F0FC-5A17-387F-B62AE438A074}"/>
          </ac:spMkLst>
        </pc:spChg>
        <pc:spChg chg="add del mod">
          <ac:chgData name="Michael Jacobs" userId="4ef9168e-3896-42b0-9dbd-99a1732ea679" providerId="ADAL" clId="{10A88A60-5393-4BF0-BCA8-C74E5183306D}" dt="2024-11-20T12:34:40.054" v="953" actId="478"/>
          <ac:spMkLst>
            <pc:docMk/>
            <pc:sldMk cId="2260740540" sldId="2147481884"/>
            <ac:spMk id="8" creationId="{11ADAD0B-0E4C-94BE-8277-C0F11BBDF09F}"/>
          </ac:spMkLst>
        </pc:spChg>
        <pc:spChg chg="add del">
          <ac:chgData name="Michael Jacobs" userId="4ef9168e-3896-42b0-9dbd-99a1732ea679" providerId="ADAL" clId="{10A88A60-5393-4BF0-BCA8-C74E5183306D}" dt="2024-11-20T12:34:36.897" v="952" actId="22"/>
          <ac:spMkLst>
            <pc:docMk/>
            <pc:sldMk cId="2260740540" sldId="2147481884"/>
            <ac:spMk id="10" creationId="{B93579F5-1F43-4893-8BE6-A7412FEC92D4}"/>
          </ac:spMkLst>
        </pc:spChg>
        <pc:spChg chg="add del mod">
          <ac:chgData name="Michael Jacobs" userId="4ef9168e-3896-42b0-9dbd-99a1732ea679" providerId="ADAL" clId="{10A88A60-5393-4BF0-BCA8-C74E5183306D}" dt="2024-11-20T12:35:04.571" v="956" actId="478"/>
          <ac:spMkLst>
            <pc:docMk/>
            <pc:sldMk cId="2260740540" sldId="2147481884"/>
            <ac:spMk id="13" creationId="{4ADBFACA-4635-B078-6B18-5093D3A973FD}"/>
          </ac:spMkLst>
        </pc:spChg>
        <pc:picChg chg="add mod">
          <ac:chgData name="Michael Jacobs" userId="4ef9168e-3896-42b0-9dbd-99a1732ea679" providerId="ADAL" clId="{10A88A60-5393-4BF0-BCA8-C74E5183306D}" dt="2024-11-20T12:35:11.884" v="958" actId="26606"/>
          <ac:picMkLst>
            <pc:docMk/>
            <pc:sldMk cId="2260740540" sldId="2147481884"/>
            <ac:picMk id="11" creationId="{B8C4FE72-9415-3127-60DE-38C00E9DA95F}"/>
          </ac:picMkLst>
        </pc:picChg>
      </pc:sldChg>
      <pc:sldChg chg="addSp delSp modSp new mod modClrScheme chgLayout modNotesTx">
        <pc:chgData name="Michael Jacobs" userId="4ef9168e-3896-42b0-9dbd-99a1732ea679" providerId="ADAL" clId="{10A88A60-5393-4BF0-BCA8-C74E5183306D}" dt="2024-11-19T12:30:55.246" v="696" actId="478"/>
        <pc:sldMkLst>
          <pc:docMk/>
          <pc:sldMk cId="2620777839" sldId="2147481885"/>
        </pc:sldMkLst>
        <pc:spChg chg="del mod">
          <ac:chgData name="Michael Jacobs" userId="4ef9168e-3896-42b0-9dbd-99a1732ea679" providerId="ADAL" clId="{10A88A60-5393-4BF0-BCA8-C74E5183306D}" dt="2024-11-19T12:30:55.246" v="696" actId="478"/>
          <ac:spMkLst>
            <pc:docMk/>
            <pc:sldMk cId="2620777839" sldId="2147481885"/>
            <ac:spMk id="2" creationId="{ED7C637B-0692-FD84-67E6-89C85576A7FD}"/>
          </ac:spMkLst>
        </pc:spChg>
        <pc:spChg chg="del mod">
          <ac:chgData name="Michael Jacobs" userId="4ef9168e-3896-42b0-9dbd-99a1732ea679" providerId="ADAL" clId="{10A88A60-5393-4BF0-BCA8-C74E5183306D}" dt="2024-11-19T12:30:47.346" v="694" actId="478"/>
          <ac:spMkLst>
            <pc:docMk/>
            <pc:sldMk cId="2620777839" sldId="2147481885"/>
            <ac:spMk id="3" creationId="{B2AD9C80-0BDE-AAA1-C14B-713F54CFD94D}"/>
          </ac:spMkLst>
        </pc:spChg>
        <pc:spChg chg="del mod">
          <ac:chgData name="Michael Jacobs" userId="4ef9168e-3896-42b0-9dbd-99a1732ea679" providerId="ADAL" clId="{10A88A60-5393-4BF0-BCA8-C74E5183306D}" dt="2024-11-19T12:30:52.232" v="695" actId="478"/>
          <ac:spMkLst>
            <pc:docMk/>
            <pc:sldMk cId="2620777839" sldId="2147481885"/>
            <ac:spMk id="4" creationId="{584FBE28-8522-DFC9-9E98-1B068252351D}"/>
          </ac:spMkLst>
        </pc:spChg>
        <pc:spChg chg="del">
          <ac:chgData name="Michael Jacobs" userId="4ef9168e-3896-42b0-9dbd-99a1732ea679" providerId="ADAL" clId="{10A88A60-5393-4BF0-BCA8-C74E5183306D}" dt="2024-11-19T08:14:38.810" v="284" actId="26606"/>
          <ac:spMkLst>
            <pc:docMk/>
            <pc:sldMk cId="2620777839" sldId="2147481885"/>
            <ac:spMk id="5" creationId="{CA152CD8-48D4-4BA3-548F-C93E2401B4E2}"/>
          </ac:spMkLst>
        </pc:spChg>
        <pc:spChg chg="del">
          <ac:chgData name="Michael Jacobs" userId="4ef9168e-3896-42b0-9dbd-99a1732ea679" providerId="ADAL" clId="{10A88A60-5393-4BF0-BCA8-C74E5183306D}" dt="2024-11-19T08:14:38.810" v="284" actId="26606"/>
          <ac:spMkLst>
            <pc:docMk/>
            <pc:sldMk cId="2620777839" sldId="2147481885"/>
            <ac:spMk id="6" creationId="{74B91FF8-B772-38ED-DE9A-65B068767CD4}"/>
          </ac:spMkLst>
        </pc:spChg>
        <pc:spChg chg="add del mod">
          <ac:chgData name="Michael Jacobs" userId="4ef9168e-3896-42b0-9dbd-99a1732ea679" providerId="ADAL" clId="{10A88A60-5393-4BF0-BCA8-C74E5183306D}" dt="2024-11-19T08:14:51.096" v="295" actId="478"/>
          <ac:spMkLst>
            <pc:docMk/>
            <pc:sldMk cId="2620777839" sldId="2147481885"/>
            <ac:spMk id="12" creationId="{ECA29ABE-E471-FFE1-74D2-1C8F554D309C}"/>
          </ac:spMkLst>
        </pc:spChg>
        <pc:spChg chg="add mod">
          <ac:chgData name="Michael Jacobs" userId="4ef9168e-3896-42b0-9dbd-99a1732ea679" providerId="ADAL" clId="{10A88A60-5393-4BF0-BCA8-C74E5183306D}" dt="2024-11-19T10:48:38.315" v="409" actId="1076"/>
          <ac:spMkLst>
            <pc:docMk/>
            <pc:sldMk cId="2620777839" sldId="2147481885"/>
            <ac:spMk id="14" creationId="{27230954-4892-D301-2F52-D2D0482571D0}"/>
          </ac:spMkLst>
        </pc:spChg>
        <pc:spChg chg="add del mod">
          <ac:chgData name="Michael Jacobs" userId="4ef9168e-3896-42b0-9dbd-99a1732ea679" providerId="ADAL" clId="{10A88A60-5393-4BF0-BCA8-C74E5183306D}" dt="2024-11-19T10:48:17.165" v="403" actId="26606"/>
          <ac:spMkLst>
            <pc:docMk/>
            <pc:sldMk cId="2620777839" sldId="2147481885"/>
            <ac:spMk id="19" creationId="{AA60FF5A-3CAE-B732-8C89-D3166B9E0FF1}"/>
          </ac:spMkLst>
        </pc:spChg>
        <pc:picChg chg="add mod">
          <ac:chgData name="Michael Jacobs" userId="4ef9168e-3896-42b0-9dbd-99a1732ea679" providerId="ADAL" clId="{10A88A60-5393-4BF0-BCA8-C74E5183306D}" dt="2024-11-19T10:48:34.495" v="408" actId="1076"/>
          <ac:picMkLst>
            <pc:docMk/>
            <pc:sldMk cId="2620777839" sldId="2147481885"/>
            <ac:picMk id="7" creationId="{0031F7F2-3090-C872-3EA5-9EFDCC365BE9}"/>
          </ac:picMkLst>
        </pc:picChg>
        <pc:picChg chg="add mod ord">
          <ac:chgData name="Michael Jacobs" userId="4ef9168e-3896-42b0-9dbd-99a1732ea679" providerId="ADAL" clId="{10A88A60-5393-4BF0-BCA8-C74E5183306D}" dt="2024-11-19T10:48:29.244" v="407" actId="1076"/>
          <ac:picMkLst>
            <pc:docMk/>
            <pc:sldMk cId="2620777839" sldId="2147481885"/>
            <ac:picMk id="9" creationId="{9CFE0519-AB1A-30B4-81B8-3584BDA30F3D}"/>
          </ac:picMkLst>
        </pc:picChg>
      </pc:sldChg>
      <pc:sldChg chg="addSp delSp modSp new mod modClrScheme chgLayout">
        <pc:chgData name="Michael Jacobs" userId="4ef9168e-3896-42b0-9dbd-99a1732ea679" providerId="ADAL" clId="{10A88A60-5393-4BF0-BCA8-C74E5183306D}" dt="2024-11-22T19:17:37.507" v="1709" actId="20577"/>
        <pc:sldMkLst>
          <pc:docMk/>
          <pc:sldMk cId="517163682" sldId="2147481886"/>
        </pc:sldMkLst>
        <pc:spChg chg="del">
          <ac:chgData name="Michael Jacobs" userId="4ef9168e-3896-42b0-9dbd-99a1732ea679" providerId="ADAL" clId="{10A88A60-5393-4BF0-BCA8-C74E5183306D}" dt="2024-11-19T08:15:53.348" v="299" actId="478"/>
          <ac:spMkLst>
            <pc:docMk/>
            <pc:sldMk cId="517163682" sldId="2147481886"/>
            <ac:spMk id="2" creationId="{4D17C51F-C167-267F-EB7B-FDF02C49E662}"/>
          </ac:spMkLst>
        </pc:spChg>
        <pc:spChg chg="del">
          <ac:chgData name="Michael Jacobs" userId="4ef9168e-3896-42b0-9dbd-99a1732ea679" providerId="ADAL" clId="{10A88A60-5393-4BF0-BCA8-C74E5183306D}" dt="2024-11-19T08:15:46.905" v="297" actId="478"/>
          <ac:spMkLst>
            <pc:docMk/>
            <pc:sldMk cId="517163682" sldId="2147481886"/>
            <ac:spMk id="3" creationId="{F6D7F888-F30C-7BA6-67D7-E18433F6B054}"/>
          </ac:spMkLst>
        </pc:spChg>
        <pc:spChg chg="del">
          <ac:chgData name="Michael Jacobs" userId="4ef9168e-3896-42b0-9dbd-99a1732ea679" providerId="ADAL" clId="{10A88A60-5393-4BF0-BCA8-C74E5183306D}" dt="2024-11-19T08:15:50.634" v="298" actId="478"/>
          <ac:spMkLst>
            <pc:docMk/>
            <pc:sldMk cId="517163682" sldId="2147481886"/>
            <ac:spMk id="4" creationId="{B22CBDD0-4722-699F-77A0-041604C965DC}"/>
          </ac:spMkLst>
        </pc:spChg>
        <pc:spChg chg="del">
          <ac:chgData name="Michael Jacobs" userId="4ef9168e-3896-42b0-9dbd-99a1732ea679" providerId="ADAL" clId="{10A88A60-5393-4BF0-BCA8-C74E5183306D}" dt="2024-11-19T08:18:10.115" v="306" actId="26606"/>
          <ac:spMkLst>
            <pc:docMk/>
            <pc:sldMk cId="517163682" sldId="2147481886"/>
            <ac:spMk id="5" creationId="{83EEDC34-6322-078B-8218-3CC31E9F8B80}"/>
          </ac:spMkLst>
        </pc:spChg>
        <pc:spChg chg="del">
          <ac:chgData name="Michael Jacobs" userId="4ef9168e-3896-42b0-9dbd-99a1732ea679" providerId="ADAL" clId="{10A88A60-5393-4BF0-BCA8-C74E5183306D}" dt="2024-11-19T08:18:10.115" v="306" actId="26606"/>
          <ac:spMkLst>
            <pc:docMk/>
            <pc:sldMk cId="517163682" sldId="2147481886"/>
            <ac:spMk id="6" creationId="{FEACF627-8E06-63D6-D5ED-A6B82A276D27}"/>
          </ac:spMkLst>
        </pc:spChg>
        <pc:spChg chg="add mod">
          <ac:chgData name="Michael Jacobs" userId="4ef9168e-3896-42b0-9dbd-99a1732ea679" providerId="ADAL" clId="{10A88A60-5393-4BF0-BCA8-C74E5183306D}" dt="2024-11-19T11:55:57.179" v="568" actId="1076"/>
          <ac:spMkLst>
            <pc:docMk/>
            <pc:sldMk cId="517163682" sldId="2147481886"/>
            <ac:spMk id="10" creationId="{84C73AA1-485B-E17E-0234-F435EE373AD0}"/>
          </ac:spMkLst>
        </pc:spChg>
        <pc:spChg chg="add mod">
          <ac:chgData name="Michael Jacobs" userId="4ef9168e-3896-42b0-9dbd-99a1732ea679" providerId="ADAL" clId="{10A88A60-5393-4BF0-BCA8-C74E5183306D}" dt="2024-11-19T11:55:54.067" v="567" actId="1076"/>
          <ac:spMkLst>
            <pc:docMk/>
            <pc:sldMk cId="517163682" sldId="2147481886"/>
            <ac:spMk id="11" creationId="{2DA888A3-CE0B-BF56-E268-5C5C369AE4FA}"/>
          </ac:spMkLst>
        </pc:spChg>
        <pc:spChg chg="add mod">
          <ac:chgData name="Michael Jacobs" userId="4ef9168e-3896-42b0-9dbd-99a1732ea679" providerId="ADAL" clId="{10A88A60-5393-4BF0-BCA8-C74E5183306D}" dt="2024-11-22T19:17:37.507" v="1709" actId="20577"/>
          <ac:spMkLst>
            <pc:docMk/>
            <pc:sldMk cId="517163682" sldId="2147481886"/>
            <ac:spMk id="14" creationId="{B7D13017-51CB-8A1D-60D4-9A149547A802}"/>
          </ac:spMkLst>
        </pc:spChg>
        <pc:spChg chg="add del mod">
          <ac:chgData name="Michael Jacobs" userId="4ef9168e-3896-42b0-9dbd-99a1732ea679" providerId="ADAL" clId="{10A88A60-5393-4BF0-BCA8-C74E5183306D}" dt="2024-11-19T08:19:08.303" v="316" actId="478"/>
          <ac:spMkLst>
            <pc:docMk/>
            <pc:sldMk cId="517163682" sldId="2147481886"/>
            <ac:spMk id="16" creationId="{E6AF14A0-F6E9-8D62-324D-FDFEAD3CBD14}"/>
          </ac:spMkLst>
        </pc:spChg>
        <pc:spChg chg="add del mod">
          <ac:chgData name="Michael Jacobs" userId="4ef9168e-3896-42b0-9dbd-99a1732ea679" providerId="ADAL" clId="{10A88A60-5393-4BF0-BCA8-C74E5183306D}" dt="2024-11-19T08:18:59.989" v="314" actId="478"/>
          <ac:spMkLst>
            <pc:docMk/>
            <pc:sldMk cId="517163682" sldId="2147481886"/>
            <ac:spMk id="18" creationId="{69BA382D-40AC-8395-EDFE-844CBB5EE35D}"/>
          </ac:spMkLst>
        </pc:spChg>
        <pc:spChg chg="add del mod">
          <ac:chgData name="Michael Jacobs" userId="4ef9168e-3896-42b0-9dbd-99a1732ea679" providerId="ADAL" clId="{10A88A60-5393-4BF0-BCA8-C74E5183306D}" dt="2024-11-19T08:19:04.175" v="315" actId="478"/>
          <ac:spMkLst>
            <pc:docMk/>
            <pc:sldMk cId="517163682" sldId="2147481886"/>
            <ac:spMk id="20" creationId="{65DB5CE0-8C83-55E4-9C36-E1942087304A}"/>
          </ac:spMkLst>
        </pc:spChg>
        <pc:spChg chg="add del mod">
          <ac:chgData name="Michael Jacobs" userId="4ef9168e-3896-42b0-9dbd-99a1732ea679" providerId="ADAL" clId="{10A88A60-5393-4BF0-BCA8-C74E5183306D}" dt="2024-11-19T08:18:17.719" v="308" actId="478"/>
          <ac:spMkLst>
            <pc:docMk/>
            <pc:sldMk cId="517163682" sldId="2147481886"/>
            <ac:spMk id="22" creationId="{F0CE3B1D-5257-486E-61C1-66DF8BDB5963}"/>
          </ac:spMkLst>
        </pc:spChg>
        <pc:spChg chg="add del mod">
          <ac:chgData name="Michael Jacobs" userId="4ef9168e-3896-42b0-9dbd-99a1732ea679" providerId="ADAL" clId="{10A88A60-5393-4BF0-BCA8-C74E5183306D}" dt="2024-11-19T08:18:15.014" v="307" actId="478"/>
          <ac:spMkLst>
            <pc:docMk/>
            <pc:sldMk cId="517163682" sldId="2147481886"/>
            <ac:spMk id="24" creationId="{665638EB-5EA7-73AE-A875-FFC397F26FE7}"/>
          </ac:spMkLst>
        </pc:spChg>
        <pc:picChg chg="add mod ord">
          <ac:chgData name="Michael Jacobs" userId="4ef9168e-3896-42b0-9dbd-99a1732ea679" providerId="ADAL" clId="{10A88A60-5393-4BF0-BCA8-C74E5183306D}" dt="2024-11-19T15:36:55.621" v="785" actId="1076"/>
          <ac:picMkLst>
            <pc:docMk/>
            <pc:sldMk cId="517163682" sldId="2147481886"/>
            <ac:picMk id="7" creationId="{19370CAA-CD8A-0669-A2A4-B8D9E230CE1A}"/>
          </ac:picMkLst>
        </pc:picChg>
        <pc:picChg chg="add mod">
          <ac:chgData name="Michael Jacobs" userId="4ef9168e-3896-42b0-9dbd-99a1732ea679" providerId="ADAL" clId="{10A88A60-5393-4BF0-BCA8-C74E5183306D}" dt="2024-11-19T15:36:58.453" v="786" actId="1076"/>
          <ac:picMkLst>
            <pc:docMk/>
            <pc:sldMk cId="517163682" sldId="2147481886"/>
            <ac:picMk id="9" creationId="{8F5A01E0-EBC3-77F8-7522-A416E940BEDA}"/>
          </ac:picMkLst>
        </pc:picChg>
      </pc:sldChg>
      <pc:sldChg chg="addSp delSp modSp new mod ord modClrScheme chgLayout">
        <pc:chgData name="Michael Jacobs" userId="4ef9168e-3896-42b0-9dbd-99a1732ea679" providerId="ADAL" clId="{10A88A60-5393-4BF0-BCA8-C74E5183306D}" dt="2024-11-19T11:54:44.273" v="558"/>
        <pc:sldMkLst>
          <pc:docMk/>
          <pc:sldMk cId="3093821547" sldId="2147481887"/>
        </pc:sldMkLst>
        <pc:spChg chg="del">
          <ac:chgData name="Michael Jacobs" userId="4ef9168e-3896-42b0-9dbd-99a1732ea679" providerId="ADAL" clId="{10A88A60-5393-4BF0-BCA8-C74E5183306D}" dt="2024-11-19T10:38:33.326" v="398" actId="26606"/>
          <ac:spMkLst>
            <pc:docMk/>
            <pc:sldMk cId="3093821547" sldId="2147481887"/>
            <ac:spMk id="2" creationId="{A07297B9-A21C-FBE6-4186-99FEBACF6D90}"/>
          </ac:spMkLst>
        </pc:spChg>
        <pc:spChg chg="del">
          <ac:chgData name="Michael Jacobs" userId="4ef9168e-3896-42b0-9dbd-99a1732ea679" providerId="ADAL" clId="{10A88A60-5393-4BF0-BCA8-C74E5183306D}" dt="2024-11-19T10:38:33.326" v="398" actId="26606"/>
          <ac:spMkLst>
            <pc:docMk/>
            <pc:sldMk cId="3093821547" sldId="2147481887"/>
            <ac:spMk id="3" creationId="{138F8E03-10D0-84C2-7B1D-B8CB26496E60}"/>
          </ac:spMkLst>
        </pc:spChg>
        <pc:spChg chg="del mod">
          <ac:chgData name="Michael Jacobs" userId="4ef9168e-3896-42b0-9dbd-99a1732ea679" providerId="ADAL" clId="{10A88A60-5393-4BF0-BCA8-C74E5183306D}" dt="2024-11-19T10:38:39.494" v="399" actId="478"/>
          <ac:spMkLst>
            <pc:docMk/>
            <pc:sldMk cId="3093821547" sldId="2147481887"/>
            <ac:spMk id="4" creationId="{2B14E398-30FA-AFB1-ED44-BF7822B45C56}"/>
          </ac:spMkLst>
        </pc:spChg>
        <pc:spChg chg="mod modVis">
          <ac:chgData name="Michael Jacobs" userId="4ef9168e-3896-42b0-9dbd-99a1732ea679" providerId="ADAL" clId="{10A88A60-5393-4BF0-BCA8-C74E5183306D}" dt="2024-11-19T10:38:33.326" v="398" actId="26606"/>
          <ac:spMkLst>
            <pc:docMk/>
            <pc:sldMk cId="3093821547" sldId="2147481887"/>
            <ac:spMk id="5" creationId="{7E618C12-E0C8-FEB0-2847-F07F76FF3E65}"/>
          </ac:spMkLst>
        </pc:spChg>
        <pc:picChg chg="add mod ord">
          <ac:chgData name="Michael Jacobs" userId="4ef9168e-3896-42b0-9dbd-99a1732ea679" providerId="ADAL" clId="{10A88A60-5393-4BF0-BCA8-C74E5183306D}" dt="2024-11-19T10:38:33.326" v="398" actId="26606"/>
          <ac:picMkLst>
            <pc:docMk/>
            <pc:sldMk cId="3093821547" sldId="2147481887"/>
            <ac:picMk id="7" creationId="{8DA0F670-39C1-26D7-4D5E-ED5E4C2A16CC}"/>
          </ac:picMkLst>
        </pc:picChg>
      </pc:sldChg>
      <pc:sldChg chg="addSp delSp modSp new mod ord modClrScheme chgLayout modNotesTx">
        <pc:chgData name="Michael Jacobs" userId="4ef9168e-3896-42b0-9dbd-99a1732ea679" providerId="ADAL" clId="{10A88A60-5393-4BF0-BCA8-C74E5183306D}" dt="2024-11-20T12:35:40.583" v="962" actId="27614"/>
        <pc:sldMkLst>
          <pc:docMk/>
          <pc:sldMk cId="1163581115" sldId="2147481888"/>
        </pc:sldMkLst>
        <pc:spChg chg="del">
          <ac:chgData name="Michael Jacobs" userId="4ef9168e-3896-42b0-9dbd-99a1732ea679" providerId="ADAL" clId="{10A88A60-5393-4BF0-BCA8-C74E5183306D}" dt="2024-11-19T12:30:20.478" v="693" actId="478"/>
          <ac:spMkLst>
            <pc:docMk/>
            <pc:sldMk cId="1163581115" sldId="2147481888"/>
            <ac:spMk id="2" creationId="{036B6D26-B0DC-90EB-522D-708734A0EB11}"/>
          </ac:spMkLst>
        </pc:spChg>
        <pc:spChg chg="del">
          <ac:chgData name="Michael Jacobs" userId="4ef9168e-3896-42b0-9dbd-99a1732ea679" providerId="ADAL" clId="{10A88A60-5393-4BF0-BCA8-C74E5183306D}" dt="2024-11-19T12:30:13.190" v="691" actId="478"/>
          <ac:spMkLst>
            <pc:docMk/>
            <pc:sldMk cId="1163581115" sldId="2147481888"/>
            <ac:spMk id="3" creationId="{BA3C601F-BAD6-37A0-D683-0C18D74B087D}"/>
          </ac:spMkLst>
        </pc:spChg>
        <pc:spChg chg="del">
          <ac:chgData name="Michael Jacobs" userId="4ef9168e-3896-42b0-9dbd-99a1732ea679" providerId="ADAL" clId="{10A88A60-5393-4BF0-BCA8-C74E5183306D}" dt="2024-11-19T12:30:16.912" v="692" actId="478"/>
          <ac:spMkLst>
            <pc:docMk/>
            <pc:sldMk cId="1163581115" sldId="2147481888"/>
            <ac:spMk id="4" creationId="{AA0F3D07-AF83-597B-9A8C-0BD0CADEB0DF}"/>
          </ac:spMkLst>
        </pc:spChg>
        <pc:spChg chg="del">
          <ac:chgData name="Michael Jacobs" userId="4ef9168e-3896-42b0-9dbd-99a1732ea679" providerId="ADAL" clId="{10A88A60-5393-4BF0-BCA8-C74E5183306D}" dt="2024-11-20T12:35:35.390" v="960" actId="478"/>
          <ac:spMkLst>
            <pc:docMk/>
            <pc:sldMk cId="1163581115" sldId="2147481888"/>
            <ac:spMk id="5" creationId="{A9028468-3E0A-EDC5-A218-7786396C747C}"/>
          </ac:spMkLst>
        </pc:spChg>
        <pc:spChg chg="del">
          <ac:chgData name="Michael Jacobs" userId="4ef9168e-3896-42b0-9dbd-99a1732ea679" providerId="ADAL" clId="{10A88A60-5393-4BF0-BCA8-C74E5183306D}" dt="2024-11-20T12:35:32.107" v="959" actId="478"/>
          <ac:spMkLst>
            <pc:docMk/>
            <pc:sldMk cId="1163581115" sldId="2147481888"/>
            <ac:spMk id="6" creationId="{602B5FEF-2B29-C27C-D5D6-7A7F74841466}"/>
          </ac:spMkLst>
        </pc:spChg>
        <pc:picChg chg="add mod">
          <ac:chgData name="Michael Jacobs" userId="4ef9168e-3896-42b0-9dbd-99a1732ea679" providerId="ADAL" clId="{10A88A60-5393-4BF0-BCA8-C74E5183306D}" dt="2024-11-20T12:35:40.583" v="962" actId="27614"/>
          <ac:picMkLst>
            <pc:docMk/>
            <pc:sldMk cId="1163581115" sldId="2147481888"/>
            <ac:picMk id="8" creationId="{90A7ACB5-FDE3-9DF4-A530-F7C7225C25E1}"/>
          </ac:picMkLst>
        </pc:picChg>
      </pc:sldChg>
      <pc:sldChg chg="addSp delSp modSp new mod ord">
        <pc:chgData name="Michael Jacobs" userId="4ef9168e-3896-42b0-9dbd-99a1732ea679" providerId="ADAL" clId="{10A88A60-5393-4BF0-BCA8-C74E5183306D}" dt="2024-11-24T16:17:55.203" v="1765"/>
        <pc:sldMkLst>
          <pc:docMk/>
          <pc:sldMk cId="1056167979" sldId="2147481889"/>
        </pc:sldMkLst>
        <pc:spChg chg="del">
          <ac:chgData name="Michael Jacobs" userId="4ef9168e-3896-42b0-9dbd-99a1732ea679" providerId="ADAL" clId="{10A88A60-5393-4BF0-BCA8-C74E5183306D}" dt="2024-11-20T12:27:43.414" v="824" actId="478"/>
          <ac:spMkLst>
            <pc:docMk/>
            <pc:sldMk cId="1056167979" sldId="2147481889"/>
            <ac:spMk id="2" creationId="{00BA67CB-B3B4-6FD7-92EE-52B08ECC4709}"/>
          </ac:spMkLst>
        </pc:spChg>
        <pc:spChg chg="del">
          <ac:chgData name="Michael Jacobs" userId="4ef9168e-3896-42b0-9dbd-99a1732ea679" providerId="ADAL" clId="{10A88A60-5393-4BF0-BCA8-C74E5183306D}" dt="2024-11-20T12:27:35.434" v="822" actId="478"/>
          <ac:spMkLst>
            <pc:docMk/>
            <pc:sldMk cId="1056167979" sldId="2147481889"/>
            <ac:spMk id="3" creationId="{2CF74A3C-E8A9-01CE-9EE7-A028AAF073E0}"/>
          </ac:spMkLst>
        </pc:spChg>
        <pc:spChg chg="del">
          <ac:chgData name="Michael Jacobs" userId="4ef9168e-3896-42b0-9dbd-99a1732ea679" providerId="ADAL" clId="{10A88A60-5393-4BF0-BCA8-C74E5183306D}" dt="2024-11-20T12:27:39.720" v="823" actId="478"/>
          <ac:spMkLst>
            <pc:docMk/>
            <pc:sldMk cId="1056167979" sldId="2147481889"/>
            <ac:spMk id="4" creationId="{F44EF3D2-0C29-5044-EAEC-8E9AA690FBF9}"/>
          </ac:spMkLst>
        </pc:spChg>
        <pc:spChg chg="del">
          <ac:chgData name="Michael Jacobs" userId="4ef9168e-3896-42b0-9dbd-99a1732ea679" providerId="ADAL" clId="{10A88A60-5393-4BF0-BCA8-C74E5183306D}" dt="2024-11-20T12:32:40.934" v="935" actId="478"/>
          <ac:spMkLst>
            <pc:docMk/>
            <pc:sldMk cId="1056167979" sldId="2147481889"/>
            <ac:spMk id="5" creationId="{9E6918B8-2527-51FC-AD81-FE5BC58B4502}"/>
          </ac:spMkLst>
        </pc:spChg>
        <pc:spChg chg="del">
          <ac:chgData name="Michael Jacobs" userId="4ef9168e-3896-42b0-9dbd-99a1732ea679" providerId="ADAL" clId="{10A88A60-5393-4BF0-BCA8-C74E5183306D}" dt="2024-11-20T12:32:37.766" v="934" actId="478"/>
          <ac:spMkLst>
            <pc:docMk/>
            <pc:sldMk cId="1056167979" sldId="2147481889"/>
            <ac:spMk id="6" creationId="{487A01B2-9E05-AA76-3B7A-123A26423298}"/>
          </ac:spMkLst>
        </pc:spChg>
        <pc:picChg chg="add mod">
          <ac:chgData name="Michael Jacobs" userId="4ef9168e-3896-42b0-9dbd-99a1732ea679" providerId="ADAL" clId="{10A88A60-5393-4BF0-BCA8-C74E5183306D}" dt="2024-11-20T12:32:57.034" v="940" actId="14100"/>
          <ac:picMkLst>
            <pc:docMk/>
            <pc:sldMk cId="1056167979" sldId="2147481889"/>
            <ac:picMk id="8" creationId="{4AAFE8A6-BC71-B2E1-6BEA-83AC509D7CDE}"/>
          </ac:picMkLst>
        </pc:picChg>
      </pc:sldChg>
      <pc:sldChg chg="addSp delSp modSp new mod ord">
        <pc:chgData name="Michael Jacobs" userId="4ef9168e-3896-42b0-9dbd-99a1732ea679" providerId="ADAL" clId="{10A88A60-5393-4BF0-BCA8-C74E5183306D}" dt="2024-11-24T16:18:02.683" v="1767"/>
        <pc:sldMkLst>
          <pc:docMk/>
          <pc:sldMk cId="1560499801" sldId="2147481890"/>
        </pc:sldMkLst>
        <pc:spChg chg="del">
          <ac:chgData name="Michael Jacobs" userId="4ef9168e-3896-42b0-9dbd-99a1732ea679" providerId="ADAL" clId="{10A88A60-5393-4BF0-BCA8-C74E5183306D}" dt="2024-11-20T12:27:56.103" v="827" actId="478"/>
          <ac:spMkLst>
            <pc:docMk/>
            <pc:sldMk cId="1560499801" sldId="2147481890"/>
            <ac:spMk id="2" creationId="{295794F7-A40D-9CC1-AF7F-3D1F24CB51F1}"/>
          </ac:spMkLst>
        </pc:spChg>
        <pc:spChg chg="del">
          <ac:chgData name="Michael Jacobs" userId="4ef9168e-3896-42b0-9dbd-99a1732ea679" providerId="ADAL" clId="{10A88A60-5393-4BF0-BCA8-C74E5183306D}" dt="2024-11-20T12:27:48.795" v="825" actId="478"/>
          <ac:spMkLst>
            <pc:docMk/>
            <pc:sldMk cId="1560499801" sldId="2147481890"/>
            <ac:spMk id="3" creationId="{2FDE4D3C-340F-E9E7-5C73-075027A16D64}"/>
          </ac:spMkLst>
        </pc:spChg>
        <pc:spChg chg="del">
          <ac:chgData name="Michael Jacobs" userId="4ef9168e-3896-42b0-9dbd-99a1732ea679" providerId="ADAL" clId="{10A88A60-5393-4BF0-BCA8-C74E5183306D}" dt="2024-11-20T12:27:52.458" v="826" actId="478"/>
          <ac:spMkLst>
            <pc:docMk/>
            <pc:sldMk cId="1560499801" sldId="2147481890"/>
            <ac:spMk id="4" creationId="{D87651AC-4B21-532C-6386-D5EBD50A0127}"/>
          </ac:spMkLst>
        </pc:spChg>
        <pc:spChg chg="del">
          <ac:chgData name="Michael Jacobs" userId="4ef9168e-3896-42b0-9dbd-99a1732ea679" providerId="ADAL" clId="{10A88A60-5393-4BF0-BCA8-C74E5183306D}" dt="2024-11-20T12:33:06.032" v="942" actId="478"/>
          <ac:spMkLst>
            <pc:docMk/>
            <pc:sldMk cId="1560499801" sldId="2147481890"/>
            <ac:spMk id="5" creationId="{AF2A1C56-D6C3-B565-41F0-A62ACDCFBFC0}"/>
          </ac:spMkLst>
        </pc:spChg>
        <pc:spChg chg="del">
          <ac:chgData name="Michael Jacobs" userId="4ef9168e-3896-42b0-9dbd-99a1732ea679" providerId="ADAL" clId="{10A88A60-5393-4BF0-BCA8-C74E5183306D}" dt="2024-11-20T12:33:02.943" v="941" actId="478"/>
          <ac:spMkLst>
            <pc:docMk/>
            <pc:sldMk cId="1560499801" sldId="2147481890"/>
            <ac:spMk id="6" creationId="{E5CB3488-79D4-B72D-F08C-6F727FDCB374}"/>
          </ac:spMkLst>
        </pc:spChg>
        <pc:picChg chg="add mod">
          <ac:chgData name="Michael Jacobs" userId="4ef9168e-3896-42b0-9dbd-99a1732ea679" providerId="ADAL" clId="{10A88A60-5393-4BF0-BCA8-C74E5183306D}" dt="2024-11-20T12:33:18.432" v="947" actId="14100"/>
          <ac:picMkLst>
            <pc:docMk/>
            <pc:sldMk cId="1560499801" sldId="2147481890"/>
            <ac:picMk id="8" creationId="{4E7E7B13-8148-15B7-498C-9E2A8DED08EA}"/>
          </ac:picMkLst>
        </pc:picChg>
      </pc:sldChg>
      <pc:sldChg chg="addSp delSp modSp new mod modClrScheme chgLayout modNotesTx">
        <pc:chgData name="Michael Jacobs" userId="4ef9168e-3896-42b0-9dbd-99a1732ea679" providerId="ADAL" clId="{10A88A60-5393-4BF0-BCA8-C74E5183306D}" dt="2024-11-21T09:04:28.652" v="1524" actId="478"/>
        <pc:sldMkLst>
          <pc:docMk/>
          <pc:sldMk cId="3088339124" sldId="2147481891"/>
        </pc:sldMkLst>
        <pc:spChg chg="del">
          <ac:chgData name="Michael Jacobs" userId="4ef9168e-3896-42b0-9dbd-99a1732ea679" providerId="ADAL" clId="{10A88A60-5393-4BF0-BCA8-C74E5183306D}" dt="2024-11-19T11:40:27.458" v="420" actId="26606"/>
          <ac:spMkLst>
            <pc:docMk/>
            <pc:sldMk cId="3088339124" sldId="2147481891"/>
            <ac:spMk id="2" creationId="{E208173A-C790-23B5-4388-71575B66B3DF}"/>
          </ac:spMkLst>
        </pc:spChg>
        <pc:spChg chg="del">
          <ac:chgData name="Michael Jacobs" userId="4ef9168e-3896-42b0-9dbd-99a1732ea679" providerId="ADAL" clId="{10A88A60-5393-4BF0-BCA8-C74E5183306D}" dt="2024-11-19T11:40:27.458" v="420" actId="26606"/>
          <ac:spMkLst>
            <pc:docMk/>
            <pc:sldMk cId="3088339124" sldId="2147481891"/>
            <ac:spMk id="3" creationId="{3C76E5E0-B6FD-2610-8DFF-7549E459DAAA}"/>
          </ac:spMkLst>
        </pc:spChg>
        <pc:spChg chg="del mod">
          <ac:chgData name="Michael Jacobs" userId="4ef9168e-3896-42b0-9dbd-99a1732ea679" providerId="ADAL" clId="{10A88A60-5393-4BF0-BCA8-C74E5183306D}" dt="2024-11-21T09:04:28.652" v="1524" actId="478"/>
          <ac:spMkLst>
            <pc:docMk/>
            <pc:sldMk cId="3088339124" sldId="2147481891"/>
            <ac:spMk id="4" creationId="{AF965E84-152F-83AF-8C7A-ECEE08F5B3BD}"/>
          </ac:spMkLst>
        </pc:spChg>
        <pc:spChg chg="mod modVis">
          <ac:chgData name="Michael Jacobs" userId="4ef9168e-3896-42b0-9dbd-99a1732ea679" providerId="ADAL" clId="{10A88A60-5393-4BF0-BCA8-C74E5183306D}" dt="2024-11-19T11:40:27.458" v="420" actId="26606"/>
          <ac:spMkLst>
            <pc:docMk/>
            <pc:sldMk cId="3088339124" sldId="2147481891"/>
            <ac:spMk id="5" creationId="{E45FE72F-5A73-F0EA-AC79-476ED17672E6}"/>
          </ac:spMkLst>
        </pc:spChg>
        <pc:picChg chg="add mod ord">
          <ac:chgData name="Michael Jacobs" userId="4ef9168e-3896-42b0-9dbd-99a1732ea679" providerId="ADAL" clId="{10A88A60-5393-4BF0-BCA8-C74E5183306D}" dt="2024-11-19T11:40:27.458" v="420" actId="26606"/>
          <ac:picMkLst>
            <pc:docMk/>
            <pc:sldMk cId="3088339124" sldId="2147481891"/>
            <ac:picMk id="7" creationId="{5799D73E-3F83-6D73-E7BA-95C5CECFE9B7}"/>
          </ac:picMkLst>
        </pc:picChg>
      </pc:sldChg>
      <pc:sldChg chg="addSp delSp modSp new mod modClrScheme chgLayout modNotesTx">
        <pc:chgData name="Michael Jacobs" userId="4ef9168e-3896-42b0-9dbd-99a1732ea679" providerId="ADAL" clId="{10A88A60-5393-4BF0-BCA8-C74E5183306D}" dt="2024-11-24T16:16:21.164" v="1733" actId="1440"/>
        <pc:sldMkLst>
          <pc:docMk/>
          <pc:sldMk cId="160849400" sldId="2147481892"/>
        </pc:sldMkLst>
        <pc:spChg chg="add del">
          <ac:chgData name="Michael Jacobs" userId="4ef9168e-3896-42b0-9dbd-99a1732ea679" providerId="ADAL" clId="{10A88A60-5393-4BF0-BCA8-C74E5183306D}" dt="2024-11-19T11:41:20.645" v="427" actId="26606"/>
          <ac:spMkLst>
            <pc:docMk/>
            <pc:sldMk cId="160849400" sldId="2147481892"/>
            <ac:spMk id="2" creationId="{3585F2ED-D01D-3DA4-8881-AEC7F7039C39}"/>
          </ac:spMkLst>
        </pc:spChg>
        <pc:spChg chg="add mod">
          <ac:chgData name="Michael Jacobs" userId="4ef9168e-3896-42b0-9dbd-99a1732ea679" providerId="ADAL" clId="{10A88A60-5393-4BF0-BCA8-C74E5183306D}" dt="2024-11-24T16:15:41.249" v="1730" actId="403"/>
          <ac:spMkLst>
            <pc:docMk/>
            <pc:sldMk cId="160849400" sldId="2147481892"/>
            <ac:spMk id="2" creationId="{B99FD421-E895-073C-B490-FEF1C9003168}"/>
          </ac:spMkLst>
        </pc:spChg>
        <pc:spChg chg="add del">
          <ac:chgData name="Michael Jacobs" userId="4ef9168e-3896-42b0-9dbd-99a1732ea679" providerId="ADAL" clId="{10A88A60-5393-4BF0-BCA8-C74E5183306D}" dt="2024-11-19T11:41:20.645" v="427" actId="26606"/>
          <ac:spMkLst>
            <pc:docMk/>
            <pc:sldMk cId="160849400" sldId="2147481892"/>
            <ac:spMk id="3" creationId="{D74D65E9-F79D-84FD-0E84-DC6FA9B1D57E}"/>
          </ac:spMkLst>
        </pc:spChg>
        <pc:spChg chg="del mod">
          <ac:chgData name="Michael Jacobs" userId="4ef9168e-3896-42b0-9dbd-99a1732ea679" providerId="ADAL" clId="{10A88A60-5393-4BF0-BCA8-C74E5183306D}" dt="2024-11-20T14:23:41.441" v="1431" actId="478"/>
          <ac:spMkLst>
            <pc:docMk/>
            <pc:sldMk cId="160849400" sldId="2147481892"/>
            <ac:spMk id="4" creationId="{C7513F98-C1F1-0E45-0463-C26AD239453D}"/>
          </ac:spMkLst>
        </pc:spChg>
        <pc:spChg chg="mod modVis">
          <ac:chgData name="Michael Jacobs" userId="4ef9168e-3896-42b0-9dbd-99a1732ea679" providerId="ADAL" clId="{10A88A60-5393-4BF0-BCA8-C74E5183306D}" dt="2024-11-19T11:41:20.645" v="427" actId="26606"/>
          <ac:spMkLst>
            <pc:docMk/>
            <pc:sldMk cId="160849400" sldId="2147481892"/>
            <ac:spMk id="5" creationId="{E17D0185-9226-1509-808F-3F16BC5EDE64}"/>
          </ac:spMkLst>
        </pc:spChg>
        <pc:spChg chg="add del mod">
          <ac:chgData name="Michael Jacobs" userId="4ef9168e-3896-42b0-9dbd-99a1732ea679" providerId="ADAL" clId="{10A88A60-5393-4BF0-BCA8-C74E5183306D}" dt="2024-11-19T11:41:16.353" v="424" actId="26606"/>
          <ac:spMkLst>
            <pc:docMk/>
            <pc:sldMk cId="160849400" sldId="2147481892"/>
            <ac:spMk id="12" creationId="{5360F250-DA6B-2328-B371-8FD3ECFF2667}"/>
          </ac:spMkLst>
        </pc:spChg>
        <pc:spChg chg="add del mod">
          <ac:chgData name="Michael Jacobs" userId="4ef9168e-3896-42b0-9dbd-99a1732ea679" providerId="ADAL" clId="{10A88A60-5393-4BF0-BCA8-C74E5183306D}" dt="2024-11-19T11:41:16.353" v="424" actId="26606"/>
          <ac:spMkLst>
            <pc:docMk/>
            <pc:sldMk cId="160849400" sldId="2147481892"/>
            <ac:spMk id="14" creationId="{A72E7E7C-25DF-8646-330E-2E25ABC6CF0D}"/>
          </ac:spMkLst>
        </pc:spChg>
        <pc:spChg chg="add del mod">
          <ac:chgData name="Michael Jacobs" userId="4ef9168e-3896-42b0-9dbd-99a1732ea679" providerId="ADAL" clId="{10A88A60-5393-4BF0-BCA8-C74E5183306D}" dt="2024-11-19T11:41:16.353" v="424" actId="26606"/>
          <ac:spMkLst>
            <pc:docMk/>
            <pc:sldMk cId="160849400" sldId="2147481892"/>
            <ac:spMk id="16" creationId="{74790AA1-BD61-4677-2180-406F7B7FEB65}"/>
          </ac:spMkLst>
        </pc:spChg>
        <pc:picChg chg="add mod">
          <ac:chgData name="Michael Jacobs" userId="4ef9168e-3896-42b0-9dbd-99a1732ea679" providerId="ADAL" clId="{10A88A60-5393-4BF0-BCA8-C74E5183306D}" dt="2024-11-24T16:16:21.164" v="1733" actId="1440"/>
          <ac:picMkLst>
            <pc:docMk/>
            <pc:sldMk cId="160849400" sldId="2147481892"/>
            <ac:picMk id="3" creationId="{FDD79F83-C36B-8751-FDD6-CB11C3402E38}"/>
          </ac:picMkLst>
        </pc:picChg>
        <pc:picChg chg="add mod ord">
          <ac:chgData name="Michael Jacobs" userId="4ef9168e-3896-42b0-9dbd-99a1732ea679" providerId="ADAL" clId="{10A88A60-5393-4BF0-BCA8-C74E5183306D}" dt="2024-11-24T16:16:07.923" v="1732" actId="1076"/>
          <ac:picMkLst>
            <pc:docMk/>
            <pc:sldMk cId="160849400" sldId="2147481892"/>
            <ac:picMk id="7" creationId="{A73B1116-ACEF-2B8C-A62D-144183C1D679}"/>
          </ac:picMkLst>
        </pc:picChg>
      </pc:sldChg>
      <pc:sldChg chg="addSp delSp modSp new del mod ord modClrScheme chgLayout">
        <pc:chgData name="Michael Jacobs" userId="4ef9168e-3896-42b0-9dbd-99a1732ea679" providerId="ADAL" clId="{10A88A60-5393-4BF0-BCA8-C74E5183306D}" dt="2024-11-21T09:39:36.358" v="1533" actId="47"/>
        <pc:sldMkLst>
          <pc:docMk/>
          <pc:sldMk cId="3060681393" sldId="2147481893"/>
        </pc:sldMkLst>
        <pc:spChg chg="mod modVis">
          <ac:chgData name="Michael Jacobs" userId="4ef9168e-3896-42b0-9dbd-99a1732ea679" providerId="ADAL" clId="{10A88A60-5393-4BF0-BCA8-C74E5183306D}" dt="2024-11-19T11:51:08.316" v="519" actId="26606"/>
          <ac:spMkLst>
            <pc:docMk/>
            <pc:sldMk cId="3060681393" sldId="2147481893"/>
            <ac:spMk id="2" creationId="{C5CB3B23-5982-ADDF-FD35-F30F55D39C67}"/>
          </ac:spMkLst>
        </pc:spChg>
        <pc:spChg chg="del mod">
          <ac:chgData name="Michael Jacobs" userId="4ef9168e-3896-42b0-9dbd-99a1732ea679" providerId="ADAL" clId="{10A88A60-5393-4BF0-BCA8-C74E5183306D}" dt="2024-11-20T12:28:40.175" v="832" actId="478"/>
          <ac:spMkLst>
            <pc:docMk/>
            <pc:sldMk cId="3060681393" sldId="2147481893"/>
            <ac:spMk id="3" creationId="{4C608E74-606E-56C0-AC0C-B381747171BE}"/>
          </ac:spMkLst>
        </pc:spChg>
        <pc:spChg chg="mod modVis">
          <ac:chgData name="Michael Jacobs" userId="4ef9168e-3896-42b0-9dbd-99a1732ea679" providerId="ADAL" clId="{10A88A60-5393-4BF0-BCA8-C74E5183306D}" dt="2024-11-19T11:51:08.316" v="519" actId="26606"/>
          <ac:spMkLst>
            <pc:docMk/>
            <pc:sldMk cId="3060681393" sldId="2147481893"/>
            <ac:spMk id="4" creationId="{41A2DCD3-D567-7BEA-4756-201DB5ECF996}"/>
          </ac:spMkLst>
        </pc:spChg>
        <pc:spChg chg="del">
          <ac:chgData name="Michael Jacobs" userId="4ef9168e-3896-42b0-9dbd-99a1732ea679" providerId="ADAL" clId="{10A88A60-5393-4BF0-BCA8-C74E5183306D}" dt="2024-11-19T11:51:08.316" v="519" actId="26606"/>
          <ac:spMkLst>
            <pc:docMk/>
            <pc:sldMk cId="3060681393" sldId="2147481893"/>
            <ac:spMk id="5" creationId="{F4DD8111-3705-B29D-289E-A11B495997DF}"/>
          </ac:spMkLst>
        </pc:spChg>
        <pc:spChg chg="del">
          <ac:chgData name="Michael Jacobs" userId="4ef9168e-3896-42b0-9dbd-99a1732ea679" providerId="ADAL" clId="{10A88A60-5393-4BF0-BCA8-C74E5183306D}" dt="2024-11-19T11:51:08.316" v="519" actId="26606"/>
          <ac:spMkLst>
            <pc:docMk/>
            <pc:sldMk cId="3060681393" sldId="2147481893"/>
            <ac:spMk id="6" creationId="{A4A6D458-540D-2F0E-4C03-90CEFF83187F}"/>
          </ac:spMkLst>
        </pc:spChg>
        <pc:picChg chg="add mod ord">
          <ac:chgData name="Michael Jacobs" userId="4ef9168e-3896-42b0-9dbd-99a1732ea679" providerId="ADAL" clId="{10A88A60-5393-4BF0-BCA8-C74E5183306D}" dt="2024-11-20T12:29:40.588" v="840" actId="14100"/>
          <ac:picMkLst>
            <pc:docMk/>
            <pc:sldMk cId="3060681393" sldId="2147481893"/>
            <ac:picMk id="8" creationId="{C697CA5E-ADD6-D77F-A9B6-55A33D74924E}"/>
          </ac:picMkLst>
        </pc:picChg>
      </pc:sldChg>
      <pc:sldChg chg="addSp delSp modSp new mod ord modClrScheme chgLayout">
        <pc:chgData name="Michael Jacobs" userId="4ef9168e-3896-42b0-9dbd-99a1732ea679" providerId="ADAL" clId="{10A88A60-5393-4BF0-BCA8-C74E5183306D}" dt="2024-11-20T14:22:00.544" v="1422" actId="14100"/>
        <pc:sldMkLst>
          <pc:docMk/>
          <pc:sldMk cId="4264881117" sldId="2147481894"/>
        </pc:sldMkLst>
        <pc:spChg chg="add del">
          <ac:chgData name="Michael Jacobs" userId="4ef9168e-3896-42b0-9dbd-99a1732ea679" providerId="ADAL" clId="{10A88A60-5393-4BF0-BCA8-C74E5183306D}" dt="2024-11-19T15:38:49.935" v="791" actId="478"/>
          <ac:spMkLst>
            <pc:docMk/>
            <pc:sldMk cId="4264881117" sldId="2147481894"/>
            <ac:spMk id="2" creationId="{EF6DF7B0-FA6A-1CBD-02B4-BAD4BF8F0144}"/>
          </ac:spMkLst>
        </pc:spChg>
        <pc:spChg chg="del mod">
          <ac:chgData name="Michael Jacobs" userId="4ef9168e-3896-42b0-9dbd-99a1732ea679" providerId="ADAL" clId="{10A88A60-5393-4BF0-BCA8-C74E5183306D}" dt="2024-11-19T15:30:02.292" v="728" actId="478"/>
          <ac:spMkLst>
            <pc:docMk/>
            <pc:sldMk cId="4264881117" sldId="2147481894"/>
            <ac:spMk id="3" creationId="{90968843-0880-AC34-1F98-9174684FACE7}"/>
          </ac:spMkLst>
        </pc:spChg>
        <pc:spChg chg="del mod ord">
          <ac:chgData name="Michael Jacobs" userId="4ef9168e-3896-42b0-9dbd-99a1732ea679" providerId="ADAL" clId="{10A88A60-5393-4BF0-BCA8-C74E5183306D}" dt="2024-11-19T15:38:41.067" v="789" actId="478"/>
          <ac:spMkLst>
            <pc:docMk/>
            <pc:sldMk cId="4264881117" sldId="2147481894"/>
            <ac:spMk id="4" creationId="{E0D4038E-0AF5-28A6-BDC0-04D5590C25D2}"/>
          </ac:spMkLst>
        </pc:spChg>
        <pc:spChg chg="del mod ord">
          <ac:chgData name="Michael Jacobs" userId="4ef9168e-3896-42b0-9dbd-99a1732ea679" providerId="ADAL" clId="{10A88A60-5393-4BF0-BCA8-C74E5183306D}" dt="2024-11-19T15:38:55.123" v="792" actId="478"/>
          <ac:spMkLst>
            <pc:docMk/>
            <pc:sldMk cId="4264881117" sldId="2147481894"/>
            <ac:spMk id="5" creationId="{E1B93E92-4125-606A-AC78-40EEBA97F4D5}"/>
          </ac:spMkLst>
        </pc:spChg>
        <pc:spChg chg="add del mod">
          <ac:chgData name="Michael Jacobs" userId="4ef9168e-3896-42b0-9dbd-99a1732ea679" providerId="ADAL" clId="{10A88A60-5393-4BF0-BCA8-C74E5183306D}" dt="2024-11-19T15:38:45.221" v="790" actId="478"/>
          <ac:spMkLst>
            <pc:docMk/>
            <pc:sldMk cId="4264881117" sldId="2147481894"/>
            <ac:spMk id="7" creationId="{ECE07022-5BF0-AA06-1BA3-A0158E3D6500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18" creationId="{E090F96B-933D-4F0B-4973-9EDCAECE5DB4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20" creationId="{E6550BF9-586C-7B7D-17A6-276CEB50DB39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22" creationId="{E31906DD-EFF4-0F1A-D7F6-3F69537D0624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24" creationId="{C516F20B-35AF-67D9-5347-96BB8741FEBE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26" creationId="{697C0793-97AB-32A6-7AD6-8C3BC3BA22A7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28" creationId="{379ADA02-6BF4-55F0-15CB-953631170BAC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30" creationId="{2443B852-E766-831B-851E-A833A09926EC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32" creationId="{9DD03C2A-2BC6-0799-0362-0FC86136DD78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34" creationId="{A1CA15A9-9D12-9CAC-9373-45E19367B387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36" creationId="{22211A62-0397-81CD-EBB3-AF34A447646E}"/>
          </ac:spMkLst>
        </pc:spChg>
        <pc:spChg chg="add del mod">
          <ac:chgData name="Michael Jacobs" userId="4ef9168e-3896-42b0-9dbd-99a1732ea679" providerId="ADAL" clId="{10A88A60-5393-4BF0-BCA8-C74E5183306D}" dt="2024-11-19T15:30:57.646" v="739" actId="26606"/>
          <ac:spMkLst>
            <pc:docMk/>
            <pc:sldMk cId="4264881117" sldId="2147481894"/>
            <ac:spMk id="38" creationId="{16DD7026-59BB-D570-0168-9E8E940EE787}"/>
          </ac:spMkLst>
        </pc:spChg>
        <pc:picChg chg="add mod ord">
          <ac:chgData name="Michael Jacobs" userId="4ef9168e-3896-42b0-9dbd-99a1732ea679" providerId="ADAL" clId="{10A88A60-5393-4BF0-BCA8-C74E5183306D}" dt="2024-11-20T14:22:00.544" v="1422" actId="14100"/>
          <ac:picMkLst>
            <pc:docMk/>
            <pc:sldMk cId="4264881117" sldId="2147481894"/>
            <ac:picMk id="9" creationId="{68A95828-2263-BFC7-0CD6-9424AE114FB1}"/>
          </ac:picMkLst>
        </pc:picChg>
        <pc:picChg chg="add mod modCrop">
          <ac:chgData name="Michael Jacobs" userId="4ef9168e-3896-42b0-9dbd-99a1732ea679" providerId="ADAL" clId="{10A88A60-5393-4BF0-BCA8-C74E5183306D}" dt="2024-11-20T12:26:46.973" v="821" actId="14100"/>
          <ac:picMkLst>
            <pc:docMk/>
            <pc:sldMk cId="4264881117" sldId="2147481894"/>
            <ac:picMk id="11" creationId="{2CD778FB-03F3-EAB6-5B68-99EC8D45A40F}"/>
          </ac:picMkLst>
        </pc:picChg>
        <pc:picChg chg="add mod modCrop">
          <ac:chgData name="Michael Jacobs" userId="4ef9168e-3896-42b0-9dbd-99a1732ea679" providerId="ADAL" clId="{10A88A60-5393-4BF0-BCA8-C74E5183306D}" dt="2024-11-20T12:26:07.684" v="810" actId="14100"/>
          <ac:picMkLst>
            <pc:docMk/>
            <pc:sldMk cId="4264881117" sldId="2147481894"/>
            <ac:picMk id="13" creationId="{3A5AA9E1-1F4F-8255-2F09-C07BDF7B6BC0}"/>
          </ac:picMkLst>
        </pc:picChg>
      </pc:sldChg>
      <pc:sldChg chg="addSp modSp new del mod ord">
        <pc:chgData name="Michael Jacobs" userId="4ef9168e-3896-42b0-9dbd-99a1732ea679" providerId="ADAL" clId="{10A88A60-5393-4BF0-BCA8-C74E5183306D}" dt="2024-11-21T09:39:36.358" v="1533" actId="47"/>
        <pc:sldMkLst>
          <pc:docMk/>
          <pc:sldMk cId="3373360110" sldId="2147481895"/>
        </pc:sldMkLst>
        <pc:picChg chg="add mod">
          <ac:chgData name="Michael Jacobs" userId="4ef9168e-3896-42b0-9dbd-99a1732ea679" providerId="ADAL" clId="{10A88A60-5393-4BF0-BCA8-C74E5183306D}" dt="2024-11-19T12:07:21.443" v="667" actId="1076"/>
          <ac:picMkLst>
            <pc:docMk/>
            <pc:sldMk cId="3373360110" sldId="2147481895"/>
            <ac:picMk id="7" creationId="{EAA38836-DB14-78F7-FD55-76D0D7A49849}"/>
          </ac:picMkLst>
        </pc:picChg>
        <pc:picChg chg="add mod">
          <ac:chgData name="Michael Jacobs" userId="4ef9168e-3896-42b0-9dbd-99a1732ea679" providerId="ADAL" clId="{10A88A60-5393-4BF0-BCA8-C74E5183306D}" dt="2024-11-19T12:07:20.178" v="666" actId="1076"/>
          <ac:picMkLst>
            <pc:docMk/>
            <pc:sldMk cId="3373360110" sldId="2147481895"/>
            <ac:picMk id="9" creationId="{FD888708-70C5-981D-540A-7A68E636FC03}"/>
          </ac:picMkLst>
        </pc:picChg>
        <pc:picChg chg="add mod">
          <ac:chgData name="Michael Jacobs" userId="4ef9168e-3896-42b0-9dbd-99a1732ea679" providerId="ADAL" clId="{10A88A60-5393-4BF0-BCA8-C74E5183306D}" dt="2024-11-19T12:07:18.813" v="664" actId="1076"/>
          <ac:picMkLst>
            <pc:docMk/>
            <pc:sldMk cId="3373360110" sldId="2147481895"/>
            <ac:picMk id="11" creationId="{852CE734-A48F-E836-5065-9BEDBA0780E4}"/>
          </ac:picMkLst>
        </pc:picChg>
      </pc:sldChg>
      <pc:sldChg chg="addSp delSp modSp new mod ord modClrScheme chgLayout modNotesTx">
        <pc:chgData name="Michael Jacobs" userId="4ef9168e-3896-42b0-9dbd-99a1732ea679" providerId="ADAL" clId="{10A88A60-5393-4BF0-BCA8-C74E5183306D}" dt="2024-11-24T16:17:00.606" v="1763" actId="20577"/>
        <pc:sldMkLst>
          <pc:docMk/>
          <pc:sldMk cId="823672194" sldId="2147481896"/>
        </pc:sldMkLst>
        <pc:spChg chg="del mod">
          <ac:chgData name="Michael Jacobs" userId="4ef9168e-3896-42b0-9dbd-99a1732ea679" providerId="ADAL" clId="{10A88A60-5393-4BF0-BCA8-C74E5183306D}" dt="2024-11-20T12:36:14.491" v="988" actId="478"/>
          <ac:spMkLst>
            <pc:docMk/>
            <pc:sldMk cId="823672194" sldId="2147481896"/>
            <ac:spMk id="2" creationId="{B2434FE5-AF50-423F-2CBB-4CE7BF8AF0F4}"/>
          </ac:spMkLst>
        </pc:spChg>
        <pc:spChg chg="del mod">
          <ac:chgData name="Michael Jacobs" userId="4ef9168e-3896-42b0-9dbd-99a1732ea679" providerId="ADAL" clId="{10A88A60-5393-4BF0-BCA8-C74E5183306D}" dt="2024-11-20T12:36:06.708" v="986" actId="478"/>
          <ac:spMkLst>
            <pc:docMk/>
            <pc:sldMk cId="823672194" sldId="2147481896"/>
            <ac:spMk id="3" creationId="{5902C8CD-6964-0879-8175-336C7CB585E4}"/>
          </ac:spMkLst>
        </pc:spChg>
        <pc:spChg chg="del mod">
          <ac:chgData name="Michael Jacobs" userId="4ef9168e-3896-42b0-9dbd-99a1732ea679" providerId="ADAL" clId="{10A88A60-5393-4BF0-BCA8-C74E5183306D}" dt="2024-11-20T12:36:11.248" v="987" actId="478"/>
          <ac:spMkLst>
            <pc:docMk/>
            <pc:sldMk cId="823672194" sldId="2147481896"/>
            <ac:spMk id="4" creationId="{3706C1CD-0520-A7BC-D017-74C03DE2FBD4}"/>
          </ac:spMkLst>
        </pc:spChg>
        <pc:spChg chg="del">
          <ac:chgData name="Michael Jacobs" userId="4ef9168e-3896-42b0-9dbd-99a1732ea679" providerId="ADAL" clId="{10A88A60-5393-4BF0-BCA8-C74E5183306D}" dt="2024-11-19T12:35:02.115" v="705" actId="26606"/>
          <ac:spMkLst>
            <pc:docMk/>
            <pc:sldMk cId="823672194" sldId="2147481896"/>
            <ac:spMk id="5" creationId="{8ED0EC35-0893-DACC-34C0-8D1BE7116691}"/>
          </ac:spMkLst>
        </pc:spChg>
        <pc:spChg chg="del">
          <ac:chgData name="Michael Jacobs" userId="4ef9168e-3896-42b0-9dbd-99a1732ea679" providerId="ADAL" clId="{10A88A60-5393-4BF0-BCA8-C74E5183306D}" dt="2024-11-19T12:35:02.115" v="705" actId="26606"/>
          <ac:spMkLst>
            <pc:docMk/>
            <pc:sldMk cId="823672194" sldId="2147481896"/>
            <ac:spMk id="6" creationId="{640595A8-3A0F-B19F-92FF-C0C8517037D5}"/>
          </ac:spMkLst>
        </pc:spChg>
        <pc:spChg chg="add mod">
          <ac:chgData name="Michael Jacobs" userId="4ef9168e-3896-42b0-9dbd-99a1732ea679" providerId="ADAL" clId="{10A88A60-5393-4BF0-BCA8-C74E5183306D}" dt="2024-11-24T16:17:00.606" v="1763" actId="20577"/>
          <ac:spMkLst>
            <pc:docMk/>
            <pc:sldMk cId="823672194" sldId="2147481896"/>
            <ac:spMk id="13" creationId="{2FA2516B-075B-DCD6-86C3-6B952A6684C6}"/>
          </ac:spMkLst>
        </pc:spChg>
        <pc:spChg chg="add del mod">
          <ac:chgData name="Michael Jacobs" userId="4ef9168e-3896-42b0-9dbd-99a1732ea679" providerId="ADAL" clId="{10A88A60-5393-4BF0-BCA8-C74E5183306D}" dt="2024-11-20T12:36:03.215" v="985" actId="478"/>
          <ac:spMkLst>
            <pc:docMk/>
            <pc:sldMk cId="823672194" sldId="2147481896"/>
            <ac:spMk id="15" creationId="{D0CC2906-9E9E-C65E-AD62-35831A37639C}"/>
          </ac:spMkLst>
        </pc:spChg>
        <pc:picChg chg="add mod">
          <ac:chgData name="Michael Jacobs" userId="4ef9168e-3896-42b0-9dbd-99a1732ea679" providerId="ADAL" clId="{10A88A60-5393-4BF0-BCA8-C74E5183306D}" dt="2024-11-19T12:35:26.071" v="707" actId="27614"/>
          <ac:picMkLst>
            <pc:docMk/>
            <pc:sldMk cId="823672194" sldId="2147481896"/>
            <ac:picMk id="8" creationId="{A27B1E51-3A6A-82FD-B021-CF79298938C1}"/>
          </ac:picMkLst>
        </pc:picChg>
      </pc:sldChg>
      <pc:sldChg chg="addSp delSp modSp new mod ord modClrScheme chgLayout modNotesTx">
        <pc:chgData name="Michael Jacobs" userId="4ef9168e-3896-42b0-9dbd-99a1732ea679" providerId="ADAL" clId="{10A88A60-5393-4BF0-BCA8-C74E5183306D}" dt="2024-11-22T11:28:42.431" v="1704" actId="478"/>
        <pc:sldMkLst>
          <pc:docMk/>
          <pc:sldMk cId="3349397193" sldId="2147481897"/>
        </pc:sldMkLst>
        <pc:spChg chg="del">
          <ac:chgData name="Michael Jacobs" userId="4ef9168e-3896-42b0-9dbd-99a1732ea679" providerId="ADAL" clId="{10A88A60-5393-4BF0-BCA8-C74E5183306D}" dt="2024-11-20T12:28:10.667" v="830" actId="478"/>
          <ac:spMkLst>
            <pc:docMk/>
            <pc:sldMk cId="3349397193" sldId="2147481897"/>
            <ac:spMk id="2" creationId="{1F45AFC0-37B8-E24D-A40F-0DE7E45E3F1E}"/>
          </ac:spMkLst>
        </pc:spChg>
        <pc:spChg chg="del">
          <ac:chgData name="Michael Jacobs" userId="4ef9168e-3896-42b0-9dbd-99a1732ea679" providerId="ADAL" clId="{10A88A60-5393-4BF0-BCA8-C74E5183306D}" dt="2024-11-20T12:28:03.264" v="828" actId="478"/>
          <ac:spMkLst>
            <pc:docMk/>
            <pc:sldMk cId="3349397193" sldId="2147481897"/>
            <ac:spMk id="3" creationId="{3F7C8CBD-E539-0893-E774-CEC54FC702D5}"/>
          </ac:spMkLst>
        </pc:spChg>
        <pc:spChg chg="add del mod">
          <ac:chgData name="Michael Jacobs" userId="4ef9168e-3896-42b0-9dbd-99a1732ea679" providerId="ADAL" clId="{10A88A60-5393-4BF0-BCA8-C74E5183306D}" dt="2024-11-22T11:28:42.431" v="1704" actId="478"/>
          <ac:spMkLst>
            <pc:docMk/>
            <pc:sldMk cId="3349397193" sldId="2147481897"/>
            <ac:spMk id="3" creationId="{B664C300-5D26-57B4-F2E4-BB38F5769E2D}"/>
          </ac:spMkLst>
        </pc:spChg>
        <pc:spChg chg="del">
          <ac:chgData name="Michael Jacobs" userId="4ef9168e-3896-42b0-9dbd-99a1732ea679" providerId="ADAL" clId="{10A88A60-5393-4BF0-BCA8-C74E5183306D}" dt="2024-11-20T12:28:07.136" v="829" actId="478"/>
          <ac:spMkLst>
            <pc:docMk/>
            <pc:sldMk cId="3349397193" sldId="2147481897"/>
            <ac:spMk id="4" creationId="{F3771F8A-016F-9DCC-98FD-67CDEA1D4620}"/>
          </ac:spMkLst>
        </pc:spChg>
        <pc:spChg chg="del">
          <ac:chgData name="Michael Jacobs" userId="4ef9168e-3896-42b0-9dbd-99a1732ea679" providerId="ADAL" clId="{10A88A60-5393-4BF0-BCA8-C74E5183306D}" dt="2024-11-20T12:37:57.509" v="996" actId="26606"/>
          <ac:spMkLst>
            <pc:docMk/>
            <pc:sldMk cId="3349397193" sldId="2147481897"/>
            <ac:spMk id="5" creationId="{FB8B781E-A85C-9461-85B3-CA88AF79CCC5}"/>
          </ac:spMkLst>
        </pc:spChg>
        <pc:spChg chg="del">
          <ac:chgData name="Michael Jacobs" userId="4ef9168e-3896-42b0-9dbd-99a1732ea679" providerId="ADAL" clId="{10A88A60-5393-4BF0-BCA8-C74E5183306D}" dt="2024-11-20T12:37:57.509" v="996" actId="26606"/>
          <ac:spMkLst>
            <pc:docMk/>
            <pc:sldMk cId="3349397193" sldId="2147481897"/>
            <ac:spMk id="6" creationId="{E738FE63-BB74-CFFF-53D1-8D6C601ED0E1}"/>
          </ac:spMkLst>
        </pc:spChg>
        <pc:spChg chg="add del mod">
          <ac:chgData name="Michael Jacobs" userId="4ef9168e-3896-42b0-9dbd-99a1732ea679" providerId="ADAL" clId="{10A88A60-5393-4BF0-BCA8-C74E5183306D}" dt="2024-11-20T12:39:09.803" v="1008" actId="478"/>
          <ac:spMkLst>
            <pc:docMk/>
            <pc:sldMk cId="3349397193" sldId="2147481897"/>
            <ac:spMk id="2055" creationId="{17EFE1BD-432E-928E-F940-CBDC85706ED9}"/>
          </ac:spMkLst>
        </pc:spChg>
        <pc:spChg chg="add del mod">
          <ac:chgData name="Michael Jacobs" userId="4ef9168e-3896-42b0-9dbd-99a1732ea679" providerId="ADAL" clId="{10A88A60-5393-4BF0-BCA8-C74E5183306D}" dt="2024-11-20T12:39:02.253" v="1006" actId="478"/>
          <ac:spMkLst>
            <pc:docMk/>
            <pc:sldMk cId="3349397193" sldId="2147481897"/>
            <ac:spMk id="2057" creationId="{D758DAA1-64B8-A862-2311-AB96477FB074}"/>
          </ac:spMkLst>
        </pc:spChg>
        <pc:spChg chg="add del mod">
          <ac:chgData name="Michael Jacobs" userId="4ef9168e-3896-42b0-9dbd-99a1732ea679" providerId="ADAL" clId="{10A88A60-5393-4BF0-BCA8-C74E5183306D}" dt="2024-11-20T12:39:06.295" v="1007" actId="478"/>
          <ac:spMkLst>
            <pc:docMk/>
            <pc:sldMk cId="3349397193" sldId="2147481897"/>
            <ac:spMk id="2059" creationId="{05F99046-38E7-9125-A209-556CB924AA52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61" creationId="{36F00FBD-FA1D-154D-1B6D-832B6B1A836C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63" creationId="{8D786A6C-B491-F077-698A-381E338F4FFD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65" creationId="{387ACB90-8646-1E3D-1EA3-226D114334AC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67" creationId="{357E671A-C5FF-A1A2-9DE0-C447A522F8F0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69" creationId="{C427EF74-237D-7C7B-6B7C-0847D78F36C7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71" creationId="{68A47049-19F2-6319-AD7E-EABEAC60498E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73" creationId="{F92FF98A-1F1B-4744-6A53-C9438239859E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75" creationId="{BE6444D9-E38C-5FF5-0191-658644DBABCF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77" creationId="{DC24FA06-1A2A-FA32-D0F4-D930177731F6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79" creationId="{C211283C-BA41-EF0A-464F-366B639F497F}"/>
          </ac:spMkLst>
        </pc:spChg>
        <pc:spChg chg="add del mod">
          <ac:chgData name="Michael Jacobs" userId="4ef9168e-3896-42b0-9dbd-99a1732ea679" providerId="ADAL" clId="{10A88A60-5393-4BF0-BCA8-C74E5183306D}" dt="2024-11-20T12:38:38.094" v="998" actId="26606"/>
          <ac:spMkLst>
            <pc:docMk/>
            <pc:sldMk cId="3349397193" sldId="2147481897"/>
            <ac:spMk id="2081" creationId="{BF8A723D-084F-C1D8-F769-EB7C967F1BB4}"/>
          </ac:spMkLst>
        </pc:spChg>
        <pc:spChg chg="add del">
          <ac:chgData name="Michael Jacobs" userId="4ef9168e-3896-42b0-9dbd-99a1732ea679" providerId="ADAL" clId="{10A88A60-5393-4BF0-BCA8-C74E5183306D}" dt="2024-11-20T14:07:15.735" v="1255" actId="478"/>
          <ac:spMkLst>
            <pc:docMk/>
            <pc:sldMk cId="3349397193" sldId="2147481897"/>
            <ac:spMk id="2086" creationId="{C2C860B4-5EBE-B6B3-381A-68D5380082E5}"/>
          </ac:spMkLst>
        </pc:spChg>
        <pc:spChg chg="add del mod">
          <ac:chgData name="Michael Jacobs" userId="4ef9168e-3896-42b0-9dbd-99a1732ea679" providerId="ADAL" clId="{10A88A60-5393-4BF0-BCA8-C74E5183306D}" dt="2024-11-22T11:28:40.637" v="1703" actId="478"/>
          <ac:spMkLst>
            <pc:docMk/>
            <pc:sldMk cId="3349397193" sldId="2147481897"/>
            <ac:spMk id="2088" creationId="{38A82F85-4815-5834-1CD4-7EB91DFCB070}"/>
          </ac:spMkLst>
        </pc:spChg>
        <pc:spChg chg="add mod">
          <ac:chgData name="Michael Jacobs" userId="4ef9168e-3896-42b0-9dbd-99a1732ea679" providerId="ADAL" clId="{10A88A60-5393-4BF0-BCA8-C74E5183306D}" dt="2024-11-20T14:07:38.769" v="1265" actId="1076"/>
          <ac:spMkLst>
            <pc:docMk/>
            <pc:sldMk cId="3349397193" sldId="2147481897"/>
            <ac:spMk id="2090" creationId="{B45C5A27-899A-1AEF-5198-EF18F0E21CAD}"/>
          </ac:spMkLst>
        </pc:spChg>
        <pc:spChg chg="add del">
          <ac:chgData name="Michael Jacobs" userId="4ef9168e-3896-42b0-9dbd-99a1732ea679" providerId="ADAL" clId="{10A88A60-5393-4BF0-BCA8-C74E5183306D}" dt="2024-11-20T14:08:18.171" v="1297" actId="478"/>
          <ac:spMkLst>
            <pc:docMk/>
            <pc:sldMk cId="3349397193" sldId="2147481897"/>
            <ac:spMk id="2092" creationId="{80B66383-F8CD-134C-1103-EABCBD8CE9F7}"/>
          </ac:spMkLst>
        </pc:spChg>
        <pc:spChg chg="add mod">
          <ac:chgData name="Michael Jacobs" userId="4ef9168e-3896-42b0-9dbd-99a1732ea679" providerId="ADAL" clId="{10A88A60-5393-4BF0-BCA8-C74E5183306D}" dt="2024-11-20T14:07:50.255" v="1280" actId="1076"/>
          <ac:spMkLst>
            <pc:docMk/>
            <pc:sldMk cId="3349397193" sldId="2147481897"/>
            <ac:spMk id="2094" creationId="{5251EDFF-B72C-668D-164E-5E6A6FD83C09}"/>
          </ac:spMkLst>
        </pc:spChg>
        <pc:spChg chg="add del">
          <ac:chgData name="Michael Jacobs" userId="4ef9168e-3896-42b0-9dbd-99a1732ea679" providerId="ADAL" clId="{10A88A60-5393-4BF0-BCA8-C74E5183306D}" dt="2024-11-20T14:08:14.989" v="1296" actId="478"/>
          <ac:spMkLst>
            <pc:docMk/>
            <pc:sldMk cId="3349397193" sldId="2147481897"/>
            <ac:spMk id="2096" creationId="{05373877-634F-9A38-B843-BB7F5C96491B}"/>
          </ac:spMkLst>
        </pc:spChg>
        <pc:spChg chg="add mod">
          <ac:chgData name="Michael Jacobs" userId="4ef9168e-3896-42b0-9dbd-99a1732ea679" providerId="ADAL" clId="{10A88A60-5393-4BF0-BCA8-C74E5183306D}" dt="2024-11-20T14:07:58.058" v="1285" actId="1076"/>
          <ac:spMkLst>
            <pc:docMk/>
            <pc:sldMk cId="3349397193" sldId="2147481897"/>
            <ac:spMk id="2098" creationId="{CD4DC074-9B3C-4E56-82A7-47014061C5BC}"/>
          </ac:spMkLst>
        </pc:spChg>
        <pc:spChg chg="add del">
          <ac:chgData name="Michael Jacobs" userId="4ef9168e-3896-42b0-9dbd-99a1732ea679" providerId="ADAL" clId="{10A88A60-5393-4BF0-BCA8-C74E5183306D}" dt="2024-11-20T14:08:11.804" v="1295" actId="478"/>
          <ac:spMkLst>
            <pc:docMk/>
            <pc:sldMk cId="3349397193" sldId="2147481897"/>
            <ac:spMk id="2100" creationId="{4A1FC7B9-F0C1-BA0C-1D91-72F41BCA15D9}"/>
          </ac:spMkLst>
        </pc:spChg>
        <pc:spChg chg="add mod">
          <ac:chgData name="Michael Jacobs" userId="4ef9168e-3896-42b0-9dbd-99a1732ea679" providerId="ADAL" clId="{10A88A60-5393-4BF0-BCA8-C74E5183306D}" dt="2024-11-20T14:08:05.068" v="1293" actId="1076"/>
          <ac:spMkLst>
            <pc:docMk/>
            <pc:sldMk cId="3349397193" sldId="2147481897"/>
            <ac:spMk id="2102" creationId="{2D83D672-618A-FDE8-1560-237DD5F661B6}"/>
          </ac:spMkLst>
        </pc:spChg>
        <pc:spChg chg="add del">
          <ac:chgData name="Michael Jacobs" userId="4ef9168e-3896-42b0-9dbd-99a1732ea679" providerId="ADAL" clId="{10A88A60-5393-4BF0-BCA8-C74E5183306D}" dt="2024-11-20T14:08:09.103" v="1294" actId="478"/>
          <ac:spMkLst>
            <pc:docMk/>
            <pc:sldMk cId="3349397193" sldId="2147481897"/>
            <ac:spMk id="2104" creationId="{1FE7D01C-3CA8-21EE-1CD0-0606BCC10A54}"/>
          </ac:spMkLst>
        </pc:spChg>
        <pc:picChg chg="add mod ord">
          <ac:chgData name="Michael Jacobs" userId="4ef9168e-3896-42b0-9dbd-99a1732ea679" providerId="ADAL" clId="{10A88A60-5393-4BF0-BCA8-C74E5183306D}" dt="2024-11-20T14:07:27.951" v="1257" actId="1076"/>
          <ac:picMkLst>
            <pc:docMk/>
            <pc:sldMk cId="3349397193" sldId="2147481897"/>
            <ac:picMk id="7" creationId="{CD1363FE-958C-3CFD-8B73-D68E11F17ABE}"/>
          </ac:picMkLst>
        </pc:picChg>
        <pc:picChg chg="add mod">
          <ac:chgData name="Michael Jacobs" userId="4ef9168e-3896-42b0-9dbd-99a1732ea679" providerId="ADAL" clId="{10A88A60-5393-4BF0-BCA8-C74E5183306D}" dt="2024-11-20T14:07:29.476" v="1258" actId="1076"/>
          <ac:picMkLst>
            <pc:docMk/>
            <pc:sldMk cId="3349397193" sldId="2147481897"/>
            <ac:picMk id="8" creationId="{3B3DC1C4-FACE-5592-E84C-6123244D0DEA}"/>
          </ac:picMkLst>
        </pc:picChg>
        <pc:picChg chg="add mod ord">
          <ac:chgData name="Michael Jacobs" userId="4ef9168e-3896-42b0-9dbd-99a1732ea679" providerId="ADAL" clId="{10A88A60-5393-4BF0-BCA8-C74E5183306D}" dt="2024-11-20T12:41:15.174" v="1032" actId="1076"/>
          <ac:picMkLst>
            <pc:docMk/>
            <pc:sldMk cId="3349397193" sldId="2147481897"/>
            <ac:picMk id="9" creationId="{54BB7981-6C70-8E6E-5219-293F8760BB7F}"/>
          </ac:picMkLst>
        </pc:picChg>
        <pc:picChg chg="add mod">
          <ac:chgData name="Michael Jacobs" userId="4ef9168e-3896-42b0-9dbd-99a1732ea679" providerId="ADAL" clId="{10A88A60-5393-4BF0-BCA8-C74E5183306D}" dt="2024-11-20T14:08:38.771" v="1300" actId="1076"/>
          <ac:picMkLst>
            <pc:docMk/>
            <pc:sldMk cId="3349397193" sldId="2147481897"/>
            <ac:picMk id="10" creationId="{D1E122F3-6A28-ECE4-C46C-BAAB4F5A3F38}"/>
          </ac:picMkLst>
        </pc:picChg>
        <pc:picChg chg="add mod">
          <ac:chgData name="Michael Jacobs" userId="4ef9168e-3896-42b0-9dbd-99a1732ea679" providerId="ADAL" clId="{10A88A60-5393-4BF0-BCA8-C74E5183306D}" dt="2024-11-20T12:41:10.076" v="1029" actId="1076"/>
          <ac:picMkLst>
            <pc:docMk/>
            <pc:sldMk cId="3349397193" sldId="2147481897"/>
            <ac:picMk id="2050" creationId="{594114FB-83FD-2B46-143D-F440BD080A81}"/>
          </ac:picMkLst>
        </pc:picChg>
      </pc:sldChg>
      <pc:sldChg chg="addSp delSp modSp new mod modClrScheme chgLayout modNotesTx">
        <pc:chgData name="Michael Jacobs" userId="4ef9168e-3896-42b0-9dbd-99a1732ea679" providerId="ADAL" clId="{10A88A60-5393-4BF0-BCA8-C74E5183306D}" dt="2024-11-20T12:32:26.129" v="933" actId="20577"/>
        <pc:sldMkLst>
          <pc:docMk/>
          <pc:sldMk cId="2763030711" sldId="2147481898"/>
        </pc:sldMkLst>
        <pc:spChg chg="add del">
          <ac:chgData name="Michael Jacobs" userId="4ef9168e-3896-42b0-9dbd-99a1732ea679" providerId="ADAL" clId="{10A88A60-5393-4BF0-BCA8-C74E5183306D}" dt="2024-11-20T12:31:09.201" v="845" actId="26606"/>
          <ac:spMkLst>
            <pc:docMk/>
            <pc:sldMk cId="2763030711" sldId="2147481898"/>
            <ac:spMk id="2" creationId="{8919B3CF-C217-6EF6-6899-E28576B4BC38}"/>
          </ac:spMkLst>
        </pc:spChg>
        <pc:spChg chg="del">
          <ac:chgData name="Michael Jacobs" userId="4ef9168e-3896-42b0-9dbd-99a1732ea679" providerId="ADAL" clId="{10A88A60-5393-4BF0-BCA8-C74E5183306D}" dt="2024-11-19T12:46:01.621" v="715" actId="478"/>
          <ac:spMkLst>
            <pc:docMk/>
            <pc:sldMk cId="2763030711" sldId="2147481898"/>
            <ac:spMk id="3" creationId="{AF4D1E25-FBBE-8424-6CAA-FAE23505BC39}"/>
          </ac:spMkLst>
        </pc:spChg>
        <pc:spChg chg="add del">
          <ac:chgData name="Michael Jacobs" userId="4ef9168e-3896-42b0-9dbd-99a1732ea679" providerId="ADAL" clId="{10A88A60-5393-4BF0-BCA8-C74E5183306D}" dt="2024-11-20T12:31:09.201" v="845" actId="26606"/>
          <ac:spMkLst>
            <pc:docMk/>
            <pc:sldMk cId="2763030711" sldId="2147481898"/>
            <ac:spMk id="4" creationId="{B52367E5-B322-05DC-155F-1EAAFF6E1E01}"/>
          </ac:spMkLst>
        </pc:spChg>
        <pc:spChg chg="del">
          <ac:chgData name="Michael Jacobs" userId="4ef9168e-3896-42b0-9dbd-99a1732ea679" providerId="ADAL" clId="{10A88A60-5393-4BF0-BCA8-C74E5183306D}" dt="2024-11-19T12:46:20.186" v="718" actId="478"/>
          <ac:spMkLst>
            <pc:docMk/>
            <pc:sldMk cId="2763030711" sldId="2147481898"/>
            <ac:spMk id="5" creationId="{C701C7C0-147D-1683-35BA-BC6E688567A5}"/>
          </ac:spMkLst>
        </pc:spChg>
        <pc:spChg chg="del">
          <ac:chgData name="Michael Jacobs" userId="4ef9168e-3896-42b0-9dbd-99a1732ea679" providerId="ADAL" clId="{10A88A60-5393-4BF0-BCA8-C74E5183306D}" dt="2024-11-19T12:46:24.441" v="719" actId="478"/>
          <ac:spMkLst>
            <pc:docMk/>
            <pc:sldMk cId="2763030711" sldId="2147481898"/>
            <ac:spMk id="6" creationId="{18F4DB5A-B03E-4D95-B9D7-EA9283C8914F}"/>
          </ac:spMkLst>
        </pc:spChg>
        <pc:spChg chg="add del mod">
          <ac:chgData name="Michael Jacobs" userId="4ef9168e-3896-42b0-9dbd-99a1732ea679" providerId="ADAL" clId="{10A88A60-5393-4BF0-BCA8-C74E5183306D}" dt="2024-11-20T12:31:09.201" v="844" actId="26606"/>
          <ac:spMkLst>
            <pc:docMk/>
            <pc:sldMk cId="2763030711" sldId="2147481898"/>
            <ac:spMk id="1031" creationId="{467C8EBF-B5A6-3FA2-CEFE-EB7A303DBF6D}"/>
          </ac:spMkLst>
        </pc:spChg>
        <pc:spChg chg="add del mod">
          <ac:chgData name="Michael Jacobs" userId="4ef9168e-3896-42b0-9dbd-99a1732ea679" providerId="ADAL" clId="{10A88A60-5393-4BF0-BCA8-C74E5183306D}" dt="2024-11-20T12:31:09.201" v="844" actId="26606"/>
          <ac:spMkLst>
            <pc:docMk/>
            <pc:sldMk cId="2763030711" sldId="2147481898"/>
            <ac:spMk id="1033" creationId="{14FA80F1-273D-AA11-5851-76AF71C4B187}"/>
          </ac:spMkLst>
        </pc:spChg>
        <pc:spChg chg="add del mod">
          <ac:chgData name="Michael Jacobs" userId="4ef9168e-3896-42b0-9dbd-99a1732ea679" providerId="ADAL" clId="{10A88A60-5393-4BF0-BCA8-C74E5183306D}" dt="2024-11-20T12:31:09.201" v="844" actId="26606"/>
          <ac:spMkLst>
            <pc:docMk/>
            <pc:sldMk cId="2763030711" sldId="2147481898"/>
            <ac:spMk id="1035" creationId="{26AC81D2-2D90-F330-729A-8A84636224A2}"/>
          </ac:spMkLst>
        </pc:spChg>
        <pc:spChg chg="add mod">
          <ac:chgData name="Michael Jacobs" userId="4ef9168e-3896-42b0-9dbd-99a1732ea679" providerId="ADAL" clId="{10A88A60-5393-4BF0-BCA8-C74E5183306D}" dt="2024-11-20T12:32:26.129" v="933" actId="20577"/>
          <ac:spMkLst>
            <pc:docMk/>
            <pc:sldMk cId="2763030711" sldId="2147481898"/>
            <ac:spMk id="1037" creationId="{63DA2160-4469-C2BA-6BCB-279B56D1CAB7}"/>
          </ac:spMkLst>
        </pc:spChg>
        <pc:spChg chg="add del mod">
          <ac:chgData name="Michael Jacobs" userId="4ef9168e-3896-42b0-9dbd-99a1732ea679" providerId="ADAL" clId="{10A88A60-5393-4BF0-BCA8-C74E5183306D}" dt="2024-11-20T12:31:45.360" v="897" actId="478"/>
          <ac:spMkLst>
            <pc:docMk/>
            <pc:sldMk cId="2763030711" sldId="2147481898"/>
            <ac:spMk id="1038" creationId="{F0B78C71-2D93-5BE3-AA74-243DA90A65A8}"/>
          </ac:spMkLst>
        </pc:spChg>
        <pc:spChg chg="add del mod">
          <ac:chgData name="Michael Jacobs" userId="4ef9168e-3896-42b0-9dbd-99a1732ea679" providerId="ADAL" clId="{10A88A60-5393-4BF0-BCA8-C74E5183306D}" dt="2024-11-20T12:31:15.287" v="846" actId="478"/>
          <ac:spMkLst>
            <pc:docMk/>
            <pc:sldMk cId="2763030711" sldId="2147481898"/>
            <ac:spMk id="1039" creationId="{E60E4F5D-404A-40B4-37A4-49DAF8C5F24D}"/>
          </ac:spMkLst>
        </pc:spChg>
        <pc:picChg chg="add mod">
          <ac:chgData name="Michael Jacobs" userId="4ef9168e-3896-42b0-9dbd-99a1732ea679" providerId="ADAL" clId="{10A88A60-5393-4BF0-BCA8-C74E5183306D}" dt="2024-11-20T12:31:09.201" v="845" actId="26606"/>
          <ac:picMkLst>
            <pc:docMk/>
            <pc:sldMk cId="2763030711" sldId="2147481898"/>
            <ac:picMk id="1026" creationId="{56B64083-0D6D-BAFF-9C4E-FF296A0F6A06}"/>
          </ac:picMkLst>
        </pc:picChg>
      </pc:sldChg>
      <pc:sldChg chg="addSp delSp modSp add mod modClrScheme chgLayout">
        <pc:chgData name="Michael Jacobs" userId="4ef9168e-3896-42b0-9dbd-99a1732ea679" providerId="ADAL" clId="{10A88A60-5393-4BF0-BCA8-C74E5183306D}" dt="2024-11-20T14:44:26.214" v="1500" actId="20577"/>
        <pc:sldMkLst>
          <pc:docMk/>
          <pc:sldMk cId="1156614723" sldId="2147481899"/>
        </pc:sldMkLst>
        <pc:spChg chg="del">
          <ac:chgData name="Michael Jacobs" userId="4ef9168e-3896-42b0-9dbd-99a1732ea679" providerId="ADAL" clId="{10A88A60-5393-4BF0-BCA8-C74E5183306D}" dt="2024-11-20T14:29:04.441" v="1444" actId="478"/>
          <ac:spMkLst>
            <pc:docMk/>
            <pc:sldMk cId="1156614723" sldId="2147481899"/>
            <ac:spMk id="2" creationId="{EF6DF7B0-FA6A-1CBD-02B4-BAD4BF8F0144}"/>
          </ac:spMkLst>
        </pc:spChg>
        <pc:spChg chg="mod ord">
          <ac:chgData name="Michael Jacobs" userId="4ef9168e-3896-42b0-9dbd-99a1732ea679" providerId="ADAL" clId="{10A88A60-5393-4BF0-BCA8-C74E5183306D}" dt="2024-11-20T14:44:26.214" v="1500" actId="20577"/>
          <ac:spMkLst>
            <pc:docMk/>
            <pc:sldMk cId="1156614723" sldId="2147481899"/>
            <ac:spMk id="3" creationId="{90968843-0880-AC34-1F98-9174684FACE7}"/>
          </ac:spMkLst>
        </pc:spChg>
        <pc:spChg chg="del">
          <ac:chgData name="Michael Jacobs" userId="4ef9168e-3896-42b0-9dbd-99a1732ea679" providerId="ADAL" clId="{10A88A60-5393-4BF0-BCA8-C74E5183306D}" dt="2024-11-20T14:24:18.889" v="1436" actId="478"/>
          <ac:spMkLst>
            <pc:docMk/>
            <pc:sldMk cId="1156614723" sldId="2147481899"/>
            <ac:spMk id="4" creationId="{E0D4038E-0AF5-28A6-BDC0-04D5590C25D2}"/>
          </ac:spMkLst>
        </pc:spChg>
        <pc:spChg chg="del">
          <ac:chgData name="Michael Jacobs" userId="4ef9168e-3896-42b0-9dbd-99a1732ea679" providerId="ADAL" clId="{10A88A60-5393-4BF0-BCA8-C74E5183306D}" dt="2024-11-20T14:24:22.934" v="1437" actId="478"/>
          <ac:spMkLst>
            <pc:docMk/>
            <pc:sldMk cId="1156614723" sldId="2147481899"/>
            <ac:spMk id="5" creationId="{E1B93E92-4125-606A-AC78-40EEBA97F4D5}"/>
          </ac:spMkLst>
        </pc:spChg>
        <pc:spChg chg="add del mod">
          <ac:chgData name="Michael Jacobs" userId="4ef9168e-3896-42b0-9dbd-99a1732ea679" providerId="ADAL" clId="{10A88A60-5393-4BF0-BCA8-C74E5183306D}" dt="2024-11-20T14:30:43.520" v="1450" actId="26606"/>
          <ac:spMkLst>
            <pc:docMk/>
            <pc:sldMk cId="1156614723" sldId="2147481899"/>
            <ac:spMk id="12" creationId="{92996052-F57D-9E40-7A27-D73F57A96E4D}"/>
          </ac:spMkLst>
        </pc:spChg>
        <pc:spChg chg="add del mod">
          <ac:chgData name="Michael Jacobs" userId="4ef9168e-3896-42b0-9dbd-99a1732ea679" providerId="ADAL" clId="{10A88A60-5393-4BF0-BCA8-C74E5183306D}" dt="2024-11-20T14:31:01.723" v="1453" actId="478"/>
          <ac:spMkLst>
            <pc:docMk/>
            <pc:sldMk cId="1156614723" sldId="2147481899"/>
            <ac:spMk id="14" creationId="{1C40F7ED-AFEC-0077-55B6-7C5C652E48B2}"/>
          </ac:spMkLst>
        </pc:spChg>
        <pc:spChg chg="add del mod">
          <ac:chgData name="Michael Jacobs" userId="4ef9168e-3896-42b0-9dbd-99a1732ea679" providerId="ADAL" clId="{10A88A60-5393-4BF0-BCA8-C74E5183306D}" dt="2024-11-20T14:30:52.933" v="1452" actId="478"/>
          <ac:spMkLst>
            <pc:docMk/>
            <pc:sldMk cId="1156614723" sldId="2147481899"/>
            <ac:spMk id="15" creationId="{1DCC9BFB-1AE2-541D-DC04-19CF78DE69C2}"/>
          </ac:spMkLst>
        </pc:spChg>
        <pc:spChg chg="add del mod">
          <ac:chgData name="Michael Jacobs" userId="4ef9168e-3896-42b0-9dbd-99a1732ea679" providerId="ADAL" clId="{10A88A60-5393-4BF0-BCA8-C74E5183306D}" dt="2024-11-20T14:31:05.056" v="1454" actId="478"/>
          <ac:spMkLst>
            <pc:docMk/>
            <pc:sldMk cId="1156614723" sldId="2147481899"/>
            <ac:spMk id="16" creationId="{59F17B2F-00A8-CD37-19FC-6579C7AFA274}"/>
          </ac:spMkLst>
        </pc:spChg>
        <pc:picChg chg="add mod">
          <ac:chgData name="Michael Jacobs" userId="4ef9168e-3896-42b0-9dbd-99a1732ea679" providerId="ADAL" clId="{10A88A60-5393-4BF0-BCA8-C74E5183306D}" dt="2024-11-20T14:31:24.428" v="1456" actId="1440"/>
          <ac:picMkLst>
            <pc:docMk/>
            <pc:sldMk cId="1156614723" sldId="2147481899"/>
            <ac:picMk id="6" creationId="{56563154-581C-BEEB-E85A-503E6BEF59C1}"/>
          </ac:picMkLst>
        </pc:picChg>
        <pc:picChg chg="add mod">
          <ac:chgData name="Michael Jacobs" userId="4ef9168e-3896-42b0-9dbd-99a1732ea679" providerId="ADAL" clId="{10A88A60-5393-4BF0-BCA8-C74E5183306D}" dt="2024-11-20T14:31:40.930" v="1457" actId="1440"/>
          <ac:picMkLst>
            <pc:docMk/>
            <pc:sldMk cId="1156614723" sldId="2147481899"/>
            <ac:picMk id="7" creationId="{4BE5E0BD-F61F-FADF-3A37-16575A51A6D0}"/>
          </ac:picMkLst>
        </pc:picChg>
      </pc:sldChg>
      <pc:sldChg chg="addSp delSp modSp new mod modClrScheme chgLayout">
        <pc:chgData name="Michael Jacobs" userId="4ef9168e-3896-42b0-9dbd-99a1732ea679" providerId="ADAL" clId="{10A88A60-5393-4BF0-BCA8-C74E5183306D}" dt="2024-11-20T14:21:15.382" v="1420" actId="14100"/>
        <pc:sldMkLst>
          <pc:docMk/>
          <pc:sldMk cId="1019674880" sldId="2147481900"/>
        </pc:sldMkLst>
        <pc:spChg chg="del">
          <ac:chgData name="Michael Jacobs" userId="4ef9168e-3896-42b0-9dbd-99a1732ea679" providerId="ADAL" clId="{10A88A60-5393-4BF0-BCA8-C74E5183306D}" dt="2024-11-20T14:16:03.018" v="1397" actId="478"/>
          <ac:spMkLst>
            <pc:docMk/>
            <pc:sldMk cId="1019674880" sldId="2147481900"/>
            <ac:spMk id="2" creationId="{4759D3C6-6396-2FB5-A3F5-8E63B419266A}"/>
          </ac:spMkLst>
        </pc:spChg>
        <pc:spChg chg="del">
          <ac:chgData name="Michael Jacobs" userId="4ef9168e-3896-42b0-9dbd-99a1732ea679" providerId="ADAL" clId="{10A88A60-5393-4BF0-BCA8-C74E5183306D}" dt="2024-11-20T14:15:59.367" v="1396" actId="478"/>
          <ac:spMkLst>
            <pc:docMk/>
            <pc:sldMk cId="1019674880" sldId="2147481900"/>
            <ac:spMk id="3" creationId="{7EEBB49D-6CBC-F035-1A60-39AC0651F8B0}"/>
          </ac:spMkLst>
        </pc:spChg>
        <pc:spChg chg="del">
          <ac:chgData name="Michael Jacobs" userId="4ef9168e-3896-42b0-9dbd-99a1732ea679" providerId="ADAL" clId="{10A88A60-5393-4BF0-BCA8-C74E5183306D}" dt="2024-11-20T14:15:55.617" v="1395" actId="478"/>
          <ac:spMkLst>
            <pc:docMk/>
            <pc:sldMk cId="1019674880" sldId="2147481900"/>
            <ac:spMk id="4" creationId="{99D90A2B-0FD7-4C6D-3B4D-0C39A6C97785}"/>
          </ac:spMkLst>
        </pc:spChg>
        <pc:spChg chg="del">
          <ac:chgData name="Michael Jacobs" userId="4ef9168e-3896-42b0-9dbd-99a1732ea679" providerId="ADAL" clId="{10A88A60-5393-4BF0-BCA8-C74E5183306D}" dt="2024-11-20T14:16:06.459" v="1398" actId="478"/>
          <ac:spMkLst>
            <pc:docMk/>
            <pc:sldMk cId="1019674880" sldId="2147481900"/>
            <ac:spMk id="5" creationId="{CA278F5D-871C-7E06-4078-9874DEC007BF}"/>
          </ac:spMkLst>
        </pc:spChg>
        <pc:spChg chg="del">
          <ac:chgData name="Michael Jacobs" userId="4ef9168e-3896-42b0-9dbd-99a1732ea679" providerId="ADAL" clId="{10A88A60-5393-4BF0-BCA8-C74E5183306D}" dt="2024-11-20T14:16:10.734" v="1399" actId="478"/>
          <ac:spMkLst>
            <pc:docMk/>
            <pc:sldMk cId="1019674880" sldId="2147481900"/>
            <ac:spMk id="6" creationId="{536A21DF-439A-F98E-6CAC-AF2EE72C2325}"/>
          </ac:spMkLst>
        </pc:spChg>
        <pc:spChg chg="add del">
          <ac:chgData name="Michael Jacobs" userId="4ef9168e-3896-42b0-9dbd-99a1732ea679" providerId="ADAL" clId="{10A88A60-5393-4BF0-BCA8-C74E5183306D}" dt="2024-11-20T14:16:53.285" v="1407" actId="478"/>
          <ac:spMkLst>
            <pc:docMk/>
            <pc:sldMk cId="1019674880" sldId="2147481900"/>
            <ac:spMk id="13" creationId="{20D06E59-D59E-0993-24E0-98B4DF1837F8}"/>
          </ac:spMkLst>
        </pc:spChg>
        <pc:spChg chg="add del">
          <ac:chgData name="Michael Jacobs" userId="4ef9168e-3896-42b0-9dbd-99a1732ea679" providerId="ADAL" clId="{10A88A60-5393-4BF0-BCA8-C74E5183306D}" dt="2024-11-20T14:16:49.483" v="1406" actId="478"/>
          <ac:spMkLst>
            <pc:docMk/>
            <pc:sldMk cId="1019674880" sldId="2147481900"/>
            <ac:spMk id="15" creationId="{8646DFB3-5E4B-24EE-6B05-B6129520B94F}"/>
          </ac:spMkLst>
        </pc:spChg>
        <pc:spChg chg="add del">
          <ac:chgData name="Michael Jacobs" userId="4ef9168e-3896-42b0-9dbd-99a1732ea679" providerId="ADAL" clId="{10A88A60-5393-4BF0-BCA8-C74E5183306D}" dt="2024-11-20T14:16:37.397" v="1404" actId="478"/>
          <ac:spMkLst>
            <pc:docMk/>
            <pc:sldMk cId="1019674880" sldId="2147481900"/>
            <ac:spMk id="17" creationId="{B4E5DB0F-0B45-B908-552B-BA570528F6DC}"/>
          </ac:spMkLst>
        </pc:spChg>
        <pc:spChg chg="add del">
          <ac:chgData name="Michael Jacobs" userId="4ef9168e-3896-42b0-9dbd-99a1732ea679" providerId="ADAL" clId="{10A88A60-5393-4BF0-BCA8-C74E5183306D}" dt="2024-11-20T14:16:44.688" v="1405" actId="478"/>
          <ac:spMkLst>
            <pc:docMk/>
            <pc:sldMk cId="1019674880" sldId="2147481900"/>
            <ac:spMk id="19" creationId="{66F4CDDC-25BA-1ACA-88EA-92C0320D2E05}"/>
          </ac:spMkLst>
        </pc:spChg>
        <pc:picChg chg="add mod">
          <ac:chgData name="Michael Jacobs" userId="4ef9168e-3896-42b0-9dbd-99a1732ea679" providerId="ADAL" clId="{10A88A60-5393-4BF0-BCA8-C74E5183306D}" dt="2024-11-20T14:21:15.382" v="1420" actId="14100"/>
          <ac:picMkLst>
            <pc:docMk/>
            <pc:sldMk cId="1019674880" sldId="2147481900"/>
            <ac:picMk id="8" creationId="{A530FB5F-258F-6736-F787-A4D700B04B9A}"/>
          </ac:picMkLst>
        </pc:picChg>
      </pc:sldChg>
      <pc:sldChg chg="add del">
        <pc:chgData name="Michael Jacobs" userId="4ef9168e-3896-42b0-9dbd-99a1732ea679" providerId="ADAL" clId="{10A88A60-5393-4BF0-BCA8-C74E5183306D}" dt="2024-11-20T14:45:44.472" v="1518"/>
        <pc:sldMkLst>
          <pc:docMk/>
          <pc:sldMk cId="9627451" sldId="2147481901"/>
        </pc:sldMkLst>
      </pc:sldChg>
      <pc:sldChg chg="modSp add mod">
        <pc:chgData name="Michael Jacobs" userId="4ef9168e-3896-42b0-9dbd-99a1732ea679" providerId="ADAL" clId="{10A88A60-5393-4BF0-BCA8-C74E5183306D}" dt="2024-11-20T14:46:43.365" v="1521" actId="14861"/>
        <pc:sldMkLst>
          <pc:docMk/>
          <pc:sldMk cId="4088005689" sldId="2147481901"/>
        </pc:sldMkLst>
        <pc:picChg chg="mod">
          <ac:chgData name="Michael Jacobs" userId="4ef9168e-3896-42b0-9dbd-99a1732ea679" providerId="ADAL" clId="{10A88A60-5393-4BF0-BCA8-C74E5183306D}" dt="2024-11-20T14:46:43.365" v="1521" actId="14861"/>
          <ac:picMkLst>
            <pc:docMk/>
            <pc:sldMk cId="4088005689" sldId="2147481901"/>
            <ac:picMk id="6" creationId="{56563154-581C-BEEB-E85A-503E6BEF59C1}"/>
          </ac:picMkLst>
        </pc:picChg>
      </pc:sldChg>
      <pc:sldChg chg="add">
        <pc:chgData name="Michael Jacobs" userId="4ef9168e-3896-42b0-9dbd-99a1732ea679" providerId="ADAL" clId="{10A88A60-5393-4BF0-BCA8-C74E5183306D}" dt="2024-11-21T09:26:16.050" v="1532"/>
        <pc:sldMkLst>
          <pc:docMk/>
          <pc:sldMk cId="3347875360" sldId="2147481902"/>
        </pc:sldMkLst>
      </pc:sldChg>
      <pc:sldChg chg="add del">
        <pc:chgData name="Michael Jacobs" userId="4ef9168e-3896-42b0-9dbd-99a1732ea679" providerId="ADAL" clId="{10A88A60-5393-4BF0-BCA8-C74E5183306D}" dt="2024-11-21T09:26:16.050" v="1531"/>
        <pc:sldMkLst>
          <pc:docMk/>
          <pc:sldMk cId="3446022396" sldId="2147481902"/>
        </pc:sldMkLst>
      </pc:sldChg>
      <pc:sldChg chg="addSp delSp new mod ord">
        <pc:chgData name="Michael Jacobs" userId="4ef9168e-3896-42b0-9dbd-99a1732ea679" providerId="ADAL" clId="{10A88A60-5393-4BF0-BCA8-C74E5183306D}" dt="2024-11-22T09:35:33.368" v="1700"/>
        <pc:sldMkLst>
          <pc:docMk/>
          <pc:sldMk cId="4022912777" sldId="2147481903"/>
        </pc:sldMkLst>
        <pc:spChg chg="del">
          <ac:chgData name="Michael Jacobs" userId="4ef9168e-3896-42b0-9dbd-99a1732ea679" providerId="ADAL" clId="{10A88A60-5393-4BF0-BCA8-C74E5183306D}" dt="2024-11-22T09:35:20.364" v="1697" actId="478"/>
          <ac:spMkLst>
            <pc:docMk/>
            <pc:sldMk cId="4022912777" sldId="2147481903"/>
            <ac:spMk id="2" creationId="{40768AFA-BE13-FD66-9C96-9F4D3870B32A}"/>
          </ac:spMkLst>
        </pc:spChg>
        <pc:spChg chg="del">
          <ac:chgData name="Michael Jacobs" userId="4ef9168e-3896-42b0-9dbd-99a1732ea679" providerId="ADAL" clId="{10A88A60-5393-4BF0-BCA8-C74E5183306D}" dt="2024-11-22T09:35:17.412" v="1696" actId="478"/>
          <ac:spMkLst>
            <pc:docMk/>
            <pc:sldMk cId="4022912777" sldId="2147481903"/>
            <ac:spMk id="3" creationId="{970B1CC9-ED2B-0DF5-EBC6-31EC63F3E218}"/>
          </ac:spMkLst>
        </pc:spChg>
        <pc:spChg chg="del">
          <ac:chgData name="Michael Jacobs" userId="4ef9168e-3896-42b0-9dbd-99a1732ea679" providerId="ADAL" clId="{10A88A60-5393-4BF0-BCA8-C74E5183306D}" dt="2024-11-22T09:35:25.116" v="1698" actId="478"/>
          <ac:spMkLst>
            <pc:docMk/>
            <pc:sldMk cId="4022912777" sldId="2147481903"/>
            <ac:spMk id="4" creationId="{8F01B5A1-73C8-E945-133E-02442968C4B6}"/>
          </ac:spMkLst>
        </pc:spChg>
        <pc:spChg chg="del">
          <ac:chgData name="Michael Jacobs" userId="4ef9168e-3896-42b0-9dbd-99a1732ea679" providerId="ADAL" clId="{10A88A60-5393-4BF0-BCA8-C74E5183306D}" dt="2024-11-22T09:35:30.033" v="1699" actId="478"/>
          <ac:spMkLst>
            <pc:docMk/>
            <pc:sldMk cId="4022912777" sldId="2147481903"/>
            <ac:spMk id="5" creationId="{91039650-CA8D-4DBA-2347-0208D5356B25}"/>
          </ac:spMkLst>
        </pc:spChg>
        <pc:picChg chg="add">
          <ac:chgData name="Michael Jacobs" userId="4ef9168e-3896-42b0-9dbd-99a1732ea679" providerId="ADAL" clId="{10A88A60-5393-4BF0-BCA8-C74E5183306D}" dt="2024-11-22T09:35:33.368" v="1700"/>
          <ac:picMkLst>
            <pc:docMk/>
            <pc:sldMk cId="4022912777" sldId="2147481903"/>
            <ac:picMk id="6" creationId="{491ACDB4-3928-76BD-9139-385ADEF2E214}"/>
          </ac:picMkLst>
        </pc:picChg>
      </pc:sldChg>
      <pc:sldMasterChg chg="del delSldLayout">
        <pc:chgData name="Michael Jacobs" userId="4ef9168e-3896-42b0-9dbd-99a1732ea679" providerId="ADAL" clId="{10A88A60-5393-4BF0-BCA8-C74E5183306D}" dt="2024-11-19T11:43:49.042" v="430" actId="47"/>
        <pc:sldMasterMkLst>
          <pc:docMk/>
          <pc:sldMasterMk cId="2980450098" sldId="2147483805"/>
        </pc:sldMasterMkLst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857068535" sldId="2147483806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780885806" sldId="2147483807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2987574043" sldId="2147483808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705216261" sldId="2147483809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557980560" sldId="2147483810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3763477119" sldId="2147483811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514122777" sldId="2147483812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773311234" sldId="2147483813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683080934" sldId="2147483814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108389512" sldId="2147483815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446573856" sldId="2147483816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603354366" sldId="2147483817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567787176" sldId="2147483818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500561530" sldId="2147483819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442258046" sldId="2147483820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856066075" sldId="2147483821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2849902049" sldId="2147483822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83432683" sldId="2147483823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940324529" sldId="2147483825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36714138" sldId="2147483826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1255485758" sldId="2147483827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2651224574" sldId="2147483828"/>
          </pc:sldLayoutMkLst>
        </pc:sldLayoutChg>
        <pc:sldLayoutChg chg="del">
          <pc:chgData name="Michael Jacobs" userId="4ef9168e-3896-42b0-9dbd-99a1732ea679" providerId="ADAL" clId="{10A88A60-5393-4BF0-BCA8-C74E5183306D}" dt="2024-11-19T11:43:49.042" v="430" actId="47"/>
          <pc:sldLayoutMkLst>
            <pc:docMk/>
            <pc:sldMasterMk cId="2980450098" sldId="2147483805"/>
            <pc:sldLayoutMk cId="3740426786" sldId="2147483829"/>
          </pc:sldLayoutMkLst>
        </pc:sldLayoutChg>
      </pc:sldMasterChg>
      <pc:sldMasterChg chg="del delSldLayout">
        <pc:chgData name="Michael Jacobs" userId="4ef9168e-3896-42b0-9dbd-99a1732ea679" providerId="ADAL" clId="{10A88A60-5393-4BF0-BCA8-C74E5183306D}" dt="2024-11-20T12:33:37.665" v="948" actId="47"/>
        <pc:sldMasterMkLst>
          <pc:docMk/>
          <pc:sldMasterMk cId="1363745596" sldId="2147483901"/>
        </pc:sldMasterMkLst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1652887867" sldId="2147483902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842245120" sldId="2147483903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1320691232" sldId="2147483904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3044134715" sldId="2147483905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2716604125" sldId="2147483906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1142317567" sldId="2147483907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192131811" sldId="2147483908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1556118408" sldId="2147483909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1886994924" sldId="2147483910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1307164049" sldId="2147483911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3249520553" sldId="2147483912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292664299" sldId="2147483913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714298196" sldId="2147483914"/>
          </pc:sldLayoutMkLst>
        </pc:sldLayoutChg>
        <pc:sldLayoutChg chg="del">
          <pc:chgData name="Michael Jacobs" userId="4ef9168e-3896-42b0-9dbd-99a1732ea679" providerId="ADAL" clId="{10A88A60-5393-4BF0-BCA8-C74E5183306D}" dt="2024-11-20T12:33:37.665" v="948" actId="47"/>
          <pc:sldLayoutMkLst>
            <pc:docMk/>
            <pc:sldMasterMk cId="1363745596" sldId="2147483901"/>
            <pc:sldLayoutMk cId="3098058782" sldId="2147483915"/>
          </pc:sldLayoutMkLst>
        </pc:sldLayoutChg>
      </pc:sldMasterChg>
      <pc:sldMasterChg chg="del delSldLayout">
        <pc:chgData name="Michael Jacobs" userId="4ef9168e-3896-42b0-9dbd-99a1732ea679" providerId="ADAL" clId="{10A88A60-5393-4BF0-BCA8-C74E5183306D}" dt="2024-11-21T09:39:36.358" v="1533" actId="47"/>
        <pc:sldMasterMkLst>
          <pc:docMk/>
          <pc:sldMasterMk cId="766700373" sldId="2147483936"/>
        </pc:sldMasterMkLst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758713979" sldId="2147483937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626551022" sldId="2147483938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4030062018" sldId="2147483939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162167569" sldId="2147483940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567421593" sldId="2147483941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154295282" sldId="2147483942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206834821" sldId="2147483943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279792936" sldId="2147483944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565875651" sldId="2147483945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544239077" sldId="2147483946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656391258" sldId="2147483947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75439363" sldId="2147483948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332619395" sldId="2147483949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964757089" sldId="2147483950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062528296" sldId="2147483951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244630457" sldId="2147483952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116126623" sldId="2147483953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4121946461" sldId="2147483954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4264520936" sldId="2147483955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4145179202" sldId="2147483956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82763431" sldId="2147483957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924108488" sldId="2147483958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4111714386" sldId="2147483959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129947931" sldId="2147483960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966805738" sldId="2147483961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034064528" sldId="2147483962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305374942" sldId="2147483963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977085795" sldId="2147483964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861172392" sldId="2147483965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648303922" sldId="2147483966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860010026" sldId="2147483967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572031722" sldId="2147483968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2364667163" sldId="2147483969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3840964094" sldId="2147483970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1037668931" sldId="2147483971"/>
          </pc:sldLayoutMkLst>
        </pc:sldLayoutChg>
        <pc:sldLayoutChg chg="del">
          <pc:chgData name="Michael Jacobs" userId="4ef9168e-3896-42b0-9dbd-99a1732ea679" providerId="ADAL" clId="{10A88A60-5393-4BF0-BCA8-C74E5183306D}" dt="2024-11-21T09:39:36.358" v="1533" actId="47"/>
          <pc:sldLayoutMkLst>
            <pc:docMk/>
            <pc:sldMasterMk cId="766700373" sldId="2147483936"/>
            <pc:sldLayoutMk cId="4275955396" sldId="214748397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610028549250531"/>
          <c:y val="2.549017004510859E-2"/>
          <c:w val="0.87936035908285015"/>
          <c:h val="0.88803137021903722"/>
        </c:manualLayout>
      </c:layout>
      <c:lineChart>
        <c:grouping val="standard"/>
        <c:varyColors val="0"/>
        <c:ser>
          <c:idx val="0"/>
          <c:order val="0"/>
          <c:tx>
            <c:v>"AI"</c:v>
          </c:tx>
          <c:spPr>
            <a:ln w="19050">
              <a:solidFill>
                <a:srgbClr val="FA6E5A"/>
              </a:solidFill>
              <a:prstDash val="solid"/>
            </a:ln>
          </c:spPr>
          <c:marker>
            <c:symbol val="none"/>
          </c:marker>
          <c:cat>
            <c:numRef>
              <c:f>'Google Trend AI'!$B$10:$B$132</c:f>
              <c:numCache>
                <c:formatCode>m/d/yyyy</c:formatCode>
                <c:ptCount val="123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</c:numCache>
            </c:numRef>
          </c:cat>
          <c:val>
            <c:numRef>
              <c:f>'Google Trend AI'!$C$10:$C$132</c:f>
              <c:numCache>
                <c:formatCode>General</c:formatCode>
                <c:ptCount val="123"/>
                <c:pt idx="0">
                  <c:v>31</c:v>
                </c:pt>
                <c:pt idx="1">
                  <c:v>30</c:v>
                </c:pt>
                <c:pt idx="2">
                  <c:v>31</c:v>
                </c:pt>
                <c:pt idx="3">
                  <c:v>30</c:v>
                </c:pt>
                <c:pt idx="4">
                  <c:v>31</c:v>
                </c:pt>
                <c:pt idx="5">
                  <c:v>31</c:v>
                </c:pt>
                <c:pt idx="6">
                  <c:v>31</c:v>
                </c:pt>
                <c:pt idx="7">
                  <c:v>31</c:v>
                </c:pt>
                <c:pt idx="8">
                  <c:v>32</c:v>
                </c:pt>
                <c:pt idx="9">
                  <c:v>31</c:v>
                </c:pt>
                <c:pt idx="10">
                  <c:v>29</c:v>
                </c:pt>
                <c:pt idx="11">
                  <c:v>29</c:v>
                </c:pt>
                <c:pt idx="12">
                  <c:v>31</c:v>
                </c:pt>
                <c:pt idx="13">
                  <c:v>29</c:v>
                </c:pt>
                <c:pt idx="14">
                  <c:v>30</c:v>
                </c:pt>
                <c:pt idx="15">
                  <c:v>30</c:v>
                </c:pt>
                <c:pt idx="16">
                  <c:v>32</c:v>
                </c:pt>
                <c:pt idx="17">
                  <c:v>31</c:v>
                </c:pt>
                <c:pt idx="18">
                  <c:v>32</c:v>
                </c:pt>
                <c:pt idx="19">
                  <c:v>32</c:v>
                </c:pt>
                <c:pt idx="20">
                  <c:v>32</c:v>
                </c:pt>
                <c:pt idx="21">
                  <c:v>38</c:v>
                </c:pt>
                <c:pt idx="22">
                  <c:v>43</c:v>
                </c:pt>
                <c:pt idx="23">
                  <c:v>38</c:v>
                </c:pt>
                <c:pt idx="24">
                  <c:v>40</c:v>
                </c:pt>
                <c:pt idx="25">
                  <c:v>34</c:v>
                </c:pt>
                <c:pt idx="26">
                  <c:v>35</c:v>
                </c:pt>
                <c:pt idx="27">
                  <c:v>35</c:v>
                </c:pt>
                <c:pt idx="28">
                  <c:v>35</c:v>
                </c:pt>
                <c:pt idx="29">
                  <c:v>32</c:v>
                </c:pt>
                <c:pt idx="30">
                  <c:v>34</c:v>
                </c:pt>
                <c:pt idx="31">
                  <c:v>32</c:v>
                </c:pt>
                <c:pt idx="32">
                  <c:v>33</c:v>
                </c:pt>
                <c:pt idx="33">
                  <c:v>31</c:v>
                </c:pt>
                <c:pt idx="34">
                  <c:v>32</c:v>
                </c:pt>
                <c:pt idx="35">
                  <c:v>33</c:v>
                </c:pt>
                <c:pt idx="36">
                  <c:v>34</c:v>
                </c:pt>
                <c:pt idx="37">
                  <c:v>31</c:v>
                </c:pt>
                <c:pt idx="38">
                  <c:v>33</c:v>
                </c:pt>
                <c:pt idx="39">
                  <c:v>31</c:v>
                </c:pt>
                <c:pt idx="40">
                  <c:v>32</c:v>
                </c:pt>
                <c:pt idx="41">
                  <c:v>30</c:v>
                </c:pt>
                <c:pt idx="42">
                  <c:v>31</c:v>
                </c:pt>
                <c:pt idx="43">
                  <c:v>29</c:v>
                </c:pt>
                <c:pt idx="44">
                  <c:v>34</c:v>
                </c:pt>
                <c:pt idx="45">
                  <c:v>34</c:v>
                </c:pt>
                <c:pt idx="46">
                  <c:v>35</c:v>
                </c:pt>
                <c:pt idx="47">
                  <c:v>36</c:v>
                </c:pt>
                <c:pt idx="48">
                  <c:v>33</c:v>
                </c:pt>
                <c:pt idx="49">
                  <c:v>34</c:v>
                </c:pt>
                <c:pt idx="50">
                  <c:v>33</c:v>
                </c:pt>
                <c:pt idx="51">
                  <c:v>32</c:v>
                </c:pt>
                <c:pt idx="52">
                  <c:v>33</c:v>
                </c:pt>
                <c:pt idx="53">
                  <c:v>31</c:v>
                </c:pt>
                <c:pt idx="54">
                  <c:v>29</c:v>
                </c:pt>
                <c:pt idx="55">
                  <c:v>30</c:v>
                </c:pt>
                <c:pt idx="56">
                  <c:v>31</c:v>
                </c:pt>
                <c:pt idx="57">
                  <c:v>32</c:v>
                </c:pt>
                <c:pt idx="58">
                  <c:v>34</c:v>
                </c:pt>
                <c:pt idx="59">
                  <c:v>35</c:v>
                </c:pt>
                <c:pt idx="60">
                  <c:v>32</c:v>
                </c:pt>
                <c:pt idx="61">
                  <c:v>31</c:v>
                </c:pt>
                <c:pt idx="62">
                  <c:v>32</c:v>
                </c:pt>
                <c:pt idx="63">
                  <c:v>31</c:v>
                </c:pt>
                <c:pt idx="64">
                  <c:v>33</c:v>
                </c:pt>
                <c:pt idx="65">
                  <c:v>32</c:v>
                </c:pt>
                <c:pt idx="66">
                  <c:v>31</c:v>
                </c:pt>
                <c:pt idx="67">
                  <c:v>31</c:v>
                </c:pt>
                <c:pt idx="68">
                  <c:v>32</c:v>
                </c:pt>
                <c:pt idx="69">
                  <c:v>31</c:v>
                </c:pt>
                <c:pt idx="70">
                  <c:v>33</c:v>
                </c:pt>
                <c:pt idx="71">
                  <c:v>30</c:v>
                </c:pt>
                <c:pt idx="72">
                  <c:v>32</c:v>
                </c:pt>
                <c:pt idx="73">
                  <c:v>30</c:v>
                </c:pt>
                <c:pt idx="74">
                  <c:v>30</c:v>
                </c:pt>
                <c:pt idx="75">
                  <c:v>32</c:v>
                </c:pt>
                <c:pt idx="76">
                  <c:v>32</c:v>
                </c:pt>
                <c:pt idx="77">
                  <c:v>32</c:v>
                </c:pt>
                <c:pt idx="78">
                  <c:v>30</c:v>
                </c:pt>
                <c:pt idx="79">
                  <c:v>30</c:v>
                </c:pt>
                <c:pt idx="80">
                  <c:v>33</c:v>
                </c:pt>
                <c:pt idx="81">
                  <c:v>33</c:v>
                </c:pt>
                <c:pt idx="82">
                  <c:v>33</c:v>
                </c:pt>
                <c:pt idx="83">
                  <c:v>33</c:v>
                </c:pt>
                <c:pt idx="84">
                  <c:v>32</c:v>
                </c:pt>
                <c:pt idx="85">
                  <c:v>32</c:v>
                </c:pt>
                <c:pt idx="86">
                  <c:v>34</c:v>
                </c:pt>
                <c:pt idx="87">
                  <c:v>37</c:v>
                </c:pt>
                <c:pt idx="88">
                  <c:v>35</c:v>
                </c:pt>
                <c:pt idx="89">
                  <c:v>32</c:v>
                </c:pt>
                <c:pt idx="90">
                  <c:v>32</c:v>
                </c:pt>
                <c:pt idx="91">
                  <c:v>31</c:v>
                </c:pt>
                <c:pt idx="92">
                  <c:v>31</c:v>
                </c:pt>
                <c:pt idx="93">
                  <c:v>31</c:v>
                </c:pt>
                <c:pt idx="94">
                  <c:v>34</c:v>
                </c:pt>
                <c:pt idx="95">
                  <c:v>32</c:v>
                </c:pt>
                <c:pt idx="96">
                  <c:v>33</c:v>
                </c:pt>
                <c:pt idx="97">
                  <c:v>32</c:v>
                </c:pt>
                <c:pt idx="98">
                  <c:v>36</c:v>
                </c:pt>
                <c:pt idx="99">
                  <c:v>35</c:v>
                </c:pt>
                <c:pt idx="100">
                  <c:v>36</c:v>
                </c:pt>
                <c:pt idx="101">
                  <c:v>36</c:v>
                </c:pt>
                <c:pt idx="102">
                  <c:v>36</c:v>
                </c:pt>
                <c:pt idx="103">
                  <c:v>33</c:v>
                </c:pt>
                <c:pt idx="104">
                  <c:v>36</c:v>
                </c:pt>
                <c:pt idx="105">
                  <c:v>37</c:v>
                </c:pt>
                <c:pt idx="106">
                  <c:v>39</c:v>
                </c:pt>
                <c:pt idx="107">
                  <c:v>39</c:v>
                </c:pt>
                <c:pt idx="108">
                  <c:v>42</c:v>
                </c:pt>
                <c:pt idx="109">
                  <c:v>40</c:v>
                </c:pt>
                <c:pt idx="110">
                  <c:v>44</c:v>
                </c:pt>
                <c:pt idx="111">
                  <c:v>43</c:v>
                </c:pt>
                <c:pt idx="112">
                  <c:v>40</c:v>
                </c:pt>
                <c:pt idx="113">
                  <c:v>46</c:v>
                </c:pt>
                <c:pt idx="114">
                  <c:v>42</c:v>
                </c:pt>
                <c:pt idx="115">
                  <c:v>45</c:v>
                </c:pt>
                <c:pt idx="116">
                  <c:v>47</c:v>
                </c:pt>
                <c:pt idx="117">
                  <c:v>52</c:v>
                </c:pt>
                <c:pt idx="118">
                  <c:v>54</c:v>
                </c:pt>
                <c:pt idx="119">
                  <c:v>76</c:v>
                </c:pt>
                <c:pt idx="120">
                  <c:v>73</c:v>
                </c:pt>
                <c:pt idx="121">
                  <c:v>95</c:v>
                </c:pt>
                <c:pt idx="122">
                  <c:v>100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F98-4B5D-AA41-71E015B2D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75769488"/>
        <c:axId val="1975770736"/>
      </c:lineChart>
      <c:dateAx>
        <c:axId val="1975769488"/>
        <c:scaling>
          <c:orientation val="minMax"/>
        </c:scaling>
        <c:delete val="0"/>
        <c:axPos val="b"/>
        <c:numFmt formatCode="\'yy" sourceLinked="0"/>
        <c:majorTickMark val="none"/>
        <c:minorTickMark val="none"/>
        <c:tickLblPos val="low"/>
        <c:spPr>
          <a:ln w="9525" cmpd="sng">
            <a:solidFill>
              <a:srgbClr val="9C9B9F"/>
            </a:solidFill>
          </a:ln>
        </c:spPr>
        <c:crossAx val="1975770736"/>
        <c:crosses val="autoZero"/>
        <c:auto val="1"/>
        <c:lblOffset val="100"/>
        <c:baseTimeUnit val="months"/>
        <c:majorUnit val="12"/>
        <c:majorTimeUnit val="months"/>
      </c:dateAx>
      <c:valAx>
        <c:axId val="1975770736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ysClr val="window" lastClr="FFFFFF">
                  <a:alpha val="20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12700" cmpd="sng">
            <a:noFill/>
          </a:ln>
        </c:spPr>
        <c:crossAx val="1975769488"/>
        <c:crosses val="autoZero"/>
        <c:crossBetween val="between"/>
        <c:majorUnit val="25"/>
      </c:valAx>
      <c:spPr>
        <a:noFill/>
        <a:ln w="25400">
          <a:noFill/>
        </a:ln>
      </c:spPr>
    </c:plotArea>
    <c:plotVisOnly val="1"/>
    <c:dispBlanksAs val="gap"/>
    <c:showDLblsOverMax val="0"/>
    <c:extLst/>
  </c:chart>
  <c:spPr>
    <a:noFill/>
    <a:ln w="25400">
      <a:noFill/>
    </a:ln>
    <a:effectLst/>
  </c:spPr>
  <c:txPr>
    <a:bodyPr/>
    <a:lstStyle/>
    <a:p>
      <a:pPr>
        <a:defRPr sz="800" b="0" i="0" u="none">
          <a:solidFill>
            <a:schemeClr val="bg1"/>
          </a:solidFill>
          <a:latin typeface="Arial Nova Light" panose="020B0304020202020204" pitchFamily="34" charset="0"/>
          <a:ea typeface="Arial"/>
          <a:cs typeface="Arial"/>
        </a:defRPr>
      </a:pPr>
      <a:endParaRPr lang="nb-NO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074074074074074E-2"/>
          <c:y val="7.8751857355126298E-2"/>
          <c:w val="0.95185185185185184"/>
          <c:h val="0.8826151560178305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2095096582466567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27B-455A-A925-680633DD9ACA}"/>
                </c:ext>
              </c:extLst>
            </c:dLbl>
            <c:dLbl>
              <c:idx val="1"/>
              <c:layout>
                <c:manualLayout>
                  <c:x val="0"/>
                  <c:y val="-0.2555720653789004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27B-455A-A925-680633DD9ACA}"/>
                </c:ext>
              </c:extLst>
            </c:dLbl>
            <c:dLbl>
              <c:idx val="2"/>
              <c:layout>
                <c:manualLayout>
                  <c:x val="0"/>
                  <c:y val="-0.3150074294205051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27B-455A-A925-680633DD9ACA}"/>
                </c:ext>
              </c:extLst>
            </c:dLbl>
            <c:dLbl>
              <c:idx val="3"/>
              <c:layout>
                <c:manualLayout>
                  <c:x val="0"/>
                  <c:y val="-0.3878157503714710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27B-455A-A925-680633DD9ACA}"/>
                </c:ext>
              </c:extLst>
            </c:dLbl>
            <c:dLbl>
              <c:idx val="4"/>
              <c:layout>
                <c:manualLayout>
                  <c:x val="0"/>
                  <c:y val="-0.4814264487369985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27B-455A-A925-680633DD9AC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121</c:v>
                </c:pt>
                <c:pt idx="1">
                  <c:v>154</c:v>
                </c:pt>
                <c:pt idx="2">
                  <c:v>196</c:v>
                </c:pt>
                <c:pt idx="3">
                  <c:v>248</c:v>
                </c:pt>
                <c:pt idx="4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7B-455A-A925-680633DD9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33689295"/>
        <c:axId val="1"/>
      </c:barChart>
      <c:catAx>
        <c:axId val="23368929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1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3368929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979865771812082E-2"/>
          <c:y val="3.9097744360902256E-2"/>
          <c:w val="0.91424310216256521"/>
          <c:h val="0.92180451127819552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2700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89D5-46B2-AD74-C44AA574F783}"/>
              </c:ext>
            </c:extLst>
          </c:dPt>
          <c:dPt>
            <c:idx val="1"/>
            <c:bubble3D val="0"/>
            <c:spPr>
              <a:solidFill>
                <a:srgbClr val="FFA694"/>
              </a:solidFill>
              <a:ln w="12700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9D5-46B2-AD74-C44AA574F783}"/>
              </c:ext>
            </c:extLst>
          </c:dPt>
          <c:dPt>
            <c:idx val="2"/>
            <c:bubble3D val="0"/>
            <c:spPr>
              <a:solidFill>
                <a:srgbClr val="FFC4B8"/>
              </a:solidFill>
              <a:ln w="12700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89D5-46B2-AD74-C44AA574F7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9D5-46B2-AD74-C44AA574F7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89D5-46B2-AD74-C44AA574F7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9D5-46B2-AD74-C44AA574F783}"/>
              </c:ext>
            </c:extLst>
          </c:dPt>
          <c:dLbls>
            <c:dLbl>
              <c:idx val="0"/>
              <c:layout>
                <c:manualLayout>
                  <c:x val="2.609992542878449E-2"/>
                  <c:y val="-6.1654135338345864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9D5-46B2-AD74-C44AA574F783}"/>
                </c:ext>
              </c:extLst>
            </c:dLbl>
            <c:dLbl>
              <c:idx val="1"/>
              <c:layout>
                <c:manualLayout>
                  <c:x val="5.4436987322893364E-2"/>
                  <c:y val="-2.030075187969925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9D5-46B2-AD74-C44AA574F783}"/>
                </c:ext>
              </c:extLst>
            </c:dLbl>
            <c:dLbl>
              <c:idx val="2"/>
              <c:layout>
                <c:manualLayout>
                  <c:x val="5.2945563012677103E-2"/>
                  <c:y val="2.1052631578947368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9D5-46B2-AD74-C44AA574F783}"/>
                </c:ext>
              </c:extLst>
            </c:dLbl>
            <c:dLbl>
              <c:idx val="3"/>
              <c:layout>
                <c:manualLayout>
                  <c:x val="3.3557046979865772E-2"/>
                  <c:y val="5.1879699248120303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9D5-46B2-AD74-C44AA574F783}"/>
                </c:ext>
              </c:extLst>
            </c:dLbl>
            <c:dLbl>
              <c:idx val="4"/>
              <c:layout>
                <c:manualLayout>
                  <c:x val="2.9828486204325128E-3"/>
                  <c:y val="7.8195488721804512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9D5-46B2-AD74-C44AA574F783}"/>
                </c:ext>
              </c:extLst>
            </c:dLbl>
            <c:dLbl>
              <c:idx val="5"/>
              <c:layout>
                <c:manualLayout>
                  <c:x val="-6.1148396718866516E-2"/>
                  <c:y val="-6.7669172932330827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9D5-46B2-AD74-C44AA574F78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Sheet1!$A$1:$A$6</c:f>
              <c:numCache>
                <c:formatCode>General</c:formatCode>
                <c:ptCount val="6"/>
                <c:pt idx="0">
                  <c:v>13</c:v>
                </c:pt>
                <c:pt idx="1">
                  <c:v>13</c:v>
                </c:pt>
                <c:pt idx="2">
                  <c:v>10</c:v>
                </c:pt>
                <c:pt idx="3">
                  <c:v>10</c:v>
                </c:pt>
                <c:pt idx="4">
                  <c:v>7.0000000000000009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D5-46B2-AD74-C44AA574F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97854588796186E-2"/>
          <c:y val="4.6594982078853049E-2"/>
          <c:w val="0.87604290822407627"/>
          <c:h val="0.9068100358422939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6"/>
            </a:solidFill>
            <a:ln w="6350" algn="ctr">
              <a:solidFill>
                <a:schemeClr val="accent6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accent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F72A-4ACC-81B4-9CEF5CF9AF1E}"/>
              </c:ext>
            </c:extLst>
          </c:dPt>
          <c:val>
            <c:numRef>
              <c:f>Sheet1!$A$1:$E$1</c:f>
              <c:numCache>
                <c:formatCode>General</c:formatCode>
                <c:ptCount val="5"/>
                <c:pt idx="0">
                  <c:v>5</c:v>
                </c:pt>
                <c:pt idx="1">
                  <c:v>76.25</c:v>
                </c:pt>
                <c:pt idx="2">
                  <c:v>152.5</c:v>
                </c:pt>
                <c:pt idx="3">
                  <c:v>305</c:v>
                </c:pt>
                <c:pt idx="4">
                  <c:v>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2A-4ACC-81B4-9CEF5CF9A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79586320"/>
        <c:axId val="1"/>
      </c:barChart>
      <c:catAx>
        <c:axId val="879586320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accent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3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87958632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2EAE4-2ACC-4A35-ABF6-9D181F08E4C8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F8052-BE14-430B-AF83-2FD72939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Wave of change is so enormous – change our way of life – great but terrifying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 can see it coming – but fell like it is coming – people in charge are stuck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Uncertaintiy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is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cribpling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decision makers – complex operating environment – FUD fear uncertainty and doubt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Usikker på hva man skal gjøre – AI sesjoner overalt – alle skal fortelle deg hva man skal gjøre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Ikke gjort alt for digitalisering – koster for mye – nå setter det enda mer fart – må dekke omsetning –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climate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change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geo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political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3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world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war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Nå er det viktig at vi jobber sammen – få det til sammen og komme videre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Technology super cycle – coming together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 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Biotech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Connected things</a:t>
            </a:r>
          </a:p>
          <a:p>
            <a:r>
              <a:rPr lang="nb-NO" sz="1800" dirty="0"/>
              <a:t>Endringene vil aldri gått så sakte som nå</a:t>
            </a:r>
          </a:p>
          <a:p>
            <a:r>
              <a:rPr lang="nb-NO" sz="1800" dirty="0"/>
              <a:t>Hva skjer der ute</a:t>
            </a:r>
          </a:p>
          <a:p>
            <a:r>
              <a:rPr lang="nb-NO" sz="1800" dirty="0"/>
              <a:t>Hva bør man gjøre – praktiske eksempler</a:t>
            </a:r>
          </a:p>
          <a:p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71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2394-67E1-6746-A610-9C5C5DD3D7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714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907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Predict when you will die –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Forsikring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sendte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enhet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bilen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måle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og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få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billigere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forsikring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9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an ever-increasing number of AI companies coming to the market. Crayon is a true Data &amp; AI consulting company and still an underdog. We obviously want to be in that landscape in 2024 and we are uniquely positions in the market. </a:t>
            </a:r>
          </a:p>
          <a:p>
            <a:endParaRPr lang="en-US" dirty="0"/>
          </a:p>
          <a:p>
            <a:r>
              <a:rPr lang="en-US" dirty="0"/>
              <a:t>We provide professional services along the entire value chain of Data &amp; AI and we also provide industry offerings as managed services for our customers.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0E1E3-E176-C643-883B-9096567951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21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ChatGPT </a:t>
            </a:r>
            <a:r>
              <a:rPr lang="en-US" dirty="0" err="1"/>
              <a:t>førte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alle </a:t>
            </a:r>
            <a:r>
              <a:rPr lang="en-US" dirty="0" err="1"/>
              <a:t>andre</a:t>
            </a:r>
            <a:r>
              <a:rPr lang="en-US" dirty="0"/>
              <a:t> initiative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satt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vent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71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2394-67E1-6746-A610-9C5C5DD3D7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714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94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DNV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8 år – fyrtårn innen AI, sparer 100M i året – sertifisering av skip inspeksjon og sertifisering, skipet seiler hele tiden – inspeksjonsprosess er kompleks med utstyr, dokumentasjon, personell – kunstig intelligens for planlegging – fast pris – ta ned 4,3 besøk til under 2 – dobler margin – bedre for rederiene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32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Aker BP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leting og produksjon, fremst i verden på effektiv leting – se på bilder av bergarter, boreslam – borrer et hull får opp gasser er det oljen – bruker sensorer som «lukter» ser kombinasjoner – gir svar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50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Statsbygg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dokumentasjon til forvaltning og vedlikehold – bygger et bygg overleverer dokumentasjon, Nasjonalmuseet manglet 30 000 dokumenter – KI sjekker om alle dokumenter er der, vedlikehold av ventilasjonsanlegg – beskrevet riktig </a:t>
            </a:r>
            <a:r>
              <a:rPr lang="nb-NO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iht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ISO standarder TEK17, øker kvalitet ingen leser dokumentene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11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Dribler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fotball video, gir poeng mot vennene sine – KI analyserer hvor god du 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Direktoratet for </a:t>
            </a:r>
            <a:r>
              <a:rPr lang="nb-NO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Byggkvalitet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plan og bygg ligger bak, stille spørsmål om byggesøknad, kan jeg bygge uten å søke, 3 dager </a:t>
            </a:r>
            <a:r>
              <a:rPr lang="nb-NO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måneder – kan på sikt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Kommuner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plan &amp; bygg, helse, saksbehandling automatisert - Stortinget,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27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Amy Hood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11% som er generativ, resten er gammel maskinlæring – 5 år 35% generativ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Generasjons, gen x og gen z – </a:t>
            </a:r>
            <a:r>
              <a:rPr lang="nb-NO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Amy </a:t>
            </a:r>
            <a:r>
              <a:rPr lang="nb-NO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Webb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technology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super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cycle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AI,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sensorikk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genetikk</a:t>
            </a:r>
          </a:p>
          <a:p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Generation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transition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leve med usikkerhet, lære seg endring – setter seg bak og ser på – bedrift og pensjon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 Z  18-28,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meleniums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29-43 Gen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44-57, Babyboomer 58+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LinkedIn - Microsoft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Skulle tro det var store forskjeller – 75% bruker AI på jobben i en 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Bruker AI de ikke får arbeidsgiver – 85% unge – 73% av de eldste gjør det samme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Bare vil jobbe hjemme 12% eldste – 11% av de yngste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Visker ut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generasjonskifte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1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6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må opp i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stacken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rollen de kan ha i selskapet – gå fra kjelleren til styrerommet – full integrert 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15% anser IT avdelingen  som forretningskritisk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Organisert lavt i bedriften –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kostnadreduksjon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bør jobbe med digitalisering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Snakket – om lenge skjer ikke – hvorfor – MJ spekulere egne refleksjoner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kost senter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8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Sikkerhet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49% går til valg – 64 land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Propaganda alltid hatt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Gary Markus – sannsynlighet er 0 for at AI ikke påvirket valgene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Påvirkning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Harri lander i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Pensulvania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ikke så mange 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55% har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sikkertsplan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 av 5 øver på angrep 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22% OT enheten er ferdig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patchet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Microsoft egne tall –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Omny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løsninger – fisk olje og industri - sårbarhet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1/5 øver på angrep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Må ha it sikkerhet i bunn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Gå til flaggstangen, ta på vesten, brannalarm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Sunn skepsis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80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95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IKT Norge rapport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Norge på delt sisteplass med Danmark – NVDIA satt opp stor datasenter – nå er vi vel sist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Patentsøknader 285 svensker 22 norske på AI</a:t>
            </a:r>
          </a:p>
          <a:p>
            <a:endParaRPr lang="nb-NO" dirty="0"/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SSB – deles data i offentlige – 64% som deler data, hvor mye deler de og hvilke data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53% av dataene deler mangler oversikt eller struktur i dataene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Lovforslag om datadeling – 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Utredes og planlegges </a:t>
            </a:r>
          </a:p>
          <a:p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 måneder til valg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 milliard – Microsoft en milliard hver dag</a:t>
            </a:r>
          </a:p>
          <a:p>
            <a:endParaRPr lang="nb-NO" dirty="0"/>
          </a:p>
          <a:p>
            <a:r>
              <a:rPr lang="nb-NO" dirty="0"/>
              <a:t>Kjørte chat </a:t>
            </a:r>
            <a:r>
              <a:rPr lang="nb-NO" dirty="0" err="1"/>
              <a:t>gpt</a:t>
            </a:r>
            <a:r>
              <a:rPr lang="nb-NO" dirty="0"/>
              <a:t> for å sjekke forskjellene – den var ikke stor</a:t>
            </a:r>
          </a:p>
          <a:p>
            <a:endParaRPr lang="nb-NO" dirty="0"/>
          </a:p>
          <a:p>
            <a:r>
              <a:rPr lang="nb-NO" dirty="0"/>
              <a:t>80% </a:t>
            </a:r>
            <a:r>
              <a:rPr lang="nb-NO" dirty="0" err="1"/>
              <a:t>off</a:t>
            </a:r>
            <a:r>
              <a:rPr lang="nb-NO" dirty="0"/>
              <a:t> sektor bruke KI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Connected Devices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Apple Vision Pro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Company called Humane - 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Predict when you will die –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Forsikring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sendte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enhet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bilen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måle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og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få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billigere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forsikring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2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Real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life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pricing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supermarked – gir deg priser real time – reduserte priser hvis du ser på reklamevideo – lang tid i butikken –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hvet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hvem som er rik bare handler – resten av oss ser på reklame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6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Kamera, mobil og AI enhet </a:t>
            </a:r>
          </a:p>
          <a:p>
            <a:r>
              <a:rPr lang="nb-NO" dirty="0"/>
              <a:t>Fester på jakken – tar opp alt, kan snakke med den</a:t>
            </a:r>
          </a:p>
          <a:p>
            <a:r>
              <a:rPr lang="nb-NO" dirty="0"/>
              <a:t>Lytte til musikk, ringe, oversette til andre språk, få fine bilder og video av opplevelser, finne veien, </a:t>
            </a:r>
            <a:r>
              <a:rPr lang="nb-NO" dirty="0" err="1"/>
              <a:t>projector</a:t>
            </a:r>
            <a:r>
              <a:rPr lang="nb-NO" dirty="0"/>
              <a:t> innebygd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F8052-BE14-430B-AF83-2FD72939DD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1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3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3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0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23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3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23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3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3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3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3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3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23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26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23.emf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oleObject" Target="../embeddings/oleObject26.bin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p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7D5686BE-B04B-B9B9-AB04-E019A77FFA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4" y="1276806"/>
            <a:ext cx="3052126" cy="793552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597A4258-ACF9-6EA2-092F-D4C4D9BE52AC}"/>
              </a:ext>
            </a:extLst>
          </p:cNvPr>
          <p:cNvGrpSpPr/>
          <p:nvPr/>
        </p:nvGrpSpPr>
        <p:grpSpPr>
          <a:xfrm>
            <a:off x="7982563" y="1362340"/>
            <a:ext cx="4160268" cy="5454970"/>
            <a:chOff x="7982563" y="1362340"/>
            <a:chExt cx="4160268" cy="5454970"/>
          </a:xfrm>
        </p:grpSpPr>
        <p:grpSp>
          <p:nvGrpSpPr>
            <p:cNvPr id="846" name="Gruppe 845">
              <a:extLst>
                <a:ext uri="{FF2B5EF4-FFF2-40B4-BE49-F238E27FC236}">
                  <a16:creationId xmlns:a16="http://schemas.microsoft.com/office/drawing/2014/main" id="{A2F07F2E-56CE-09BC-9609-4A142E294FC2}"/>
                </a:ext>
              </a:extLst>
            </p:cNvPr>
            <p:cNvGrpSpPr/>
            <p:nvPr/>
          </p:nvGrpSpPr>
          <p:grpSpPr>
            <a:xfrm>
              <a:off x="7984444" y="1362340"/>
              <a:ext cx="4158387" cy="5450112"/>
              <a:chOff x="7984444" y="1362340"/>
              <a:chExt cx="4158387" cy="5450112"/>
            </a:xfrm>
            <a:solidFill>
              <a:schemeClr val="bg2"/>
            </a:solidFill>
          </p:grpSpPr>
          <p:sp>
            <p:nvSpPr>
              <p:cNvPr id="942" name="Ellipse 941">
                <a:extLst>
                  <a:ext uri="{FF2B5EF4-FFF2-40B4-BE49-F238E27FC236}">
                    <a16:creationId xmlns:a16="http://schemas.microsoft.com/office/drawing/2014/main" id="{72659FAC-714E-35C5-B015-E574FC158CD5}"/>
                  </a:ext>
                </a:extLst>
              </p:cNvPr>
              <p:cNvSpPr/>
              <p:nvPr/>
            </p:nvSpPr>
            <p:spPr>
              <a:xfrm>
                <a:off x="798444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3" name="Ellipse 942">
                <a:extLst>
                  <a:ext uri="{FF2B5EF4-FFF2-40B4-BE49-F238E27FC236}">
                    <a16:creationId xmlns:a16="http://schemas.microsoft.com/office/drawing/2014/main" id="{1ADEF1E3-2A81-5FF6-47C9-24CDA675B9E8}"/>
                  </a:ext>
                </a:extLst>
              </p:cNvPr>
              <p:cNvSpPr/>
              <p:nvPr/>
            </p:nvSpPr>
            <p:spPr>
              <a:xfrm>
                <a:off x="81590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4" name="Ellipse 943">
                <a:extLst>
                  <a:ext uri="{FF2B5EF4-FFF2-40B4-BE49-F238E27FC236}">
                    <a16:creationId xmlns:a16="http://schemas.microsoft.com/office/drawing/2014/main" id="{908F86FE-A87C-FD08-56BF-6FDBB07B5B70}"/>
                  </a:ext>
                </a:extLst>
              </p:cNvPr>
              <p:cNvSpPr/>
              <p:nvPr/>
            </p:nvSpPr>
            <p:spPr>
              <a:xfrm>
                <a:off x="85082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5" name="Ellipse 944">
                <a:extLst>
                  <a:ext uri="{FF2B5EF4-FFF2-40B4-BE49-F238E27FC236}">
                    <a16:creationId xmlns:a16="http://schemas.microsoft.com/office/drawing/2014/main" id="{42C532BB-2DCE-1429-C902-ABE362129FEB}"/>
                  </a:ext>
                </a:extLst>
              </p:cNvPr>
              <p:cNvSpPr/>
              <p:nvPr/>
            </p:nvSpPr>
            <p:spPr>
              <a:xfrm>
                <a:off x="868290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6" name="Ellipse 945">
                <a:extLst>
                  <a:ext uri="{FF2B5EF4-FFF2-40B4-BE49-F238E27FC236}">
                    <a16:creationId xmlns:a16="http://schemas.microsoft.com/office/drawing/2014/main" id="{0F4095DC-9E9F-ADF4-D368-CF69C04D32EB}"/>
                  </a:ext>
                </a:extLst>
              </p:cNvPr>
              <p:cNvSpPr/>
              <p:nvPr/>
            </p:nvSpPr>
            <p:spPr>
              <a:xfrm>
                <a:off x="885751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7" name="Ellipse 946">
                <a:extLst>
                  <a:ext uri="{FF2B5EF4-FFF2-40B4-BE49-F238E27FC236}">
                    <a16:creationId xmlns:a16="http://schemas.microsoft.com/office/drawing/2014/main" id="{0D9AB0D0-15DB-F10A-CFE3-E11619202763}"/>
                  </a:ext>
                </a:extLst>
              </p:cNvPr>
              <p:cNvSpPr/>
              <p:nvPr/>
            </p:nvSpPr>
            <p:spPr>
              <a:xfrm>
                <a:off x="920674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8" name="Ellipse 947">
                <a:extLst>
                  <a:ext uri="{FF2B5EF4-FFF2-40B4-BE49-F238E27FC236}">
                    <a16:creationId xmlns:a16="http://schemas.microsoft.com/office/drawing/2014/main" id="{5DCF42BE-A159-F610-5632-D72F874E9519}"/>
                  </a:ext>
                </a:extLst>
              </p:cNvPr>
              <p:cNvSpPr/>
              <p:nvPr/>
            </p:nvSpPr>
            <p:spPr>
              <a:xfrm>
                <a:off x="938136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9" name="Ellipse 948">
                <a:extLst>
                  <a:ext uri="{FF2B5EF4-FFF2-40B4-BE49-F238E27FC236}">
                    <a16:creationId xmlns:a16="http://schemas.microsoft.com/office/drawing/2014/main" id="{8E907F77-A538-89CB-0AEC-0BCEA33E2F84}"/>
                  </a:ext>
                </a:extLst>
              </p:cNvPr>
              <p:cNvSpPr/>
              <p:nvPr/>
            </p:nvSpPr>
            <p:spPr>
              <a:xfrm>
                <a:off x="955597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0" name="Ellipse 949">
                <a:extLst>
                  <a:ext uri="{FF2B5EF4-FFF2-40B4-BE49-F238E27FC236}">
                    <a16:creationId xmlns:a16="http://schemas.microsoft.com/office/drawing/2014/main" id="{706C37E6-4223-5E83-408C-40C112BC0868}"/>
                  </a:ext>
                </a:extLst>
              </p:cNvPr>
              <p:cNvSpPr/>
              <p:nvPr/>
            </p:nvSpPr>
            <p:spPr>
              <a:xfrm>
                <a:off x="973059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1" name="Ellipse 950">
                <a:extLst>
                  <a:ext uri="{FF2B5EF4-FFF2-40B4-BE49-F238E27FC236}">
                    <a16:creationId xmlns:a16="http://schemas.microsoft.com/office/drawing/2014/main" id="{8789BE14-2C28-CB71-0FA5-4F17B48FC66C}"/>
                  </a:ext>
                </a:extLst>
              </p:cNvPr>
              <p:cNvSpPr/>
              <p:nvPr/>
            </p:nvSpPr>
            <p:spPr>
              <a:xfrm>
                <a:off x="1007982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2" name="Ellipse 951">
                <a:extLst>
                  <a:ext uri="{FF2B5EF4-FFF2-40B4-BE49-F238E27FC236}">
                    <a16:creationId xmlns:a16="http://schemas.microsoft.com/office/drawing/2014/main" id="{8347D96E-A85A-02D4-AF43-58D65A5C2B53}"/>
                  </a:ext>
                </a:extLst>
              </p:cNvPr>
              <p:cNvSpPr/>
              <p:nvPr/>
            </p:nvSpPr>
            <p:spPr>
              <a:xfrm>
                <a:off x="1025443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3" name="Ellipse 952">
                <a:extLst>
                  <a:ext uri="{FF2B5EF4-FFF2-40B4-BE49-F238E27FC236}">
                    <a16:creationId xmlns:a16="http://schemas.microsoft.com/office/drawing/2014/main" id="{CCE133C8-E597-E5C0-8E44-45FBDB7CA1D7}"/>
                  </a:ext>
                </a:extLst>
              </p:cNvPr>
              <p:cNvSpPr/>
              <p:nvPr/>
            </p:nvSpPr>
            <p:spPr>
              <a:xfrm>
                <a:off x="1042905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4" name="Ellipse 953">
                <a:extLst>
                  <a:ext uri="{FF2B5EF4-FFF2-40B4-BE49-F238E27FC236}">
                    <a16:creationId xmlns:a16="http://schemas.microsoft.com/office/drawing/2014/main" id="{0FE34BFD-1722-B5A8-3EE6-C7A2E7D23A0D}"/>
                  </a:ext>
                </a:extLst>
              </p:cNvPr>
              <p:cNvSpPr/>
              <p:nvPr/>
            </p:nvSpPr>
            <p:spPr>
              <a:xfrm>
                <a:off x="10603669" y="1362340"/>
                <a:ext cx="142242" cy="14224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5" name="Ellipse 954">
                <a:extLst>
                  <a:ext uri="{FF2B5EF4-FFF2-40B4-BE49-F238E27FC236}">
                    <a16:creationId xmlns:a16="http://schemas.microsoft.com/office/drawing/2014/main" id="{71BC30DA-9C47-B96C-DFA9-E623B967F3B2}"/>
                  </a:ext>
                </a:extLst>
              </p:cNvPr>
              <p:cNvSpPr/>
              <p:nvPr/>
            </p:nvSpPr>
            <p:spPr>
              <a:xfrm>
                <a:off x="1077828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6" name="Ellipse 955">
                <a:extLst>
                  <a:ext uri="{FF2B5EF4-FFF2-40B4-BE49-F238E27FC236}">
                    <a16:creationId xmlns:a16="http://schemas.microsoft.com/office/drawing/2014/main" id="{B1AB17C2-CDF8-5463-57C7-F73BB9101EE4}"/>
                  </a:ext>
                </a:extLst>
              </p:cNvPr>
              <p:cNvSpPr/>
              <p:nvPr/>
            </p:nvSpPr>
            <p:spPr>
              <a:xfrm>
                <a:off x="1095289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7" name="Ellipse 956">
                <a:extLst>
                  <a:ext uri="{FF2B5EF4-FFF2-40B4-BE49-F238E27FC236}">
                    <a16:creationId xmlns:a16="http://schemas.microsoft.com/office/drawing/2014/main" id="{6A57EEC6-9103-8739-96B5-80D19B0302DD}"/>
                  </a:ext>
                </a:extLst>
              </p:cNvPr>
              <p:cNvSpPr/>
              <p:nvPr/>
            </p:nvSpPr>
            <p:spPr>
              <a:xfrm>
                <a:off x="1112751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8" name="Ellipse 957">
                <a:extLst>
                  <a:ext uri="{FF2B5EF4-FFF2-40B4-BE49-F238E27FC236}">
                    <a16:creationId xmlns:a16="http://schemas.microsoft.com/office/drawing/2014/main" id="{8A80A6B8-02CE-6790-2365-49492BDC9F59}"/>
                  </a:ext>
                </a:extLst>
              </p:cNvPr>
              <p:cNvSpPr/>
              <p:nvPr/>
            </p:nvSpPr>
            <p:spPr>
              <a:xfrm>
                <a:off x="1130212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9" name="Ellipse 958">
                <a:extLst>
                  <a:ext uri="{FF2B5EF4-FFF2-40B4-BE49-F238E27FC236}">
                    <a16:creationId xmlns:a16="http://schemas.microsoft.com/office/drawing/2014/main" id="{98C99749-D206-3AC7-0A2F-0B11F50FDDC5}"/>
                  </a:ext>
                </a:extLst>
              </p:cNvPr>
              <p:cNvSpPr/>
              <p:nvPr/>
            </p:nvSpPr>
            <p:spPr>
              <a:xfrm>
                <a:off x="116513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0" name="Ellipse 959">
                <a:extLst>
                  <a:ext uri="{FF2B5EF4-FFF2-40B4-BE49-F238E27FC236}">
                    <a16:creationId xmlns:a16="http://schemas.microsoft.com/office/drawing/2014/main" id="{7B374438-C684-88B6-C8A9-C71CB5326754}"/>
                  </a:ext>
                </a:extLst>
              </p:cNvPr>
              <p:cNvSpPr/>
              <p:nvPr/>
            </p:nvSpPr>
            <p:spPr>
              <a:xfrm>
                <a:off x="1182597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1" name="Ellipse 960">
                <a:extLst>
                  <a:ext uri="{FF2B5EF4-FFF2-40B4-BE49-F238E27FC236}">
                    <a16:creationId xmlns:a16="http://schemas.microsoft.com/office/drawing/2014/main" id="{44DFBFC8-A1C7-9C48-7B27-92A088440BF7}"/>
                  </a:ext>
                </a:extLst>
              </p:cNvPr>
              <p:cNvSpPr/>
              <p:nvPr/>
            </p:nvSpPr>
            <p:spPr>
              <a:xfrm>
                <a:off x="120005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2" name="Ellipse 961">
                <a:extLst>
                  <a:ext uri="{FF2B5EF4-FFF2-40B4-BE49-F238E27FC236}">
                    <a16:creationId xmlns:a16="http://schemas.microsoft.com/office/drawing/2014/main" id="{B19DCF69-B5A8-B0E1-9F22-75DAD9D0C754}"/>
                  </a:ext>
                </a:extLst>
              </p:cNvPr>
              <p:cNvSpPr/>
              <p:nvPr/>
            </p:nvSpPr>
            <p:spPr>
              <a:xfrm>
                <a:off x="798444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3" name="Ellipse 962">
                <a:extLst>
                  <a:ext uri="{FF2B5EF4-FFF2-40B4-BE49-F238E27FC236}">
                    <a16:creationId xmlns:a16="http://schemas.microsoft.com/office/drawing/2014/main" id="{7FD07ADA-3084-0F4F-C7C0-A504215BEA8D}"/>
                  </a:ext>
                </a:extLst>
              </p:cNvPr>
              <p:cNvSpPr/>
              <p:nvPr/>
            </p:nvSpPr>
            <p:spPr>
              <a:xfrm>
                <a:off x="815888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4" name="Ellipse 963">
                <a:extLst>
                  <a:ext uri="{FF2B5EF4-FFF2-40B4-BE49-F238E27FC236}">
                    <a16:creationId xmlns:a16="http://schemas.microsoft.com/office/drawing/2014/main" id="{2C350E2B-77D7-0776-15BB-1AA57027940E}"/>
                  </a:ext>
                </a:extLst>
              </p:cNvPr>
              <p:cNvSpPr/>
              <p:nvPr/>
            </p:nvSpPr>
            <p:spPr>
              <a:xfrm>
                <a:off x="833333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5" name="Ellipse 964">
                <a:extLst>
                  <a:ext uri="{FF2B5EF4-FFF2-40B4-BE49-F238E27FC236}">
                    <a16:creationId xmlns:a16="http://schemas.microsoft.com/office/drawing/2014/main" id="{1EED059A-0FAD-A29B-FADB-90A7739DAF40}"/>
                  </a:ext>
                </a:extLst>
              </p:cNvPr>
              <p:cNvSpPr/>
              <p:nvPr/>
            </p:nvSpPr>
            <p:spPr>
              <a:xfrm>
                <a:off x="850777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6" name="Ellipse 965">
                <a:extLst>
                  <a:ext uri="{FF2B5EF4-FFF2-40B4-BE49-F238E27FC236}">
                    <a16:creationId xmlns:a16="http://schemas.microsoft.com/office/drawing/2014/main" id="{A1D3A3A7-844E-8BEB-6D7A-5EA550505C14}"/>
                  </a:ext>
                </a:extLst>
              </p:cNvPr>
              <p:cNvSpPr/>
              <p:nvPr/>
            </p:nvSpPr>
            <p:spPr>
              <a:xfrm>
                <a:off x="868222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7" name="Ellipse 966">
                <a:extLst>
                  <a:ext uri="{FF2B5EF4-FFF2-40B4-BE49-F238E27FC236}">
                    <a16:creationId xmlns:a16="http://schemas.microsoft.com/office/drawing/2014/main" id="{F049EEAF-46DB-94BE-1E27-9792875CBFB3}"/>
                  </a:ext>
                </a:extLst>
              </p:cNvPr>
              <p:cNvSpPr/>
              <p:nvPr/>
            </p:nvSpPr>
            <p:spPr>
              <a:xfrm>
                <a:off x="885666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8" name="Ellipse 967">
                <a:extLst>
                  <a:ext uri="{FF2B5EF4-FFF2-40B4-BE49-F238E27FC236}">
                    <a16:creationId xmlns:a16="http://schemas.microsoft.com/office/drawing/2014/main" id="{EB18C06D-27E0-3A3D-8761-90D257393A06}"/>
                  </a:ext>
                </a:extLst>
              </p:cNvPr>
              <p:cNvSpPr/>
              <p:nvPr/>
            </p:nvSpPr>
            <p:spPr>
              <a:xfrm>
                <a:off x="903110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9" name="Ellipse 968">
                <a:extLst>
                  <a:ext uri="{FF2B5EF4-FFF2-40B4-BE49-F238E27FC236}">
                    <a16:creationId xmlns:a16="http://schemas.microsoft.com/office/drawing/2014/main" id="{14B9ACEC-7985-4CCE-0691-252EC06C0CB1}"/>
                  </a:ext>
                </a:extLst>
              </p:cNvPr>
              <p:cNvSpPr/>
              <p:nvPr/>
            </p:nvSpPr>
            <p:spPr>
              <a:xfrm>
                <a:off x="920555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0" name="Ellipse 969">
                <a:extLst>
                  <a:ext uri="{FF2B5EF4-FFF2-40B4-BE49-F238E27FC236}">
                    <a16:creationId xmlns:a16="http://schemas.microsoft.com/office/drawing/2014/main" id="{F351BE9C-8DDC-A886-0E58-2363719F8DBF}"/>
                  </a:ext>
                </a:extLst>
              </p:cNvPr>
              <p:cNvSpPr/>
              <p:nvPr/>
            </p:nvSpPr>
            <p:spPr>
              <a:xfrm>
                <a:off x="937999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1" name="Ellipse 970">
                <a:extLst>
                  <a:ext uri="{FF2B5EF4-FFF2-40B4-BE49-F238E27FC236}">
                    <a16:creationId xmlns:a16="http://schemas.microsoft.com/office/drawing/2014/main" id="{6814A4F8-8847-1C3F-3824-43D5D66F099B}"/>
                  </a:ext>
                </a:extLst>
              </p:cNvPr>
              <p:cNvSpPr/>
              <p:nvPr/>
            </p:nvSpPr>
            <p:spPr>
              <a:xfrm>
                <a:off x="955444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2" name="Ellipse 971">
                <a:extLst>
                  <a:ext uri="{FF2B5EF4-FFF2-40B4-BE49-F238E27FC236}">
                    <a16:creationId xmlns:a16="http://schemas.microsoft.com/office/drawing/2014/main" id="{7DD848BF-13F2-DD54-7764-299993FCC1D7}"/>
                  </a:ext>
                </a:extLst>
              </p:cNvPr>
              <p:cNvSpPr/>
              <p:nvPr/>
            </p:nvSpPr>
            <p:spPr>
              <a:xfrm>
                <a:off x="972888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3" name="Ellipse 972">
                <a:extLst>
                  <a:ext uri="{FF2B5EF4-FFF2-40B4-BE49-F238E27FC236}">
                    <a16:creationId xmlns:a16="http://schemas.microsoft.com/office/drawing/2014/main" id="{CE396B39-CB58-4F76-917E-DC65DFDAC3E8}"/>
                  </a:ext>
                </a:extLst>
              </p:cNvPr>
              <p:cNvSpPr/>
              <p:nvPr/>
            </p:nvSpPr>
            <p:spPr>
              <a:xfrm>
                <a:off x="990332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4" name="Ellipse 973">
                <a:extLst>
                  <a:ext uri="{FF2B5EF4-FFF2-40B4-BE49-F238E27FC236}">
                    <a16:creationId xmlns:a16="http://schemas.microsoft.com/office/drawing/2014/main" id="{EB34E670-EDCB-1D4A-EEDF-8A0513440754}"/>
                  </a:ext>
                </a:extLst>
              </p:cNvPr>
              <p:cNvSpPr/>
              <p:nvPr/>
            </p:nvSpPr>
            <p:spPr>
              <a:xfrm>
                <a:off x="1007777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5" name="Ellipse 974">
                <a:extLst>
                  <a:ext uri="{FF2B5EF4-FFF2-40B4-BE49-F238E27FC236}">
                    <a16:creationId xmlns:a16="http://schemas.microsoft.com/office/drawing/2014/main" id="{C0451F8C-8066-2055-6891-FE1FF352FBB0}"/>
                  </a:ext>
                </a:extLst>
              </p:cNvPr>
              <p:cNvSpPr/>
              <p:nvPr/>
            </p:nvSpPr>
            <p:spPr>
              <a:xfrm>
                <a:off x="1025221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6" name="Ellipse 975">
                <a:extLst>
                  <a:ext uri="{FF2B5EF4-FFF2-40B4-BE49-F238E27FC236}">
                    <a16:creationId xmlns:a16="http://schemas.microsoft.com/office/drawing/2014/main" id="{FA0D610F-3BB2-DAB8-CC95-B15536FE6190}"/>
                  </a:ext>
                </a:extLst>
              </p:cNvPr>
              <p:cNvSpPr/>
              <p:nvPr/>
            </p:nvSpPr>
            <p:spPr>
              <a:xfrm>
                <a:off x="1042666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7" name="Ellipse 976">
                <a:extLst>
                  <a:ext uri="{FF2B5EF4-FFF2-40B4-BE49-F238E27FC236}">
                    <a16:creationId xmlns:a16="http://schemas.microsoft.com/office/drawing/2014/main" id="{387ACD53-2902-E6F5-B948-3B28F23C2CE1}"/>
                  </a:ext>
                </a:extLst>
              </p:cNvPr>
              <p:cNvSpPr/>
              <p:nvPr/>
            </p:nvSpPr>
            <p:spPr>
              <a:xfrm>
                <a:off x="1060110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8" name="Ellipse 977">
                <a:extLst>
                  <a:ext uri="{FF2B5EF4-FFF2-40B4-BE49-F238E27FC236}">
                    <a16:creationId xmlns:a16="http://schemas.microsoft.com/office/drawing/2014/main" id="{09DA3449-48B7-8FBF-5F65-1D09140095F0}"/>
                  </a:ext>
                </a:extLst>
              </p:cNvPr>
              <p:cNvSpPr/>
              <p:nvPr/>
            </p:nvSpPr>
            <p:spPr>
              <a:xfrm>
                <a:off x="1077554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9" name="Ellipse 978">
                <a:extLst>
                  <a:ext uri="{FF2B5EF4-FFF2-40B4-BE49-F238E27FC236}">
                    <a16:creationId xmlns:a16="http://schemas.microsoft.com/office/drawing/2014/main" id="{D066036A-A249-45BB-8199-3F739125FD5C}"/>
                  </a:ext>
                </a:extLst>
              </p:cNvPr>
              <p:cNvSpPr/>
              <p:nvPr/>
            </p:nvSpPr>
            <p:spPr>
              <a:xfrm>
                <a:off x="1094999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0" name="Ellipse 979">
                <a:extLst>
                  <a:ext uri="{FF2B5EF4-FFF2-40B4-BE49-F238E27FC236}">
                    <a16:creationId xmlns:a16="http://schemas.microsoft.com/office/drawing/2014/main" id="{D6CE6B24-CD82-6F98-B28B-6551BCEBDC4C}"/>
                  </a:ext>
                </a:extLst>
              </p:cNvPr>
              <p:cNvSpPr/>
              <p:nvPr/>
            </p:nvSpPr>
            <p:spPr>
              <a:xfrm>
                <a:off x="1112443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1" name="Ellipse 980">
                <a:extLst>
                  <a:ext uri="{FF2B5EF4-FFF2-40B4-BE49-F238E27FC236}">
                    <a16:creationId xmlns:a16="http://schemas.microsoft.com/office/drawing/2014/main" id="{6F93E69A-F2D9-A857-8AD8-85BB36E23F13}"/>
                  </a:ext>
                </a:extLst>
              </p:cNvPr>
              <p:cNvSpPr/>
              <p:nvPr/>
            </p:nvSpPr>
            <p:spPr>
              <a:xfrm>
                <a:off x="1129888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2" name="Ellipse 981">
                <a:extLst>
                  <a:ext uri="{FF2B5EF4-FFF2-40B4-BE49-F238E27FC236}">
                    <a16:creationId xmlns:a16="http://schemas.microsoft.com/office/drawing/2014/main" id="{D188B64F-D917-2C58-124C-9F73E2EEF6B5}"/>
                  </a:ext>
                </a:extLst>
              </p:cNvPr>
              <p:cNvSpPr/>
              <p:nvPr/>
            </p:nvSpPr>
            <p:spPr>
              <a:xfrm>
                <a:off x="1147332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3" name="Ellipse 982">
                <a:extLst>
                  <a:ext uri="{FF2B5EF4-FFF2-40B4-BE49-F238E27FC236}">
                    <a16:creationId xmlns:a16="http://schemas.microsoft.com/office/drawing/2014/main" id="{E019B7E0-B370-18F9-C024-F68C58A0E25E}"/>
                  </a:ext>
                </a:extLst>
              </p:cNvPr>
              <p:cNvSpPr/>
              <p:nvPr/>
            </p:nvSpPr>
            <p:spPr>
              <a:xfrm>
                <a:off x="1164776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4" name="Ellipse 983">
                <a:extLst>
                  <a:ext uri="{FF2B5EF4-FFF2-40B4-BE49-F238E27FC236}">
                    <a16:creationId xmlns:a16="http://schemas.microsoft.com/office/drawing/2014/main" id="{4AFC0FBB-AA79-5AAA-F97B-7D3E9CD7BD08}"/>
                  </a:ext>
                </a:extLst>
              </p:cNvPr>
              <p:cNvSpPr/>
              <p:nvPr/>
            </p:nvSpPr>
            <p:spPr>
              <a:xfrm>
                <a:off x="1182221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5" name="Ellipse 984">
                <a:extLst>
                  <a:ext uri="{FF2B5EF4-FFF2-40B4-BE49-F238E27FC236}">
                    <a16:creationId xmlns:a16="http://schemas.microsoft.com/office/drawing/2014/main" id="{766C80D3-446D-3E76-1B3D-5A0D5822BF5E}"/>
                  </a:ext>
                </a:extLst>
              </p:cNvPr>
              <p:cNvSpPr/>
              <p:nvPr/>
            </p:nvSpPr>
            <p:spPr>
              <a:xfrm>
                <a:off x="11996665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6" name="Ellipse 985">
                <a:extLst>
                  <a:ext uri="{FF2B5EF4-FFF2-40B4-BE49-F238E27FC236}">
                    <a16:creationId xmlns:a16="http://schemas.microsoft.com/office/drawing/2014/main" id="{D6DA15E8-6937-2AF0-DCCF-AE3267B31B35}"/>
                  </a:ext>
                </a:extLst>
              </p:cNvPr>
              <p:cNvSpPr/>
              <p:nvPr/>
            </p:nvSpPr>
            <p:spPr>
              <a:xfrm>
                <a:off x="79844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7" name="Ellipse 986">
                <a:extLst>
                  <a:ext uri="{FF2B5EF4-FFF2-40B4-BE49-F238E27FC236}">
                    <a16:creationId xmlns:a16="http://schemas.microsoft.com/office/drawing/2014/main" id="{81015BC8-9A6E-528F-87B0-0DB7BD8DC007}"/>
                  </a:ext>
                </a:extLst>
              </p:cNvPr>
              <p:cNvSpPr/>
              <p:nvPr/>
            </p:nvSpPr>
            <p:spPr>
              <a:xfrm>
                <a:off x="83336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8" name="Ellipse 987">
                <a:extLst>
                  <a:ext uri="{FF2B5EF4-FFF2-40B4-BE49-F238E27FC236}">
                    <a16:creationId xmlns:a16="http://schemas.microsoft.com/office/drawing/2014/main" id="{237FA455-2976-FF16-B6A3-300A258539D0}"/>
                  </a:ext>
                </a:extLst>
              </p:cNvPr>
              <p:cNvSpPr/>
              <p:nvPr/>
            </p:nvSpPr>
            <p:spPr>
              <a:xfrm>
                <a:off x="85082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9" name="Ellipse 988">
                <a:extLst>
                  <a:ext uri="{FF2B5EF4-FFF2-40B4-BE49-F238E27FC236}">
                    <a16:creationId xmlns:a16="http://schemas.microsoft.com/office/drawing/2014/main" id="{5FA4F643-D842-3131-6787-07C614417768}"/>
                  </a:ext>
                </a:extLst>
              </p:cNvPr>
              <p:cNvSpPr/>
              <p:nvPr/>
            </p:nvSpPr>
            <p:spPr>
              <a:xfrm>
                <a:off x="868290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0" name="Ellipse 989">
                <a:extLst>
                  <a:ext uri="{FF2B5EF4-FFF2-40B4-BE49-F238E27FC236}">
                    <a16:creationId xmlns:a16="http://schemas.microsoft.com/office/drawing/2014/main" id="{D503D556-9AC8-23FF-FB75-4E5B20183253}"/>
                  </a:ext>
                </a:extLst>
              </p:cNvPr>
              <p:cNvSpPr/>
              <p:nvPr/>
            </p:nvSpPr>
            <p:spPr>
              <a:xfrm>
                <a:off x="885751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1" name="Ellipse 990">
                <a:extLst>
                  <a:ext uri="{FF2B5EF4-FFF2-40B4-BE49-F238E27FC236}">
                    <a16:creationId xmlns:a16="http://schemas.microsoft.com/office/drawing/2014/main" id="{AEFBFBC4-5360-DDCB-B3D7-8B3D62F5CB53}"/>
                  </a:ext>
                </a:extLst>
              </p:cNvPr>
              <p:cNvSpPr/>
              <p:nvPr/>
            </p:nvSpPr>
            <p:spPr>
              <a:xfrm>
                <a:off x="903213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2" name="Ellipse 991">
                <a:extLst>
                  <a:ext uri="{FF2B5EF4-FFF2-40B4-BE49-F238E27FC236}">
                    <a16:creationId xmlns:a16="http://schemas.microsoft.com/office/drawing/2014/main" id="{353C0646-E661-0B57-B9AB-3F7E5A1613CA}"/>
                  </a:ext>
                </a:extLst>
              </p:cNvPr>
              <p:cNvSpPr/>
              <p:nvPr/>
            </p:nvSpPr>
            <p:spPr>
              <a:xfrm>
                <a:off x="920674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3" name="Ellipse 992">
                <a:extLst>
                  <a:ext uri="{FF2B5EF4-FFF2-40B4-BE49-F238E27FC236}">
                    <a16:creationId xmlns:a16="http://schemas.microsoft.com/office/drawing/2014/main" id="{7D039164-5BA4-F1D5-2093-0C3BC60CF34B}"/>
                  </a:ext>
                </a:extLst>
              </p:cNvPr>
              <p:cNvSpPr/>
              <p:nvPr/>
            </p:nvSpPr>
            <p:spPr>
              <a:xfrm>
                <a:off x="938136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4" name="Ellipse 993">
                <a:extLst>
                  <a:ext uri="{FF2B5EF4-FFF2-40B4-BE49-F238E27FC236}">
                    <a16:creationId xmlns:a16="http://schemas.microsoft.com/office/drawing/2014/main" id="{BBAA01D3-2347-09ED-4EDE-90EB6D551F4E}"/>
                  </a:ext>
                </a:extLst>
              </p:cNvPr>
              <p:cNvSpPr/>
              <p:nvPr/>
            </p:nvSpPr>
            <p:spPr>
              <a:xfrm>
                <a:off x="955597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5" name="Ellipse 994">
                <a:extLst>
                  <a:ext uri="{FF2B5EF4-FFF2-40B4-BE49-F238E27FC236}">
                    <a16:creationId xmlns:a16="http://schemas.microsoft.com/office/drawing/2014/main" id="{1941AD5A-38B3-504A-9840-F05F3DE5FB42}"/>
                  </a:ext>
                </a:extLst>
              </p:cNvPr>
              <p:cNvSpPr/>
              <p:nvPr/>
            </p:nvSpPr>
            <p:spPr>
              <a:xfrm>
                <a:off x="973059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6" name="Ellipse 995">
                <a:extLst>
                  <a:ext uri="{FF2B5EF4-FFF2-40B4-BE49-F238E27FC236}">
                    <a16:creationId xmlns:a16="http://schemas.microsoft.com/office/drawing/2014/main" id="{ED44E206-831A-E638-CA10-3D7965D05740}"/>
                  </a:ext>
                </a:extLst>
              </p:cNvPr>
              <p:cNvSpPr/>
              <p:nvPr/>
            </p:nvSpPr>
            <p:spPr>
              <a:xfrm>
                <a:off x="990520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7" name="Ellipse 996">
                <a:extLst>
                  <a:ext uri="{FF2B5EF4-FFF2-40B4-BE49-F238E27FC236}">
                    <a16:creationId xmlns:a16="http://schemas.microsoft.com/office/drawing/2014/main" id="{ED353644-8450-A177-6ECB-BF82D91265BD}"/>
                  </a:ext>
                </a:extLst>
              </p:cNvPr>
              <p:cNvSpPr/>
              <p:nvPr/>
            </p:nvSpPr>
            <p:spPr>
              <a:xfrm>
                <a:off x="1007982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8" name="Ellipse 997">
                <a:extLst>
                  <a:ext uri="{FF2B5EF4-FFF2-40B4-BE49-F238E27FC236}">
                    <a16:creationId xmlns:a16="http://schemas.microsoft.com/office/drawing/2014/main" id="{93037F8D-CABB-6710-7CFE-424DB1F2E704}"/>
                  </a:ext>
                </a:extLst>
              </p:cNvPr>
              <p:cNvSpPr/>
              <p:nvPr/>
            </p:nvSpPr>
            <p:spPr>
              <a:xfrm>
                <a:off x="1042905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9" name="Ellipse 998">
                <a:extLst>
                  <a:ext uri="{FF2B5EF4-FFF2-40B4-BE49-F238E27FC236}">
                    <a16:creationId xmlns:a16="http://schemas.microsoft.com/office/drawing/2014/main" id="{4ABAB41B-D604-81FA-CE36-466858A53770}"/>
                  </a:ext>
                </a:extLst>
              </p:cNvPr>
              <p:cNvSpPr/>
              <p:nvPr/>
            </p:nvSpPr>
            <p:spPr>
              <a:xfrm>
                <a:off x="1060366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0" name="Ellipse 999">
                <a:extLst>
                  <a:ext uri="{FF2B5EF4-FFF2-40B4-BE49-F238E27FC236}">
                    <a16:creationId xmlns:a16="http://schemas.microsoft.com/office/drawing/2014/main" id="{84FC114B-E149-F029-396B-44F1C7093C19}"/>
                  </a:ext>
                </a:extLst>
              </p:cNvPr>
              <p:cNvSpPr/>
              <p:nvPr/>
            </p:nvSpPr>
            <p:spPr>
              <a:xfrm>
                <a:off x="1077828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1" name="Ellipse 1000">
                <a:extLst>
                  <a:ext uri="{FF2B5EF4-FFF2-40B4-BE49-F238E27FC236}">
                    <a16:creationId xmlns:a16="http://schemas.microsoft.com/office/drawing/2014/main" id="{58B62E57-B827-3E23-3216-9D56BE60A9BF}"/>
                  </a:ext>
                </a:extLst>
              </p:cNvPr>
              <p:cNvSpPr/>
              <p:nvPr/>
            </p:nvSpPr>
            <p:spPr>
              <a:xfrm>
                <a:off x="1095289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2" name="Ellipse 1001">
                <a:extLst>
                  <a:ext uri="{FF2B5EF4-FFF2-40B4-BE49-F238E27FC236}">
                    <a16:creationId xmlns:a16="http://schemas.microsoft.com/office/drawing/2014/main" id="{29C259DD-214F-AA93-A069-E3794C1CAAAA}"/>
                  </a:ext>
                </a:extLst>
              </p:cNvPr>
              <p:cNvSpPr/>
              <p:nvPr/>
            </p:nvSpPr>
            <p:spPr>
              <a:xfrm>
                <a:off x="1112751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3" name="Ellipse 1002">
                <a:extLst>
                  <a:ext uri="{FF2B5EF4-FFF2-40B4-BE49-F238E27FC236}">
                    <a16:creationId xmlns:a16="http://schemas.microsoft.com/office/drawing/2014/main" id="{5D6273E7-0018-43CB-5B2B-ABF111C7C410}"/>
                  </a:ext>
                </a:extLst>
              </p:cNvPr>
              <p:cNvSpPr/>
              <p:nvPr/>
            </p:nvSpPr>
            <p:spPr>
              <a:xfrm>
                <a:off x="1130212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4" name="Ellipse 1003">
                <a:extLst>
                  <a:ext uri="{FF2B5EF4-FFF2-40B4-BE49-F238E27FC236}">
                    <a16:creationId xmlns:a16="http://schemas.microsoft.com/office/drawing/2014/main" id="{2622F696-7269-B412-31D5-6C8F14E4B764}"/>
                  </a:ext>
                </a:extLst>
              </p:cNvPr>
              <p:cNvSpPr/>
              <p:nvPr/>
            </p:nvSpPr>
            <p:spPr>
              <a:xfrm>
                <a:off x="114767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5" name="Ellipse 1004">
                <a:extLst>
                  <a:ext uri="{FF2B5EF4-FFF2-40B4-BE49-F238E27FC236}">
                    <a16:creationId xmlns:a16="http://schemas.microsoft.com/office/drawing/2014/main" id="{29EC2731-8B33-3507-3ED2-703ED22D91D8}"/>
                  </a:ext>
                </a:extLst>
              </p:cNvPr>
              <p:cNvSpPr/>
              <p:nvPr/>
            </p:nvSpPr>
            <p:spPr>
              <a:xfrm>
                <a:off x="118259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6" name="Ellipse 1005">
                <a:extLst>
                  <a:ext uri="{FF2B5EF4-FFF2-40B4-BE49-F238E27FC236}">
                    <a16:creationId xmlns:a16="http://schemas.microsoft.com/office/drawing/2014/main" id="{5251823A-9819-91AE-4EAD-9ABD4B69869C}"/>
                  </a:ext>
                </a:extLst>
              </p:cNvPr>
              <p:cNvSpPr/>
              <p:nvPr/>
            </p:nvSpPr>
            <p:spPr>
              <a:xfrm>
                <a:off x="120005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7" name="Ellipse 1006">
                <a:extLst>
                  <a:ext uri="{FF2B5EF4-FFF2-40B4-BE49-F238E27FC236}">
                    <a16:creationId xmlns:a16="http://schemas.microsoft.com/office/drawing/2014/main" id="{1F7897DC-E83D-A595-E316-A6B56374F7C8}"/>
                  </a:ext>
                </a:extLst>
              </p:cNvPr>
              <p:cNvSpPr/>
              <p:nvPr/>
            </p:nvSpPr>
            <p:spPr>
              <a:xfrm>
                <a:off x="798444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8" name="Ellipse 1007">
                <a:extLst>
                  <a:ext uri="{FF2B5EF4-FFF2-40B4-BE49-F238E27FC236}">
                    <a16:creationId xmlns:a16="http://schemas.microsoft.com/office/drawing/2014/main" id="{BC6E9F1F-3406-1BD3-93A7-98B1B38B82E8}"/>
                  </a:ext>
                </a:extLst>
              </p:cNvPr>
              <p:cNvSpPr/>
              <p:nvPr/>
            </p:nvSpPr>
            <p:spPr>
              <a:xfrm>
                <a:off x="815888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9" name="Ellipse 1008">
                <a:extLst>
                  <a:ext uri="{FF2B5EF4-FFF2-40B4-BE49-F238E27FC236}">
                    <a16:creationId xmlns:a16="http://schemas.microsoft.com/office/drawing/2014/main" id="{57E959BE-0B7E-8704-B3FF-064C77B2CD75}"/>
                  </a:ext>
                </a:extLst>
              </p:cNvPr>
              <p:cNvSpPr/>
              <p:nvPr/>
            </p:nvSpPr>
            <p:spPr>
              <a:xfrm>
                <a:off x="850777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0" name="Ellipse 1009">
                <a:extLst>
                  <a:ext uri="{FF2B5EF4-FFF2-40B4-BE49-F238E27FC236}">
                    <a16:creationId xmlns:a16="http://schemas.microsoft.com/office/drawing/2014/main" id="{AF6ED16C-8380-3216-D340-18A1A4D5BDEC}"/>
                  </a:ext>
                </a:extLst>
              </p:cNvPr>
              <p:cNvSpPr/>
              <p:nvPr/>
            </p:nvSpPr>
            <p:spPr>
              <a:xfrm>
                <a:off x="868222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1" name="Ellipse 1010">
                <a:extLst>
                  <a:ext uri="{FF2B5EF4-FFF2-40B4-BE49-F238E27FC236}">
                    <a16:creationId xmlns:a16="http://schemas.microsoft.com/office/drawing/2014/main" id="{6005BEBA-A2AF-69DD-C2E0-E1434EEE32AE}"/>
                  </a:ext>
                </a:extLst>
              </p:cNvPr>
              <p:cNvSpPr/>
              <p:nvPr/>
            </p:nvSpPr>
            <p:spPr>
              <a:xfrm>
                <a:off x="885666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2" name="Ellipse 1011">
                <a:extLst>
                  <a:ext uri="{FF2B5EF4-FFF2-40B4-BE49-F238E27FC236}">
                    <a16:creationId xmlns:a16="http://schemas.microsoft.com/office/drawing/2014/main" id="{C0865D87-75CD-C7A3-2CA0-6A1CE0EA1108}"/>
                  </a:ext>
                </a:extLst>
              </p:cNvPr>
              <p:cNvSpPr/>
              <p:nvPr/>
            </p:nvSpPr>
            <p:spPr>
              <a:xfrm>
                <a:off x="903110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3" name="Ellipse 1012">
                <a:extLst>
                  <a:ext uri="{FF2B5EF4-FFF2-40B4-BE49-F238E27FC236}">
                    <a16:creationId xmlns:a16="http://schemas.microsoft.com/office/drawing/2014/main" id="{6AF864B3-8B44-6078-6DAB-08843A78874B}"/>
                  </a:ext>
                </a:extLst>
              </p:cNvPr>
              <p:cNvSpPr/>
              <p:nvPr/>
            </p:nvSpPr>
            <p:spPr>
              <a:xfrm>
                <a:off x="937999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4" name="Ellipse 1013">
                <a:extLst>
                  <a:ext uri="{FF2B5EF4-FFF2-40B4-BE49-F238E27FC236}">
                    <a16:creationId xmlns:a16="http://schemas.microsoft.com/office/drawing/2014/main" id="{197E864C-5377-03FC-B9E2-E38EE6C39BB5}"/>
                  </a:ext>
                </a:extLst>
              </p:cNvPr>
              <p:cNvSpPr/>
              <p:nvPr/>
            </p:nvSpPr>
            <p:spPr>
              <a:xfrm>
                <a:off x="955444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5" name="Ellipse 1014">
                <a:extLst>
                  <a:ext uri="{FF2B5EF4-FFF2-40B4-BE49-F238E27FC236}">
                    <a16:creationId xmlns:a16="http://schemas.microsoft.com/office/drawing/2014/main" id="{4963670F-9343-1E68-86D1-487D38C93D93}"/>
                  </a:ext>
                </a:extLst>
              </p:cNvPr>
              <p:cNvSpPr/>
              <p:nvPr/>
            </p:nvSpPr>
            <p:spPr>
              <a:xfrm>
                <a:off x="972888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6" name="Ellipse 1015">
                <a:extLst>
                  <a:ext uri="{FF2B5EF4-FFF2-40B4-BE49-F238E27FC236}">
                    <a16:creationId xmlns:a16="http://schemas.microsoft.com/office/drawing/2014/main" id="{7074221C-497C-22F4-2EDE-26CAB715D5BE}"/>
                  </a:ext>
                </a:extLst>
              </p:cNvPr>
              <p:cNvSpPr/>
              <p:nvPr/>
            </p:nvSpPr>
            <p:spPr>
              <a:xfrm>
                <a:off x="990332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7" name="Ellipse 1016">
                <a:extLst>
                  <a:ext uri="{FF2B5EF4-FFF2-40B4-BE49-F238E27FC236}">
                    <a16:creationId xmlns:a16="http://schemas.microsoft.com/office/drawing/2014/main" id="{F0C4A067-372E-1FFF-0E49-BDA22ECDDD47}"/>
                  </a:ext>
                </a:extLst>
              </p:cNvPr>
              <p:cNvSpPr/>
              <p:nvPr/>
            </p:nvSpPr>
            <p:spPr>
              <a:xfrm>
                <a:off x="1007777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8" name="Ellipse 1017">
                <a:extLst>
                  <a:ext uri="{FF2B5EF4-FFF2-40B4-BE49-F238E27FC236}">
                    <a16:creationId xmlns:a16="http://schemas.microsoft.com/office/drawing/2014/main" id="{36BE3E5F-7979-383E-C035-715A9ABA1EC0}"/>
                  </a:ext>
                </a:extLst>
              </p:cNvPr>
              <p:cNvSpPr/>
              <p:nvPr/>
            </p:nvSpPr>
            <p:spPr>
              <a:xfrm>
                <a:off x="1025221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9" name="Ellipse 1018">
                <a:extLst>
                  <a:ext uri="{FF2B5EF4-FFF2-40B4-BE49-F238E27FC236}">
                    <a16:creationId xmlns:a16="http://schemas.microsoft.com/office/drawing/2014/main" id="{CC5BA811-93C3-5E61-F3F9-2004A16916BD}"/>
                  </a:ext>
                </a:extLst>
              </p:cNvPr>
              <p:cNvSpPr/>
              <p:nvPr/>
            </p:nvSpPr>
            <p:spPr>
              <a:xfrm>
                <a:off x="1042666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0" name="Ellipse 1019">
                <a:extLst>
                  <a:ext uri="{FF2B5EF4-FFF2-40B4-BE49-F238E27FC236}">
                    <a16:creationId xmlns:a16="http://schemas.microsoft.com/office/drawing/2014/main" id="{BF65C6F2-59CD-B15D-75F4-BFC23C7ADDF8}"/>
                  </a:ext>
                </a:extLst>
              </p:cNvPr>
              <p:cNvSpPr/>
              <p:nvPr/>
            </p:nvSpPr>
            <p:spPr>
              <a:xfrm>
                <a:off x="1060110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1" name="Ellipse 1020">
                <a:extLst>
                  <a:ext uri="{FF2B5EF4-FFF2-40B4-BE49-F238E27FC236}">
                    <a16:creationId xmlns:a16="http://schemas.microsoft.com/office/drawing/2014/main" id="{52AF2E3D-2EAF-6A1D-C844-180F2A7B6A31}"/>
                  </a:ext>
                </a:extLst>
              </p:cNvPr>
              <p:cNvSpPr/>
              <p:nvPr/>
            </p:nvSpPr>
            <p:spPr>
              <a:xfrm>
                <a:off x="1077554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2" name="Ellipse 1021">
                <a:extLst>
                  <a:ext uri="{FF2B5EF4-FFF2-40B4-BE49-F238E27FC236}">
                    <a16:creationId xmlns:a16="http://schemas.microsoft.com/office/drawing/2014/main" id="{B2E8E744-9A33-68ED-9CD5-8C6BA5FDEE4F}"/>
                  </a:ext>
                </a:extLst>
              </p:cNvPr>
              <p:cNvSpPr/>
              <p:nvPr/>
            </p:nvSpPr>
            <p:spPr>
              <a:xfrm>
                <a:off x="1112443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3" name="Ellipse 1022">
                <a:extLst>
                  <a:ext uri="{FF2B5EF4-FFF2-40B4-BE49-F238E27FC236}">
                    <a16:creationId xmlns:a16="http://schemas.microsoft.com/office/drawing/2014/main" id="{08F84A42-3910-3890-5AE5-2186E262D153}"/>
                  </a:ext>
                </a:extLst>
              </p:cNvPr>
              <p:cNvSpPr/>
              <p:nvPr/>
            </p:nvSpPr>
            <p:spPr>
              <a:xfrm>
                <a:off x="1129888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4" name="Ellipse 1023">
                <a:extLst>
                  <a:ext uri="{FF2B5EF4-FFF2-40B4-BE49-F238E27FC236}">
                    <a16:creationId xmlns:a16="http://schemas.microsoft.com/office/drawing/2014/main" id="{169AE736-17B8-9F84-BA6A-1614B788F5C8}"/>
                  </a:ext>
                </a:extLst>
              </p:cNvPr>
              <p:cNvSpPr/>
              <p:nvPr/>
            </p:nvSpPr>
            <p:spPr>
              <a:xfrm>
                <a:off x="1147332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5" name="Ellipse 1024">
                <a:extLst>
                  <a:ext uri="{FF2B5EF4-FFF2-40B4-BE49-F238E27FC236}">
                    <a16:creationId xmlns:a16="http://schemas.microsoft.com/office/drawing/2014/main" id="{F92E3C9C-5583-A3B2-B183-9FDFC2F03A96}"/>
                  </a:ext>
                </a:extLst>
              </p:cNvPr>
              <p:cNvSpPr/>
              <p:nvPr/>
            </p:nvSpPr>
            <p:spPr>
              <a:xfrm>
                <a:off x="1164776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6" name="Ellipse 1025">
                <a:extLst>
                  <a:ext uri="{FF2B5EF4-FFF2-40B4-BE49-F238E27FC236}">
                    <a16:creationId xmlns:a16="http://schemas.microsoft.com/office/drawing/2014/main" id="{D8158BBA-050C-4168-B1EF-EC0CC98B4598}"/>
                  </a:ext>
                </a:extLst>
              </p:cNvPr>
              <p:cNvSpPr/>
              <p:nvPr/>
            </p:nvSpPr>
            <p:spPr>
              <a:xfrm>
                <a:off x="1182221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7" name="Ellipse 1026">
                <a:extLst>
                  <a:ext uri="{FF2B5EF4-FFF2-40B4-BE49-F238E27FC236}">
                    <a16:creationId xmlns:a16="http://schemas.microsoft.com/office/drawing/2014/main" id="{FDFFD307-D6FC-B9DF-977A-E667D1B70691}"/>
                  </a:ext>
                </a:extLst>
              </p:cNvPr>
              <p:cNvSpPr/>
              <p:nvPr/>
            </p:nvSpPr>
            <p:spPr>
              <a:xfrm>
                <a:off x="11996665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8" name="Ellipse 1027">
                <a:extLst>
                  <a:ext uri="{FF2B5EF4-FFF2-40B4-BE49-F238E27FC236}">
                    <a16:creationId xmlns:a16="http://schemas.microsoft.com/office/drawing/2014/main" id="{D36D4261-3CF4-75B1-DC06-AFC7BA928026}"/>
                  </a:ext>
                </a:extLst>
              </p:cNvPr>
              <p:cNvSpPr/>
              <p:nvPr/>
            </p:nvSpPr>
            <p:spPr>
              <a:xfrm>
                <a:off x="79844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9" name="Ellipse 1028">
                <a:extLst>
                  <a:ext uri="{FF2B5EF4-FFF2-40B4-BE49-F238E27FC236}">
                    <a16:creationId xmlns:a16="http://schemas.microsoft.com/office/drawing/2014/main" id="{3DB17032-E121-AA75-6272-5F40DA5301F2}"/>
                  </a:ext>
                </a:extLst>
              </p:cNvPr>
              <p:cNvSpPr/>
              <p:nvPr/>
            </p:nvSpPr>
            <p:spPr>
              <a:xfrm>
                <a:off x="81590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0" name="Ellipse 1029">
                <a:extLst>
                  <a:ext uri="{FF2B5EF4-FFF2-40B4-BE49-F238E27FC236}">
                    <a16:creationId xmlns:a16="http://schemas.microsoft.com/office/drawing/2014/main" id="{8C3CCA7B-8350-0233-A25D-2797549F3E21}"/>
                  </a:ext>
                </a:extLst>
              </p:cNvPr>
              <p:cNvSpPr/>
              <p:nvPr/>
            </p:nvSpPr>
            <p:spPr>
              <a:xfrm>
                <a:off x="83336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1" name="Ellipse 1030">
                <a:extLst>
                  <a:ext uri="{FF2B5EF4-FFF2-40B4-BE49-F238E27FC236}">
                    <a16:creationId xmlns:a16="http://schemas.microsoft.com/office/drawing/2014/main" id="{68B78075-81E5-BEDA-33D5-BAC135DAB6A3}"/>
                  </a:ext>
                </a:extLst>
              </p:cNvPr>
              <p:cNvSpPr/>
              <p:nvPr/>
            </p:nvSpPr>
            <p:spPr>
              <a:xfrm>
                <a:off x="85082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2" name="Ellipse 1031">
                <a:extLst>
                  <a:ext uri="{FF2B5EF4-FFF2-40B4-BE49-F238E27FC236}">
                    <a16:creationId xmlns:a16="http://schemas.microsoft.com/office/drawing/2014/main" id="{E680D96F-718B-3BE5-3854-5C3D72C822A5}"/>
                  </a:ext>
                </a:extLst>
              </p:cNvPr>
              <p:cNvSpPr/>
              <p:nvPr/>
            </p:nvSpPr>
            <p:spPr>
              <a:xfrm>
                <a:off x="885751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3" name="Ellipse 1032">
                <a:extLst>
                  <a:ext uri="{FF2B5EF4-FFF2-40B4-BE49-F238E27FC236}">
                    <a16:creationId xmlns:a16="http://schemas.microsoft.com/office/drawing/2014/main" id="{208A714F-7F0C-C43B-95CC-C3A8C03411B1}"/>
                  </a:ext>
                </a:extLst>
              </p:cNvPr>
              <p:cNvSpPr/>
              <p:nvPr/>
            </p:nvSpPr>
            <p:spPr>
              <a:xfrm>
                <a:off x="903213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4" name="Ellipse 1033">
                <a:extLst>
                  <a:ext uri="{FF2B5EF4-FFF2-40B4-BE49-F238E27FC236}">
                    <a16:creationId xmlns:a16="http://schemas.microsoft.com/office/drawing/2014/main" id="{E4C17E75-8DAF-5DE3-48E8-9378A6C4BAAB}"/>
                  </a:ext>
                </a:extLst>
              </p:cNvPr>
              <p:cNvSpPr/>
              <p:nvPr/>
            </p:nvSpPr>
            <p:spPr>
              <a:xfrm>
                <a:off x="920674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5" name="Ellipse 1034">
                <a:extLst>
                  <a:ext uri="{FF2B5EF4-FFF2-40B4-BE49-F238E27FC236}">
                    <a16:creationId xmlns:a16="http://schemas.microsoft.com/office/drawing/2014/main" id="{C741678A-33F0-CDFD-28C6-192B51D5BF4D}"/>
                  </a:ext>
                </a:extLst>
              </p:cNvPr>
              <p:cNvSpPr/>
              <p:nvPr/>
            </p:nvSpPr>
            <p:spPr>
              <a:xfrm>
                <a:off x="938136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6" name="Ellipse 1035">
                <a:extLst>
                  <a:ext uri="{FF2B5EF4-FFF2-40B4-BE49-F238E27FC236}">
                    <a16:creationId xmlns:a16="http://schemas.microsoft.com/office/drawing/2014/main" id="{90502BF6-E6D8-87A4-6010-923D813BA846}"/>
                  </a:ext>
                </a:extLst>
              </p:cNvPr>
              <p:cNvSpPr/>
              <p:nvPr/>
            </p:nvSpPr>
            <p:spPr>
              <a:xfrm>
                <a:off x="955597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7" name="Ellipse 1036">
                <a:extLst>
                  <a:ext uri="{FF2B5EF4-FFF2-40B4-BE49-F238E27FC236}">
                    <a16:creationId xmlns:a16="http://schemas.microsoft.com/office/drawing/2014/main" id="{7CB8F7D5-D53C-5833-3734-60930F03848E}"/>
                  </a:ext>
                </a:extLst>
              </p:cNvPr>
              <p:cNvSpPr/>
              <p:nvPr/>
            </p:nvSpPr>
            <p:spPr>
              <a:xfrm>
                <a:off x="990520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8" name="Ellipse 1037">
                <a:extLst>
                  <a:ext uri="{FF2B5EF4-FFF2-40B4-BE49-F238E27FC236}">
                    <a16:creationId xmlns:a16="http://schemas.microsoft.com/office/drawing/2014/main" id="{E521A654-3614-C738-746A-39ADE04A70A2}"/>
                  </a:ext>
                </a:extLst>
              </p:cNvPr>
              <p:cNvSpPr/>
              <p:nvPr/>
            </p:nvSpPr>
            <p:spPr>
              <a:xfrm>
                <a:off x="1007982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9" name="Ellipse 1038">
                <a:extLst>
                  <a:ext uri="{FF2B5EF4-FFF2-40B4-BE49-F238E27FC236}">
                    <a16:creationId xmlns:a16="http://schemas.microsoft.com/office/drawing/2014/main" id="{070B8DB1-861B-53F3-3A1B-F9BF06AD72B1}"/>
                  </a:ext>
                </a:extLst>
              </p:cNvPr>
              <p:cNvSpPr/>
              <p:nvPr/>
            </p:nvSpPr>
            <p:spPr>
              <a:xfrm>
                <a:off x="1025443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0" name="Ellipse 1039">
                <a:extLst>
                  <a:ext uri="{FF2B5EF4-FFF2-40B4-BE49-F238E27FC236}">
                    <a16:creationId xmlns:a16="http://schemas.microsoft.com/office/drawing/2014/main" id="{4F593066-C6A8-4631-BADD-F914F98C8E4F}"/>
                  </a:ext>
                </a:extLst>
              </p:cNvPr>
              <p:cNvSpPr/>
              <p:nvPr/>
            </p:nvSpPr>
            <p:spPr>
              <a:xfrm>
                <a:off x="1042905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1" name="Ellipse 1040">
                <a:extLst>
                  <a:ext uri="{FF2B5EF4-FFF2-40B4-BE49-F238E27FC236}">
                    <a16:creationId xmlns:a16="http://schemas.microsoft.com/office/drawing/2014/main" id="{3F58FFBA-4B2A-CFBB-0F19-F35B54741613}"/>
                  </a:ext>
                </a:extLst>
              </p:cNvPr>
              <p:cNvSpPr/>
              <p:nvPr/>
            </p:nvSpPr>
            <p:spPr>
              <a:xfrm>
                <a:off x="1060366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2" name="Ellipse 1041">
                <a:extLst>
                  <a:ext uri="{FF2B5EF4-FFF2-40B4-BE49-F238E27FC236}">
                    <a16:creationId xmlns:a16="http://schemas.microsoft.com/office/drawing/2014/main" id="{BE799F9A-937A-8E1C-9971-E0ADA507D597}"/>
                  </a:ext>
                </a:extLst>
              </p:cNvPr>
              <p:cNvSpPr/>
              <p:nvPr/>
            </p:nvSpPr>
            <p:spPr>
              <a:xfrm>
                <a:off x="1077828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ECD1A2FF-E277-C0E2-62E2-C479B7CFB70F}"/>
                  </a:ext>
                </a:extLst>
              </p:cNvPr>
              <p:cNvSpPr/>
              <p:nvPr/>
            </p:nvSpPr>
            <p:spPr>
              <a:xfrm>
                <a:off x="1095289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EE313445-EDFE-6A6F-207D-311BFD6D4AE2}"/>
                  </a:ext>
                </a:extLst>
              </p:cNvPr>
              <p:cNvSpPr/>
              <p:nvPr/>
            </p:nvSpPr>
            <p:spPr>
              <a:xfrm>
                <a:off x="1112751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374F9094-2129-2259-C064-D88173FC9393}"/>
                  </a:ext>
                </a:extLst>
              </p:cNvPr>
              <p:cNvSpPr/>
              <p:nvPr/>
            </p:nvSpPr>
            <p:spPr>
              <a:xfrm>
                <a:off x="1130212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4F6DDCE7-0F09-B620-EC9F-D09E853B433D}"/>
                  </a:ext>
                </a:extLst>
              </p:cNvPr>
              <p:cNvSpPr/>
              <p:nvPr/>
            </p:nvSpPr>
            <p:spPr>
              <a:xfrm>
                <a:off x="114767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237BF57C-46DE-351C-67CF-83CD1A4C0643}"/>
                  </a:ext>
                </a:extLst>
              </p:cNvPr>
              <p:cNvSpPr/>
              <p:nvPr/>
            </p:nvSpPr>
            <p:spPr>
              <a:xfrm>
                <a:off x="116513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8" name="Ellipse 1047">
                <a:extLst>
                  <a:ext uri="{FF2B5EF4-FFF2-40B4-BE49-F238E27FC236}">
                    <a16:creationId xmlns:a16="http://schemas.microsoft.com/office/drawing/2014/main" id="{C0E0294B-9D35-C33D-AF93-A4C7618F4D1D}"/>
                  </a:ext>
                </a:extLst>
              </p:cNvPr>
              <p:cNvSpPr/>
              <p:nvPr/>
            </p:nvSpPr>
            <p:spPr>
              <a:xfrm>
                <a:off x="118259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B7217E87-98A4-F550-668E-A2E81185C65C}"/>
                  </a:ext>
                </a:extLst>
              </p:cNvPr>
              <p:cNvSpPr/>
              <p:nvPr/>
            </p:nvSpPr>
            <p:spPr>
              <a:xfrm>
                <a:off x="120005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BBE11F6A-7A1F-E89A-219B-48E6579CDAEF}"/>
                  </a:ext>
                </a:extLst>
              </p:cNvPr>
              <p:cNvSpPr/>
              <p:nvPr/>
            </p:nvSpPr>
            <p:spPr>
              <a:xfrm>
                <a:off x="798444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11F4CC3F-9C76-9666-7898-14526C513197}"/>
                  </a:ext>
                </a:extLst>
              </p:cNvPr>
              <p:cNvSpPr/>
              <p:nvPr/>
            </p:nvSpPr>
            <p:spPr>
              <a:xfrm>
                <a:off x="815888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DE0219B7-6FD7-D50C-5654-AA2B17935D72}"/>
                  </a:ext>
                </a:extLst>
              </p:cNvPr>
              <p:cNvSpPr/>
              <p:nvPr/>
            </p:nvSpPr>
            <p:spPr>
              <a:xfrm>
                <a:off x="833333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E4424634-2282-70AB-F3FB-D6A8FF2E6775}"/>
                  </a:ext>
                </a:extLst>
              </p:cNvPr>
              <p:cNvSpPr/>
              <p:nvPr/>
            </p:nvSpPr>
            <p:spPr>
              <a:xfrm>
                <a:off x="850777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4" name="Ellipse 1053">
                <a:extLst>
                  <a:ext uri="{FF2B5EF4-FFF2-40B4-BE49-F238E27FC236}">
                    <a16:creationId xmlns:a16="http://schemas.microsoft.com/office/drawing/2014/main" id="{657CF72A-45FC-CFAF-B2A4-BD56733A9BE0}"/>
                  </a:ext>
                </a:extLst>
              </p:cNvPr>
              <p:cNvSpPr/>
              <p:nvPr/>
            </p:nvSpPr>
            <p:spPr>
              <a:xfrm>
                <a:off x="868222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5" name="Ellipse 1054">
                <a:extLst>
                  <a:ext uri="{FF2B5EF4-FFF2-40B4-BE49-F238E27FC236}">
                    <a16:creationId xmlns:a16="http://schemas.microsoft.com/office/drawing/2014/main" id="{D0A3314E-925C-868B-20F6-4E76C14F836C}"/>
                  </a:ext>
                </a:extLst>
              </p:cNvPr>
              <p:cNvSpPr/>
              <p:nvPr/>
            </p:nvSpPr>
            <p:spPr>
              <a:xfrm>
                <a:off x="885666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8844E827-C249-EF04-A67B-91C8C4990783}"/>
                  </a:ext>
                </a:extLst>
              </p:cNvPr>
              <p:cNvSpPr/>
              <p:nvPr/>
            </p:nvSpPr>
            <p:spPr>
              <a:xfrm>
                <a:off x="903110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447B073B-5A4C-21B7-9EEE-8531370DB59E}"/>
                  </a:ext>
                </a:extLst>
              </p:cNvPr>
              <p:cNvSpPr/>
              <p:nvPr/>
            </p:nvSpPr>
            <p:spPr>
              <a:xfrm>
                <a:off x="920555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8" name="Ellipse 1057">
                <a:extLst>
                  <a:ext uri="{FF2B5EF4-FFF2-40B4-BE49-F238E27FC236}">
                    <a16:creationId xmlns:a16="http://schemas.microsoft.com/office/drawing/2014/main" id="{48E29728-0188-0174-1A1F-5657B1871252}"/>
                  </a:ext>
                </a:extLst>
              </p:cNvPr>
              <p:cNvSpPr/>
              <p:nvPr/>
            </p:nvSpPr>
            <p:spPr>
              <a:xfrm>
                <a:off x="937999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9" name="Ellipse 1058">
                <a:extLst>
                  <a:ext uri="{FF2B5EF4-FFF2-40B4-BE49-F238E27FC236}">
                    <a16:creationId xmlns:a16="http://schemas.microsoft.com/office/drawing/2014/main" id="{9FF40959-9D8B-D31C-A9FD-D5A1CF680693}"/>
                  </a:ext>
                </a:extLst>
              </p:cNvPr>
              <p:cNvSpPr/>
              <p:nvPr/>
            </p:nvSpPr>
            <p:spPr>
              <a:xfrm>
                <a:off x="955444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0" name="Ellipse 1059">
                <a:extLst>
                  <a:ext uri="{FF2B5EF4-FFF2-40B4-BE49-F238E27FC236}">
                    <a16:creationId xmlns:a16="http://schemas.microsoft.com/office/drawing/2014/main" id="{F91133E8-3047-FD27-D63A-6E122FD09663}"/>
                  </a:ext>
                </a:extLst>
              </p:cNvPr>
              <p:cNvSpPr/>
              <p:nvPr/>
            </p:nvSpPr>
            <p:spPr>
              <a:xfrm>
                <a:off x="972888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1" name="Ellipse 1060">
                <a:extLst>
                  <a:ext uri="{FF2B5EF4-FFF2-40B4-BE49-F238E27FC236}">
                    <a16:creationId xmlns:a16="http://schemas.microsoft.com/office/drawing/2014/main" id="{C4DB8285-F23B-B405-597C-DF1AB8C2EE6B}"/>
                  </a:ext>
                </a:extLst>
              </p:cNvPr>
              <p:cNvSpPr/>
              <p:nvPr/>
            </p:nvSpPr>
            <p:spPr>
              <a:xfrm>
                <a:off x="990332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2" name="Ellipse 1061">
                <a:extLst>
                  <a:ext uri="{FF2B5EF4-FFF2-40B4-BE49-F238E27FC236}">
                    <a16:creationId xmlns:a16="http://schemas.microsoft.com/office/drawing/2014/main" id="{1B83AC5D-2503-259F-3E74-F2978F767488}"/>
                  </a:ext>
                </a:extLst>
              </p:cNvPr>
              <p:cNvSpPr/>
              <p:nvPr/>
            </p:nvSpPr>
            <p:spPr>
              <a:xfrm>
                <a:off x="1007777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3" name="Ellipse 1062">
                <a:extLst>
                  <a:ext uri="{FF2B5EF4-FFF2-40B4-BE49-F238E27FC236}">
                    <a16:creationId xmlns:a16="http://schemas.microsoft.com/office/drawing/2014/main" id="{13D88BE9-00FA-13E8-9D1A-BE095E2BED55}"/>
                  </a:ext>
                </a:extLst>
              </p:cNvPr>
              <p:cNvSpPr/>
              <p:nvPr/>
            </p:nvSpPr>
            <p:spPr>
              <a:xfrm>
                <a:off x="1025221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4" name="Ellipse 1063">
                <a:extLst>
                  <a:ext uri="{FF2B5EF4-FFF2-40B4-BE49-F238E27FC236}">
                    <a16:creationId xmlns:a16="http://schemas.microsoft.com/office/drawing/2014/main" id="{BF270CA2-004C-28E1-2C38-5FFCFBEB1BA1}"/>
                  </a:ext>
                </a:extLst>
              </p:cNvPr>
              <p:cNvSpPr/>
              <p:nvPr/>
            </p:nvSpPr>
            <p:spPr>
              <a:xfrm>
                <a:off x="1042666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5" name="Ellipse 1064">
                <a:extLst>
                  <a:ext uri="{FF2B5EF4-FFF2-40B4-BE49-F238E27FC236}">
                    <a16:creationId xmlns:a16="http://schemas.microsoft.com/office/drawing/2014/main" id="{6B484E33-0A81-A531-1262-C81386EA2122}"/>
                  </a:ext>
                </a:extLst>
              </p:cNvPr>
              <p:cNvSpPr/>
              <p:nvPr/>
            </p:nvSpPr>
            <p:spPr>
              <a:xfrm>
                <a:off x="1060110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6" name="Ellipse 1065">
                <a:extLst>
                  <a:ext uri="{FF2B5EF4-FFF2-40B4-BE49-F238E27FC236}">
                    <a16:creationId xmlns:a16="http://schemas.microsoft.com/office/drawing/2014/main" id="{F4DACC37-62E9-FC2D-FDB5-F1AA6C5F5F6F}"/>
                  </a:ext>
                </a:extLst>
              </p:cNvPr>
              <p:cNvSpPr/>
              <p:nvPr/>
            </p:nvSpPr>
            <p:spPr>
              <a:xfrm>
                <a:off x="1077554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7" name="Ellipse 1066">
                <a:extLst>
                  <a:ext uri="{FF2B5EF4-FFF2-40B4-BE49-F238E27FC236}">
                    <a16:creationId xmlns:a16="http://schemas.microsoft.com/office/drawing/2014/main" id="{34EED540-D203-B95F-A576-D083B90217DF}"/>
                  </a:ext>
                </a:extLst>
              </p:cNvPr>
              <p:cNvSpPr/>
              <p:nvPr/>
            </p:nvSpPr>
            <p:spPr>
              <a:xfrm>
                <a:off x="1094999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8" name="Ellipse 1067">
                <a:extLst>
                  <a:ext uri="{FF2B5EF4-FFF2-40B4-BE49-F238E27FC236}">
                    <a16:creationId xmlns:a16="http://schemas.microsoft.com/office/drawing/2014/main" id="{9261450E-DC6A-13B9-95D0-256A16704B3D}"/>
                  </a:ext>
                </a:extLst>
              </p:cNvPr>
              <p:cNvSpPr/>
              <p:nvPr/>
            </p:nvSpPr>
            <p:spPr>
              <a:xfrm>
                <a:off x="1129888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9" name="Ellipse 1068">
                <a:extLst>
                  <a:ext uri="{FF2B5EF4-FFF2-40B4-BE49-F238E27FC236}">
                    <a16:creationId xmlns:a16="http://schemas.microsoft.com/office/drawing/2014/main" id="{18E0D277-42C8-F83C-0848-5AB61263DCF3}"/>
                  </a:ext>
                </a:extLst>
              </p:cNvPr>
              <p:cNvSpPr/>
              <p:nvPr/>
            </p:nvSpPr>
            <p:spPr>
              <a:xfrm>
                <a:off x="1147332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0" name="Ellipse 1069">
                <a:extLst>
                  <a:ext uri="{FF2B5EF4-FFF2-40B4-BE49-F238E27FC236}">
                    <a16:creationId xmlns:a16="http://schemas.microsoft.com/office/drawing/2014/main" id="{098C5A7E-F4F5-BDC3-F710-C0C3A4862B45}"/>
                  </a:ext>
                </a:extLst>
              </p:cNvPr>
              <p:cNvSpPr/>
              <p:nvPr/>
            </p:nvSpPr>
            <p:spPr>
              <a:xfrm>
                <a:off x="1182221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1" name="Ellipse 1070">
                <a:extLst>
                  <a:ext uri="{FF2B5EF4-FFF2-40B4-BE49-F238E27FC236}">
                    <a16:creationId xmlns:a16="http://schemas.microsoft.com/office/drawing/2014/main" id="{B88049C2-F522-FB98-E892-9245B0F96F55}"/>
                  </a:ext>
                </a:extLst>
              </p:cNvPr>
              <p:cNvSpPr/>
              <p:nvPr/>
            </p:nvSpPr>
            <p:spPr>
              <a:xfrm>
                <a:off x="11996665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2" name="Ellipse 1071">
                <a:extLst>
                  <a:ext uri="{FF2B5EF4-FFF2-40B4-BE49-F238E27FC236}">
                    <a16:creationId xmlns:a16="http://schemas.microsoft.com/office/drawing/2014/main" id="{8C02FC03-0A45-1091-B9E5-AB463F48E9A6}"/>
                  </a:ext>
                </a:extLst>
              </p:cNvPr>
              <p:cNvSpPr/>
              <p:nvPr/>
            </p:nvSpPr>
            <p:spPr>
              <a:xfrm>
                <a:off x="79844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3" name="Ellipse 1072">
                <a:extLst>
                  <a:ext uri="{FF2B5EF4-FFF2-40B4-BE49-F238E27FC236}">
                    <a16:creationId xmlns:a16="http://schemas.microsoft.com/office/drawing/2014/main" id="{1484BDCA-38E2-3190-B790-B3F9D79746AC}"/>
                  </a:ext>
                </a:extLst>
              </p:cNvPr>
              <p:cNvSpPr/>
              <p:nvPr/>
            </p:nvSpPr>
            <p:spPr>
              <a:xfrm>
                <a:off x="81590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4" name="Ellipse 1073">
                <a:extLst>
                  <a:ext uri="{FF2B5EF4-FFF2-40B4-BE49-F238E27FC236}">
                    <a16:creationId xmlns:a16="http://schemas.microsoft.com/office/drawing/2014/main" id="{ED511AB7-0F00-D8D9-3A16-E7822896C997}"/>
                  </a:ext>
                </a:extLst>
              </p:cNvPr>
              <p:cNvSpPr/>
              <p:nvPr/>
            </p:nvSpPr>
            <p:spPr>
              <a:xfrm>
                <a:off x="83336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5" name="Ellipse 1074">
                <a:extLst>
                  <a:ext uri="{FF2B5EF4-FFF2-40B4-BE49-F238E27FC236}">
                    <a16:creationId xmlns:a16="http://schemas.microsoft.com/office/drawing/2014/main" id="{CC5944F1-28D4-AE47-C776-753F6C51CA48}"/>
                  </a:ext>
                </a:extLst>
              </p:cNvPr>
              <p:cNvSpPr/>
              <p:nvPr/>
            </p:nvSpPr>
            <p:spPr>
              <a:xfrm>
                <a:off x="850828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6" name="Ellipse 1075">
                <a:extLst>
                  <a:ext uri="{FF2B5EF4-FFF2-40B4-BE49-F238E27FC236}">
                    <a16:creationId xmlns:a16="http://schemas.microsoft.com/office/drawing/2014/main" id="{7DFE972B-8090-6C08-BBFC-C442F00E58DC}"/>
                  </a:ext>
                </a:extLst>
              </p:cNvPr>
              <p:cNvSpPr/>
              <p:nvPr/>
            </p:nvSpPr>
            <p:spPr>
              <a:xfrm>
                <a:off x="868290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7" name="Ellipse 1076">
                <a:extLst>
                  <a:ext uri="{FF2B5EF4-FFF2-40B4-BE49-F238E27FC236}">
                    <a16:creationId xmlns:a16="http://schemas.microsoft.com/office/drawing/2014/main" id="{EDCED86D-7726-C1C1-735F-03084914AA55}"/>
                  </a:ext>
                </a:extLst>
              </p:cNvPr>
              <p:cNvSpPr/>
              <p:nvPr/>
            </p:nvSpPr>
            <p:spPr>
              <a:xfrm>
                <a:off x="885751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8" name="Ellipse 1077">
                <a:extLst>
                  <a:ext uri="{FF2B5EF4-FFF2-40B4-BE49-F238E27FC236}">
                    <a16:creationId xmlns:a16="http://schemas.microsoft.com/office/drawing/2014/main" id="{51BE2B34-CF5D-04BC-E85A-2DF7650DBBF1}"/>
                  </a:ext>
                </a:extLst>
              </p:cNvPr>
              <p:cNvSpPr/>
              <p:nvPr/>
            </p:nvSpPr>
            <p:spPr>
              <a:xfrm>
                <a:off x="903213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9" name="Ellipse 1078">
                <a:extLst>
                  <a:ext uri="{FF2B5EF4-FFF2-40B4-BE49-F238E27FC236}">
                    <a16:creationId xmlns:a16="http://schemas.microsoft.com/office/drawing/2014/main" id="{2470766B-C797-3470-C44E-FAB83E09E258}"/>
                  </a:ext>
                </a:extLst>
              </p:cNvPr>
              <p:cNvSpPr/>
              <p:nvPr/>
            </p:nvSpPr>
            <p:spPr>
              <a:xfrm>
                <a:off x="920674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0" name="Ellipse 1079">
                <a:extLst>
                  <a:ext uri="{FF2B5EF4-FFF2-40B4-BE49-F238E27FC236}">
                    <a16:creationId xmlns:a16="http://schemas.microsoft.com/office/drawing/2014/main" id="{EE50FC4D-5A3D-FD0F-C2DC-9D28BA49EBFD}"/>
                  </a:ext>
                </a:extLst>
              </p:cNvPr>
              <p:cNvSpPr/>
              <p:nvPr/>
            </p:nvSpPr>
            <p:spPr>
              <a:xfrm>
                <a:off x="938136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1" name="Ellipse 1080">
                <a:extLst>
                  <a:ext uri="{FF2B5EF4-FFF2-40B4-BE49-F238E27FC236}">
                    <a16:creationId xmlns:a16="http://schemas.microsoft.com/office/drawing/2014/main" id="{55EC4FC9-F7A6-7ACC-9D98-5925A773971D}"/>
                  </a:ext>
                </a:extLst>
              </p:cNvPr>
              <p:cNvSpPr/>
              <p:nvPr/>
            </p:nvSpPr>
            <p:spPr>
              <a:xfrm>
                <a:off x="955597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2" name="Ellipse 1081">
                <a:extLst>
                  <a:ext uri="{FF2B5EF4-FFF2-40B4-BE49-F238E27FC236}">
                    <a16:creationId xmlns:a16="http://schemas.microsoft.com/office/drawing/2014/main" id="{7E5B062E-6993-3DCB-090B-6F9D2EB6406A}"/>
                  </a:ext>
                </a:extLst>
              </p:cNvPr>
              <p:cNvSpPr/>
              <p:nvPr/>
            </p:nvSpPr>
            <p:spPr>
              <a:xfrm>
                <a:off x="973059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3" name="Ellipse 1082">
                <a:extLst>
                  <a:ext uri="{FF2B5EF4-FFF2-40B4-BE49-F238E27FC236}">
                    <a16:creationId xmlns:a16="http://schemas.microsoft.com/office/drawing/2014/main" id="{954B3026-EA86-5968-5B8C-F56DC4BFBFEA}"/>
                  </a:ext>
                </a:extLst>
              </p:cNvPr>
              <p:cNvSpPr/>
              <p:nvPr/>
            </p:nvSpPr>
            <p:spPr>
              <a:xfrm>
                <a:off x="990520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4" name="Ellipse 1083">
                <a:extLst>
                  <a:ext uri="{FF2B5EF4-FFF2-40B4-BE49-F238E27FC236}">
                    <a16:creationId xmlns:a16="http://schemas.microsoft.com/office/drawing/2014/main" id="{B47405C5-FA16-549B-A94E-57A0B16E6B02}"/>
                  </a:ext>
                </a:extLst>
              </p:cNvPr>
              <p:cNvSpPr/>
              <p:nvPr/>
            </p:nvSpPr>
            <p:spPr>
              <a:xfrm>
                <a:off x="1007982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5" name="Ellipse 1084">
                <a:extLst>
                  <a:ext uri="{FF2B5EF4-FFF2-40B4-BE49-F238E27FC236}">
                    <a16:creationId xmlns:a16="http://schemas.microsoft.com/office/drawing/2014/main" id="{60805224-8142-EF62-E96D-F2488433C6A1}"/>
                  </a:ext>
                </a:extLst>
              </p:cNvPr>
              <p:cNvSpPr/>
              <p:nvPr/>
            </p:nvSpPr>
            <p:spPr>
              <a:xfrm>
                <a:off x="1025443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6" name="Ellipse 1085">
                <a:extLst>
                  <a:ext uri="{FF2B5EF4-FFF2-40B4-BE49-F238E27FC236}">
                    <a16:creationId xmlns:a16="http://schemas.microsoft.com/office/drawing/2014/main" id="{1EFAE582-9898-8D57-7594-9EF87A04DF2F}"/>
                  </a:ext>
                </a:extLst>
              </p:cNvPr>
              <p:cNvSpPr/>
              <p:nvPr/>
            </p:nvSpPr>
            <p:spPr>
              <a:xfrm>
                <a:off x="1042905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7" name="Ellipse 1086">
                <a:extLst>
                  <a:ext uri="{FF2B5EF4-FFF2-40B4-BE49-F238E27FC236}">
                    <a16:creationId xmlns:a16="http://schemas.microsoft.com/office/drawing/2014/main" id="{64E2DEF7-B5CD-F419-DFC8-66C0BD98C8BE}"/>
                  </a:ext>
                </a:extLst>
              </p:cNvPr>
              <p:cNvSpPr/>
              <p:nvPr/>
            </p:nvSpPr>
            <p:spPr>
              <a:xfrm>
                <a:off x="1077828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8" name="Ellipse 1087">
                <a:extLst>
                  <a:ext uri="{FF2B5EF4-FFF2-40B4-BE49-F238E27FC236}">
                    <a16:creationId xmlns:a16="http://schemas.microsoft.com/office/drawing/2014/main" id="{02A16309-099E-4250-DF01-633A8CB3F1C5}"/>
                  </a:ext>
                </a:extLst>
              </p:cNvPr>
              <p:cNvSpPr/>
              <p:nvPr/>
            </p:nvSpPr>
            <p:spPr>
              <a:xfrm>
                <a:off x="1095289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9" name="Ellipse 1088">
                <a:extLst>
                  <a:ext uri="{FF2B5EF4-FFF2-40B4-BE49-F238E27FC236}">
                    <a16:creationId xmlns:a16="http://schemas.microsoft.com/office/drawing/2014/main" id="{7BA061AA-AB55-FAAE-8325-23054679F4A0}"/>
                  </a:ext>
                </a:extLst>
              </p:cNvPr>
              <p:cNvSpPr/>
              <p:nvPr/>
            </p:nvSpPr>
            <p:spPr>
              <a:xfrm>
                <a:off x="1112751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0" name="Ellipse 1089">
                <a:extLst>
                  <a:ext uri="{FF2B5EF4-FFF2-40B4-BE49-F238E27FC236}">
                    <a16:creationId xmlns:a16="http://schemas.microsoft.com/office/drawing/2014/main" id="{B7784B70-5663-0D46-436A-03553EA4AEFA}"/>
                  </a:ext>
                </a:extLst>
              </p:cNvPr>
              <p:cNvSpPr/>
              <p:nvPr/>
            </p:nvSpPr>
            <p:spPr>
              <a:xfrm>
                <a:off x="1130212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1" name="Ellipse 1090">
                <a:extLst>
                  <a:ext uri="{FF2B5EF4-FFF2-40B4-BE49-F238E27FC236}">
                    <a16:creationId xmlns:a16="http://schemas.microsoft.com/office/drawing/2014/main" id="{9725EE86-57C3-198D-19CD-E9FF15959C0A}"/>
                  </a:ext>
                </a:extLst>
              </p:cNvPr>
              <p:cNvSpPr/>
              <p:nvPr/>
            </p:nvSpPr>
            <p:spPr>
              <a:xfrm>
                <a:off x="114767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2" name="Ellipse 1091">
                <a:extLst>
                  <a:ext uri="{FF2B5EF4-FFF2-40B4-BE49-F238E27FC236}">
                    <a16:creationId xmlns:a16="http://schemas.microsoft.com/office/drawing/2014/main" id="{834AFD0C-D2E5-74CD-168E-6202361C5A54}"/>
                  </a:ext>
                </a:extLst>
              </p:cNvPr>
              <p:cNvSpPr/>
              <p:nvPr/>
            </p:nvSpPr>
            <p:spPr>
              <a:xfrm>
                <a:off x="116513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3" name="Ellipse 1092">
                <a:extLst>
                  <a:ext uri="{FF2B5EF4-FFF2-40B4-BE49-F238E27FC236}">
                    <a16:creationId xmlns:a16="http://schemas.microsoft.com/office/drawing/2014/main" id="{F76E3BD1-39FF-D204-CC7C-CAB58C8536C1}"/>
                  </a:ext>
                </a:extLst>
              </p:cNvPr>
              <p:cNvSpPr/>
              <p:nvPr/>
            </p:nvSpPr>
            <p:spPr>
              <a:xfrm>
                <a:off x="118259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4" name="Ellipse 1093">
                <a:extLst>
                  <a:ext uri="{FF2B5EF4-FFF2-40B4-BE49-F238E27FC236}">
                    <a16:creationId xmlns:a16="http://schemas.microsoft.com/office/drawing/2014/main" id="{58CB63BE-2C9D-6995-D0B5-E1D5BE1B983F}"/>
                  </a:ext>
                </a:extLst>
              </p:cNvPr>
              <p:cNvSpPr/>
              <p:nvPr/>
            </p:nvSpPr>
            <p:spPr>
              <a:xfrm>
                <a:off x="798444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5" name="Ellipse 1094">
                <a:extLst>
                  <a:ext uri="{FF2B5EF4-FFF2-40B4-BE49-F238E27FC236}">
                    <a16:creationId xmlns:a16="http://schemas.microsoft.com/office/drawing/2014/main" id="{F7D4D9A7-4365-8547-8660-B54772FE9207}"/>
                  </a:ext>
                </a:extLst>
              </p:cNvPr>
              <p:cNvSpPr/>
              <p:nvPr/>
            </p:nvSpPr>
            <p:spPr>
              <a:xfrm>
                <a:off x="815888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6" name="Ellipse 1095">
                <a:extLst>
                  <a:ext uri="{FF2B5EF4-FFF2-40B4-BE49-F238E27FC236}">
                    <a16:creationId xmlns:a16="http://schemas.microsoft.com/office/drawing/2014/main" id="{301EB4AD-2EAF-8F43-B54F-AD990A202E78}"/>
                  </a:ext>
                </a:extLst>
              </p:cNvPr>
              <p:cNvSpPr/>
              <p:nvPr/>
            </p:nvSpPr>
            <p:spPr>
              <a:xfrm>
                <a:off x="833333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7" name="Ellipse 1096">
                <a:extLst>
                  <a:ext uri="{FF2B5EF4-FFF2-40B4-BE49-F238E27FC236}">
                    <a16:creationId xmlns:a16="http://schemas.microsoft.com/office/drawing/2014/main" id="{13796B62-C6E0-FA11-A5EF-45463A8D30BD}"/>
                  </a:ext>
                </a:extLst>
              </p:cNvPr>
              <p:cNvSpPr/>
              <p:nvPr/>
            </p:nvSpPr>
            <p:spPr>
              <a:xfrm>
                <a:off x="850777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8" name="Ellipse 1097">
                <a:extLst>
                  <a:ext uri="{FF2B5EF4-FFF2-40B4-BE49-F238E27FC236}">
                    <a16:creationId xmlns:a16="http://schemas.microsoft.com/office/drawing/2014/main" id="{5730E6D0-DF55-5B11-2882-89D035946B8B}"/>
                  </a:ext>
                </a:extLst>
              </p:cNvPr>
              <p:cNvSpPr/>
              <p:nvPr/>
            </p:nvSpPr>
            <p:spPr>
              <a:xfrm>
                <a:off x="885666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9" name="Ellipse 1098">
                <a:extLst>
                  <a:ext uri="{FF2B5EF4-FFF2-40B4-BE49-F238E27FC236}">
                    <a16:creationId xmlns:a16="http://schemas.microsoft.com/office/drawing/2014/main" id="{3D339053-B15A-19E2-719B-521CED404BF6}"/>
                  </a:ext>
                </a:extLst>
              </p:cNvPr>
              <p:cNvSpPr/>
              <p:nvPr/>
            </p:nvSpPr>
            <p:spPr>
              <a:xfrm>
                <a:off x="903110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0" name="Ellipse 1099">
                <a:extLst>
                  <a:ext uri="{FF2B5EF4-FFF2-40B4-BE49-F238E27FC236}">
                    <a16:creationId xmlns:a16="http://schemas.microsoft.com/office/drawing/2014/main" id="{E85677F7-4B63-4570-EAA1-8AED704FA471}"/>
                  </a:ext>
                </a:extLst>
              </p:cNvPr>
              <p:cNvSpPr/>
              <p:nvPr/>
            </p:nvSpPr>
            <p:spPr>
              <a:xfrm>
                <a:off x="920555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1" name="Ellipse 1100">
                <a:extLst>
                  <a:ext uri="{FF2B5EF4-FFF2-40B4-BE49-F238E27FC236}">
                    <a16:creationId xmlns:a16="http://schemas.microsoft.com/office/drawing/2014/main" id="{EE2D3139-DAC4-652D-C156-09AE1C461376}"/>
                  </a:ext>
                </a:extLst>
              </p:cNvPr>
              <p:cNvSpPr/>
              <p:nvPr/>
            </p:nvSpPr>
            <p:spPr>
              <a:xfrm>
                <a:off x="937999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2" name="Ellipse 1101">
                <a:extLst>
                  <a:ext uri="{FF2B5EF4-FFF2-40B4-BE49-F238E27FC236}">
                    <a16:creationId xmlns:a16="http://schemas.microsoft.com/office/drawing/2014/main" id="{45FFBDFF-0407-B675-0D60-EDE5F9DB1EEB}"/>
                  </a:ext>
                </a:extLst>
              </p:cNvPr>
              <p:cNvSpPr/>
              <p:nvPr/>
            </p:nvSpPr>
            <p:spPr>
              <a:xfrm>
                <a:off x="955444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3" name="Ellipse 1102">
                <a:extLst>
                  <a:ext uri="{FF2B5EF4-FFF2-40B4-BE49-F238E27FC236}">
                    <a16:creationId xmlns:a16="http://schemas.microsoft.com/office/drawing/2014/main" id="{85EE56FA-25D5-9D32-3099-94D33261215A}"/>
                  </a:ext>
                </a:extLst>
              </p:cNvPr>
              <p:cNvSpPr/>
              <p:nvPr/>
            </p:nvSpPr>
            <p:spPr>
              <a:xfrm>
                <a:off x="990332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4" name="Ellipse 1103">
                <a:extLst>
                  <a:ext uri="{FF2B5EF4-FFF2-40B4-BE49-F238E27FC236}">
                    <a16:creationId xmlns:a16="http://schemas.microsoft.com/office/drawing/2014/main" id="{D1731372-E626-3FA0-5A39-59BE0B530EA1}"/>
                  </a:ext>
                </a:extLst>
              </p:cNvPr>
              <p:cNvSpPr/>
              <p:nvPr/>
            </p:nvSpPr>
            <p:spPr>
              <a:xfrm>
                <a:off x="1007777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5" name="Ellipse 1104">
                <a:extLst>
                  <a:ext uri="{FF2B5EF4-FFF2-40B4-BE49-F238E27FC236}">
                    <a16:creationId xmlns:a16="http://schemas.microsoft.com/office/drawing/2014/main" id="{FF7F58B9-335D-8AA2-FD7C-0FDB7ECE6FB0}"/>
                  </a:ext>
                </a:extLst>
              </p:cNvPr>
              <p:cNvSpPr/>
              <p:nvPr/>
            </p:nvSpPr>
            <p:spPr>
              <a:xfrm>
                <a:off x="1025221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6" name="Ellipse 1105">
                <a:extLst>
                  <a:ext uri="{FF2B5EF4-FFF2-40B4-BE49-F238E27FC236}">
                    <a16:creationId xmlns:a16="http://schemas.microsoft.com/office/drawing/2014/main" id="{EF6A8AB2-56A7-647F-51A2-7233B6AD1866}"/>
                  </a:ext>
                </a:extLst>
              </p:cNvPr>
              <p:cNvSpPr/>
              <p:nvPr/>
            </p:nvSpPr>
            <p:spPr>
              <a:xfrm>
                <a:off x="1042666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7" name="Ellipse 1106">
                <a:extLst>
                  <a:ext uri="{FF2B5EF4-FFF2-40B4-BE49-F238E27FC236}">
                    <a16:creationId xmlns:a16="http://schemas.microsoft.com/office/drawing/2014/main" id="{5145484C-5C75-061E-A740-08FA9DFD8F77}"/>
                  </a:ext>
                </a:extLst>
              </p:cNvPr>
              <p:cNvSpPr/>
              <p:nvPr/>
            </p:nvSpPr>
            <p:spPr>
              <a:xfrm>
                <a:off x="1060110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8" name="Ellipse 1107">
                <a:extLst>
                  <a:ext uri="{FF2B5EF4-FFF2-40B4-BE49-F238E27FC236}">
                    <a16:creationId xmlns:a16="http://schemas.microsoft.com/office/drawing/2014/main" id="{DCE4AFFD-5B59-3855-772F-FD08DAFFFA29}"/>
                  </a:ext>
                </a:extLst>
              </p:cNvPr>
              <p:cNvSpPr/>
              <p:nvPr/>
            </p:nvSpPr>
            <p:spPr>
              <a:xfrm>
                <a:off x="1077554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9" name="Ellipse 1108">
                <a:extLst>
                  <a:ext uri="{FF2B5EF4-FFF2-40B4-BE49-F238E27FC236}">
                    <a16:creationId xmlns:a16="http://schemas.microsoft.com/office/drawing/2014/main" id="{CFADFBC9-7478-E7F3-4F94-956CCFA75D45}"/>
                  </a:ext>
                </a:extLst>
              </p:cNvPr>
              <p:cNvSpPr/>
              <p:nvPr/>
            </p:nvSpPr>
            <p:spPr>
              <a:xfrm>
                <a:off x="1094999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0" name="Ellipse 1109">
                <a:extLst>
                  <a:ext uri="{FF2B5EF4-FFF2-40B4-BE49-F238E27FC236}">
                    <a16:creationId xmlns:a16="http://schemas.microsoft.com/office/drawing/2014/main" id="{A552D535-21AF-B4F1-66C1-9CB2E58707CD}"/>
                  </a:ext>
                </a:extLst>
              </p:cNvPr>
              <p:cNvSpPr/>
              <p:nvPr/>
            </p:nvSpPr>
            <p:spPr>
              <a:xfrm>
                <a:off x="1112443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1" name="Ellipse 1110">
                <a:extLst>
                  <a:ext uri="{FF2B5EF4-FFF2-40B4-BE49-F238E27FC236}">
                    <a16:creationId xmlns:a16="http://schemas.microsoft.com/office/drawing/2014/main" id="{443C4375-7443-E6ED-1051-3A230CA71171}"/>
                  </a:ext>
                </a:extLst>
              </p:cNvPr>
              <p:cNvSpPr/>
              <p:nvPr/>
            </p:nvSpPr>
            <p:spPr>
              <a:xfrm>
                <a:off x="1129888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2" name="Ellipse 1111">
                <a:extLst>
                  <a:ext uri="{FF2B5EF4-FFF2-40B4-BE49-F238E27FC236}">
                    <a16:creationId xmlns:a16="http://schemas.microsoft.com/office/drawing/2014/main" id="{8C0C6261-0A09-3DD7-FC26-6310DC482369}"/>
                  </a:ext>
                </a:extLst>
              </p:cNvPr>
              <p:cNvSpPr/>
              <p:nvPr/>
            </p:nvSpPr>
            <p:spPr>
              <a:xfrm>
                <a:off x="1164776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3" name="Ellipse 1112">
                <a:extLst>
                  <a:ext uri="{FF2B5EF4-FFF2-40B4-BE49-F238E27FC236}">
                    <a16:creationId xmlns:a16="http://schemas.microsoft.com/office/drawing/2014/main" id="{5A0BD78C-719C-B901-817D-446C25FB0E6F}"/>
                  </a:ext>
                </a:extLst>
              </p:cNvPr>
              <p:cNvSpPr/>
              <p:nvPr/>
            </p:nvSpPr>
            <p:spPr>
              <a:xfrm>
                <a:off x="1182221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4" name="Ellipse 1113">
                <a:extLst>
                  <a:ext uri="{FF2B5EF4-FFF2-40B4-BE49-F238E27FC236}">
                    <a16:creationId xmlns:a16="http://schemas.microsoft.com/office/drawing/2014/main" id="{F3BAB43E-2C4F-9C01-B4BB-3D00FDFFC7DA}"/>
                  </a:ext>
                </a:extLst>
              </p:cNvPr>
              <p:cNvSpPr/>
              <p:nvPr/>
            </p:nvSpPr>
            <p:spPr>
              <a:xfrm>
                <a:off x="11996665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5" name="Ellipse 1114">
                <a:extLst>
                  <a:ext uri="{FF2B5EF4-FFF2-40B4-BE49-F238E27FC236}">
                    <a16:creationId xmlns:a16="http://schemas.microsoft.com/office/drawing/2014/main" id="{80F8565A-6AC6-5885-4F9E-FD98E80CF941}"/>
                  </a:ext>
                </a:extLst>
              </p:cNvPr>
              <p:cNvSpPr/>
              <p:nvPr/>
            </p:nvSpPr>
            <p:spPr>
              <a:xfrm>
                <a:off x="81590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6" name="Ellipse 1115">
                <a:extLst>
                  <a:ext uri="{FF2B5EF4-FFF2-40B4-BE49-F238E27FC236}">
                    <a16:creationId xmlns:a16="http://schemas.microsoft.com/office/drawing/2014/main" id="{633C5559-3497-A4E1-57BB-1A29FA477667}"/>
                  </a:ext>
                </a:extLst>
              </p:cNvPr>
              <p:cNvSpPr/>
              <p:nvPr/>
            </p:nvSpPr>
            <p:spPr>
              <a:xfrm>
                <a:off x="83336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7" name="Ellipse 1116">
                <a:extLst>
                  <a:ext uri="{FF2B5EF4-FFF2-40B4-BE49-F238E27FC236}">
                    <a16:creationId xmlns:a16="http://schemas.microsoft.com/office/drawing/2014/main" id="{13BA5688-F16E-53F8-E893-1017C0E7D332}"/>
                  </a:ext>
                </a:extLst>
              </p:cNvPr>
              <p:cNvSpPr/>
              <p:nvPr/>
            </p:nvSpPr>
            <p:spPr>
              <a:xfrm>
                <a:off x="85082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8" name="Ellipse 1117">
                <a:extLst>
                  <a:ext uri="{FF2B5EF4-FFF2-40B4-BE49-F238E27FC236}">
                    <a16:creationId xmlns:a16="http://schemas.microsoft.com/office/drawing/2014/main" id="{5DD8A442-62FC-CDA2-828C-1BD6ADD7AD9B}"/>
                  </a:ext>
                </a:extLst>
              </p:cNvPr>
              <p:cNvSpPr/>
              <p:nvPr/>
            </p:nvSpPr>
            <p:spPr>
              <a:xfrm>
                <a:off x="868290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9" name="Ellipse 1118">
                <a:extLst>
                  <a:ext uri="{FF2B5EF4-FFF2-40B4-BE49-F238E27FC236}">
                    <a16:creationId xmlns:a16="http://schemas.microsoft.com/office/drawing/2014/main" id="{5247FB79-D737-8D58-9A8E-30EF933C392C}"/>
                  </a:ext>
                </a:extLst>
              </p:cNvPr>
              <p:cNvSpPr/>
              <p:nvPr/>
            </p:nvSpPr>
            <p:spPr>
              <a:xfrm>
                <a:off x="885751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0" name="Ellipse 1119">
                <a:extLst>
                  <a:ext uri="{FF2B5EF4-FFF2-40B4-BE49-F238E27FC236}">
                    <a16:creationId xmlns:a16="http://schemas.microsoft.com/office/drawing/2014/main" id="{C8291660-3F39-9CDE-6525-81CFD21BCB8D}"/>
                  </a:ext>
                </a:extLst>
              </p:cNvPr>
              <p:cNvSpPr/>
              <p:nvPr/>
            </p:nvSpPr>
            <p:spPr>
              <a:xfrm>
                <a:off x="903213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1" name="Ellipse 1120">
                <a:extLst>
                  <a:ext uri="{FF2B5EF4-FFF2-40B4-BE49-F238E27FC236}">
                    <a16:creationId xmlns:a16="http://schemas.microsoft.com/office/drawing/2014/main" id="{DA1EA177-C3FA-899F-83AA-E48C99C66EC2}"/>
                  </a:ext>
                </a:extLst>
              </p:cNvPr>
              <p:cNvSpPr/>
              <p:nvPr/>
            </p:nvSpPr>
            <p:spPr>
              <a:xfrm>
                <a:off x="938136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2" name="Ellipse 1121">
                <a:extLst>
                  <a:ext uri="{FF2B5EF4-FFF2-40B4-BE49-F238E27FC236}">
                    <a16:creationId xmlns:a16="http://schemas.microsoft.com/office/drawing/2014/main" id="{A93DC598-D991-56EF-0A85-A1D72E4D8E7F}"/>
                  </a:ext>
                </a:extLst>
              </p:cNvPr>
              <p:cNvSpPr/>
              <p:nvPr/>
            </p:nvSpPr>
            <p:spPr>
              <a:xfrm>
                <a:off x="955597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3" name="Ellipse 1122">
                <a:extLst>
                  <a:ext uri="{FF2B5EF4-FFF2-40B4-BE49-F238E27FC236}">
                    <a16:creationId xmlns:a16="http://schemas.microsoft.com/office/drawing/2014/main" id="{0B54776F-F4FE-78E4-0FFD-D35A373C18B0}"/>
                  </a:ext>
                </a:extLst>
              </p:cNvPr>
              <p:cNvSpPr/>
              <p:nvPr/>
            </p:nvSpPr>
            <p:spPr>
              <a:xfrm>
                <a:off x="973059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4" name="Ellipse 1123">
                <a:extLst>
                  <a:ext uri="{FF2B5EF4-FFF2-40B4-BE49-F238E27FC236}">
                    <a16:creationId xmlns:a16="http://schemas.microsoft.com/office/drawing/2014/main" id="{FE6592C4-45D2-767B-FC43-8D86C087BE24}"/>
                  </a:ext>
                </a:extLst>
              </p:cNvPr>
              <p:cNvSpPr/>
              <p:nvPr/>
            </p:nvSpPr>
            <p:spPr>
              <a:xfrm>
                <a:off x="990520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5" name="Ellipse 1124">
                <a:extLst>
                  <a:ext uri="{FF2B5EF4-FFF2-40B4-BE49-F238E27FC236}">
                    <a16:creationId xmlns:a16="http://schemas.microsoft.com/office/drawing/2014/main" id="{F1B070A1-C527-0A6F-24E6-4A13B3FF78E4}"/>
                  </a:ext>
                </a:extLst>
              </p:cNvPr>
              <p:cNvSpPr/>
              <p:nvPr/>
            </p:nvSpPr>
            <p:spPr>
              <a:xfrm>
                <a:off x="1007982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6" name="Ellipse 1125">
                <a:extLst>
                  <a:ext uri="{FF2B5EF4-FFF2-40B4-BE49-F238E27FC236}">
                    <a16:creationId xmlns:a16="http://schemas.microsoft.com/office/drawing/2014/main" id="{06C0DA60-F25A-4D49-0565-1645337A71F7}"/>
                  </a:ext>
                </a:extLst>
              </p:cNvPr>
              <p:cNvSpPr/>
              <p:nvPr/>
            </p:nvSpPr>
            <p:spPr>
              <a:xfrm>
                <a:off x="1025443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7" name="Ellipse 1126">
                <a:extLst>
                  <a:ext uri="{FF2B5EF4-FFF2-40B4-BE49-F238E27FC236}">
                    <a16:creationId xmlns:a16="http://schemas.microsoft.com/office/drawing/2014/main" id="{30099F86-5FD7-4332-2CBC-86135716EED2}"/>
                  </a:ext>
                </a:extLst>
              </p:cNvPr>
              <p:cNvSpPr/>
              <p:nvPr/>
            </p:nvSpPr>
            <p:spPr>
              <a:xfrm>
                <a:off x="1042905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8" name="Ellipse 1127">
                <a:extLst>
                  <a:ext uri="{FF2B5EF4-FFF2-40B4-BE49-F238E27FC236}">
                    <a16:creationId xmlns:a16="http://schemas.microsoft.com/office/drawing/2014/main" id="{44535556-893C-FA65-5E55-60431FFE4C86}"/>
                  </a:ext>
                </a:extLst>
              </p:cNvPr>
              <p:cNvSpPr/>
              <p:nvPr/>
            </p:nvSpPr>
            <p:spPr>
              <a:xfrm>
                <a:off x="1060366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9" name="Ellipse 1128">
                <a:extLst>
                  <a:ext uri="{FF2B5EF4-FFF2-40B4-BE49-F238E27FC236}">
                    <a16:creationId xmlns:a16="http://schemas.microsoft.com/office/drawing/2014/main" id="{654461AD-5F04-9072-7FB3-421EFE086554}"/>
                  </a:ext>
                </a:extLst>
              </p:cNvPr>
              <p:cNvSpPr/>
              <p:nvPr/>
            </p:nvSpPr>
            <p:spPr>
              <a:xfrm>
                <a:off x="1077828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0" name="Ellipse 1129">
                <a:extLst>
                  <a:ext uri="{FF2B5EF4-FFF2-40B4-BE49-F238E27FC236}">
                    <a16:creationId xmlns:a16="http://schemas.microsoft.com/office/drawing/2014/main" id="{EE0CD8E3-C1BF-63C5-A78B-52F6ECD73ED8}"/>
                  </a:ext>
                </a:extLst>
              </p:cNvPr>
              <p:cNvSpPr/>
              <p:nvPr/>
            </p:nvSpPr>
            <p:spPr>
              <a:xfrm>
                <a:off x="1095289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1" name="Ellipse 1130">
                <a:extLst>
                  <a:ext uri="{FF2B5EF4-FFF2-40B4-BE49-F238E27FC236}">
                    <a16:creationId xmlns:a16="http://schemas.microsoft.com/office/drawing/2014/main" id="{4988D0CB-D42B-3B2F-12C7-523856EEE3F0}"/>
                  </a:ext>
                </a:extLst>
              </p:cNvPr>
              <p:cNvSpPr/>
              <p:nvPr/>
            </p:nvSpPr>
            <p:spPr>
              <a:xfrm>
                <a:off x="1112751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2" name="Ellipse 1131">
                <a:extLst>
                  <a:ext uri="{FF2B5EF4-FFF2-40B4-BE49-F238E27FC236}">
                    <a16:creationId xmlns:a16="http://schemas.microsoft.com/office/drawing/2014/main" id="{19DF04C3-618A-E9F6-AA5E-3104C4DC8EF3}"/>
                  </a:ext>
                </a:extLst>
              </p:cNvPr>
              <p:cNvSpPr/>
              <p:nvPr/>
            </p:nvSpPr>
            <p:spPr>
              <a:xfrm>
                <a:off x="1147674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3" name="Ellipse 1132">
                <a:extLst>
                  <a:ext uri="{FF2B5EF4-FFF2-40B4-BE49-F238E27FC236}">
                    <a16:creationId xmlns:a16="http://schemas.microsoft.com/office/drawing/2014/main" id="{7E6D4E53-7023-A7F1-237E-ECFE6CB714B5}"/>
                  </a:ext>
                </a:extLst>
              </p:cNvPr>
              <p:cNvSpPr/>
              <p:nvPr/>
            </p:nvSpPr>
            <p:spPr>
              <a:xfrm>
                <a:off x="116513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4" name="Ellipse 1133">
                <a:extLst>
                  <a:ext uri="{FF2B5EF4-FFF2-40B4-BE49-F238E27FC236}">
                    <a16:creationId xmlns:a16="http://schemas.microsoft.com/office/drawing/2014/main" id="{82CAB556-3545-23C3-A749-C19A833562B9}"/>
                  </a:ext>
                </a:extLst>
              </p:cNvPr>
              <p:cNvSpPr/>
              <p:nvPr/>
            </p:nvSpPr>
            <p:spPr>
              <a:xfrm>
                <a:off x="118259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5" name="Ellipse 1134">
                <a:extLst>
                  <a:ext uri="{FF2B5EF4-FFF2-40B4-BE49-F238E27FC236}">
                    <a16:creationId xmlns:a16="http://schemas.microsoft.com/office/drawing/2014/main" id="{716E5546-CDD6-847B-0209-E4F1E9F523BA}"/>
                  </a:ext>
                </a:extLst>
              </p:cNvPr>
              <p:cNvSpPr/>
              <p:nvPr/>
            </p:nvSpPr>
            <p:spPr>
              <a:xfrm>
                <a:off x="120005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6" name="Ellipse 1135">
                <a:extLst>
                  <a:ext uri="{FF2B5EF4-FFF2-40B4-BE49-F238E27FC236}">
                    <a16:creationId xmlns:a16="http://schemas.microsoft.com/office/drawing/2014/main" id="{B115EF37-7537-1454-AA96-AB104F50B891}"/>
                  </a:ext>
                </a:extLst>
              </p:cNvPr>
              <p:cNvSpPr/>
              <p:nvPr/>
            </p:nvSpPr>
            <p:spPr>
              <a:xfrm>
                <a:off x="798444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7" name="Ellipse 1136">
                <a:extLst>
                  <a:ext uri="{FF2B5EF4-FFF2-40B4-BE49-F238E27FC236}">
                    <a16:creationId xmlns:a16="http://schemas.microsoft.com/office/drawing/2014/main" id="{32F5635D-EC02-3065-E610-80D82D2C8E9D}"/>
                  </a:ext>
                </a:extLst>
              </p:cNvPr>
              <p:cNvSpPr/>
              <p:nvPr/>
            </p:nvSpPr>
            <p:spPr>
              <a:xfrm>
                <a:off x="815888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8" name="Ellipse 1137">
                <a:extLst>
                  <a:ext uri="{FF2B5EF4-FFF2-40B4-BE49-F238E27FC236}">
                    <a16:creationId xmlns:a16="http://schemas.microsoft.com/office/drawing/2014/main" id="{E5C4C5E3-7956-4AE0-6C3B-B8AC3286CBF1}"/>
                  </a:ext>
                </a:extLst>
              </p:cNvPr>
              <p:cNvSpPr/>
              <p:nvPr/>
            </p:nvSpPr>
            <p:spPr>
              <a:xfrm>
                <a:off x="850777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9" name="Ellipse 1138">
                <a:extLst>
                  <a:ext uri="{FF2B5EF4-FFF2-40B4-BE49-F238E27FC236}">
                    <a16:creationId xmlns:a16="http://schemas.microsoft.com/office/drawing/2014/main" id="{1843ACDC-8632-3949-6F0C-49A67F40FB81}"/>
                  </a:ext>
                </a:extLst>
              </p:cNvPr>
              <p:cNvSpPr/>
              <p:nvPr/>
            </p:nvSpPr>
            <p:spPr>
              <a:xfrm>
                <a:off x="868222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0" name="Ellipse 1139">
                <a:extLst>
                  <a:ext uri="{FF2B5EF4-FFF2-40B4-BE49-F238E27FC236}">
                    <a16:creationId xmlns:a16="http://schemas.microsoft.com/office/drawing/2014/main" id="{6F84C25A-8D06-1CCB-E2D0-38040481C053}"/>
                  </a:ext>
                </a:extLst>
              </p:cNvPr>
              <p:cNvSpPr/>
              <p:nvPr/>
            </p:nvSpPr>
            <p:spPr>
              <a:xfrm>
                <a:off x="903110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1" name="Ellipse 1140">
                <a:extLst>
                  <a:ext uri="{FF2B5EF4-FFF2-40B4-BE49-F238E27FC236}">
                    <a16:creationId xmlns:a16="http://schemas.microsoft.com/office/drawing/2014/main" id="{E7DA811E-32C2-A04C-AC20-59C1E5662F3D}"/>
                  </a:ext>
                </a:extLst>
              </p:cNvPr>
              <p:cNvSpPr/>
              <p:nvPr/>
            </p:nvSpPr>
            <p:spPr>
              <a:xfrm>
                <a:off x="920555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2" name="Ellipse 1141">
                <a:extLst>
                  <a:ext uri="{FF2B5EF4-FFF2-40B4-BE49-F238E27FC236}">
                    <a16:creationId xmlns:a16="http://schemas.microsoft.com/office/drawing/2014/main" id="{BE557F0E-5109-EAC8-812E-C38D15820895}"/>
                  </a:ext>
                </a:extLst>
              </p:cNvPr>
              <p:cNvSpPr/>
              <p:nvPr/>
            </p:nvSpPr>
            <p:spPr>
              <a:xfrm>
                <a:off x="937999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3" name="Ellipse 1142">
                <a:extLst>
                  <a:ext uri="{FF2B5EF4-FFF2-40B4-BE49-F238E27FC236}">
                    <a16:creationId xmlns:a16="http://schemas.microsoft.com/office/drawing/2014/main" id="{B0F40A80-4FA7-1E49-3978-2F2A2C8C41AD}"/>
                  </a:ext>
                </a:extLst>
              </p:cNvPr>
              <p:cNvSpPr/>
              <p:nvPr/>
            </p:nvSpPr>
            <p:spPr>
              <a:xfrm>
                <a:off x="955444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4" name="Ellipse 1143">
                <a:extLst>
                  <a:ext uri="{FF2B5EF4-FFF2-40B4-BE49-F238E27FC236}">
                    <a16:creationId xmlns:a16="http://schemas.microsoft.com/office/drawing/2014/main" id="{E7877FB0-DC5A-49EB-32DB-7A4A45545EA8}"/>
                  </a:ext>
                </a:extLst>
              </p:cNvPr>
              <p:cNvSpPr/>
              <p:nvPr/>
            </p:nvSpPr>
            <p:spPr>
              <a:xfrm>
                <a:off x="990332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5" name="Ellipse 1144">
                <a:extLst>
                  <a:ext uri="{FF2B5EF4-FFF2-40B4-BE49-F238E27FC236}">
                    <a16:creationId xmlns:a16="http://schemas.microsoft.com/office/drawing/2014/main" id="{A5F6A7C6-D058-5826-6B47-39562A2A1DD1}"/>
                  </a:ext>
                </a:extLst>
              </p:cNvPr>
              <p:cNvSpPr/>
              <p:nvPr/>
            </p:nvSpPr>
            <p:spPr>
              <a:xfrm>
                <a:off x="1007777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6" name="Ellipse 1145">
                <a:extLst>
                  <a:ext uri="{FF2B5EF4-FFF2-40B4-BE49-F238E27FC236}">
                    <a16:creationId xmlns:a16="http://schemas.microsoft.com/office/drawing/2014/main" id="{135C08BE-4A77-E32E-3C9E-9E657A88EAAA}"/>
                  </a:ext>
                </a:extLst>
              </p:cNvPr>
              <p:cNvSpPr/>
              <p:nvPr/>
            </p:nvSpPr>
            <p:spPr>
              <a:xfrm>
                <a:off x="1025221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7" name="Ellipse 1146">
                <a:extLst>
                  <a:ext uri="{FF2B5EF4-FFF2-40B4-BE49-F238E27FC236}">
                    <a16:creationId xmlns:a16="http://schemas.microsoft.com/office/drawing/2014/main" id="{938AE457-9682-4440-243D-587EF08305F6}"/>
                  </a:ext>
                </a:extLst>
              </p:cNvPr>
              <p:cNvSpPr/>
              <p:nvPr/>
            </p:nvSpPr>
            <p:spPr>
              <a:xfrm>
                <a:off x="1060110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8" name="Ellipse 1147">
                <a:extLst>
                  <a:ext uri="{FF2B5EF4-FFF2-40B4-BE49-F238E27FC236}">
                    <a16:creationId xmlns:a16="http://schemas.microsoft.com/office/drawing/2014/main" id="{F195DC6E-CB13-D3D9-F780-9DF112A201D8}"/>
                  </a:ext>
                </a:extLst>
              </p:cNvPr>
              <p:cNvSpPr/>
              <p:nvPr/>
            </p:nvSpPr>
            <p:spPr>
              <a:xfrm>
                <a:off x="1077554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9" name="Ellipse 1148">
                <a:extLst>
                  <a:ext uri="{FF2B5EF4-FFF2-40B4-BE49-F238E27FC236}">
                    <a16:creationId xmlns:a16="http://schemas.microsoft.com/office/drawing/2014/main" id="{AFD307E4-3836-E305-8E18-3557DF273086}"/>
                  </a:ext>
                </a:extLst>
              </p:cNvPr>
              <p:cNvSpPr/>
              <p:nvPr/>
            </p:nvSpPr>
            <p:spPr>
              <a:xfrm>
                <a:off x="1094999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0" name="Ellipse 1149">
                <a:extLst>
                  <a:ext uri="{FF2B5EF4-FFF2-40B4-BE49-F238E27FC236}">
                    <a16:creationId xmlns:a16="http://schemas.microsoft.com/office/drawing/2014/main" id="{F1B3369F-B1D4-F464-5083-14C1716D219F}"/>
                  </a:ext>
                </a:extLst>
              </p:cNvPr>
              <p:cNvSpPr/>
              <p:nvPr/>
            </p:nvSpPr>
            <p:spPr>
              <a:xfrm>
                <a:off x="1112443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1" name="Ellipse 1150">
                <a:extLst>
                  <a:ext uri="{FF2B5EF4-FFF2-40B4-BE49-F238E27FC236}">
                    <a16:creationId xmlns:a16="http://schemas.microsoft.com/office/drawing/2014/main" id="{C5E6F446-CE9B-366C-54DA-C08B5BB9389D}"/>
                  </a:ext>
                </a:extLst>
              </p:cNvPr>
              <p:cNvSpPr/>
              <p:nvPr/>
            </p:nvSpPr>
            <p:spPr>
              <a:xfrm>
                <a:off x="1129888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2" name="Ellipse 1151">
                <a:extLst>
                  <a:ext uri="{FF2B5EF4-FFF2-40B4-BE49-F238E27FC236}">
                    <a16:creationId xmlns:a16="http://schemas.microsoft.com/office/drawing/2014/main" id="{686353B1-5DFD-478E-93BE-D69416AF82C5}"/>
                  </a:ext>
                </a:extLst>
              </p:cNvPr>
              <p:cNvSpPr/>
              <p:nvPr/>
            </p:nvSpPr>
            <p:spPr>
              <a:xfrm>
                <a:off x="1147332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3" name="Ellipse 1152">
                <a:extLst>
                  <a:ext uri="{FF2B5EF4-FFF2-40B4-BE49-F238E27FC236}">
                    <a16:creationId xmlns:a16="http://schemas.microsoft.com/office/drawing/2014/main" id="{2AF8BEE7-AC64-95FF-ECC8-B5B1BD0822BD}"/>
                  </a:ext>
                </a:extLst>
              </p:cNvPr>
              <p:cNvSpPr/>
              <p:nvPr/>
            </p:nvSpPr>
            <p:spPr>
              <a:xfrm>
                <a:off x="1164776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4" name="Ellipse 1153">
                <a:extLst>
                  <a:ext uri="{FF2B5EF4-FFF2-40B4-BE49-F238E27FC236}">
                    <a16:creationId xmlns:a16="http://schemas.microsoft.com/office/drawing/2014/main" id="{60816D59-5FBC-E254-2319-9463B5C2C7D5}"/>
                  </a:ext>
                </a:extLst>
              </p:cNvPr>
              <p:cNvSpPr/>
              <p:nvPr/>
            </p:nvSpPr>
            <p:spPr>
              <a:xfrm>
                <a:off x="11996665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5" name="Ellipse 1154">
                <a:extLst>
                  <a:ext uri="{FF2B5EF4-FFF2-40B4-BE49-F238E27FC236}">
                    <a16:creationId xmlns:a16="http://schemas.microsoft.com/office/drawing/2014/main" id="{C50F06D7-437A-166C-2E26-B486EAD133EF}"/>
                  </a:ext>
                </a:extLst>
              </p:cNvPr>
              <p:cNvSpPr/>
              <p:nvPr/>
            </p:nvSpPr>
            <p:spPr>
              <a:xfrm>
                <a:off x="79844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6" name="Ellipse 1155">
                <a:extLst>
                  <a:ext uri="{FF2B5EF4-FFF2-40B4-BE49-F238E27FC236}">
                    <a16:creationId xmlns:a16="http://schemas.microsoft.com/office/drawing/2014/main" id="{3689C0A3-2116-83E3-C458-1394A2FD707D}"/>
                  </a:ext>
                </a:extLst>
              </p:cNvPr>
              <p:cNvSpPr/>
              <p:nvPr/>
            </p:nvSpPr>
            <p:spPr>
              <a:xfrm>
                <a:off x="81590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7" name="Ellipse 1156">
                <a:extLst>
                  <a:ext uri="{FF2B5EF4-FFF2-40B4-BE49-F238E27FC236}">
                    <a16:creationId xmlns:a16="http://schemas.microsoft.com/office/drawing/2014/main" id="{4332FDB7-7AE6-F538-AC2E-8588BC4D28BB}"/>
                  </a:ext>
                </a:extLst>
              </p:cNvPr>
              <p:cNvSpPr/>
              <p:nvPr/>
            </p:nvSpPr>
            <p:spPr>
              <a:xfrm>
                <a:off x="83336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8" name="Ellipse 1157">
                <a:extLst>
                  <a:ext uri="{FF2B5EF4-FFF2-40B4-BE49-F238E27FC236}">
                    <a16:creationId xmlns:a16="http://schemas.microsoft.com/office/drawing/2014/main" id="{A0E1B490-288A-87DE-8D54-1D4794815B8D}"/>
                  </a:ext>
                </a:extLst>
              </p:cNvPr>
              <p:cNvSpPr/>
              <p:nvPr/>
            </p:nvSpPr>
            <p:spPr>
              <a:xfrm>
                <a:off x="85082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9" name="Ellipse 1158">
                <a:extLst>
                  <a:ext uri="{FF2B5EF4-FFF2-40B4-BE49-F238E27FC236}">
                    <a16:creationId xmlns:a16="http://schemas.microsoft.com/office/drawing/2014/main" id="{0D074C60-7B04-BA07-C54A-A3D9FC9B2CEF}"/>
                  </a:ext>
                </a:extLst>
              </p:cNvPr>
              <p:cNvSpPr/>
              <p:nvPr/>
            </p:nvSpPr>
            <p:spPr>
              <a:xfrm>
                <a:off x="868290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0" name="Ellipse 1159">
                <a:extLst>
                  <a:ext uri="{FF2B5EF4-FFF2-40B4-BE49-F238E27FC236}">
                    <a16:creationId xmlns:a16="http://schemas.microsoft.com/office/drawing/2014/main" id="{0A25516B-7F6C-845A-4BB6-06CC722058D7}"/>
                  </a:ext>
                </a:extLst>
              </p:cNvPr>
              <p:cNvSpPr/>
              <p:nvPr/>
            </p:nvSpPr>
            <p:spPr>
              <a:xfrm>
                <a:off x="885751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1" name="Ellipse 1160">
                <a:extLst>
                  <a:ext uri="{FF2B5EF4-FFF2-40B4-BE49-F238E27FC236}">
                    <a16:creationId xmlns:a16="http://schemas.microsoft.com/office/drawing/2014/main" id="{0C9AAE32-38F6-79FC-328D-E5271C134514}"/>
                  </a:ext>
                </a:extLst>
              </p:cNvPr>
              <p:cNvSpPr/>
              <p:nvPr/>
            </p:nvSpPr>
            <p:spPr>
              <a:xfrm>
                <a:off x="903213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2" name="Ellipse 1161">
                <a:extLst>
                  <a:ext uri="{FF2B5EF4-FFF2-40B4-BE49-F238E27FC236}">
                    <a16:creationId xmlns:a16="http://schemas.microsoft.com/office/drawing/2014/main" id="{41D36FBC-A3C2-AAB9-CC2E-620114569A56}"/>
                  </a:ext>
                </a:extLst>
              </p:cNvPr>
              <p:cNvSpPr/>
              <p:nvPr/>
            </p:nvSpPr>
            <p:spPr>
              <a:xfrm>
                <a:off x="920674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3" name="Ellipse 1162">
                <a:extLst>
                  <a:ext uri="{FF2B5EF4-FFF2-40B4-BE49-F238E27FC236}">
                    <a16:creationId xmlns:a16="http://schemas.microsoft.com/office/drawing/2014/main" id="{4740D482-CFBB-8B5E-7A4C-5089A63EE71E}"/>
                  </a:ext>
                </a:extLst>
              </p:cNvPr>
              <p:cNvSpPr/>
              <p:nvPr/>
            </p:nvSpPr>
            <p:spPr>
              <a:xfrm>
                <a:off x="938136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4" name="Ellipse 1163">
                <a:extLst>
                  <a:ext uri="{FF2B5EF4-FFF2-40B4-BE49-F238E27FC236}">
                    <a16:creationId xmlns:a16="http://schemas.microsoft.com/office/drawing/2014/main" id="{999215A9-F312-2C59-5797-211B0AF61A57}"/>
                  </a:ext>
                </a:extLst>
              </p:cNvPr>
              <p:cNvSpPr/>
              <p:nvPr/>
            </p:nvSpPr>
            <p:spPr>
              <a:xfrm>
                <a:off x="955597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5" name="Ellipse 1164">
                <a:extLst>
                  <a:ext uri="{FF2B5EF4-FFF2-40B4-BE49-F238E27FC236}">
                    <a16:creationId xmlns:a16="http://schemas.microsoft.com/office/drawing/2014/main" id="{4A68F57D-DB51-C297-EA0F-47CFC0F6BD7B}"/>
                  </a:ext>
                </a:extLst>
              </p:cNvPr>
              <p:cNvSpPr/>
              <p:nvPr/>
            </p:nvSpPr>
            <p:spPr>
              <a:xfrm>
                <a:off x="973059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6" name="Ellipse 1165">
                <a:extLst>
                  <a:ext uri="{FF2B5EF4-FFF2-40B4-BE49-F238E27FC236}">
                    <a16:creationId xmlns:a16="http://schemas.microsoft.com/office/drawing/2014/main" id="{2F4F11CE-77C4-A4E5-724A-05D739CF83BE}"/>
                  </a:ext>
                </a:extLst>
              </p:cNvPr>
              <p:cNvSpPr/>
              <p:nvPr/>
            </p:nvSpPr>
            <p:spPr>
              <a:xfrm>
                <a:off x="990520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7" name="Ellipse 1166">
                <a:extLst>
                  <a:ext uri="{FF2B5EF4-FFF2-40B4-BE49-F238E27FC236}">
                    <a16:creationId xmlns:a16="http://schemas.microsoft.com/office/drawing/2014/main" id="{FE63857E-D8B8-A092-D35F-6928B4FC2FD2}"/>
                  </a:ext>
                </a:extLst>
              </p:cNvPr>
              <p:cNvSpPr/>
              <p:nvPr/>
            </p:nvSpPr>
            <p:spPr>
              <a:xfrm>
                <a:off x="1007982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8" name="Ellipse 1167">
                <a:extLst>
                  <a:ext uri="{FF2B5EF4-FFF2-40B4-BE49-F238E27FC236}">
                    <a16:creationId xmlns:a16="http://schemas.microsoft.com/office/drawing/2014/main" id="{836D95D2-6300-CDDF-A7DA-49F4CF623DAB}"/>
                  </a:ext>
                </a:extLst>
              </p:cNvPr>
              <p:cNvSpPr/>
              <p:nvPr/>
            </p:nvSpPr>
            <p:spPr>
              <a:xfrm>
                <a:off x="1025443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9" name="Ellipse 1168">
                <a:extLst>
                  <a:ext uri="{FF2B5EF4-FFF2-40B4-BE49-F238E27FC236}">
                    <a16:creationId xmlns:a16="http://schemas.microsoft.com/office/drawing/2014/main" id="{E1F60C68-48B2-5D1A-DD77-FE9BA5D84B37}"/>
                  </a:ext>
                </a:extLst>
              </p:cNvPr>
              <p:cNvSpPr/>
              <p:nvPr/>
            </p:nvSpPr>
            <p:spPr>
              <a:xfrm>
                <a:off x="1042905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0" name="Ellipse 1169">
                <a:extLst>
                  <a:ext uri="{FF2B5EF4-FFF2-40B4-BE49-F238E27FC236}">
                    <a16:creationId xmlns:a16="http://schemas.microsoft.com/office/drawing/2014/main" id="{C713FD3E-D862-B21C-A222-8BA67A3010CD}"/>
                  </a:ext>
                </a:extLst>
              </p:cNvPr>
              <p:cNvSpPr/>
              <p:nvPr/>
            </p:nvSpPr>
            <p:spPr>
              <a:xfrm>
                <a:off x="1060366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1" name="Ellipse 1170">
                <a:extLst>
                  <a:ext uri="{FF2B5EF4-FFF2-40B4-BE49-F238E27FC236}">
                    <a16:creationId xmlns:a16="http://schemas.microsoft.com/office/drawing/2014/main" id="{C86CF88E-C73A-9FD7-D258-29BB566C919B}"/>
                  </a:ext>
                </a:extLst>
              </p:cNvPr>
              <p:cNvSpPr/>
              <p:nvPr/>
            </p:nvSpPr>
            <p:spPr>
              <a:xfrm>
                <a:off x="1077828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2" name="Ellipse 1171">
                <a:extLst>
                  <a:ext uri="{FF2B5EF4-FFF2-40B4-BE49-F238E27FC236}">
                    <a16:creationId xmlns:a16="http://schemas.microsoft.com/office/drawing/2014/main" id="{C9476877-9FCD-D285-FD31-9C7B2793DC85}"/>
                  </a:ext>
                </a:extLst>
              </p:cNvPr>
              <p:cNvSpPr/>
              <p:nvPr/>
            </p:nvSpPr>
            <p:spPr>
              <a:xfrm>
                <a:off x="1095289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3" name="Ellipse 1172">
                <a:extLst>
                  <a:ext uri="{FF2B5EF4-FFF2-40B4-BE49-F238E27FC236}">
                    <a16:creationId xmlns:a16="http://schemas.microsoft.com/office/drawing/2014/main" id="{8308C43B-20EE-47BE-171B-A7B9466A854F}"/>
                  </a:ext>
                </a:extLst>
              </p:cNvPr>
              <p:cNvSpPr/>
              <p:nvPr/>
            </p:nvSpPr>
            <p:spPr>
              <a:xfrm>
                <a:off x="1112751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4" name="Ellipse 1173">
                <a:extLst>
                  <a:ext uri="{FF2B5EF4-FFF2-40B4-BE49-F238E27FC236}">
                    <a16:creationId xmlns:a16="http://schemas.microsoft.com/office/drawing/2014/main" id="{B7201C6E-8703-2962-030D-0D4BBA8B7487}"/>
                  </a:ext>
                </a:extLst>
              </p:cNvPr>
              <p:cNvSpPr/>
              <p:nvPr/>
            </p:nvSpPr>
            <p:spPr>
              <a:xfrm>
                <a:off x="114767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5" name="Ellipse 1174">
                <a:extLst>
                  <a:ext uri="{FF2B5EF4-FFF2-40B4-BE49-F238E27FC236}">
                    <a16:creationId xmlns:a16="http://schemas.microsoft.com/office/drawing/2014/main" id="{D455048B-9B47-C228-7F15-3E0DE10D5A87}"/>
                  </a:ext>
                </a:extLst>
              </p:cNvPr>
              <p:cNvSpPr/>
              <p:nvPr/>
            </p:nvSpPr>
            <p:spPr>
              <a:xfrm>
                <a:off x="116513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6" name="Ellipse 1175">
                <a:extLst>
                  <a:ext uri="{FF2B5EF4-FFF2-40B4-BE49-F238E27FC236}">
                    <a16:creationId xmlns:a16="http://schemas.microsoft.com/office/drawing/2014/main" id="{38EE7B2B-D761-F107-993F-411D1807E6CC}"/>
                  </a:ext>
                </a:extLst>
              </p:cNvPr>
              <p:cNvSpPr/>
              <p:nvPr/>
            </p:nvSpPr>
            <p:spPr>
              <a:xfrm>
                <a:off x="118259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7" name="Ellipse 1176">
                <a:extLst>
                  <a:ext uri="{FF2B5EF4-FFF2-40B4-BE49-F238E27FC236}">
                    <a16:creationId xmlns:a16="http://schemas.microsoft.com/office/drawing/2014/main" id="{463C5ABC-4944-6492-BB85-BE2AFCF63A61}"/>
                  </a:ext>
                </a:extLst>
              </p:cNvPr>
              <p:cNvSpPr/>
              <p:nvPr/>
            </p:nvSpPr>
            <p:spPr>
              <a:xfrm>
                <a:off x="120005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8" name="Ellipse 1177">
                <a:extLst>
                  <a:ext uri="{FF2B5EF4-FFF2-40B4-BE49-F238E27FC236}">
                    <a16:creationId xmlns:a16="http://schemas.microsoft.com/office/drawing/2014/main" id="{727B373A-9AB3-9E42-B7B2-267A7B5DABA7}"/>
                  </a:ext>
                </a:extLst>
              </p:cNvPr>
              <p:cNvSpPr/>
              <p:nvPr/>
            </p:nvSpPr>
            <p:spPr>
              <a:xfrm>
                <a:off x="815888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9" name="Ellipse 1178">
                <a:extLst>
                  <a:ext uri="{FF2B5EF4-FFF2-40B4-BE49-F238E27FC236}">
                    <a16:creationId xmlns:a16="http://schemas.microsoft.com/office/drawing/2014/main" id="{967E75B3-3166-17FD-2449-7FDE3598F20A}"/>
                  </a:ext>
                </a:extLst>
              </p:cNvPr>
              <p:cNvSpPr/>
              <p:nvPr/>
            </p:nvSpPr>
            <p:spPr>
              <a:xfrm>
                <a:off x="833333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0" name="Ellipse 1179">
                <a:extLst>
                  <a:ext uri="{FF2B5EF4-FFF2-40B4-BE49-F238E27FC236}">
                    <a16:creationId xmlns:a16="http://schemas.microsoft.com/office/drawing/2014/main" id="{27C5BC12-1A9A-7B78-6848-B4DBF3A0DCA0}"/>
                  </a:ext>
                </a:extLst>
              </p:cNvPr>
              <p:cNvSpPr/>
              <p:nvPr/>
            </p:nvSpPr>
            <p:spPr>
              <a:xfrm>
                <a:off x="850777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1" name="Ellipse 1180">
                <a:extLst>
                  <a:ext uri="{FF2B5EF4-FFF2-40B4-BE49-F238E27FC236}">
                    <a16:creationId xmlns:a16="http://schemas.microsoft.com/office/drawing/2014/main" id="{F8A977ED-6146-209D-F250-A99A8BDC2D51}"/>
                  </a:ext>
                </a:extLst>
              </p:cNvPr>
              <p:cNvSpPr/>
              <p:nvPr/>
            </p:nvSpPr>
            <p:spPr>
              <a:xfrm>
                <a:off x="868222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2" name="Ellipse 1181">
                <a:extLst>
                  <a:ext uri="{FF2B5EF4-FFF2-40B4-BE49-F238E27FC236}">
                    <a16:creationId xmlns:a16="http://schemas.microsoft.com/office/drawing/2014/main" id="{D5CD7F27-FC77-48BA-3E3E-A70AF247FE28}"/>
                  </a:ext>
                </a:extLst>
              </p:cNvPr>
              <p:cNvSpPr/>
              <p:nvPr/>
            </p:nvSpPr>
            <p:spPr>
              <a:xfrm>
                <a:off x="885666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3" name="Ellipse 1182">
                <a:extLst>
                  <a:ext uri="{FF2B5EF4-FFF2-40B4-BE49-F238E27FC236}">
                    <a16:creationId xmlns:a16="http://schemas.microsoft.com/office/drawing/2014/main" id="{65FE9D49-68C9-A360-95A1-1B63A869CB21}"/>
                  </a:ext>
                </a:extLst>
              </p:cNvPr>
              <p:cNvSpPr/>
              <p:nvPr/>
            </p:nvSpPr>
            <p:spPr>
              <a:xfrm>
                <a:off x="903110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4" name="Ellipse 1183">
                <a:extLst>
                  <a:ext uri="{FF2B5EF4-FFF2-40B4-BE49-F238E27FC236}">
                    <a16:creationId xmlns:a16="http://schemas.microsoft.com/office/drawing/2014/main" id="{E3CF3549-F9DB-1D16-74A8-5535AABC0993}"/>
                  </a:ext>
                </a:extLst>
              </p:cNvPr>
              <p:cNvSpPr/>
              <p:nvPr/>
            </p:nvSpPr>
            <p:spPr>
              <a:xfrm>
                <a:off x="920555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5" name="Ellipse 1184">
                <a:extLst>
                  <a:ext uri="{FF2B5EF4-FFF2-40B4-BE49-F238E27FC236}">
                    <a16:creationId xmlns:a16="http://schemas.microsoft.com/office/drawing/2014/main" id="{4141C7C8-CBFA-6968-F931-EC14445A3DF6}"/>
                  </a:ext>
                </a:extLst>
              </p:cNvPr>
              <p:cNvSpPr/>
              <p:nvPr/>
            </p:nvSpPr>
            <p:spPr>
              <a:xfrm>
                <a:off x="937999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6" name="Ellipse 1185">
                <a:extLst>
                  <a:ext uri="{FF2B5EF4-FFF2-40B4-BE49-F238E27FC236}">
                    <a16:creationId xmlns:a16="http://schemas.microsoft.com/office/drawing/2014/main" id="{6BD4982F-0A3F-B148-A74F-3AA73EDE8985}"/>
                  </a:ext>
                </a:extLst>
              </p:cNvPr>
              <p:cNvSpPr/>
              <p:nvPr/>
            </p:nvSpPr>
            <p:spPr>
              <a:xfrm>
                <a:off x="955444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7" name="Ellipse 1186">
                <a:extLst>
                  <a:ext uri="{FF2B5EF4-FFF2-40B4-BE49-F238E27FC236}">
                    <a16:creationId xmlns:a16="http://schemas.microsoft.com/office/drawing/2014/main" id="{75001E2A-128C-9441-3839-F8A15B386953}"/>
                  </a:ext>
                </a:extLst>
              </p:cNvPr>
              <p:cNvSpPr/>
              <p:nvPr/>
            </p:nvSpPr>
            <p:spPr>
              <a:xfrm>
                <a:off x="972888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8" name="Ellipse 1187">
                <a:extLst>
                  <a:ext uri="{FF2B5EF4-FFF2-40B4-BE49-F238E27FC236}">
                    <a16:creationId xmlns:a16="http://schemas.microsoft.com/office/drawing/2014/main" id="{A3EC85A5-40A4-EA58-7646-A6EB97746987}"/>
                  </a:ext>
                </a:extLst>
              </p:cNvPr>
              <p:cNvSpPr/>
              <p:nvPr/>
            </p:nvSpPr>
            <p:spPr>
              <a:xfrm>
                <a:off x="990332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9" name="Ellipse 1188">
                <a:extLst>
                  <a:ext uri="{FF2B5EF4-FFF2-40B4-BE49-F238E27FC236}">
                    <a16:creationId xmlns:a16="http://schemas.microsoft.com/office/drawing/2014/main" id="{6EF6A441-068E-FDA8-4E2D-F18FD40A81F2}"/>
                  </a:ext>
                </a:extLst>
              </p:cNvPr>
              <p:cNvSpPr/>
              <p:nvPr/>
            </p:nvSpPr>
            <p:spPr>
              <a:xfrm>
                <a:off x="1007777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0" name="Ellipse 1189">
                <a:extLst>
                  <a:ext uri="{FF2B5EF4-FFF2-40B4-BE49-F238E27FC236}">
                    <a16:creationId xmlns:a16="http://schemas.microsoft.com/office/drawing/2014/main" id="{E70D5C5C-237D-26FB-74EB-6E7A1C1D9194}"/>
                  </a:ext>
                </a:extLst>
              </p:cNvPr>
              <p:cNvSpPr/>
              <p:nvPr/>
            </p:nvSpPr>
            <p:spPr>
              <a:xfrm>
                <a:off x="1042666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1" name="Ellipse 1190">
                <a:extLst>
                  <a:ext uri="{FF2B5EF4-FFF2-40B4-BE49-F238E27FC236}">
                    <a16:creationId xmlns:a16="http://schemas.microsoft.com/office/drawing/2014/main" id="{54AF3728-42B5-50AF-9650-FEB0180151AA}"/>
                  </a:ext>
                </a:extLst>
              </p:cNvPr>
              <p:cNvSpPr/>
              <p:nvPr/>
            </p:nvSpPr>
            <p:spPr>
              <a:xfrm>
                <a:off x="1060110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2" name="Ellipse 1191">
                <a:extLst>
                  <a:ext uri="{FF2B5EF4-FFF2-40B4-BE49-F238E27FC236}">
                    <a16:creationId xmlns:a16="http://schemas.microsoft.com/office/drawing/2014/main" id="{F1E28469-B879-4796-FEC0-C6435D04B01C}"/>
                  </a:ext>
                </a:extLst>
              </p:cNvPr>
              <p:cNvSpPr/>
              <p:nvPr/>
            </p:nvSpPr>
            <p:spPr>
              <a:xfrm>
                <a:off x="1077554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3" name="Ellipse 1192">
                <a:extLst>
                  <a:ext uri="{FF2B5EF4-FFF2-40B4-BE49-F238E27FC236}">
                    <a16:creationId xmlns:a16="http://schemas.microsoft.com/office/drawing/2014/main" id="{40FC598A-551A-0A04-68F6-03CF20375523}"/>
                  </a:ext>
                </a:extLst>
              </p:cNvPr>
              <p:cNvSpPr/>
              <p:nvPr/>
            </p:nvSpPr>
            <p:spPr>
              <a:xfrm>
                <a:off x="1094999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4" name="Ellipse 1193">
                <a:extLst>
                  <a:ext uri="{FF2B5EF4-FFF2-40B4-BE49-F238E27FC236}">
                    <a16:creationId xmlns:a16="http://schemas.microsoft.com/office/drawing/2014/main" id="{39B2E8E2-C9A0-4B3A-89D5-C44DA5F40986}"/>
                  </a:ext>
                </a:extLst>
              </p:cNvPr>
              <p:cNvSpPr/>
              <p:nvPr/>
            </p:nvSpPr>
            <p:spPr>
              <a:xfrm>
                <a:off x="1112443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5" name="Ellipse 1194">
                <a:extLst>
                  <a:ext uri="{FF2B5EF4-FFF2-40B4-BE49-F238E27FC236}">
                    <a16:creationId xmlns:a16="http://schemas.microsoft.com/office/drawing/2014/main" id="{EA20DF98-7075-D366-E219-E55231E5225B}"/>
                  </a:ext>
                </a:extLst>
              </p:cNvPr>
              <p:cNvSpPr/>
              <p:nvPr/>
            </p:nvSpPr>
            <p:spPr>
              <a:xfrm>
                <a:off x="1129888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6" name="Ellipse 1195">
                <a:extLst>
                  <a:ext uri="{FF2B5EF4-FFF2-40B4-BE49-F238E27FC236}">
                    <a16:creationId xmlns:a16="http://schemas.microsoft.com/office/drawing/2014/main" id="{6A91A406-0711-BA27-4117-B37925801D2D}"/>
                  </a:ext>
                </a:extLst>
              </p:cNvPr>
              <p:cNvSpPr/>
              <p:nvPr/>
            </p:nvSpPr>
            <p:spPr>
              <a:xfrm>
                <a:off x="1147332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7" name="Ellipse 1196">
                <a:extLst>
                  <a:ext uri="{FF2B5EF4-FFF2-40B4-BE49-F238E27FC236}">
                    <a16:creationId xmlns:a16="http://schemas.microsoft.com/office/drawing/2014/main" id="{CFA0A6EB-AC10-6BF6-6ACD-7DA77FFD6168}"/>
                  </a:ext>
                </a:extLst>
              </p:cNvPr>
              <p:cNvSpPr/>
              <p:nvPr/>
            </p:nvSpPr>
            <p:spPr>
              <a:xfrm>
                <a:off x="1164776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8" name="Ellipse 1197">
                <a:extLst>
                  <a:ext uri="{FF2B5EF4-FFF2-40B4-BE49-F238E27FC236}">
                    <a16:creationId xmlns:a16="http://schemas.microsoft.com/office/drawing/2014/main" id="{E01F45B0-FAE6-512F-2918-50CFD3B3FBB6}"/>
                  </a:ext>
                </a:extLst>
              </p:cNvPr>
              <p:cNvSpPr/>
              <p:nvPr/>
            </p:nvSpPr>
            <p:spPr>
              <a:xfrm>
                <a:off x="1182221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9" name="Ellipse 1198">
                <a:extLst>
                  <a:ext uri="{FF2B5EF4-FFF2-40B4-BE49-F238E27FC236}">
                    <a16:creationId xmlns:a16="http://schemas.microsoft.com/office/drawing/2014/main" id="{5C83AAFB-3678-5AB3-7336-B34739B6DB83}"/>
                  </a:ext>
                </a:extLst>
              </p:cNvPr>
              <p:cNvSpPr/>
              <p:nvPr/>
            </p:nvSpPr>
            <p:spPr>
              <a:xfrm>
                <a:off x="11996665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0" name="Ellipse 1199">
                <a:extLst>
                  <a:ext uri="{FF2B5EF4-FFF2-40B4-BE49-F238E27FC236}">
                    <a16:creationId xmlns:a16="http://schemas.microsoft.com/office/drawing/2014/main" id="{4607F081-B9C8-48BF-C40F-A97C5EDFD711}"/>
                  </a:ext>
                </a:extLst>
              </p:cNvPr>
              <p:cNvSpPr/>
              <p:nvPr/>
            </p:nvSpPr>
            <p:spPr>
              <a:xfrm>
                <a:off x="79844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1" name="Ellipse 1200">
                <a:extLst>
                  <a:ext uri="{FF2B5EF4-FFF2-40B4-BE49-F238E27FC236}">
                    <a16:creationId xmlns:a16="http://schemas.microsoft.com/office/drawing/2014/main" id="{9A5BABE6-517A-0BA2-F216-695ADE739082}"/>
                  </a:ext>
                </a:extLst>
              </p:cNvPr>
              <p:cNvSpPr/>
              <p:nvPr/>
            </p:nvSpPr>
            <p:spPr>
              <a:xfrm>
                <a:off x="81590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2" name="Ellipse 1201">
                <a:extLst>
                  <a:ext uri="{FF2B5EF4-FFF2-40B4-BE49-F238E27FC236}">
                    <a16:creationId xmlns:a16="http://schemas.microsoft.com/office/drawing/2014/main" id="{FD5A4572-40EC-6322-0000-2F7BFCB20694}"/>
                  </a:ext>
                </a:extLst>
              </p:cNvPr>
              <p:cNvSpPr/>
              <p:nvPr/>
            </p:nvSpPr>
            <p:spPr>
              <a:xfrm>
                <a:off x="833367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3" name="Ellipse 1202">
                <a:extLst>
                  <a:ext uri="{FF2B5EF4-FFF2-40B4-BE49-F238E27FC236}">
                    <a16:creationId xmlns:a16="http://schemas.microsoft.com/office/drawing/2014/main" id="{9B7992DD-BBEE-25CC-A66B-F39DD6C56CF5}"/>
                  </a:ext>
                </a:extLst>
              </p:cNvPr>
              <p:cNvSpPr/>
              <p:nvPr/>
            </p:nvSpPr>
            <p:spPr>
              <a:xfrm>
                <a:off x="85082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4" name="Ellipse 1203">
                <a:extLst>
                  <a:ext uri="{FF2B5EF4-FFF2-40B4-BE49-F238E27FC236}">
                    <a16:creationId xmlns:a16="http://schemas.microsoft.com/office/drawing/2014/main" id="{8E69F511-744D-BC45-6BF4-0CDD1C17D71A}"/>
                  </a:ext>
                </a:extLst>
              </p:cNvPr>
              <p:cNvSpPr/>
              <p:nvPr/>
            </p:nvSpPr>
            <p:spPr>
              <a:xfrm>
                <a:off x="885751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5" name="Ellipse 1204">
                <a:extLst>
                  <a:ext uri="{FF2B5EF4-FFF2-40B4-BE49-F238E27FC236}">
                    <a16:creationId xmlns:a16="http://schemas.microsoft.com/office/drawing/2014/main" id="{89C5674D-6F20-7054-BF1D-D880FCC17FB8}"/>
                  </a:ext>
                </a:extLst>
              </p:cNvPr>
              <p:cNvSpPr/>
              <p:nvPr/>
            </p:nvSpPr>
            <p:spPr>
              <a:xfrm>
                <a:off x="903213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6" name="Ellipse 1205">
                <a:extLst>
                  <a:ext uri="{FF2B5EF4-FFF2-40B4-BE49-F238E27FC236}">
                    <a16:creationId xmlns:a16="http://schemas.microsoft.com/office/drawing/2014/main" id="{4B37CB6E-AC84-48D5-EF56-955515697F4A}"/>
                  </a:ext>
                </a:extLst>
              </p:cNvPr>
              <p:cNvSpPr/>
              <p:nvPr/>
            </p:nvSpPr>
            <p:spPr>
              <a:xfrm>
                <a:off x="920674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7" name="Ellipse 1206">
                <a:extLst>
                  <a:ext uri="{FF2B5EF4-FFF2-40B4-BE49-F238E27FC236}">
                    <a16:creationId xmlns:a16="http://schemas.microsoft.com/office/drawing/2014/main" id="{77634E7A-297A-87E2-C3E0-803B1FFDB86D}"/>
                  </a:ext>
                </a:extLst>
              </p:cNvPr>
              <p:cNvSpPr/>
              <p:nvPr/>
            </p:nvSpPr>
            <p:spPr>
              <a:xfrm>
                <a:off x="938136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8" name="Ellipse 1207">
                <a:extLst>
                  <a:ext uri="{FF2B5EF4-FFF2-40B4-BE49-F238E27FC236}">
                    <a16:creationId xmlns:a16="http://schemas.microsoft.com/office/drawing/2014/main" id="{40ED05D5-19A7-4A55-B496-9416C201F608}"/>
                  </a:ext>
                </a:extLst>
              </p:cNvPr>
              <p:cNvSpPr/>
              <p:nvPr/>
            </p:nvSpPr>
            <p:spPr>
              <a:xfrm>
                <a:off x="955597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9" name="Ellipse 1208">
                <a:extLst>
                  <a:ext uri="{FF2B5EF4-FFF2-40B4-BE49-F238E27FC236}">
                    <a16:creationId xmlns:a16="http://schemas.microsoft.com/office/drawing/2014/main" id="{32C43984-EDE1-12BC-0ADC-8BD5DB8E13FE}"/>
                  </a:ext>
                </a:extLst>
              </p:cNvPr>
              <p:cNvSpPr/>
              <p:nvPr/>
            </p:nvSpPr>
            <p:spPr>
              <a:xfrm>
                <a:off x="973059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0" name="Ellipse 1209">
                <a:extLst>
                  <a:ext uri="{FF2B5EF4-FFF2-40B4-BE49-F238E27FC236}">
                    <a16:creationId xmlns:a16="http://schemas.microsoft.com/office/drawing/2014/main" id="{C97CCCBB-DD45-2B4D-3C68-0462AD4959DF}"/>
                  </a:ext>
                </a:extLst>
              </p:cNvPr>
              <p:cNvSpPr/>
              <p:nvPr/>
            </p:nvSpPr>
            <p:spPr>
              <a:xfrm>
                <a:off x="990520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1" name="Ellipse 1210">
                <a:extLst>
                  <a:ext uri="{FF2B5EF4-FFF2-40B4-BE49-F238E27FC236}">
                    <a16:creationId xmlns:a16="http://schemas.microsoft.com/office/drawing/2014/main" id="{0A518509-0F43-EF5A-E4C5-E0D643C32244}"/>
                  </a:ext>
                </a:extLst>
              </p:cNvPr>
              <p:cNvSpPr/>
              <p:nvPr/>
            </p:nvSpPr>
            <p:spPr>
              <a:xfrm>
                <a:off x="1007982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2" name="Ellipse 1211">
                <a:extLst>
                  <a:ext uri="{FF2B5EF4-FFF2-40B4-BE49-F238E27FC236}">
                    <a16:creationId xmlns:a16="http://schemas.microsoft.com/office/drawing/2014/main" id="{10E74718-3417-CA39-B861-F4A2EE10396D}"/>
                  </a:ext>
                </a:extLst>
              </p:cNvPr>
              <p:cNvSpPr/>
              <p:nvPr/>
            </p:nvSpPr>
            <p:spPr>
              <a:xfrm>
                <a:off x="1025443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3" name="Ellipse 1212">
                <a:extLst>
                  <a:ext uri="{FF2B5EF4-FFF2-40B4-BE49-F238E27FC236}">
                    <a16:creationId xmlns:a16="http://schemas.microsoft.com/office/drawing/2014/main" id="{3FA963A6-54D2-71D1-20C4-FA4C3A9CEBE9}"/>
                  </a:ext>
                </a:extLst>
              </p:cNvPr>
              <p:cNvSpPr/>
              <p:nvPr/>
            </p:nvSpPr>
            <p:spPr>
              <a:xfrm>
                <a:off x="1042905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4" name="Ellipse 1213">
                <a:extLst>
                  <a:ext uri="{FF2B5EF4-FFF2-40B4-BE49-F238E27FC236}">
                    <a16:creationId xmlns:a16="http://schemas.microsoft.com/office/drawing/2014/main" id="{7D5A7456-99A0-FC4C-7E14-FC70285E929A}"/>
                  </a:ext>
                </a:extLst>
              </p:cNvPr>
              <p:cNvSpPr/>
              <p:nvPr/>
            </p:nvSpPr>
            <p:spPr>
              <a:xfrm>
                <a:off x="1060366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5" name="Ellipse 1214">
                <a:extLst>
                  <a:ext uri="{FF2B5EF4-FFF2-40B4-BE49-F238E27FC236}">
                    <a16:creationId xmlns:a16="http://schemas.microsoft.com/office/drawing/2014/main" id="{984786D3-5693-F523-8B14-90DAAFC0110F}"/>
                  </a:ext>
                </a:extLst>
              </p:cNvPr>
              <p:cNvSpPr/>
              <p:nvPr/>
            </p:nvSpPr>
            <p:spPr>
              <a:xfrm>
                <a:off x="1095289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6" name="Ellipse 1215">
                <a:extLst>
                  <a:ext uri="{FF2B5EF4-FFF2-40B4-BE49-F238E27FC236}">
                    <a16:creationId xmlns:a16="http://schemas.microsoft.com/office/drawing/2014/main" id="{4A9C905E-E8A7-8AE5-06B2-39A03E1141F5}"/>
                  </a:ext>
                </a:extLst>
              </p:cNvPr>
              <p:cNvSpPr/>
              <p:nvPr/>
            </p:nvSpPr>
            <p:spPr>
              <a:xfrm>
                <a:off x="1112751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7" name="Ellipse 1216">
                <a:extLst>
                  <a:ext uri="{FF2B5EF4-FFF2-40B4-BE49-F238E27FC236}">
                    <a16:creationId xmlns:a16="http://schemas.microsoft.com/office/drawing/2014/main" id="{C99371F9-C334-EDC9-5301-1DE9CB95F5C6}"/>
                  </a:ext>
                </a:extLst>
              </p:cNvPr>
              <p:cNvSpPr/>
              <p:nvPr/>
            </p:nvSpPr>
            <p:spPr>
              <a:xfrm>
                <a:off x="1130212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8" name="Ellipse 1217">
                <a:extLst>
                  <a:ext uri="{FF2B5EF4-FFF2-40B4-BE49-F238E27FC236}">
                    <a16:creationId xmlns:a16="http://schemas.microsoft.com/office/drawing/2014/main" id="{6121BB96-0C2F-EC65-2CD0-56BEE8CDCD8C}"/>
                  </a:ext>
                </a:extLst>
              </p:cNvPr>
              <p:cNvSpPr/>
              <p:nvPr/>
            </p:nvSpPr>
            <p:spPr>
              <a:xfrm>
                <a:off x="114767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9" name="Ellipse 1218">
                <a:extLst>
                  <a:ext uri="{FF2B5EF4-FFF2-40B4-BE49-F238E27FC236}">
                    <a16:creationId xmlns:a16="http://schemas.microsoft.com/office/drawing/2014/main" id="{5EC73789-E514-0FD0-167F-616E1EAB8976}"/>
                  </a:ext>
                </a:extLst>
              </p:cNvPr>
              <p:cNvSpPr/>
              <p:nvPr/>
            </p:nvSpPr>
            <p:spPr>
              <a:xfrm>
                <a:off x="116513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0" name="Ellipse 1219">
                <a:extLst>
                  <a:ext uri="{FF2B5EF4-FFF2-40B4-BE49-F238E27FC236}">
                    <a16:creationId xmlns:a16="http://schemas.microsoft.com/office/drawing/2014/main" id="{F911955E-8AA1-41FA-4019-E28354C1D0EA}"/>
                  </a:ext>
                </a:extLst>
              </p:cNvPr>
              <p:cNvSpPr/>
              <p:nvPr/>
            </p:nvSpPr>
            <p:spPr>
              <a:xfrm>
                <a:off x="120005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1" name="Ellipse 1220">
                <a:extLst>
                  <a:ext uri="{FF2B5EF4-FFF2-40B4-BE49-F238E27FC236}">
                    <a16:creationId xmlns:a16="http://schemas.microsoft.com/office/drawing/2014/main" id="{69CEC376-E9F0-C396-6DD0-72B8EE8E6C18}"/>
                  </a:ext>
                </a:extLst>
              </p:cNvPr>
              <p:cNvSpPr/>
              <p:nvPr/>
            </p:nvSpPr>
            <p:spPr>
              <a:xfrm>
                <a:off x="798444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2" name="Ellipse 1221">
                <a:extLst>
                  <a:ext uri="{FF2B5EF4-FFF2-40B4-BE49-F238E27FC236}">
                    <a16:creationId xmlns:a16="http://schemas.microsoft.com/office/drawing/2014/main" id="{1BF4F161-48E1-8BC7-31A8-073750A80501}"/>
                  </a:ext>
                </a:extLst>
              </p:cNvPr>
              <p:cNvSpPr/>
              <p:nvPr/>
            </p:nvSpPr>
            <p:spPr>
              <a:xfrm>
                <a:off x="833333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3" name="Ellipse 1222">
                <a:extLst>
                  <a:ext uri="{FF2B5EF4-FFF2-40B4-BE49-F238E27FC236}">
                    <a16:creationId xmlns:a16="http://schemas.microsoft.com/office/drawing/2014/main" id="{52F87D06-1867-FCF8-FA46-943B3A88914A}"/>
                  </a:ext>
                </a:extLst>
              </p:cNvPr>
              <p:cNvSpPr/>
              <p:nvPr/>
            </p:nvSpPr>
            <p:spPr>
              <a:xfrm>
                <a:off x="850777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4" name="Ellipse 1223">
                <a:extLst>
                  <a:ext uri="{FF2B5EF4-FFF2-40B4-BE49-F238E27FC236}">
                    <a16:creationId xmlns:a16="http://schemas.microsoft.com/office/drawing/2014/main" id="{418D4721-F1BD-6775-30A4-C094148E9E68}"/>
                  </a:ext>
                </a:extLst>
              </p:cNvPr>
              <p:cNvSpPr/>
              <p:nvPr/>
            </p:nvSpPr>
            <p:spPr>
              <a:xfrm>
                <a:off x="868222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5" name="Ellipse 1224">
                <a:extLst>
                  <a:ext uri="{FF2B5EF4-FFF2-40B4-BE49-F238E27FC236}">
                    <a16:creationId xmlns:a16="http://schemas.microsoft.com/office/drawing/2014/main" id="{335042A2-E28F-4F11-B002-CE0EB1D4B7FA}"/>
                  </a:ext>
                </a:extLst>
              </p:cNvPr>
              <p:cNvSpPr/>
              <p:nvPr/>
            </p:nvSpPr>
            <p:spPr>
              <a:xfrm>
                <a:off x="885666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6" name="Ellipse 1225">
                <a:extLst>
                  <a:ext uri="{FF2B5EF4-FFF2-40B4-BE49-F238E27FC236}">
                    <a16:creationId xmlns:a16="http://schemas.microsoft.com/office/drawing/2014/main" id="{A2247DA7-9EBE-B590-697A-42276BF2F492}"/>
                  </a:ext>
                </a:extLst>
              </p:cNvPr>
              <p:cNvSpPr/>
              <p:nvPr/>
            </p:nvSpPr>
            <p:spPr>
              <a:xfrm>
                <a:off x="903110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7" name="Ellipse 1226">
                <a:extLst>
                  <a:ext uri="{FF2B5EF4-FFF2-40B4-BE49-F238E27FC236}">
                    <a16:creationId xmlns:a16="http://schemas.microsoft.com/office/drawing/2014/main" id="{331007A9-F8B5-8C46-25A8-8EAE68F25195}"/>
                  </a:ext>
                </a:extLst>
              </p:cNvPr>
              <p:cNvSpPr/>
              <p:nvPr/>
            </p:nvSpPr>
            <p:spPr>
              <a:xfrm>
                <a:off x="920555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8" name="Ellipse 1227">
                <a:extLst>
                  <a:ext uri="{FF2B5EF4-FFF2-40B4-BE49-F238E27FC236}">
                    <a16:creationId xmlns:a16="http://schemas.microsoft.com/office/drawing/2014/main" id="{87A92C0E-4F06-C4CD-996D-F9E85F7B026C}"/>
                  </a:ext>
                </a:extLst>
              </p:cNvPr>
              <p:cNvSpPr/>
              <p:nvPr/>
            </p:nvSpPr>
            <p:spPr>
              <a:xfrm>
                <a:off x="955444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9" name="Ellipse 1228">
                <a:extLst>
                  <a:ext uri="{FF2B5EF4-FFF2-40B4-BE49-F238E27FC236}">
                    <a16:creationId xmlns:a16="http://schemas.microsoft.com/office/drawing/2014/main" id="{9BC9860D-B453-D6B0-DEAE-A348815D1A3F}"/>
                  </a:ext>
                </a:extLst>
              </p:cNvPr>
              <p:cNvSpPr/>
              <p:nvPr/>
            </p:nvSpPr>
            <p:spPr>
              <a:xfrm>
                <a:off x="990332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0" name="Ellipse 1229">
                <a:extLst>
                  <a:ext uri="{FF2B5EF4-FFF2-40B4-BE49-F238E27FC236}">
                    <a16:creationId xmlns:a16="http://schemas.microsoft.com/office/drawing/2014/main" id="{2636CBC0-D0C9-A057-76CA-12D83DBDD96B}"/>
                  </a:ext>
                </a:extLst>
              </p:cNvPr>
              <p:cNvSpPr/>
              <p:nvPr/>
            </p:nvSpPr>
            <p:spPr>
              <a:xfrm>
                <a:off x="1007777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1" name="Ellipse 1230">
                <a:extLst>
                  <a:ext uri="{FF2B5EF4-FFF2-40B4-BE49-F238E27FC236}">
                    <a16:creationId xmlns:a16="http://schemas.microsoft.com/office/drawing/2014/main" id="{045FEC69-73D0-996F-36E5-217BAF434D7B}"/>
                  </a:ext>
                </a:extLst>
              </p:cNvPr>
              <p:cNvSpPr/>
              <p:nvPr/>
            </p:nvSpPr>
            <p:spPr>
              <a:xfrm>
                <a:off x="1025221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2" name="Ellipse 1231">
                <a:extLst>
                  <a:ext uri="{FF2B5EF4-FFF2-40B4-BE49-F238E27FC236}">
                    <a16:creationId xmlns:a16="http://schemas.microsoft.com/office/drawing/2014/main" id="{56558DA0-5C86-46E9-8364-BBEA4E47A256}"/>
                  </a:ext>
                </a:extLst>
              </p:cNvPr>
              <p:cNvSpPr/>
              <p:nvPr/>
            </p:nvSpPr>
            <p:spPr>
              <a:xfrm>
                <a:off x="1042666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3" name="Ellipse 1232">
                <a:extLst>
                  <a:ext uri="{FF2B5EF4-FFF2-40B4-BE49-F238E27FC236}">
                    <a16:creationId xmlns:a16="http://schemas.microsoft.com/office/drawing/2014/main" id="{ED3A025C-A8DF-4343-7256-D9FE4FA241D5}"/>
                  </a:ext>
                </a:extLst>
              </p:cNvPr>
              <p:cNvSpPr/>
              <p:nvPr/>
            </p:nvSpPr>
            <p:spPr>
              <a:xfrm>
                <a:off x="1060110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4" name="Ellipse 1233">
                <a:extLst>
                  <a:ext uri="{FF2B5EF4-FFF2-40B4-BE49-F238E27FC236}">
                    <a16:creationId xmlns:a16="http://schemas.microsoft.com/office/drawing/2014/main" id="{068973E9-7005-CFF9-8858-A4AC695C6241}"/>
                  </a:ext>
                </a:extLst>
              </p:cNvPr>
              <p:cNvSpPr/>
              <p:nvPr/>
            </p:nvSpPr>
            <p:spPr>
              <a:xfrm>
                <a:off x="1077554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5" name="Ellipse 1234">
                <a:extLst>
                  <a:ext uri="{FF2B5EF4-FFF2-40B4-BE49-F238E27FC236}">
                    <a16:creationId xmlns:a16="http://schemas.microsoft.com/office/drawing/2014/main" id="{EADC5B08-C803-ADC4-71E3-7D63317DA673}"/>
                  </a:ext>
                </a:extLst>
              </p:cNvPr>
              <p:cNvSpPr/>
              <p:nvPr/>
            </p:nvSpPr>
            <p:spPr>
              <a:xfrm>
                <a:off x="1112443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6" name="Ellipse 1235">
                <a:extLst>
                  <a:ext uri="{FF2B5EF4-FFF2-40B4-BE49-F238E27FC236}">
                    <a16:creationId xmlns:a16="http://schemas.microsoft.com/office/drawing/2014/main" id="{DA49C303-B4F8-7144-1EF6-09B8BE611467}"/>
                  </a:ext>
                </a:extLst>
              </p:cNvPr>
              <p:cNvSpPr/>
              <p:nvPr/>
            </p:nvSpPr>
            <p:spPr>
              <a:xfrm>
                <a:off x="1129888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7" name="Ellipse 1236">
                <a:extLst>
                  <a:ext uri="{FF2B5EF4-FFF2-40B4-BE49-F238E27FC236}">
                    <a16:creationId xmlns:a16="http://schemas.microsoft.com/office/drawing/2014/main" id="{3F5949EF-7CEF-BB92-EDFA-7D22767C9C6A}"/>
                  </a:ext>
                </a:extLst>
              </p:cNvPr>
              <p:cNvSpPr/>
              <p:nvPr/>
            </p:nvSpPr>
            <p:spPr>
              <a:xfrm>
                <a:off x="1147332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8" name="Ellipse 1237">
                <a:extLst>
                  <a:ext uri="{FF2B5EF4-FFF2-40B4-BE49-F238E27FC236}">
                    <a16:creationId xmlns:a16="http://schemas.microsoft.com/office/drawing/2014/main" id="{7BE5B18F-F722-7629-8BD9-6EF307A5E4E6}"/>
                  </a:ext>
                </a:extLst>
              </p:cNvPr>
              <p:cNvSpPr/>
              <p:nvPr/>
            </p:nvSpPr>
            <p:spPr>
              <a:xfrm>
                <a:off x="1182221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9" name="Ellipse 1238">
                <a:extLst>
                  <a:ext uri="{FF2B5EF4-FFF2-40B4-BE49-F238E27FC236}">
                    <a16:creationId xmlns:a16="http://schemas.microsoft.com/office/drawing/2014/main" id="{84D92EE2-84AF-2B59-AC21-D8AB5535B67B}"/>
                  </a:ext>
                </a:extLst>
              </p:cNvPr>
              <p:cNvSpPr/>
              <p:nvPr/>
            </p:nvSpPr>
            <p:spPr>
              <a:xfrm>
                <a:off x="11996665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0" name="Ellipse 1239">
                <a:extLst>
                  <a:ext uri="{FF2B5EF4-FFF2-40B4-BE49-F238E27FC236}">
                    <a16:creationId xmlns:a16="http://schemas.microsoft.com/office/drawing/2014/main" id="{27D717D5-D498-3D81-77CE-B0F47AEEE242}"/>
                  </a:ext>
                </a:extLst>
              </p:cNvPr>
              <p:cNvSpPr/>
              <p:nvPr/>
            </p:nvSpPr>
            <p:spPr>
              <a:xfrm>
                <a:off x="79844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1" name="Ellipse 1240">
                <a:extLst>
                  <a:ext uri="{FF2B5EF4-FFF2-40B4-BE49-F238E27FC236}">
                    <a16:creationId xmlns:a16="http://schemas.microsoft.com/office/drawing/2014/main" id="{7EBC7582-539B-676A-C946-6A6F0B1F39E9}"/>
                  </a:ext>
                </a:extLst>
              </p:cNvPr>
              <p:cNvSpPr/>
              <p:nvPr/>
            </p:nvSpPr>
            <p:spPr>
              <a:xfrm>
                <a:off x="81590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2" name="Ellipse 1241">
                <a:extLst>
                  <a:ext uri="{FF2B5EF4-FFF2-40B4-BE49-F238E27FC236}">
                    <a16:creationId xmlns:a16="http://schemas.microsoft.com/office/drawing/2014/main" id="{2C8D4FC7-C79D-FCD1-E32F-D1A2369CB541}"/>
                  </a:ext>
                </a:extLst>
              </p:cNvPr>
              <p:cNvSpPr/>
              <p:nvPr/>
            </p:nvSpPr>
            <p:spPr>
              <a:xfrm>
                <a:off x="83336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8196FFEF-7550-341E-872E-19993D60F564}"/>
                  </a:ext>
                </a:extLst>
              </p:cNvPr>
              <p:cNvSpPr/>
              <p:nvPr/>
            </p:nvSpPr>
            <p:spPr>
              <a:xfrm>
                <a:off x="85082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4" name="Ellipse 1243">
                <a:extLst>
                  <a:ext uri="{FF2B5EF4-FFF2-40B4-BE49-F238E27FC236}">
                    <a16:creationId xmlns:a16="http://schemas.microsoft.com/office/drawing/2014/main" id="{1DCE2670-F2E9-135E-6390-52E015CDA888}"/>
                  </a:ext>
                </a:extLst>
              </p:cNvPr>
              <p:cNvSpPr/>
              <p:nvPr/>
            </p:nvSpPr>
            <p:spPr>
              <a:xfrm>
                <a:off x="885751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5" name="Ellipse 1244">
                <a:extLst>
                  <a:ext uri="{FF2B5EF4-FFF2-40B4-BE49-F238E27FC236}">
                    <a16:creationId xmlns:a16="http://schemas.microsoft.com/office/drawing/2014/main" id="{31C317D3-9CCD-776E-AC58-862586BCBFA0}"/>
                  </a:ext>
                </a:extLst>
              </p:cNvPr>
              <p:cNvSpPr/>
              <p:nvPr/>
            </p:nvSpPr>
            <p:spPr>
              <a:xfrm>
                <a:off x="903213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6" name="Ellipse 1245">
                <a:extLst>
                  <a:ext uri="{FF2B5EF4-FFF2-40B4-BE49-F238E27FC236}">
                    <a16:creationId xmlns:a16="http://schemas.microsoft.com/office/drawing/2014/main" id="{EB6335CF-1E61-F07B-61A7-692E1C8ADD9F}"/>
                  </a:ext>
                </a:extLst>
              </p:cNvPr>
              <p:cNvSpPr/>
              <p:nvPr/>
            </p:nvSpPr>
            <p:spPr>
              <a:xfrm>
                <a:off x="920674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7" name="Ellipse 1246">
                <a:extLst>
                  <a:ext uri="{FF2B5EF4-FFF2-40B4-BE49-F238E27FC236}">
                    <a16:creationId xmlns:a16="http://schemas.microsoft.com/office/drawing/2014/main" id="{9443EAED-6B60-F1AC-BC0B-3FD4D5F8291D}"/>
                  </a:ext>
                </a:extLst>
              </p:cNvPr>
              <p:cNvSpPr/>
              <p:nvPr/>
            </p:nvSpPr>
            <p:spPr>
              <a:xfrm>
                <a:off x="938136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8" name="Ellipse 1247">
                <a:extLst>
                  <a:ext uri="{FF2B5EF4-FFF2-40B4-BE49-F238E27FC236}">
                    <a16:creationId xmlns:a16="http://schemas.microsoft.com/office/drawing/2014/main" id="{2FBBE2E6-0E57-B13F-4CD0-0EE6E58FE165}"/>
                  </a:ext>
                </a:extLst>
              </p:cNvPr>
              <p:cNvSpPr/>
              <p:nvPr/>
            </p:nvSpPr>
            <p:spPr>
              <a:xfrm>
                <a:off x="955597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9" name="Ellipse 1248">
                <a:extLst>
                  <a:ext uri="{FF2B5EF4-FFF2-40B4-BE49-F238E27FC236}">
                    <a16:creationId xmlns:a16="http://schemas.microsoft.com/office/drawing/2014/main" id="{A2821E9B-4044-6E1E-4D29-411600C97BC1}"/>
                  </a:ext>
                </a:extLst>
              </p:cNvPr>
              <p:cNvSpPr/>
              <p:nvPr/>
            </p:nvSpPr>
            <p:spPr>
              <a:xfrm>
                <a:off x="973059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0" name="Ellipse 1249">
                <a:extLst>
                  <a:ext uri="{FF2B5EF4-FFF2-40B4-BE49-F238E27FC236}">
                    <a16:creationId xmlns:a16="http://schemas.microsoft.com/office/drawing/2014/main" id="{80DECAC9-434F-452F-42FE-0B8813EAF15F}"/>
                  </a:ext>
                </a:extLst>
              </p:cNvPr>
              <p:cNvSpPr/>
              <p:nvPr/>
            </p:nvSpPr>
            <p:spPr>
              <a:xfrm>
                <a:off x="990520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1" name="Ellipse 1250">
                <a:extLst>
                  <a:ext uri="{FF2B5EF4-FFF2-40B4-BE49-F238E27FC236}">
                    <a16:creationId xmlns:a16="http://schemas.microsoft.com/office/drawing/2014/main" id="{37D4E4B9-E5A9-36DC-D082-756E4C0FE68B}"/>
                  </a:ext>
                </a:extLst>
              </p:cNvPr>
              <p:cNvSpPr/>
              <p:nvPr/>
            </p:nvSpPr>
            <p:spPr>
              <a:xfrm>
                <a:off x="1007982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2" name="Ellipse 1251">
                <a:extLst>
                  <a:ext uri="{FF2B5EF4-FFF2-40B4-BE49-F238E27FC236}">
                    <a16:creationId xmlns:a16="http://schemas.microsoft.com/office/drawing/2014/main" id="{DDC50226-571D-1175-E545-43C287B48F5C}"/>
                  </a:ext>
                </a:extLst>
              </p:cNvPr>
              <p:cNvSpPr/>
              <p:nvPr/>
            </p:nvSpPr>
            <p:spPr>
              <a:xfrm>
                <a:off x="1025443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9A9316A5-59D2-309B-30FD-1B28BCF13CBF}"/>
                  </a:ext>
                </a:extLst>
              </p:cNvPr>
              <p:cNvSpPr/>
              <p:nvPr/>
            </p:nvSpPr>
            <p:spPr>
              <a:xfrm>
                <a:off x="1042905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4" name="Ellipse 1253">
                <a:extLst>
                  <a:ext uri="{FF2B5EF4-FFF2-40B4-BE49-F238E27FC236}">
                    <a16:creationId xmlns:a16="http://schemas.microsoft.com/office/drawing/2014/main" id="{0FA39CC1-5FB5-7911-AC85-690B1A54E47F}"/>
                  </a:ext>
                </a:extLst>
              </p:cNvPr>
              <p:cNvSpPr/>
              <p:nvPr/>
            </p:nvSpPr>
            <p:spPr>
              <a:xfrm>
                <a:off x="1060366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5" name="Ellipse 1254">
                <a:extLst>
                  <a:ext uri="{FF2B5EF4-FFF2-40B4-BE49-F238E27FC236}">
                    <a16:creationId xmlns:a16="http://schemas.microsoft.com/office/drawing/2014/main" id="{C7CD1047-93B8-624A-4B24-3337DAD7063A}"/>
                  </a:ext>
                </a:extLst>
              </p:cNvPr>
              <p:cNvSpPr/>
              <p:nvPr/>
            </p:nvSpPr>
            <p:spPr>
              <a:xfrm>
                <a:off x="1077828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6" name="Ellipse 1255">
                <a:extLst>
                  <a:ext uri="{FF2B5EF4-FFF2-40B4-BE49-F238E27FC236}">
                    <a16:creationId xmlns:a16="http://schemas.microsoft.com/office/drawing/2014/main" id="{0353AD4B-4B81-5531-2767-6C497ABADF59}"/>
                  </a:ext>
                </a:extLst>
              </p:cNvPr>
              <p:cNvSpPr/>
              <p:nvPr/>
            </p:nvSpPr>
            <p:spPr>
              <a:xfrm>
                <a:off x="1095289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7" name="Ellipse 1256">
                <a:extLst>
                  <a:ext uri="{FF2B5EF4-FFF2-40B4-BE49-F238E27FC236}">
                    <a16:creationId xmlns:a16="http://schemas.microsoft.com/office/drawing/2014/main" id="{4BD58E99-4099-3DE8-283D-B76C311BB74C}"/>
                  </a:ext>
                </a:extLst>
              </p:cNvPr>
              <p:cNvSpPr/>
              <p:nvPr/>
            </p:nvSpPr>
            <p:spPr>
              <a:xfrm>
                <a:off x="1112751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8" name="Ellipse 1257">
                <a:extLst>
                  <a:ext uri="{FF2B5EF4-FFF2-40B4-BE49-F238E27FC236}">
                    <a16:creationId xmlns:a16="http://schemas.microsoft.com/office/drawing/2014/main" id="{D752B8CB-A0A3-C1E7-5E77-61A962B2B850}"/>
                  </a:ext>
                </a:extLst>
              </p:cNvPr>
              <p:cNvSpPr/>
              <p:nvPr/>
            </p:nvSpPr>
            <p:spPr>
              <a:xfrm>
                <a:off x="1130212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9" name="Ellipse 1258">
                <a:extLst>
                  <a:ext uri="{FF2B5EF4-FFF2-40B4-BE49-F238E27FC236}">
                    <a16:creationId xmlns:a16="http://schemas.microsoft.com/office/drawing/2014/main" id="{F7AEAA3C-DC3A-84BE-5D11-67859E5D8202}"/>
                  </a:ext>
                </a:extLst>
              </p:cNvPr>
              <p:cNvSpPr/>
              <p:nvPr/>
            </p:nvSpPr>
            <p:spPr>
              <a:xfrm>
                <a:off x="114767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0" name="Ellipse 1259">
                <a:extLst>
                  <a:ext uri="{FF2B5EF4-FFF2-40B4-BE49-F238E27FC236}">
                    <a16:creationId xmlns:a16="http://schemas.microsoft.com/office/drawing/2014/main" id="{098842E0-E275-84F9-395B-12FA88876AC5}"/>
                  </a:ext>
                </a:extLst>
              </p:cNvPr>
              <p:cNvSpPr/>
              <p:nvPr/>
            </p:nvSpPr>
            <p:spPr>
              <a:xfrm>
                <a:off x="116513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1" name="Ellipse 1260">
                <a:extLst>
                  <a:ext uri="{FF2B5EF4-FFF2-40B4-BE49-F238E27FC236}">
                    <a16:creationId xmlns:a16="http://schemas.microsoft.com/office/drawing/2014/main" id="{2BBCE816-2C9D-7DCF-98BD-B32D7954675A}"/>
                  </a:ext>
                </a:extLst>
              </p:cNvPr>
              <p:cNvSpPr/>
              <p:nvPr/>
            </p:nvSpPr>
            <p:spPr>
              <a:xfrm>
                <a:off x="118259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2" name="Ellipse 1261">
                <a:extLst>
                  <a:ext uri="{FF2B5EF4-FFF2-40B4-BE49-F238E27FC236}">
                    <a16:creationId xmlns:a16="http://schemas.microsoft.com/office/drawing/2014/main" id="{4CFAED46-0F7F-F6AB-9BAD-7261A0277BC6}"/>
                  </a:ext>
                </a:extLst>
              </p:cNvPr>
              <p:cNvSpPr/>
              <p:nvPr/>
            </p:nvSpPr>
            <p:spPr>
              <a:xfrm>
                <a:off x="120005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3" name="Ellipse 1262">
                <a:extLst>
                  <a:ext uri="{FF2B5EF4-FFF2-40B4-BE49-F238E27FC236}">
                    <a16:creationId xmlns:a16="http://schemas.microsoft.com/office/drawing/2014/main" id="{BA023F8A-F094-14A9-5FD1-AB64749DCF59}"/>
                  </a:ext>
                </a:extLst>
              </p:cNvPr>
              <p:cNvSpPr/>
              <p:nvPr/>
            </p:nvSpPr>
            <p:spPr>
              <a:xfrm>
                <a:off x="798444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4" name="Ellipse 1263">
                <a:extLst>
                  <a:ext uri="{FF2B5EF4-FFF2-40B4-BE49-F238E27FC236}">
                    <a16:creationId xmlns:a16="http://schemas.microsoft.com/office/drawing/2014/main" id="{66804BED-C65C-9428-6B6F-9103722FA0FE}"/>
                  </a:ext>
                </a:extLst>
              </p:cNvPr>
              <p:cNvSpPr/>
              <p:nvPr/>
            </p:nvSpPr>
            <p:spPr>
              <a:xfrm>
                <a:off x="815888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5" name="Ellipse 1264">
                <a:extLst>
                  <a:ext uri="{FF2B5EF4-FFF2-40B4-BE49-F238E27FC236}">
                    <a16:creationId xmlns:a16="http://schemas.microsoft.com/office/drawing/2014/main" id="{68A81EC5-0D47-F8A9-8B87-94351EC4D868}"/>
                  </a:ext>
                </a:extLst>
              </p:cNvPr>
              <p:cNvSpPr/>
              <p:nvPr/>
            </p:nvSpPr>
            <p:spPr>
              <a:xfrm>
                <a:off x="833333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6" name="Ellipse 1265">
                <a:extLst>
                  <a:ext uri="{FF2B5EF4-FFF2-40B4-BE49-F238E27FC236}">
                    <a16:creationId xmlns:a16="http://schemas.microsoft.com/office/drawing/2014/main" id="{6B147622-E378-D6E5-5356-235CDFC498EE}"/>
                  </a:ext>
                </a:extLst>
              </p:cNvPr>
              <p:cNvSpPr/>
              <p:nvPr/>
            </p:nvSpPr>
            <p:spPr>
              <a:xfrm>
                <a:off x="850777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7" name="Ellipse 1266">
                <a:extLst>
                  <a:ext uri="{FF2B5EF4-FFF2-40B4-BE49-F238E27FC236}">
                    <a16:creationId xmlns:a16="http://schemas.microsoft.com/office/drawing/2014/main" id="{003BEC09-0A30-17D4-3A12-D03AF576A7FB}"/>
                  </a:ext>
                </a:extLst>
              </p:cNvPr>
              <p:cNvSpPr/>
              <p:nvPr/>
            </p:nvSpPr>
            <p:spPr>
              <a:xfrm>
                <a:off x="868222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8" name="Ellipse 1267">
                <a:extLst>
                  <a:ext uri="{FF2B5EF4-FFF2-40B4-BE49-F238E27FC236}">
                    <a16:creationId xmlns:a16="http://schemas.microsoft.com/office/drawing/2014/main" id="{C45976B5-5696-7BD0-8A65-617F35223667}"/>
                  </a:ext>
                </a:extLst>
              </p:cNvPr>
              <p:cNvSpPr/>
              <p:nvPr/>
            </p:nvSpPr>
            <p:spPr>
              <a:xfrm>
                <a:off x="885666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9" name="Ellipse 1268">
                <a:extLst>
                  <a:ext uri="{FF2B5EF4-FFF2-40B4-BE49-F238E27FC236}">
                    <a16:creationId xmlns:a16="http://schemas.microsoft.com/office/drawing/2014/main" id="{E8DF0AAF-0BE0-D1D1-4DA3-F0C64C7D4461}"/>
                  </a:ext>
                </a:extLst>
              </p:cNvPr>
              <p:cNvSpPr/>
              <p:nvPr/>
            </p:nvSpPr>
            <p:spPr>
              <a:xfrm>
                <a:off x="903110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0" name="Ellipse 1269">
                <a:extLst>
                  <a:ext uri="{FF2B5EF4-FFF2-40B4-BE49-F238E27FC236}">
                    <a16:creationId xmlns:a16="http://schemas.microsoft.com/office/drawing/2014/main" id="{2EEF6FBE-7F66-DB66-F8A1-94FFC1BBFF94}"/>
                  </a:ext>
                </a:extLst>
              </p:cNvPr>
              <p:cNvSpPr/>
              <p:nvPr/>
            </p:nvSpPr>
            <p:spPr>
              <a:xfrm>
                <a:off x="920555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1" name="Ellipse 1270">
                <a:extLst>
                  <a:ext uri="{FF2B5EF4-FFF2-40B4-BE49-F238E27FC236}">
                    <a16:creationId xmlns:a16="http://schemas.microsoft.com/office/drawing/2014/main" id="{8B83C9F8-3EBE-04CE-5B8E-61F013A67A1F}"/>
                  </a:ext>
                </a:extLst>
              </p:cNvPr>
              <p:cNvSpPr/>
              <p:nvPr/>
            </p:nvSpPr>
            <p:spPr>
              <a:xfrm>
                <a:off x="937999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2" name="Ellipse 1271">
                <a:extLst>
                  <a:ext uri="{FF2B5EF4-FFF2-40B4-BE49-F238E27FC236}">
                    <a16:creationId xmlns:a16="http://schemas.microsoft.com/office/drawing/2014/main" id="{C467BB03-4104-916F-3CAD-2BF12E97C263}"/>
                  </a:ext>
                </a:extLst>
              </p:cNvPr>
              <p:cNvSpPr/>
              <p:nvPr/>
            </p:nvSpPr>
            <p:spPr>
              <a:xfrm>
                <a:off x="972888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3" name="Ellipse 1272">
                <a:extLst>
                  <a:ext uri="{FF2B5EF4-FFF2-40B4-BE49-F238E27FC236}">
                    <a16:creationId xmlns:a16="http://schemas.microsoft.com/office/drawing/2014/main" id="{F614D610-C062-54C8-87FA-1D44EF8CB214}"/>
                  </a:ext>
                </a:extLst>
              </p:cNvPr>
              <p:cNvSpPr/>
              <p:nvPr/>
            </p:nvSpPr>
            <p:spPr>
              <a:xfrm>
                <a:off x="990332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4" name="Ellipse 1273">
                <a:extLst>
                  <a:ext uri="{FF2B5EF4-FFF2-40B4-BE49-F238E27FC236}">
                    <a16:creationId xmlns:a16="http://schemas.microsoft.com/office/drawing/2014/main" id="{F84FDBE9-4689-4191-61A6-B2DB6094BE46}"/>
                  </a:ext>
                </a:extLst>
              </p:cNvPr>
              <p:cNvSpPr/>
              <p:nvPr/>
            </p:nvSpPr>
            <p:spPr>
              <a:xfrm>
                <a:off x="1007777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5" name="Ellipse 1274">
                <a:extLst>
                  <a:ext uri="{FF2B5EF4-FFF2-40B4-BE49-F238E27FC236}">
                    <a16:creationId xmlns:a16="http://schemas.microsoft.com/office/drawing/2014/main" id="{54A30908-9AAC-91D2-4C08-F040217783B1}"/>
                  </a:ext>
                </a:extLst>
              </p:cNvPr>
              <p:cNvSpPr/>
              <p:nvPr/>
            </p:nvSpPr>
            <p:spPr>
              <a:xfrm>
                <a:off x="1042666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6" name="Ellipse 1275">
                <a:extLst>
                  <a:ext uri="{FF2B5EF4-FFF2-40B4-BE49-F238E27FC236}">
                    <a16:creationId xmlns:a16="http://schemas.microsoft.com/office/drawing/2014/main" id="{2CAC26C7-B5AE-2362-DFB9-D1E44F090C8B}"/>
                  </a:ext>
                </a:extLst>
              </p:cNvPr>
              <p:cNvSpPr/>
              <p:nvPr/>
            </p:nvSpPr>
            <p:spPr>
              <a:xfrm>
                <a:off x="1060110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7" name="Ellipse 1276">
                <a:extLst>
                  <a:ext uri="{FF2B5EF4-FFF2-40B4-BE49-F238E27FC236}">
                    <a16:creationId xmlns:a16="http://schemas.microsoft.com/office/drawing/2014/main" id="{BCE9824E-A242-372C-9FC1-D143B83E0AD9}"/>
                  </a:ext>
                </a:extLst>
              </p:cNvPr>
              <p:cNvSpPr/>
              <p:nvPr/>
            </p:nvSpPr>
            <p:spPr>
              <a:xfrm>
                <a:off x="1077554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8" name="Ellipse 1277">
                <a:extLst>
                  <a:ext uri="{FF2B5EF4-FFF2-40B4-BE49-F238E27FC236}">
                    <a16:creationId xmlns:a16="http://schemas.microsoft.com/office/drawing/2014/main" id="{EF84F5DD-BE63-05FD-20AC-477AAEEECE5E}"/>
                  </a:ext>
                </a:extLst>
              </p:cNvPr>
              <p:cNvSpPr/>
              <p:nvPr/>
            </p:nvSpPr>
            <p:spPr>
              <a:xfrm>
                <a:off x="1094999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9" name="Ellipse 1278">
                <a:extLst>
                  <a:ext uri="{FF2B5EF4-FFF2-40B4-BE49-F238E27FC236}">
                    <a16:creationId xmlns:a16="http://schemas.microsoft.com/office/drawing/2014/main" id="{92B129DD-A96E-B421-F719-36871C7B7053}"/>
                  </a:ext>
                </a:extLst>
              </p:cNvPr>
              <p:cNvSpPr/>
              <p:nvPr/>
            </p:nvSpPr>
            <p:spPr>
              <a:xfrm>
                <a:off x="1112443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0" name="Ellipse 1279">
                <a:extLst>
                  <a:ext uri="{FF2B5EF4-FFF2-40B4-BE49-F238E27FC236}">
                    <a16:creationId xmlns:a16="http://schemas.microsoft.com/office/drawing/2014/main" id="{D57DFDAD-B62F-14B0-C358-B8E68C721D75}"/>
                  </a:ext>
                </a:extLst>
              </p:cNvPr>
              <p:cNvSpPr/>
              <p:nvPr/>
            </p:nvSpPr>
            <p:spPr>
              <a:xfrm>
                <a:off x="1129888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1" name="Ellipse 1280">
                <a:extLst>
                  <a:ext uri="{FF2B5EF4-FFF2-40B4-BE49-F238E27FC236}">
                    <a16:creationId xmlns:a16="http://schemas.microsoft.com/office/drawing/2014/main" id="{2F4D014F-2FF4-6497-1740-6EAA8D25D264}"/>
                  </a:ext>
                </a:extLst>
              </p:cNvPr>
              <p:cNvSpPr/>
              <p:nvPr/>
            </p:nvSpPr>
            <p:spPr>
              <a:xfrm>
                <a:off x="1147332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2" name="Ellipse 1281">
                <a:extLst>
                  <a:ext uri="{FF2B5EF4-FFF2-40B4-BE49-F238E27FC236}">
                    <a16:creationId xmlns:a16="http://schemas.microsoft.com/office/drawing/2014/main" id="{DFFB7A11-A95F-F6A6-BACA-870AA818F8E4}"/>
                  </a:ext>
                </a:extLst>
              </p:cNvPr>
              <p:cNvSpPr/>
              <p:nvPr/>
            </p:nvSpPr>
            <p:spPr>
              <a:xfrm>
                <a:off x="1164776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3" name="Ellipse 1282">
                <a:extLst>
                  <a:ext uri="{FF2B5EF4-FFF2-40B4-BE49-F238E27FC236}">
                    <a16:creationId xmlns:a16="http://schemas.microsoft.com/office/drawing/2014/main" id="{A0D7985B-8BBB-1E25-E51E-BBC45245FC6D}"/>
                  </a:ext>
                </a:extLst>
              </p:cNvPr>
              <p:cNvSpPr/>
              <p:nvPr/>
            </p:nvSpPr>
            <p:spPr>
              <a:xfrm>
                <a:off x="1182221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4" name="Ellipse 1283">
                <a:extLst>
                  <a:ext uri="{FF2B5EF4-FFF2-40B4-BE49-F238E27FC236}">
                    <a16:creationId xmlns:a16="http://schemas.microsoft.com/office/drawing/2014/main" id="{68868F0C-294D-6BAE-7E7A-D6B8A4B61CD0}"/>
                  </a:ext>
                </a:extLst>
              </p:cNvPr>
              <p:cNvSpPr/>
              <p:nvPr/>
            </p:nvSpPr>
            <p:spPr>
              <a:xfrm>
                <a:off x="79844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5" name="Ellipse 1284">
                <a:extLst>
                  <a:ext uri="{FF2B5EF4-FFF2-40B4-BE49-F238E27FC236}">
                    <a16:creationId xmlns:a16="http://schemas.microsoft.com/office/drawing/2014/main" id="{9B8DEFFB-2DD5-DB86-BB81-8C0757CC498E}"/>
                  </a:ext>
                </a:extLst>
              </p:cNvPr>
              <p:cNvSpPr/>
              <p:nvPr/>
            </p:nvSpPr>
            <p:spPr>
              <a:xfrm>
                <a:off x="81590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6" name="Ellipse 1285">
                <a:extLst>
                  <a:ext uri="{FF2B5EF4-FFF2-40B4-BE49-F238E27FC236}">
                    <a16:creationId xmlns:a16="http://schemas.microsoft.com/office/drawing/2014/main" id="{2B2CB197-1083-AAD1-6C42-716CC45F3636}"/>
                  </a:ext>
                </a:extLst>
              </p:cNvPr>
              <p:cNvSpPr/>
              <p:nvPr/>
            </p:nvSpPr>
            <p:spPr>
              <a:xfrm>
                <a:off x="83336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7" name="Ellipse 1286">
                <a:extLst>
                  <a:ext uri="{FF2B5EF4-FFF2-40B4-BE49-F238E27FC236}">
                    <a16:creationId xmlns:a16="http://schemas.microsoft.com/office/drawing/2014/main" id="{3C9F16D7-6536-D5D1-3DF6-C1DE41865895}"/>
                  </a:ext>
                </a:extLst>
              </p:cNvPr>
              <p:cNvSpPr/>
              <p:nvPr/>
            </p:nvSpPr>
            <p:spPr>
              <a:xfrm>
                <a:off x="85082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8" name="Ellipse 1287">
                <a:extLst>
                  <a:ext uri="{FF2B5EF4-FFF2-40B4-BE49-F238E27FC236}">
                    <a16:creationId xmlns:a16="http://schemas.microsoft.com/office/drawing/2014/main" id="{4DD882CD-3D5F-8FB8-7079-7288045C91A1}"/>
                  </a:ext>
                </a:extLst>
              </p:cNvPr>
              <p:cNvSpPr/>
              <p:nvPr/>
            </p:nvSpPr>
            <p:spPr>
              <a:xfrm>
                <a:off x="868290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9" name="Ellipse 1288">
                <a:extLst>
                  <a:ext uri="{FF2B5EF4-FFF2-40B4-BE49-F238E27FC236}">
                    <a16:creationId xmlns:a16="http://schemas.microsoft.com/office/drawing/2014/main" id="{7D64B32E-89C8-C811-6787-D6EA73B818E8}"/>
                  </a:ext>
                </a:extLst>
              </p:cNvPr>
              <p:cNvSpPr/>
              <p:nvPr/>
            </p:nvSpPr>
            <p:spPr>
              <a:xfrm>
                <a:off x="885751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0" name="Ellipse 1289">
                <a:extLst>
                  <a:ext uri="{FF2B5EF4-FFF2-40B4-BE49-F238E27FC236}">
                    <a16:creationId xmlns:a16="http://schemas.microsoft.com/office/drawing/2014/main" id="{6C4595CC-9190-A946-CB80-8CF99E7E9569}"/>
                  </a:ext>
                </a:extLst>
              </p:cNvPr>
              <p:cNvSpPr/>
              <p:nvPr/>
            </p:nvSpPr>
            <p:spPr>
              <a:xfrm>
                <a:off x="903213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1" name="Ellipse 1290">
                <a:extLst>
                  <a:ext uri="{FF2B5EF4-FFF2-40B4-BE49-F238E27FC236}">
                    <a16:creationId xmlns:a16="http://schemas.microsoft.com/office/drawing/2014/main" id="{3D734EEF-A715-3FF4-CBFA-0CF16EDD35B2}"/>
                  </a:ext>
                </a:extLst>
              </p:cNvPr>
              <p:cNvSpPr/>
              <p:nvPr/>
            </p:nvSpPr>
            <p:spPr>
              <a:xfrm>
                <a:off x="920674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2" name="Ellipse 1291">
                <a:extLst>
                  <a:ext uri="{FF2B5EF4-FFF2-40B4-BE49-F238E27FC236}">
                    <a16:creationId xmlns:a16="http://schemas.microsoft.com/office/drawing/2014/main" id="{483517AC-205E-0557-0738-AC829CD77D0D}"/>
                  </a:ext>
                </a:extLst>
              </p:cNvPr>
              <p:cNvSpPr/>
              <p:nvPr/>
            </p:nvSpPr>
            <p:spPr>
              <a:xfrm>
                <a:off x="938136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3" name="Ellipse 1292">
                <a:extLst>
                  <a:ext uri="{FF2B5EF4-FFF2-40B4-BE49-F238E27FC236}">
                    <a16:creationId xmlns:a16="http://schemas.microsoft.com/office/drawing/2014/main" id="{DAB5FA6E-3FDF-E2AF-F299-E4F164D802E6}"/>
                  </a:ext>
                </a:extLst>
              </p:cNvPr>
              <p:cNvSpPr/>
              <p:nvPr/>
            </p:nvSpPr>
            <p:spPr>
              <a:xfrm>
                <a:off x="955597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4" name="Ellipse 1293">
                <a:extLst>
                  <a:ext uri="{FF2B5EF4-FFF2-40B4-BE49-F238E27FC236}">
                    <a16:creationId xmlns:a16="http://schemas.microsoft.com/office/drawing/2014/main" id="{833AADBC-E8FC-6D51-CAE0-48CF598399DC}"/>
                  </a:ext>
                </a:extLst>
              </p:cNvPr>
              <p:cNvSpPr/>
              <p:nvPr/>
            </p:nvSpPr>
            <p:spPr>
              <a:xfrm>
                <a:off x="973059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5" name="Ellipse 1294">
                <a:extLst>
                  <a:ext uri="{FF2B5EF4-FFF2-40B4-BE49-F238E27FC236}">
                    <a16:creationId xmlns:a16="http://schemas.microsoft.com/office/drawing/2014/main" id="{F19413AA-B20C-109D-7146-944D4DFD4297}"/>
                  </a:ext>
                </a:extLst>
              </p:cNvPr>
              <p:cNvSpPr/>
              <p:nvPr/>
            </p:nvSpPr>
            <p:spPr>
              <a:xfrm>
                <a:off x="990520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6" name="Ellipse 1295">
                <a:extLst>
                  <a:ext uri="{FF2B5EF4-FFF2-40B4-BE49-F238E27FC236}">
                    <a16:creationId xmlns:a16="http://schemas.microsoft.com/office/drawing/2014/main" id="{AF89487D-B671-E822-2ED9-3FA99C075245}"/>
                  </a:ext>
                </a:extLst>
              </p:cNvPr>
              <p:cNvSpPr/>
              <p:nvPr/>
            </p:nvSpPr>
            <p:spPr>
              <a:xfrm>
                <a:off x="1007982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7" name="Ellipse 1296">
                <a:extLst>
                  <a:ext uri="{FF2B5EF4-FFF2-40B4-BE49-F238E27FC236}">
                    <a16:creationId xmlns:a16="http://schemas.microsoft.com/office/drawing/2014/main" id="{4F0F8B14-0626-0411-FCC1-7E203F2C2CD2}"/>
                  </a:ext>
                </a:extLst>
              </p:cNvPr>
              <p:cNvSpPr/>
              <p:nvPr/>
            </p:nvSpPr>
            <p:spPr>
              <a:xfrm>
                <a:off x="1025443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8" name="Ellipse 1297">
                <a:extLst>
                  <a:ext uri="{FF2B5EF4-FFF2-40B4-BE49-F238E27FC236}">
                    <a16:creationId xmlns:a16="http://schemas.microsoft.com/office/drawing/2014/main" id="{9E3E0D16-F9AE-A72E-A12D-2E34BF997058}"/>
                  </a:ext>
                </a:extLst>
              </p:cNvPr>
              <p:cNvSpPr/>
              <p:nvPr/>
            </p:nvSpPr>
            <p:spPr>
              <a:xfrm>
                <a:off x="1042905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9" name="Ellipse 1298">
                <a:extLst>
                  <a:ext uri="{FF2B5EF4-FFF2-40B4-BE49-F238E27FC236}">
                    <a16:creationId xmlns:a16="http://schemas.microsoft.com/office/drawing/2014/main" id="{B2775F07-4B6F-B531-E267-0FEC5074C848}"/>
                  </a:ext>
                </a:extLst>
              </p:cNvPr>
              <p:cNvSpPr/>
              <p:nvPr/>
            </p:nvSpPr>
            <p:spPr>
              <a:xfrm>
                <a:off x="1060366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0" name="Ellipse 1299">
                <a:extLst>
                  <a:ext uri="{FF2B5EF4-FFF2-40B4-BE49-F238E27FC236}">
                    <a16:creationId xmlns:a16="http://schemas.microsoft.com/office/drawing/2014/main" id="{B9631770-650E-4AF2-A4B1-0AF3EE9988C8}"/>
                  </a:ext>
                </a:extLst>
              </p:cNvPr>
              <p:cNvSpPr/>
              <p:nvPr/>
            </p:nvSpPr>
            <p:spPr>
              <a:xfrm>
                <a:off x="1077828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1" name="Ellipse 1300">
                <a:extLst>
                  <a:ext uri="{FF2B5EF4-FFF2-40B4-BE49-F238E27FC236}">
                    <a16:creationId xmlns:a16="http://schemas.microsoft.com/office/drawing/2014/main" id="{EBE88854-8731-563A-36A5-381F5289CAC7}"/>
                  </a:ext>
                </a:extLst>
              </p:cNvPr>
              <p:cNvSpPr/>
              <p:nvPr/>
            </p:nvSpPr>
            <p:spPr>
              <a:xfrm>
                <a:off x="1095289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2" name="Ellipse 1301">
                <a:extLst>
                  <a:ext uri="{FF2B5EF4-FFF2-40B4-BE49-F238E27FC236}">
                    <a16:creationId xmlns:a16="http://schemas.microsoft.com/office/drawing/2014/main" id="{BBA9162A-B517-8C9E-5626-24C310CD8DCE}"/>
                  </a:ext>
                </a:extLst>
              </p:cNvPr>
              <p:cNvSpPr/>
              <p:nvPr/>
            </p:nvSpPr>
            <p:spPr>
              <a:xfrm>
                <a:off x="1130212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3" name="Ellipse 1302">
                <a:extLst>
                  <a:ext uri="{FF2B5EF4-FFF2-40B4-BE49-F238E27FC236}">
                    <a16:creationId xmlns:a16="http://schemas.microsoft.com/office/drawing/2014/main" id="{88CE4F19-CC8E-0671-3FC0-15AF12CBF55D}"/>
                  </a:ext>
                </a:extLst>
              </p:cNvPr>
              <p:cNvSpPr/>
              <p:nvPr/>
            </p:nvSpPr>
            <p:spPr>
              <a:xfrm>
                <a:off x="114767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4" name="Ellipse 1303">
                <a:extLst>
                  <a:ext uri="{FF2B5EF4-FFF2-40B4-BE49-F238E27FC236}">
                    <a16:creationId xmlns:a16="http://schemas.microsoft.com/office/drawing/2014/main" id="{7BC48BAC-224B-5D0E-959D-EDAB5E848441}"/>
                  </a:ext>
                </a:extLst>
              </p:cNvPr>
              <p:cNvSpPr/>
              <p:nvPr/>
            </p:nvSpPr>
            <p:spPr>
              <a:xfrm>
                <a:off x="116513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5" name="Ellipse 1304">
                <a:extLst>
                  <a:ext uri="{FF2B5EF4-FFF2-40B4-BE49-F238E27FC236}">
                    <a16:creationId xmlns:a16="http://schemas.microsoft.com/office/drawing/2014/main" id="{703133E5-B564-9ED4-2672-8C1CEDB1BFEB}"/>
                  </a:ext>
                </a:extLst>
              </p:cNvPr>
              <p:cNvSpPr/>
              <p:nvPr/>
            </p:nvSpPr>
            <p:spPr>
              <a:xfrm>
                <a:off x="118259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6" name="Ellipse 1305">
                <a:extLst>
                  <a:ext uri="{FF2B5EF4-FFF2-40B4-BE49-F238E27FC236}">
                    <a16:creationId xmlns:a16="http://schemas.microsoft.com/office/drawing/2014/main" id="{803CADA9-3331-A57C-7472-E35CB7FE121A}"/>
                  </a:ext>
                </a:extLst>
              </p:cNvPr>
              <p:cNvSpPr/>
              <p:nvPr/>
            </p:nvSpPr>
            <p:spPr>
              <a:xfrm>
                <a:off x="120005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7" name="Ellipse 1306">
                <a:extLst>
                  <a:ext uri="{FF2B5EF4-FFF2-40B4-BE49-F238E27FC236}">
                    <a16:creationId xmlns:a16="http://schemas.microsoft.com/office/drawing/2014/main" id="{BA998170-9C59-1214-8C99-89596086EED5}"/>
                  </a:ext>
                </a:extLst>
              </p:cNvPr>
              <p:cNvSpPr/>
              <p:nvPr/>
            </p:nvSpPr>
            <p:spPr>
              <a:xfrm>
                <a:off x="815888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8" name="Ellipse 1307">
                <a:extLst>
                  <a:ext uri="{FF2B5EF4-FFF2-40B4-BE49-F238E27FC236}">
                    <a16:creationId xmlns:a16="http://schemas.microsoft.com/office/drawing/2014/main" id="{DC836EAA-A860-DBC4-42F6-55E7F82647CD}"/>
                  </a:ext>
                </a:extLst>
              </p:cNvPr>
              <p:cNvSpPr/>
              <p:nvPr/>
            </p:nvSpPr>
            <p:spPr>
              <a:xfrm>
                <a:off x="833333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9" name="Ellipse 1308">
                <a:extLst>
                  <a:ext uri="{FF2B5EF4-FFF2-40B4-BE49-F238E27FC236}">
                    <a16:creationId xmlns:a16="http://schemas.microsoft.com/office/drawing/2014/main" id="{33A0500E-AF50-FEA9-444B-9B0D1F6A7148}"/>
                  </a:ext>
                </a:extLst>
              </p:cNvPr>
              <p:cNvSpPr/>
              <p:nvPr/>
            </p:nvSpPr>
            <p:spPr>
              <a:xfrm>
                <a:off x="850777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0" name="Ellipse 1309">
                <a:extLst>
                  <a:ext uri="{FF2B5EF4-FFF2-40B4-BE49-F238E27FC236}">
                    <a16:creationId xmlns:a16="http://schemas.microsoft.com/office/drawing/2014/main" id="{50B8A422-8840-AF5A-5030-5D4CDB5523F6}"/>
                  </a:ext>
                </a:extLst>
              </p:cNvPr>
              <p:cNvSpPr/>
              <p:nvPr/>
            </p:nvSpPr>
            <p:spPr>
              <a:xfrm>
                <a:off x="868222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1" name="Ellipse 1310">
                <a:extLst>
                  <a:ext uri="{FF2B5EF4-FFF2-40B4-BE49-F238E27FC236}">
                    <a16:creationId xmlns:a16="http://schemas.microsoft.com/office/drawing/2014/main" id="{004082A0-CB47-E466-9D63-FA356B402D67}"/>
                  </a:ext>
                </a:extLst>
              </p:cNvPr>
              <p:cNvSpPr/>
              <p:nvPr/>
            </p:nvSpPr>
            <p:spPr>
              <a:xfrm>
                <a:off x="903110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2" name="Ellipse 1311">
                <a:extLst>
                  <a:ext uri="{FF2B5EF4-FFF2-40B4-BE49-F238E27FC236}">
                    <a16:creationId xmlns:a16="http://schemas.microsoft.com/office/drawing/2014/main" id="{70BD8CF8-251E-A3A9-B1A2-8ECC65059040}"/>
                  </a:ext>
                </a:extLst>
              </p:cNvPr>
              <p:cNvSpPr/>
              <p:nvPr/>
            </p:nvSpPr>
            <p:spPr>
              <a:xfrm>
                <a:off x="920555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3" name="Ellipse 1312">
                <a:extLst>
                  <a:ext uri="{FF2B5EF4-FFF2-40B4-BE49-F238E27FC236}">
                    <a16:creationId xmlns:a16="http://schemas.microsoft.com/office/drawing/2014/main" id="{E730B701-F745-26F5-EC59-99EF51F58009}"/>
                  </a:ext>
                </a:extLst>
              </p:cNvPr>
              <p:cNvSpPr/>
              <p:nvPr/>
            </p:nvSpPr>
            <p:spPr>
              <a:xfrm>
                <a:off x="937999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4" name="Ellipse 1313">
                <a:extLst>
                  <a:ext uri="{FF2B5EF4-FFF2-40B4-BE49-F238E27FC236}">
                    <a16:creationId xmlns:a16="http://schemas.microsoft.com/office/drawing/2014/main" id="{40226485-D1F4-61D4-AC40-FDEF0EB62A8E}"/>
                  </a:ext>
                </a:extLst>
              </p:cNvPr>
              <p:cNvSpPr/>
              <p:nvPr/>
            </p:nvSpPr>
            <p:spPr>
              <a:xfrm>
                <a:off x="955444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5" name="Ellipse 1314">
                <a:extLst>
                  <a:ext uri="{FF2B5EF4-FFF2-40B4-BE49-F238E27FC236}">
                    <a16:creationId xmlns:a16="http://schemas.microsoft.com/office/drawing/2014/main" id="{8BC72CFD-27F1-08C7-4168-133F92F5781F}"/>
                  </a:ext>
                </a:extLst>
              </p:cNvPr>
              <p:cNvSpPr/>
              <p:nvPr/>
            </p:nvSpPr>
            <p:spPr>
              <a:xfrm>
                <a:off x="972888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6" name="Ellipse 1315">
                <a:extLst>
                  <a:ext uri="{FF2B5EF4-FFF2-40B4-BE49-F238E27FC236}">
                    <a16:creationId xmlns:a16="http://schemas.microsoft.com/office/drawing/2014/main" id="{16B00EE6-EDFB-1473-29BD-A871EDB6A394}"/>
                  </a:ext>
                </a:extLst>
              </p:cNvPr>
              <p:cNvSpPr/>
              <p:nvPr/>
            </p:nvSpPr>
            <p:spPr>
              <a:xfrm>
                <a:off x="990332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7" name="Ellipse 1316">
                <a:extLst>
                  <a:ext uri="{FF2B5EF4-FFF2-40B4-BE49-F238E27FC236}">
                    <a16:creationId xmlns:a16="http://schemas.microsoft.com/office/drawing/2014/main" id="{839A5A04-3AEA-82A1-638B-476592DDEA0F}"/>
                  </a:ext>
                </a:extLst>
              </p:cNvPr>
              <p:cNvSpPr/>
              <p:nvPr/>
            </p:nvSpPr>
            <p:spPr>
              <a:xfrm>
                <a:off x="1007777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8" name="Ellipse 1317">
                <a:extLst>
                  <a:ext uri="{FF2B5EF4-FFF2-40B4-BE49-F238E27FC236}">
                    <a16:creationId xmlns:a16="http://schemas.microsoft.com/office/drawing/2014/main" id="{0FB34831-7AAE-A8EA-882B-3D8D8B003702}"/>
                  </a:ext>
                </a:extLst>
              </p:cNvPr>
              <p:cNvSpPr/>
              <p:nvPr/>
            </p:nvSpPr>
            <p:spPr>
              <a:xfrm>
                <a:off x="1025221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9" name="Ellipse 1318">
                <a:extLst>
                  <a:ext uri="{FF2B5EF4-FFF2-40B4-BE49-F238E27FC236}">
                    <a16:creationId xmlns:a16="http://schemas.microsoft.com/office/drawing/2014/main" id="{BCAAF2D4-BD40-2126-203E-48DC68023013}"/>
                  </a:ext>
                </a:extLst>
              </p:cNvPr>
              <p:cNvSpPr/>
              <p:nvPr/>
            </p:nvSpPr>
            <p:spPr>
              <a:xfrm>
                <a:off x="1060110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0" name="Ellipse 1319">
                <a:extLst>
                  <a:ext uri="{FF2B5EF4-FFF2-40B4-BE49-F238E27FC236}">
                    <a16:creationId xmlns:a16="http://schemas.microsoft.com/office/drawing/2014/main" id="{2ED2C7B3-7B6C-31DA-4323-01EF352BB292}"/>
                  </a:ext>
                </a:extLst>
              </p:cNvPr>
              <p:cNvSpPr/>
              <p:nvPr/>
            </p:nvSpPr>
            <p:spPr>
              <a:xfrm>
                <a:off x="1077554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1" name="Ellipse 1320">
                <a:extLst>
                  <a:ext uri="{FF2B5EF4-FFF2-40B4-BE49-F238E27FC236}">
                    <a16:creationId xmlns:a16="http://schemas.microsoft.com/office/drawing/2014/main" id="{49CB391F-8BCC-F9F4-5EAA-1E17D3E9B514}"/>
                  </a:ext>
                </a:extLst>
              </p:cNvPr>
              <p:cNvSpPr/>
              <p:nvPr/>
            </p:nvSpPr>
            <p:spPr>
              <a:xfrm>
                <a:off x="1094999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2" name="Ellipse 1321">
                <a:extLst>
                  <a:ext uri="{FF2B5EF4-FFF2-40B4-BE49-F238E27FC236}">
                    <a16:creationId xmlns:a16="http://schemas.microsoft.com/office/drawing/2014/main" id="{EE104B2F-4F6D-807E-2BE4-D2EEA1DDD711}"/>
                  </a:ext>
                </a:extLst>
              </p:cNvPr>
              <p:cNvSpPr/>
              <p:nvPr/>
            </p:nvSpPr>
            <p:spPr>
              <a:xfrm>
                <a:off x="1112443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3" name="Ellipse 1322">
                <a:extLst>
                  <a:ext uri="{FF2B5EF4-FFF2-40B4-BE49-F238E27FC236}">
                    <a16:creationId xmlns:a16="http://schemas.microsoft.com/office/drawing/2014/main" id="{7F0B719D-19BA-E969-1F0B-6177EFD2862F}"/>
                  </a:ext>
                </a:extLst>
              </p:cNvPr>
              <p:cNvSpPr/>
              <p:nvPr/>
            </p:nvSpPr>
            <p:spPr>
              <a:xfrm>
                <a:off x="1129888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4" name="Ellipse 1323">
                <a:extLst>
                  <a:ext uri="{FF2B5EF4-FFF2-40B4-BE49-F238E27FC236}">
                    <a16:creationId xmlns:a16="http://schemas.microsoft.com/office/drawing/2014/main" id="{77302335-46EB-3048-CC89-6F4F2657AF63}"/>
                  </a:ext>
                </a:extLst>
              </p:cNvPr>
              <p:cNvSpPr/>
              <p:nvPr/>
            </p:nvSpPr>
            <p:spPr>
              <a:xfrm>
                <a:off x="1147332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5" name="Ellipse 1324">
                <a:extLst>
                  <a:ext uri="{FF2B5EF4-FFF2-40B4-BE49-F238E27FC236}">
                    <a16:creationId xmlns:a16="http://schemas.microsoft.com/office/drawing/2014/main" id="{30721C85-425A-A719-9007-7EA936D72725}"/>
                  </a:ext>
                </a:extLst>
              </p:cNvPr>
              <p:cNvSpPr/>
              <p:nvPr/>
            </p:nvSpPr>
            <p:spPr>
              <a:xfrm>
                <a:off x="1164776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6" name="Ellipse 1325">
                <a:extLst>
                  <a:ext uri="{FF2B5EF4-FFF2-40B4-BE49-F238E27FC236}">
                    <a16:creationId xmlns:a16="http://schemas.microsoft.com/office/drawing/2014/main" id="{828BD043-705D-80CA-E740-DC48547F9AC3}"/>
                  </a:ext>
                </a:extLst>
              </p:cNvPr>
              <p:cNvSpPr/>
              <p:nvPr/>
            </p:nvSpPr>
            <p:spPr>
              <a:xfrm>
                <a:off x="1182221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7" name="Ellipse 1326">
                <a:extLst>
                  <a:ext uri="{FF2B5EF4-FFF2-40B4-BE49-F238E27FC236}">
                    <a16:creationId xmlns:a16="http://schemas.microsoft.com/office/drawing/2014/main" id="{B567D678-C026-70E3-1D0D-D2EB89DAD28B}"/>
                  </a:ext>
                </a:extLst>
              </p:cNvPr>
              <p:cNvSpPr/>
              <p:nvPr/>
            </p:nvSpPr>
            <p:spPr>
              <a:xfrm>
                <a:off x="11996665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8" name="Ellipse 1327">
                <a:extLst>
                  <a:ext uri="{FF2B5EF4-FFF2-40B4-BE49-F238E27FC236}">
                    <a16:creationId xmlns:a16="http://schemas.microsoft.com/office/drawing/2014/main" id="{F3CFCA7F-10E4-B26F-247C-BAADB99A20B3}"/>
                  </a:ext>
                </a:extLst>
              </p:cNvPr>
              <p:cNvSpPr/>
              <p:nvPr/>
            </p:nvSpPr>
            <p:spPr>
              <a:xfrm>
                <a:off x="79844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9" name="Ellipse 1328">
                <a:extLst>
                  <a:ext uri="{FF2B5EF4-FFF2-40B4-BE49-F238E27FC236}">
                    <a16:creationId xmlns:a16="http://schemas.microsoft.com/office/drawing/2014/main" id="{9FB104DF-3836-EF1F-702B-6FDFA2747FE4}"/>
                  </a:ext>
                </a:extLst>
              </p:cNvPr>
              <p:cNvSpPr/>
              <p:nvPr/>
            </p:nvSpPr>
            <p:spPr>
              <a:xfrm>
                <a:off x="81590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0" name="Ellipse 1329">
                <a:extLst>
                  <a:ext uri="{FF2B5EF4-FFF2-40B4-BE49-F238E27FC236}">
                    <a16:creationId xmlns:a16="http://schemas.microsoft.com/office/drawing/2014/main" id="{4342C8F4-9004-5ABD-B599-B8D65D0F8DEB}"/>
                  </a:ext>
                </a:extLst>
              </p:cNvPr>
              <p:cNvSpPr/>
              <p:nvPr/>
            </p:nvSpPr>
            <p:spPr>
              <a:xfrm>
                <a:off x="833367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1" name="Ellipse 1330">
                <a:extLst>
                  <a:ext uri="{FF2B5EF4-FFF2-40B4-BE49-F238E27FC236}">
                    <a16:creationId xmlns:a16="http://schemas.microsoft.com/office/drawing/2014/main" id="{54E93632-63E0-8B4A-366D-E288147D82AF}"/>
                  </a:ext>
                </a:extLst>
              </p:cNvPr>
              <p:cNvSpPr/>
              <p:nvPr/>
            </p:nvSpPr>
            <p:spPr>
              <a:xfrm>
                <a:off x="85082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2" name="Ellipse 1331">
                <a:extLst>
                  <a:ext uri="{FF2B5EF4-FFF2-40B4-BE49-F238E27FC236}">
                    <a16:creationId xmlns:a16="http://schemas.microsoft.com/office/drawing/2014/main" id="{72E00BDC-DE23-D916-13F4-82B342EFC27E}"/>
                  </a:ext>
                </a:extLst>
              </p:cNvPr>
              <p:cNvSpPr/>
              <p:nvPr/>
            </p:nvSpPr>
            <p:spPr>
              <a:xfrm>
                <a:off x="868290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3" name="Ellipse 1332">
                <a:extLst>
                  <a:ext uri="{FF2B5EF4-FFF2-40B4-BE49-F238E27FC236}">
                    <a16:creationId xmlns:a16="http://schemas.microsoft.com/office/drawing/2014/main" id="{D5F9F3E0-963D-8D6D-F217-9A6E61EDD182}"/>
                  </a:ext>
                </a:extLst>
              </p:cNvPr>
              <p:cNvSpPr/>
              <p:nvPr/>
            </p:nvSpPr>
            <p:spPr>
              <a:xfrm>
                <a:off x="885751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4" name="Ellipse 1333">
                <a:extLst>
                  <a:ext uri="{FF2B5EF4-FFF2-40B4-BE49-F238E27FC236}">
                    <a16:creationId xmlns:a16="http://schemas.microsoft.com/office/drawing/2014/main" id="{93910E52-7833-36AA-CF62-B352EC875341}"/>
                  </a:ext>
                </a:extLst>
              </p:cNvPr>
              <p:cNvSpPr/>
              <p:nvPr/>
            </p:nvSpPr>
            <p:spPr>
              <a:xfrm>
                <a:off x="903213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5" name="Ellipse 1334">
                <a:extLst>
                  <a:ext uri="{FF2B5EF4-FFF2-40B4-BE49-F238E27FC236}">
                    <a16:creationId xmlns:a16="http://schemas.microsoft.com/office/drawing/2014/main" id="{519B2E0B-2746-D49C-CC21-36933DAE58E9}"/>
                  </a:ext>
                </a:extLst>
              </p:cNvPr>
              <p:cNvSpPr/>
              <p:nvPr/>
            </p:nvSpPr>
            <p:spPr>
              <a:xfrm>
                <a:off x="920674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6" name="Ellipse 1335">
                <a:extLst>
                  <a:ext uri="{FF2B5EF4-FFF2-40B4-BE49-F238E27FC236}">
                    <a16:creationId xmlns:a16="http://schemas.microsoft.com/office/drawing/2014/main" id="{1595B4ED-8735-46C8-D966-6F28BFB6E404}"/>
                  </a:ext>
                </a:extLst>
              </p:cNvPr>
              <p:cNvSpPr/>
              <p:nvPr/>
            </p:nvSpPr>
            <p:spPr>
              <a:xfrm>
                <a:off x="938136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7" name="Ellipse 1336">
                <a:extLst>
                  <a:ext uri="{FF2B5EF4-FFF2-40B4-BE49-F238E27FC236}">
                    <a16:creationId xmlns:a16="http://schemas.microsoft.com/office/drawing/2014/main" id="{EE18B971-7DEB-2E72-7B0D-196598C3EE08}"/>
                  </a:ext>
                </a:extLst>
              </p:cNvPr>
              <p:cNvSpPr/>
              <p:nvPr/>
            </p:nvSpPr>
            <p:spPr>
              <a:xfrm>
                <a:off x="955597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8" name="Ellipse 1337">
                <a:extLst>
                  <a:ext uri="{FF2B5EF4-FFF2-40B4-BE49-F238E27FC236}">
                    <a16:creationId xmlns:a16="http://schemas.microsoft.com/office/drawing/2014/main" id="{79F240EA-ACEA-A6BC-B852-4C1D98A77B91}"/>
                  </a:ext>
                </a:extLst>
              </p:cNvPr>
              <p:cNvSpPr/>
              <p:nvPr/>
            </p:nvSpPr>
            <p:spPr>
              <a:xfrm>
                <a:off x="973059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9" name="Ellipse 1338">
                <a:extLst>
                  <a:ext uri="{FF2B5EF4-FFF2-40B4-BE49-F238E27FC236}">
                    <a16:creationId xmlns:a16="http://schemas.microsoft.com/office/drawing/2014/main" id="{114CEA72-3BBF-52F6-6223-F0D0AF580E3E}"/>
                  </a:ext>
                </a:extLst>
              </p:cNvPr>
              <p:cNvSpPr/>
              <p:nvPr/>
            </p:nvSpPr>
            <p:spPr>
              <a:xfrm>
                <a:off x="990520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0" name="Ellipse 1339">
                <a:extLst>
                  <a:ext uri="{FF2B5EF4-FFF2-40B4-BE49-F238E27FC236}">
                    <a16:creationId xmlns:a16="http://schemas.microsoft.com/office/drawing/2014/main" id="{94444DCA-60CE-F24F-3063-976721914EFB}"/>
                  </a:ext>
                </a:extLst>
              </p:cNvPr>
              <p:cNvSpPr/>
              <p:nvPr/>
            </p:nvSpPr>
            <p:spPr>
              <a:xfrm>
                <a:off x="1025443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1" name="Ellipse 1340">
                <a:extLst>
                  <a:ext uri="{FF2B5EF4-FFF2-40B4-BE49-F238E27FC236}">
                    <a16:creationId xmlns:a16="http://schemas.microsoft.com/office/drawing/2014/main" id="{C1B3C6C9-8213-5FE0-9244-65241F053D13}"/>
                  </a:ext>
                </a:extLst>
              </p:cNvPr>
              <p:cNvSpPr/>
              <p:nvPr/>
            </p:nvSpPr>
            <p:spPr>
              <a:xfrm>
                <a:off x="1042905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2" name="Ellipse 1341">
                <a:extLst>
                  <a:ext uri="{FF2B5EF4-FFF2-40B4-BE49-F238E27FC236}">
                    <a16:creationId xmlns:a16="http://schemas.microsoft.com/office/drawing/2014/main" id="{625C3B44-2415-36FA-8C6E-E663D108A550}"/>
                  </a:ext>
                </a:extLst>
              </p:cNvPr>
              <p:cNvSpPr/>
              <p:nvPr/>
            </p:nvSpPr>
            <p:spPr>
              <a:xfrm>
                <a:off x="1060366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3" name="Ellipse 1342">
                <a:extLst>
                  <a:ext uri="{FF2B5EF4-FFF2-40B4-BE49-F238E27FC236}">
                    <a16:creationId xmlns:a16="http://schemas.microsoft.com/office/drawing/2014/main" id="{8E7F73FE-3466-1BE7-CB4B-88FB90D39BB3}"/>
                  </a:ext>
                </a:extLst>
              </p:cNvPr>
              <p:cNvSpPr/>
              <p:nvPr/>
            </p:nvSpPr>
            <p:spPr>
              <a:xfrm>
                <a:off x="1077828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4" name="Ellipse 1343">
                <a:extLst>
                  <a:ext uri="{FF2B5EF4-FFF2-40B4-BE49-F238E27FC236}">
                    <a16:creationId xmlns:a16="http://schemas.microsoft.com/office/drawing/2014/main" id="{169BB67D-45F4-551E-C8DA-54BEFA679DDA}"/>
                  </a:ext>
                </a:extLst>
              </p:cNvPr>
              <p:cNvSpPr/>
              <p:nvPr/>
            </p:nvSpPr>
            <p:spPr>
              <a:xfrm>
                <a:off x="1095289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5" name="Ellipse 1344">
                <a:extLst>
                  <a:ext uri="{FF2B5EF4-FFF2-40B4-BE49-F238E27FC236}">
                    <a16:creationId xmlns:a16="http://schemas.microsoft.com/office/drawing/2014/main" id="{5ECD1B4F-BAA8-D93E-2164-14B8E81DD92B}"/>
                  </a:ext>
                </a:extLst>
              </p:cNvPr>
              <p:cNvSpPr/>
              <p:nvPr/>
            </p:nvSpPr>
            <p:spPr>
              <a:xfrm>
                <a:off x="1112751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6" name="Ellipse 1345">
                <a:extLst>
                  <a:ext uri="{FF2B5EF4-FFF2-40B4-BE49-F238E27FC236}">
                    <a16:creationId xmlns:a16="http://schemas.microsoft.com/office/drawing/2014/main" id="{00451855-9384-F2E0-A336-96C73DA1D5E4}"/>
                  </a:ext>
                </a:extLst>
              </p:cNvPr>
              <p:cNvSpPr/>
              <p:nvPr/>
            </p:nvSpPr>
            <p:spPr>
              <a:xfrm>
                <a:off x="114767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7" name="Ellipse 1346">
                <a:extLst>
                  <a:ext uri="{FF2B5EF4-FFF2-40B4-BE49-F238E27FC236}">
                    <a16:creationId xmlns:a16="http://schemas.microsoft.com/office/drawing/2014/main" id="{2EA59CB6-9796-15C5-0A33-07130CC80672}"/>
                  </a:ext>
                </a:extLst>
              </p:cNvPr>
              <p:cNvSpPr/>
              <p:nvPr/>
            </p:nvSpPr>
            <p:spPr>
              <a:xfrm>
                <a:off x="116513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8" name="Ellipse 1347">
                <a:extLst>
                  <a:ext uri="{FF2B5EF4-FFF2-40B4-BE49-F238E27FC236}">
                    <a16:creationId xmlns:a16="http://schemas.microsoft.com/office/drawing/2014/main" id="{1E098E41-210E-D2B3-1916-656F6A880B3D}"/>
                  </a:ext>
                </a:extLst>
              </p:cNvPr>
              <p:cNvSpPr/>
              <p:nvPr/>
            </p:nvSpPr>
            <p:spPr>
              <a:xfrm>
                <a:off x="120005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9" name="Ellipse 1348">
                <a:extLst>
                  <a:ext uri="{FF2B5EF4-FFF2-40B4-BE49-F238E27FC236}">
                    <a16:creationId xmlns:a16="http://schemas.microsoft.com/office/drawing/2014/main" id="{3F371A59-048A-F778-097D-78082663DC4D}"/>
                  </a:ext>
                </a:extLst>
              </p:cNvPr>
              <p:cNvSpPr/>
              <p:nvPr/>
            </p:nvSpPr>
            <p:spPr>
              <a:xfrm>
                <a:off x="798444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0" name="Ellipse 1349">
                <a:extLst>
                  <a:ext uri="{FF2B5EF4-FFF2-40B4-BE49-F238E27FC236}">
                    <a16:creationId xmlns:a16="http://schemas.microsoft.com/office/drawing/2014/main" id="{49ABD11F-B8C3-1579-AD48-FF29FC4F408E}"/>
                  </a:ext>
                </a:extLst>
              </p:cNvPr>
              <p:cNvSpPr/>
              <p:nvPr/>
            </p:nvSpPr>
            <p:spPr>
              <a:xfrm>
                <a:off x="815888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1" name="Ellipse 1350">
                <a:extLst>
                  <a:ext uri="{FF2B5EF4-FFF2-40B4-BE49-F238E27FC236}">
                    <a16:creationId xmlns:a16="http://schemas.microsoft.com/office/drawing/2014/main" id="{3560297D-2B1D-14FE-3B34-534317398862}"/>
                  </a:ext>
                </a:extLst>
              </p:cNvPr>
              <p:cNvSpPr/>
              <p:nvPr/>
            </p:nvSpPr>
            <p:spPr>
              <a:xfrm>
                <a:off x="850777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2" name="Ellipse 1351">
                <a:extLst>
                  <a:ext uri="{FF2B5EF4-FFF2-40B4-BE49-F238E27FC236}">
                    <a16:creationId xmlns:a16="http://schemas.microsoft.com/office/drawing/2014/main" id="{9C53BD58-FF14-D1E7-A96C-1381D4BFB4D5}"/>
                  </a:ext>
                </a:extLst>
              </p:cNvPr>
              <p:cNvSpPr/>
              <p:nvPr/>
            </p:nvSpPr>
            <p:spPr>
              <a:xfrm>
                <a:off x="868222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3" name="Ellipse 1352">
                <a:extLst>
                  <a:ext uri="{FF2B5EF4-FFF2-40B4-BE49-F238E27FC236}">
                    <a16:creationId xmlns:a16="http://schemas.microsoft.com/office/drawing/2014/main" id="{3D5B3D74-531C-58F5-54B2-554B75207BC1}"/>
                  </a:ext>
                </a:extLst>
              </p:cNvPr>
              <p:cNvSpPr/>
              <p:nvPr/>
            </p:nvSpPr>
            <p:spPr>
              <a:xfrm>
                <a:off x="885666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4" name="Ellipse 1353">
                <a:extLst>
                  <a:ext uri="{FF2B5EF4-FFF2-40B4-BE49-F238E27FC236}">
                    <a16:creationId xmlns:a16="http://schemas.microsoft.com/office/drawing/2014/main" id="{17F35470-2B57-DF79-40EB-5DF2074BFDFF}"/>
                  </a:ext>
                </a:extLst>
              </p:cNvPr>
              <p:cNvSpPr/>
              <p:nvPr/>
            </p:nvSpPr>
            <p:spPr>
              <a:xfrm>
                <a:off x="903110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5" name="Ellipse 1354">
                <a:extLst>
                  <a:ext uri="{FF2B5EF4-FFF2-40B4-BE49-F238E27FC236}">
                    <a16:creationId xmlns:a16="http://schemas.microsoft.com/office/drawing/2014/main" id="{B31E321C-AF45-46D4-04EF-9A0A45C2884C}"/>
                  </a:ext>
                </a:extLst>
              </p:cNvPr>
              <p:cNvSpPr/>
              <p:nvPr/>
            </p:nvSpPr>
            <p:spPr>
              <a:xfrm>
                <a:off x="920555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6" name="Ellipse 1355">
                <a:extLst>
                  <a:ext uri="{FF2B5EF4-FFF2-40B4-BE49-F238E27FC236}">
                    <a16:creationId xmlns:a16="http://schemas.microsoft.com/office/drawing/2014/main" id="{D4FA888A-4DDF-9CC6-FB65-73C1EBB99B0F}"/>
                  </a:ext>
                </a:extLst>
              </p:cNvPr>
              <p:cNvSpPr/>
              <p:nvPr/>
            </p:nvSpPr>
            <p:spPr>
              <a:xfrm>
                <a:off x="937999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7" name="Ellipse 1356">
                <a:extLst>
                  <a:ext uri="{FF2B5EF4-FFF2-40B4-BE49-F238E27FC236}">
                    <a16:creationId xmlns:a16="http://schemas.microsoft.com/office/drawing/2014/main" id="{C033A9D3-6493-1489-FFAA-035E8151CEA9}"/>
                  </a:ext>
                </a:extLst>
              </p:cNvPr>
              <p:cNvSpPr/>
              <p:nvPr/>
            </p:nvSpPr>
            <p:spPr>
              <a:xfrm>
                <a:off x="955444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8" name="Ellipse 1357">
                <a:extLst>
                  <a:ext uri="{FF2B5EF4-FFF2-40B4-BE49-F238E27FC236}">
                    <a16:creationId xmlns:a16="http://schemas.microsoft.com/office/drawing/2014/main" id="{C3589186-5B20-0ADB-AAE8-4F274C5A26D5}"/>
                  </a:ext>
                </a:extLst>
              </p:cNvPr>
              <p:cNvSpPr/>
              <p:nvPr/>
            </p:nvSpPr>
            <p:spPr>
              <a:xfrm>
                <a:off x="972888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9" name="Ellipse 1358">
                <a:extLst>
                  <a:ext uri="{FF2B5EF4-FFF2-40B4-BE49-F238E27FC236}">
                    <a16:creationId xmlns:a16="http://schemas.microsoft.com/office/drawing/2014/main" id="{2FAE8C60-47B4-B425-E0D2-7973A881C502}"/>
                  </a:ext>
                </a:extLst>
              </p:cNvPr>
              <p:cNvSpPr/>
              <p:nvPr/>
            </p:nvSpPr>
            <p:spPr>
              <a:xfrm>
                <a:off x="990332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0" name="Ellipse 1359">
                <a:extLst>
                  <a:ext uri="{FF2B5EF4-FFF2-40B4-BE49-F238E27FC236}">
                    <a16:creationId xmlns:a16="http://schemas.microsoft.com/office/drawing/2014/main" id="{0B627B26-F53C-A145-CC36-2C34490284DA}"/>
                  </a:ext>
                </a:extLst>
              </p:cNvPr>
              <p:cNvSpPr/>
              <p:nvPr/>
            </p:nvSpPr>
            <p:spPr>
              <a:xfrm>
                <a:off x="1007777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1" name="Ellipse 1360">
                <a:extLst>
                  <a:ext uri="{FF2B5EF4-FFF2-40B4-BE49-F238E27FC236}">
                    <a16:creationId xmlns:a16="http://schemas.microsoft.com/office/drawing/2014/main" id="{765DE500-1BEA-1630-18D6-8B8CABF5C6F5}"/>
                  </a:ext>
                </a:extLst>
              </p:cNvPr>
              <p:cNvSpPr/>
              <p:nvPr/>
            </p:nvSpPr>
            <p:spPr>
              <a:xfrm>
                <a:off x="1025221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2" name="Ellipse 1361">
                <a:extLst>
                  <a:ext uri="{FF2B5EF4-FFF2-40B4-BE49-F238E27FC236}">
                    <a16:creationId xmlns:a16="http://schemas.microsoft.com/office/drawing/2014/main" id="{C7DACD4D-32BD-54BB-EC93-94C804839754}"/>
                  </a:ext>
                </a:extLst>
              </p:cNvPr>
              <p:cNvSpPr/>
              <p:nvPr/>
            </p:nvSpPr>
            <p:spPr>
              <a:xfrm>
                <a:off x="1042666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3" name="Ellipse 1362">
                <a:extLst>
                  <a:ext uri="{FF2B5EF4-FFF2-40B4-BE49-F238E27FC236}">
                    <a16:creationId xmlns:a16="http://schemas.microsoft.com/office/drawing/2014/main" id="{F1F8CA49-2AAA-646F-20B3-33D46A4206F0}"/>
                  </a:ext>
                </a:extLst>
              </p:cNvPr>
              <p:cNvSpPr/>
              <p:nvPr/>
            </p:nvSpPr>
            <p:spPr>
              <a:xfrm>
                <a:off x="1060110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4" name="Ellipse 1363">
                <a:extLst>
                  <a:ext uri="{FF2B5EF4-FFF2-40B4-BE49-F238E27FC236}">
                    <a16:creationId xmlns:a16="http://schemas.microsoft.com/office/drawing/2014/main" id="{D86C29CE-DB44-3D0F-2DCA-756C1D0D811E}"/>
                  </a:ext>
                </a:extLst>
              </p:cNvPr>
              <p:cNvSpPr/>
              <p:nvPr/>
            </p:nvSpPr>
            <p:spPr>
              <a:xfrm>
                <a:off x="1077554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5" name="Ellipse 1364">
                <a:extLst>
                  <a:ext uri="{FF2B5EF4-FFF2-40B4-BE49-F238E27FC236}">
                    <a16:creationId xmlns:a16="http://schemas.microsoft.com/office/drawing/2014/main" id="{EDFB7CE7-E003-5618-A168-E391C6546DE4}"/>
                  </a:ext>
                </a:extLst>
              </p:cNvPr>
              <p:cNvSpPr/>
              <p:nvPr/>
            </p:nvSpPr>
            <p:spPr>
              <a:xfrm>
                <a:off x="1094999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6" name="Ellipse 1365">
                <a:extLst>
                  <a:ext uri="{FF2B5EF4-FFF2-40B4-BE49-F238E27FC236}">
                    <a16:creationId xmlns:a16="http://schemas.microsoft.com/office/drawing/2014/main" id="{A486063D-DA2F-0192-7021-412ABA77E033}"/>
                  </a:ext>
                </a:extLst>
              </p:cNvPr>
              <p:cNvSpPr/>
              <p:nvPr/>
            </p:nvSpPr>
            <p:spPr>
              <a:xfrm>
                <a:off x="1112443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7" name="Ellipse 1366">
                <a:extLst>
                  <a:ext uri="{FF2B5EF4-FFF2-40B4-BE49-F238E27FC236}">
                    <a16:creationId xmlns:a16="http://schemas.microsoft.com/office/drawing/2014/main" id="{17FF774A-4F49-BFBF-A177-7CEDC98B6280}"/>
                  </a:ext>
                </a:extLst>
              </p:cNvPr>
              <p:cNvSpPr/>
              <p:nvPr/>
            </p:nvSpPr>
            <p:spPr>
              <a:xfrm>
                <a:off x="1129888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8" name="Ellipse 1367">
                <a:extLst>
                  <a:ext uri="{FF2B5EF4-FFF2-40B4-BE49-F238E27FC236}">
                    <a16:creationId xmlns:a16="http://schemas.microsoft.com/office/drawing/2014/main" id="{DD5CD335-44EA-71EA-4388-80B34DBF233E}"/>
                  </a:ext>
                </a:extLst>
              </p:cNvPr>
              <p:cNvSpPr/>
              <p:nvPr/>
            </p:nvSpPr>
            <p:spPr>
              <a:xfrm>
                <a:off x="1164776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9" name="Ellipse 1368">
                <a:extLst>
                  <a:ext uri="{FF2B5EF4-FFF2-40B4-BE49-F238E27FC236}">
                    <a16:creationId xmlns:a16="http://schemas.microsoft.com/office/drawing/2014/main" id="{C2B2AC97-0414-D839-5B54-55343940FAF0}"/>
                  </a:ext>
                </a:extLst>
              </p:cNvPr>
              <p:cNvSpPr/>
              <p:nvPr/>
            </p:nvSpPr>
            <p:spPr>
              <a:xfrm>
                <a:off x="1182221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0" name="Ellipse 1369">
                <a:extLst>
                  <a:ext uri="{FF2B5EF4-FFF2-40B4-BE49-F238E27FC236}">
                    <a16:creationId xmlns:a16="http://schemas.microsoft.com/office/drawing/2014/main" id="{0F8A5398-28C0-7E11-1449-3372D2FDAFE7}"/>
                  </a:ext>
                </a:extLst>
              </p:cNvPr>
              <p:cNvSpPr/>
              <p:nvPr/>
            </p:nvSpPr>
            <p:spPr>
              <a:xfrm>
                <a:off x="11996665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1" name="Ellipse 1370">
                <a:extLst>
                  <a:ext uri="{FF2B5EF4-FFF2-40B4-BE49-F238E27FC236}">
                    <a16:creationId xmlns:a16="http://schemas.microsoft.com/office/drawing/2014/main" id="{60640BF2-1DA2-6868-A054-8422A8C0526A}"/>
                  </a:ext>
                </a:extLst>
              </p:cNvPr>
              <p:cNvSpPr/>
              <p:nvPr/>
            </p:nvSpPr>
            <p:spPr>
              <a:xfrm>
                <a:off x="79844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2" name="Ellipse 1371">
                <a:extLst>
                  <a:ext uri="{FF2B5EF4-FFF2-40B4-BE49-F238E27FC236}">
                    <a16:creationId xmlns:a16="http://schemas.microsoft.com/office/drawing/2014/main" id="{8FD3527F-36F6-9F14-B1A1-C1A8E8DB40B2}"/>
                  </a:ext>
                </a:extLst>
              </p:cNvPr>
              <p:cNvSpPr/>
              <p:nvPr/>
            </p:nvSpPr>
            <p:spPr>
              <a:xfrm>
                <a:off x="833367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3" name="Ellipse 1372">
                <a:extLst>
                  <a:ext uri="{FF2B5EF4-FFF2-40B4-BE49-F238E27FC236}">
                    <a16:creationId xmlns:a16="http://schemas.microsoft.com/office/drawing/2014/main" id="{C3A04FB5-7872-2F83-CD12-02D8E6D364FB}"/>
                  </a:ext>
                </a:extLst>
              </p:cNvPr>
              <p:cNvSpPr/>
              <p:nvPr/>
            </p:nvSpPr>
            <p:spPr>
              <a:xfrm>
                <a:off x="868290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4" name="Ellipse 1373">
                <a:extLst>
                  <a:ext uri="{FF2B5EF4-FFF2-40B4-BE49-F238E27FC236}">
                    <a16:creationId xmlns:a16="http://schemas.microsoft.com/office/drawing/2014/main" id="{74308213-9842-0906-CCDF-0C113D8E2317}"/>
                  </a:ext>
                </a:extLst>
              </p:cNvPr>
              <p:cNvSpPr/>
              <p:nvPr/>
            </p:nvSpPr>
            <p:spPr>
              <a:xfrm>
                <a:off x="885751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5" name="Ellipse 1374">
                <a:extLst>
                  <a:ext uri="{FF2B5EF4-FFF2-40B4-BE49-F238E27FC236}">
                    <a16:creationId xmlns:a16="http://schemas.microsoft.com/office/drawing/2014/main" id="{F077FA39-AE2C-DE55-4542-CC47350A902B}"/>
                  </a:ext>
                </a:extLst>
              </p:cNvPr>
              <p:cNvSpPr/>
              <p:nvPr/>
            </p:nvSpPr>
            <p:spPr>
              <a:xfrm>
                <a:off x="903213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6" name="Ellipse 1375">
                <a:extLst>
                  <a:ext uri="{FF2B5EF4-FFF2-40B4-BE49-F238E27FC236}">
                    <a16:creationId xmlns:a16="http://schemas.microsoft.com/office/drawing/2014/main" id="{C62E8009-30B4-8E3A-0231-50A61940A270}"/>
                  </a:ext>
                </a:extLst>
              </p:cNvPr>
              <p:cNvSpPr/>
              <p:nvPr/>
            </p:nvSpPr>
            <p:spPr>
              <a:xfrm>
                <a:off x="938136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7" name="Ellipse 1376">
                <a:extLst>
                  <a:ext uri="{FF2B5EF4-FFF2-40B4-BE49-F238E27FC236}">
                    <a16:creationId xmlns:a16="http://schemas.microsoft.com/office/drawing/2014/main" id="{93BE00AB-7B2E-5F82-748F-AFB74718EDA0}"/>
                  </a:ext>
                </a:extLst>
              </p:cNvPr>
              <p:cNvSpPr/>
              <p:nvPr/>
            </p:nvSpPr>
            <p:spPr>
              <a:xfrm>
                <a:off x="955597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8" name="Ellipse 1377">
                <a:extLst>
                  <a:ext uri="{FF2B5EF4-FFF2-40B4-BE49-F238E27FC236}">
                    <a16:creationId xmlns:a16="http://schemas.microsoft.com/office/drawing/2014/main" id="{EA36DC10-B91D-3529-B2FE-A3E9A4159CA7}"/>
                  </a:ext>
                </a:extLst>
              </p:cNvPr>
              <p:cNvSpPr/>
              <p:nvPr/>
            </p:nvSpPr>
            <p:spPr>
              <a:xfrm>
                <a:off x="973059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9" name="Ellipse 1378">
                <a:extLst>
                  <a:ext uri="{FF2B5EF4-FFF2-40B4-BE49-F238E27FC236}">
                    <a16:creationId xmlns:a16="http://schemas.microsoft.com/office/drawing/2014/main" id="{C6751D54-F612-5E0D-F8DE-C14075C1C158}"/>
                  </a:ext>
                </a:extLst>
              </p:cNvPr>
              <p:cNvSpPr/>
              <p:nvPr/>
            </p:nvSpPr>
            <p:spPr>
              <a:xfrm>
                <a:off x="990520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0" name="Ellipse 1379">
                <a:extLst>
                  <a:ext uri="{FF2B5EF4-FFF2-40B4-BE49-F238E27FC236}">
                    <a16:creationId xmlns:a16="http://schemas.microsoft.com/office/drawing/2014/main" id="{80A871AE-FFB2-2329-A988-9C5CAA254EA2}"/>
                  </a:ext>
                </a:extLst>
              </p:cNvPr>
              <p:cNvSpPr/>
              <p:nvPr/>
            </p:nvSpPr>
            <p:spPr>
              <a:xfrm>
                <a:off x="1007982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1" name="Ellipse 1380">
                <a:extLst>
                  <a:ext uri="{FF2B5EF4-FFF2-40B4-BE49-F238E27FC236}">
                    <a16:creationId xmlns:a16="http://schemas.microsoft.com/office/drawing/2014/main" id="{02AFAA67-A05D-F044-1E11-36A3C55ADF34}"/>
                  </a:ext>
                </a:extLst>
              </p:cNvPr>
              <p:cNvSpPr/>
              <p:nvPr/>
            </p:nvSpPr>
            <p:spPr>
              <a:xfrm>
                <a:off x="1025443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2" name="Ellipse 1381">
                <a:extLst>
                  <a:ext uri="{FF2B5EF4-FFF2-40B4-BE49-F238E27FC236}">
                    <a16:creationId xmlns:a16="http://schemas.microsoft.com/office/drawing/2014/main" id="{D56ED0DE-4390-C3AF-E3C4-F85F27DC05D4}"/>
                  </a:ext>
                </a:extLst>
              </p:cNvPr>
              <p:cNvSpPr/>
              <p:nvPr/>
            </p:nvSpPr>
            <p:spPr>
              <a:xfrm>
                <a:off x="1042905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3" name="Ellipse 1382">
                <a:extLst>
                  <a:ext uri="{FF2B5EF4-FFF2-40B4-BE49-F238E27FC236}">
                    <a16:creationId xmlns:a16="http://schemas.microsoft.com/office/drawing/2014/main" id="{6AABAB63-51E6-9248-1E0B-7F27C2C71208}"/>
                  </a:ext>
                </a:extLst>
              </p:cNvPr>
              <p:cNvSpPr/>
              <p:nvPr/>
            </p:nvSpPr>
            <p:spPr>
              <a:xfrm>
                <a:off x="1077828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4" name="Ellipse 1383">
                <a:extLst>
                  <a:ext uri="{FF2B5EF4-FFF2-40B4-BE49-F238E27FC236}">
                    <a16:creationId xmlns:a16="http://schemas.microsoft.com/office/drawing/2014/main" id="{BBC8E817-6729-A5E4-45D6-4D8806A911E7}"/>
                  </a:ext>
                </a:extLst>
              </p:cNvPr>
              <p:cNvSpPr/>
              <p:nvPr/>
            </p:nvSpPr>
            <p:spPr>
              <a:xfrm>
                <a:off x="1095289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5" name="Ellipse 1384">
                <a:extLst>
                  <a:ext uri="{FF2B5EF4-FFF2-40B4-BE49-F238E27FC236}">
                    <a16:creationId xmlns:a16="http://schemas.microsoft.com/office/drawing/2014/main" id="{E3251E69-804F-DD7E-6A2F-E58E5A242E8A}"/>
                  </a:ext>
                </a:extLst>
              </p:cNvPr>
              <p:cNvSpPr/>
              <p:nvPr/>
            </p:nvSpPr>
            <p:spPr>
              <a:xfrm>
                <a:off x="1112751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6" name="Ellipse 1385">
                <a:extLst>
                  <a:ext uri="{FF2B5EF4-FFF2-40B4-BE49-F238E27FC236}">
                    <a16:creationId xmlns:a16="http://schemas.microsoft.com/office/drawing/2014/main" id="{AA83D6EE-F809-7416-2C45-AC3F6AF461A2}"/>
                  </a:ext>
                </a:extLst>
              </p:cNvPr>
              <p:cNvSpPr/>
              <p:nvPr/>
            </p:nvSpPr>
            <p:spPr>
              <a:xfrm>
                <a:off x="1130212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7" name="Ellipse 1386">
                <a:extLst>
                  <a:ext uri="{FF2B5EF4-FFF2-40B4-BE49-F238E27FC236}">
                    <a16:creationId xmlns:a16="http://schemas.microsoft.com/office/drawing/2014/main" id="{29DBD81A-88C7-DBDF-F376-5F2E9D4ABEBD}"/>
                  </a:ext>
                </a:extLst>
              </p:cNvPr>
              <p:cNvSpPr/>
              <p:nvPr/>
            </p:nvSpPr>
            <p:spPr>
              <a:xfrm>
                <a:off x="114767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8" name="Ellipse 1387">
                <a:extLst>
                  <a:ext uri="{FF2B5EF4-FFF2-40B4-BE49-F238E27FC236}">
                    <a16:creationId xmlns:a16="http://schemas.microsoft.com/office/drawing/2014/main" id="{B7DE5C43-EDCD-3C6F-5A89-7C435DDCBCCC}"/>
                  </a:ext>
                </a:extLst>
              </p:cNvPr>
              <p:cNvSpPr/>
              <p:nvPr/>
            </p:nvSpPr>
            <p:spPr>
              <a:xfrm>
                <a:off x="1165135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9" name="Ellipse 1388">
                <a:extLst>
                  <a:ext uri="{FF2B5EF4-FFF2-40B4-BE49-F238E27FC236}">
                    <a16:creationId xmlns:a16="http://schemas.microsoft.com/office/drawing/2014/main" id="{1E0E17BE-44B5-5BFE-F096-1499001F24BA}"/>
                  </a:ext>
                </a:extLst>
              </p:cNvPr>
              <p:cNvSpPr/>
              <p:nvPr/>
            </p:nvSpPr>
            <p:spPr>
              <a:xfrm>
                <a:off x="1200058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0" name="Ellipse 1389">
                <a:extLst>
                  <a:ext uri="{FF2B5EF4-FFF2-40B4-BE49-F238E27FC236}">
                    <a16:creationId xmlns:a16="http://schemas.microsoft.com/office/drawing/2014/main" id="{20F61A14-9652-5BA7-8F0B-B053B7F3FE1C}"/>
                  </a:ext>
                </a:extLst>
              </p:cNvPr>
              <p:cNvSpPr/>
              <p:nvPr/>
            </p:nvSpPr>
            <p:spPr>
              <a:xfrm>
                <a:off x="798444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1" name="Ellipse 1390">
                <a:extLst>
                  <a:ext uri="{FF2B5EF4-FFF2-40B4-BE49-F238E27FC236}">
                    <a16:creationId xmlns:a16="http://schemas.microsoft.com/office/drawing/2014/main" id="{8F568442-E08E-EF25-DB2A-CA37A5F69E88}"/>
                  </a:ext>
                </a:extLst>
              </p:cNvPr>
              <p:cNvSpPr/>
              <p:nvPr/>
            </p:nvSpPr>
            <p:spPr>
              <a:xfrm>
                <a:off x="815888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2" name="Ellipse 1391">
                <a:extLst>
                  <a:ext uri="{FF2B5EF4-FFF2-40B4-BE49-F238E27FC236}">
                    <a16:creationId xmlns:a16="http://schemas.microsoft.com/office/drawing/2014/main" id="{6D8791DE-D735-B6F5-9878-78EAA027C673}"/>
                  </a:ext>
                </a:extLst>
              </p:cNvPr>
              <p:cNvSpPr/>
              <p:nvPr/>
            </p:nvSpPr>
            <p:spPr>
              <a:xfrm>
                <a:off x="833333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3" name="Ellipse 1392">
                <a:extLst>
                  <a:ext uri="{FF2B5EF4-FFF2-40B4-BE49-F238E27FC236}">
                    <a16:creationId xmlns:a16="http://schemas.microsoft.com/office/drawing/2014/main" id="{285BC806-C504-0110-B475-54ABC578980A}"/>
                  </a:ext>
                </a:extLst>
              </p:cNvPr>
              <p:cNvSpPr/>
              <p:nvPr/>
            </p:nvSpPr>
            <p:spPr>
              <a:xfrm>
                <a:off x="850777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4" name="Ellipse 1393">
                <a:extLst>
                  <a:ext uri="{FF2B5EF4-FFF2-40B4-BE49-F238E27FC236}">
                    <a16:creationId xmlns:a16="http://schemas.microsoft.com/office/drawing/2014/main" id="{7D843F02-EB3F-2FF7-6261-74610F928C6A}"/>
                  </a:ext>
                </a:extLst>
              </p:cNvPr>
              <p:cNvSpPr/>
              <p:nvPr/>
            </p:nvSpPr>
            <p:spPr>
              <a:xfrm>
                <a:off x="868222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5" name="Ellipse 1394">
                <a:extLst>
                  <a:ext uri="{FF2B5EF4-FFF2-40B4-BE49-F238E27FC236}">
                    <a16:creationId xmlns:a16="http://schemas.microsoft.com/office/drawing/2014/main" id="{01C32FA1-E72E-9B82-FBD1-38881D44B3B6}"/>
                  </a:ext>
                </a:extLst>
              </p:cNvPr>
              <p:cNvSpPr/>
              <p:nvPr/>
            </p:nvSpPr>
            <p:spPr>
              <a:xfrm>
                <a:off x="885666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6" name="Ellipse 1395">
                <a:extLst>
                  <a:ext uri="{FF2B5EF4-FFF2-40B4-BE49-F238E27FC236}">
                    <a16:creationId xmlns:a16="http://schemas.microsoft.com/office/drawing/2014/main" id="{4E2E360A-0A3D-8B97-4D49-ADE8E0B7D3B5}"/>
                  </a:ext>
                </a:extLst>
              </p:cNvPr>
              <p:cNvSpPr/>
              <p:nvPr/>
            </p:nvSpPr>
            <p:spPr>
              <a:xfrm>
                <a:off x="903110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7" name="Ellipse 1396">
                <a:extLst>
                  <a:ext uri="{FF2B5EF4-FFF2-40B4-BE49-F238E27FC236}">
                    <a16:creationId xmlns:a16="http://schemas.microsoft.com/office/drawing/2014/main" id="{FEC3147D-5C52-43D7-03DF-778588D868DC}"/>
                  </a:ext>
                </a:extLst>
              </p:cNvPr>
              <p:cNvSpPr/>
              <p:nvPr/>
            </p:nvSpPr>
            <p:spPr>
              <a:xfrm>
                <a:off x="920555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8" name="Ellipse 1397">
                <a:extLst>
                  <a:ext uri="{FF2B5EF4-FFF2-40B4-BE49-F238E27FC236}">
                    <a16:creationId xmlns:a16="http://schemas.microsoft.com/office/drawing/2014/main" id="{59300509-3BDC-300A-3862-31716C636DC2}"/>
                  </a:ext>
                </a:extLst>
              </p:cNvPr>
              <p:cNvSpPr/>
              <p:nvPr/>
            </p:nvSpPr>
            <p:spPr>
              <a:xfrm>
                <a:off x="937999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9" name="Ellipse 1398">
                <a:extLst>
                  <a:ext uri="{FF2B5EF4-FFF2-40B4-BE49-F238E27FC236}">
                    <a16:creationId xmlns:a16="http://schemas.microsoft.com/office/drawing/2014/main" id="{BA8E397F-E818-0509-CD56-0ACCC25667DC}"/>
                  </a:ext>
                </a:extLst>
              </p:cNvPr>
              <p:cNvSpPr/>
              <p:nvPr/>
            </p:nvSpPr>
            <p:spPr>
              <a:xfrm>
                <a:off x="955444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0" name="Ellipse 1399">
                <a:extLst>
                  <a:ext uri="{FF2B5EF4-FFF2-40B4-BE49-F238E27FC236}">
                    <a16:creationId xmlns:a16="http://schemas.microsoft.com/office/drawing/2014/main" id="{54AF95DD-449C-1F0F-1BD4-C53C56C18896}"/>
                  </a:ext>
                </a:extLst>
              </p:cNvPr>
              <p:cNvSpPr/>
              <p:nvPr/>
            </p:nvSpPr>
            <p:spPr>
              <a:xfrm>
                <a:off x="972888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1" name="Ellipse 1400">
                <a:extLst>
                  <a:ext uri="{FF2B5EF4-FFF2-40B4-BE49-F238E27FC236}">
                    <a16:creationId xmlns:a16="http://schemas.microsoft.com/office/drawing/2014/main" id="{EC6E5A04-C995-47D0-1A32-95CE45DF28BE}"/>
                  </a:ext>
                </a:extLst>
              </p:cNvPr>
              <p:cNvSpPr/>
              <p:nvPr/>
            </p:nvSpPr>
            <p:spPr>
              <a:xfrm>
                <a:off x="990332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2" name="Ellipse 1401">
                <a:extLst>
                  <a:ext uri="{FF2B5EF4-FFF2-40B4-BE49-F238E27FC236}">
                    <a16:creationId xmlns:a16="http://schemas.microsoft.com/office/drawing/2014/main" id="{B5FB2844-6E0E-19C9-DF43-3FCE210DB2FD}"/>
                  </a:ext>
                </a:extLst>
              </p:cNvPr>
              <p:cNvSpPr/>
              <p:nvPr/>
            </p:nvSpPr>
            <p:spPr>
              <a:xfrm>
                <a:off x="1007777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3" name="Ellipse 1402">
                <a:extLst>
                  <a:ext uri="{FF2B5EF4-FFF2-40B4-BE49-F238E27FC236}">
                    <a16:creationId xmlns:a16="http://schemas.microsoft.com/office/drawing/2014/main" id="{9195E6A8-6D7E-8145-CAC3-6DB44F6CE6D3}"/>
                  </a:ext>
                </a:extLst>
              </p:cNvPr>
              <p:cNvSpPr/>
              <p:nvPr/>
            </p:nvSpPr>
            <p:spPr>
              <a:xfrm>
                <a:off x="1025221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4" name="Ellipse 1403">
                <a:extLst>
                  <a:ext uri="{FF2B5EF4-FFF2-40B4-BE49-F238E27FC236}">
                    <a16:creationId xmlns:a16="http://schemas.microsoft.com/office/drawing/2014/main" id="{BEA3777D-4A36-B5D7-BA44-CA0CC5815682}"/>
                  </a:ext>
                </a:extLst>
              </p:cNvPr>
              <p:cNvSpPr/>
              <p:nvPr/>
            </p:nvSpPr>
            <p:spPr>
              <a:xfrm>
                <a:off x="1042666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5" name="Ellipse 1404">
                <a:extLst>
                  <a:ext uri="{FF2B5EF4-FFF2-40B4-BE49-F238E27FC236}">
                    <a16:creationId xmlns:a16="http://schemas.microsoft.com/office/drawing/2014/main" id="{F16BA1D4-643D-77CD-0EF3-B3CCCC8783C5}"/>
                  </a:ext>
                </a:extLst>
              </p:cNvPr>
              <p:cNvSpPr/>
              <p:nvPr/>
            </p:nvSpPr>
            <p:spPr>
              <a:xfrm>
                <a:off x="1060110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6" name="Ellipse 1405">
                <a:extLst>
                  <a:ext uri="{FF2B5EF4-FFF2-40B4-BE49-F238E27FC236}">
                    <a16:creationId xmlns:a16="http://schemas.microsoft.com/office/drawing/2014/main" id="{6CF106AE-FD58-46B0-D169-74DCE79F8917}"/>
                  </a:ext>
                </a:extLst>
              </p:cNvPr>
              <p:cNvSpPr/>
              <p:nvPr/>
            </p:nvSpPr>
            <p:spPr>
              <a:xfrm>
                <a:off x="1077554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7" name="Ellipse 1406">
                <a:extLst>
                  <a:ext uri="{FF2B5EF4-FFF2-40B4-BE49-F238E27FC236}">
                    <a16:creationId xmlns:a16="http://schemas.microsoft.com/office/drawing/2014/main" id="{FF46A05A-9641-4B65-D9DA-D28AB8FFCE71}"/>
                  </a:ext>
                </a:extLst>
              </p:cNvPr>
              <p:cNvSpPr/>
              <p:nvPr/>
            </p:nvSpPr>
            <p:spPr>
              <a:xfrm>
                <a:off x="1094999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8" name="Ellipse 1407">
                <a:extLst>
                  <a:ext uri="{FF2B5EF4-FFF2-40B4-BE49-F238E27FC236}">
                    <a16:creationId xmlns:a16="http://schemas.microsoft.com/office/drawing/2014/main" id="{98929BE9-D7A0-96EF-BB38-15B2CAF4E571}"/>
                  </a:ext>
                </a:extLst>
              </p:cNvPr>
              <p:cNvSpPr/>
              <p:nvPr/>
            </p:nvSpPr>
            <p:spPr>
              <a:xfrm>
                <a:off x="1129888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9" name="Ellipse 1408">
                <a:extLst>
                  <a:ext uri="{FF2B5EF4-FFF2-40B4-BE49-F238E27FC236}">
                    <a16:creationId xmlns:a16="http://schemas.microsoft.com/office/drawing/2014/main" id="{B1EBB75E-5BFF-2C18-9CCF-E81148F6A02E}"/>
                  </a:ext>
                </a:extLst>
              </p:cNvPr>
              <p:cNvSpPr/>
              <p:nvPr/>
            </p:nvSpPr>
            <p:spPr>
              <a:xfrm>
                <a:off x="1147332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0" name="Ellipse 1409">
                <a:extLst>
                  <a:ext uri="{FF2B5EF4-FFF2-40B4-BE49-F238E27FC236}">
                    <a16:creationId xmlns:a16="http://schemas.microsoft.com/office/drawing/2014/main" id="{58DD20A3-F72B-A775-FC7C-9645F7D187C3}"/>
                  </a:ext>
                </a:extLst>
              </p:cNvPr>
              <p:cNvSpPr/>
              <p:nvPr/>
            </p:nvSpPr>
            <p:spPr>
              <a:xfrm>
                <a:off x="1164776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1" name="Ellipse 1410">
                <a:extLst>
                  <a:ext uri="{FF2B5EF4-FFF2-40B4-BE49-F238E27FC236}">
                    <a16:creationId xmlns:a16="http://schemas.microsoft.com/office/drawing/2014/main" id="{A08B6AD0-CA7F-1C06-2D75-1F06A81659E3}"/>
                  </a:ext>
                </a:extLst>
              </p:cNvPr>
              <p:cNvSpPr/>
              <p:nvPr/>
            </p:nvSpPr>
            <p:spPr>
              <a:xfrm>
                <a:off x="1182221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2" name="Ellipse 1411">
                <a:extLst>
                  <a:ext uri="{FF2B5EF4-FFF2-40B4-BE49-F238E27FC236}">
                    <a16:creationId xmlns:a16="http://schemas.microsoft.com/office/drawing/2014/main" id="{3DFB6850-F96F-A8C3-6942-4285437DA1D2}"/>
                  </a:ext>
                </a:extLst>
              </p:cNvPr>
              <p:cNvSpPr/>
              <p:nvPr/>
            </p:nvSpPr>
            <p:spPr>
              <a:xfrm>
                <a:off x="11996665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3" name="Ellipse 1412">
                <a:extLst>
                  <a:ext uri="{FF2B5EF4-FFF2-40B4-BE49-F238E27FC236}">
                    <a16:creationId xmlns:a16="http://schemas.microsoft.com/office/drawing/2014/main" id="{D8AF0713-C9AB-4699-46B7-1EA0C871F2CA}"/>
                  </a:ext>
                </a:extLst>
              </p:cNvPr>
              <p:cNvSpPr/>
              <p:nvPr/>
            </p:nvSpPr>
            <p:spPr>
              <a:xfrm>
                <a:off x="815905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4" name="Ellipse 1413">
                <a:extLst>
                  <a:ext uri="{FF2B5EF4-FFF2-40B4-BE49-F238E27FC236}">
                    <a16:creationId xmlns:a16="http://schemas.microsoft.com/office/drawing/2014/main" id="{42968D19-8E8D-025B-CFA3-5EC67E8494D6}"/>
                  </a:ext>
                </a:extLst>
              </p:cNvPr>
              <p:cNvSpPr/>
              <p:nvPr/>
            </p:nvSpPr>
            <p:spPr>
              <a:xfrm>
                <a:off x="83336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5" name="Ellipse 1414">
                <a:extLst>
                  <a:ext uri="{FF2B5EF4-FFF2-40B4-BE49-F238E27FC236}">
                    <a16:creationId xmlns:a16="http://schemas.microsoft.com/office/drawing/2014/main" id="{3A9052B7-8DDD-5C56-DA9D-F715178D8398}"/>
                  </a:ext>
                </a:extLst>
              </p:cNvPr>
              <p:cNvSpPr/>
              <p:nvPr/>
            </p:nvSpPr>
            <p:spPr>
              <a:xfrm>
                <a:off x="85082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6" name="Ellipse 1415">
                <a:extLst>
                  <a:ext uri="{FF2B5EF4-FFF2-40B4-BE49-F238E27FC236}">
                    <a16:creationId xmlns:a16="http://schemas.microsoft.com/office/drawing/2014/main" id="{D28A6280-57A5-A7C9-0564-65687822D46A}"/>
                  </a:ext>
                </a:extLst>
              </p:cNvPr>
              <p:cNvSpPr/>
              <p:nvPr/>
            </p:nvSpPr>
            <p:spPr>
              <a:xfrm>
                <a:off x="868290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7" name="Ellipse 1416">
                <a:extLst>
                  <a:ext uri="{FF2B5EF4-FFF2-40B4-BE49-F238E27FC236}">
                    <a16:creationId xmlns:a16="http://schemas.microsoft.com/office/drawing/2014/main" id="{24A79D45-FD6C-B0F4-6B99-066D976A9553}"/>
                  </a:ext>
                </a:extLst>
              </p:cNvPr>
              <p:cNvSpPr/>
              <p:nvPr/>
            </p:nvSpPr>
            <p:spPr>
              <a:xfrm>
                <a:off x="885751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8" name="Ellipse 1417">
                <a:extLst>
                  <a:ext uri="{FF2B5EF4-FFF2-40B4-BE49-F238E27FC236}">
                    <a16:creationId xmlns:a16="http://schemas.microsoft.com/office/drawing/2014/main" id="{321E4CFD-7796-BC1B-E75C-1BA5191F627C}"/>
                  </a:ext>
                </a:extLst>
              </p:cNvPr>
              <p:cNvSpPr/>
              <p:nvPr/>
            </p:nvSpPr>
            <p:spPr>
              <a:xfrm>
                <a:off x="903213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9" name="Ellipse 1418">
                <a:extLst>
                  <a:ext uri="{FF2B5EF4-FFF2-40B4-BE49-F238E27FC236}">
                    <a16:creationId xmlns:a16="http://schemas.microsoft.com/office/drawing/2014/main" id="{DBECB04E-B376-9885-ED58-D07ACE0B5B2E}"/>
                  </a:ext>
                </a:extLst>
              </p:cNvPr>
              <p:cNvSpPr/>
              <p:nvPr/>
            </p:nvSpPr>
            <p:spPr>
              <a:xfrm>
                <a:off x="920674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0" name="Ellipse 1419">
                <a:extLst>
                  <a:ext uri="{FF2B5EF4-FFF2-40B4-BE49-F238E27FC236}">
                    <a16:creationId xmlns:a16="http://schemas.microsoft.com/office/drawing/2014/main" id="{C45788F3-58A4-E0E9-2294-453F0C2064F1}"/>
                  </a:ext>
                </a:extLst>
              </p:cNvPr>
              <p:cNvSpPr/>
              <p:nvPr/>
            </p:nvSpPr>
            <p:spPr>
              <a:xfrm>
                <a:off x="955597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1" name="Ellipse 1420">
                <a:extLst>
                  <a:ext uri="{FF2B5EF4-FFF2-40B4-BE49-F238E27FC236}">
                    <a16:creationId xmlns:a16="http://schemas.microsoft.com/office/drawing/2014/main" id="{07395B6A-EEFE-E7DF-3650-4D4E6E92078E}"/>
                  </a:ext>
                </a:extLst>
              </p:cNvPr>
              <p:cNvSpPr/>
              <p:nvPr/>
            </p:nvSpPr>
            <p:spPr>
              <a:xfrm>
                <a:off x="973059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2" name="Ellipse 1421">
                <a:extLst>
                  <a:ext uri="{FF2B5EF4-FFF2-40B4-BE49-F238E27FC236}">
                    <a16:creationId xmlns:a16="http://schemas.microsoft.com/office/drawing/2014/main" id="{B550957E-D0F6-FB23-57A2-E2A36BBEFAFF}"/>
                  </a:ext>
                </a:extLst>
              </p:cNvPr>
              <p:cNvSpPr/>
              <p:nvPr/>
            </p:nvSpPr>
            <p:spPr>
              <a:xfrm>
                <a:off x="990520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3" name="Ellipse 1422">
                <a:extLst>
                  <a:ext uri="{FF2B5EF4-FFF2-40B4-BE49-F238E27FC236}">
                    <a16:creationId xmlns:a16="http://schemas.microsoft.com/office/drawing/2014/main" id="{AF757336-B170-A53E-5262-BFA396200CA6}"/>
                  </a:ext>
                </a:extLst>
              </p:cNvPr>
              <p:cNvSpPr/>
              <p:nvPr/>
            </p:nvSpPr>
            <p:spPr>
              <a:xfrm>
                <a:off x="1007982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4" name="Ellipse 1423">
                <a:extLst>
                  <a:ext uri="{FF2B5EF4-FFF2-40B4-BE49-F238E27FC236}">
                    <a16:creationId xmlns:a16="http://schemas.microsoft.com/office/drawing/2014/main" id="{A091CAE6-A3DE-203C-6E11-D3A03DF2F4DA}"/>
                  </a:ext>
                </a:extLst>
              </p:cNvPr>
              <p:cNvSpPr/>
              <p:nvPr/>
            </p:nvSpPr>
            <p:spPr>
              <a:xfrm>
                <a:off x="1025443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5" name="Ellipse 1424">
                <a:extLst>
                  <a:ext uri="{FF2B5EF4-FFF2-40B4-BE49-F238E27FC236}">
                    <a16:creationId xmlns:a16="http://schemas.microsoft.com/office/drawing/2014/main" id="{DCA09974-39F7-F9BA-DF77-3A43AD91A270}"/>
                  </a:ext>
                </a:extLst>
              </p:cNvPr>
              <p:cNvSpPr/>
              <p:nvPr/>
            </p:nvSpPr>
            <p:spPr>
              <a:xfrm>
                <a:off x="1042905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6" name="Ellipse 1425">
                <a:extLst>
                  <a:ext uri="{FF2B5EF4-FFF2-40B4-BE49-F238E27FC236}">
                    <a16:creationId xmlns:a16="http://schemas.microsoft.com/office/drawing/2014/main" id="{6509443C-9EE2-5225-3C2A-4965DA0C7144}"/>
                  </a:ext>
                </a:extLst>
              </p:cNvPr>
              <p:cNvSpPr/>
              <p:nvPr/>
            </p:nvSpPr>
            <p:spPr>
              <a:xfrm>
                <a:off x="1060366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7" name="Ellipse 1426">
                <a:extLst>
                  <a:ext uri="{FF2B5EF4-FFF2-40B4-BE49-F238E27FC236}">
                    <a16:creationId xmlns:a16="http://schemas.microsoft.com/office/drawing/2014/main" id="{1577F13B-1388-D2F2-7A9A-0183B75A6695}"/>
                  </a:ext>
                </a:extLst>
              </p:cNvPr>
              <p:cNvSpPr/>
              <p:nvPr/>
            </p:nvSpPr>
            <p:spPr>
              <a:xfrm>
                <a:off x="1077828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8" name="Ellipse 1427">
                <a:extLst>
                  <a:ext uri="{FF2B5EF4-FFF2-40B4-BE49-F238E27FC236}">
                    <a16:creationId xmlns:a16="http://schemas.microsoft.com/office/drawing/2014/main" id="{013F0906-C984-151A-AC97-D983CDA5079F}"/>
                  </a:ext>
                </a:extLst>
              </p:cNvPr>
              <p:cNvSpPr/>
              <p:nvPr/>
            </p:nvSpPr>
            <p:spPr>
              <a:xfrm>
                <a:off x="1095289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9" name="Ellipse 1428">
                <a:extLst>
                  <a:ext uri="{FF2B5EF4-FFF2-40B4-BE49-F238E27FC236}">
                    <a16:creationId xmlns:a16="http://schemas.microsoft.com/office/drawing/2014/main" id="{61E950D4-E1F4-766F-E0F9-23049C413C4E}"/>
                  </a:ext>
                </a:extLst>
              </p:cNvPr>
              <p:cNvSpPr/>
              <p:nvPr/>
            </p:nvSpPr>
            <p:spPr>
              <a:xfrm>
                <a:off x="1112751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0" name="Ellipse 1429">
                <a:extLst>
                  <a:ext uri="{FF2B5EF4-FFF2-40B4-BE49-F238E27FC236}">
                    <a16:creationId xmlns:a16="http://schemas.microsoft.com/office/drawing/2014/main" id="{F47D8613-D212-3B00-C96F-1FFC4DB18BB0}"/>
                  </a:ext>
                </a:extLst>
              </p:cNvPr>
              <p:cNvSpPr/>
              <p:nvPr/>
            </p:nvSpPr>
            <p:spPr>
              <a:xfrm>
                <a:off x="1147674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1" name="Ellipse 1430">
                <a:extLst>
                  <a:ext uri="{FF2B5EF4-FFF2-40B4-BE49-F238E27FC236}">
                    <a16:creationId xmlns:a16="http://schemas.microsoft.com/office/drawing/2014/main" id="{4E989800-86D3-7C88-2340-51ACE5F4624B}"/>
                  </a:ext>
                </a:extLst>
              </p:cNvPr>
              <p:cNvSpPr/>
              <p:nvPr/>
            </p:nvSpPr>
            <p:spPr>
              <a:xfrm>
                <a:off x="118259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2" name="Ellipse 1431">
                <a:extLst>
                  <a:ext uri="{FF2B5EF4-FFF2-40B4-BE49-F238E27FC236}">
                    <a16:creationId xmlns:a16="http://schemas.microsoft.com/office/drawing/2014/main" id="{D4A874C6-38B5-20B8-9522-217F6A7D6D9B}"/>
                  </a:ext>
                </a:extLst>
              </p:cNvPr>
              <p:cNvSpPr/>
              <p:nvPr/>
            </p:nvSpPr>
            <p:spPr>
              <a:xfrm>
                <a:off x="120005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3" name="Ellipse 1432">
                <a:extLst>
                  <a:ext uri="{FF2B5EF4-FFF2-40B4-BE49-F238E27FC236}">
                    <a16:creationId xmlns:a16="http://schemas.microsoft.com/office/drawing/2014/main" id="{667B0D52-83EB-2089-D74F-320E4F2DF0C9}"/>
                  </a:ext>
                </a:extLst>
              </p:cNvPr>
              <p:cNvSpPr/>
              <p:nvPr/>
            </p:nvSpPr>
            <p:spPr>
              <a:xfrm>
                <a:off x="798444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4" name="Ellipse 1433">
                <a:extLst>
                  <a:ext uri="{FF2B5EF4-FFF2-40B4-BE49-F238E27FC236}">
                    <a16:creationId xmlns:a16="http://schemas.microsoft.com/office/drawing/2014/main" id="{5F30EFE5-E95C-5345-A21E-5ED42FEC4EFA}"/>
                  </a:ext>
                </a:extLst>
              </p:cNvPr>
              <p:cNvSpPr/>
              <p:nvPr/>
            </p:nvSpPr>
            <p:spPr>
              <a:xfrm>
                <a:off x="815888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5" name="Ellipse 1434">
                <a:extLst>
                  <a:ext uri="{FF2B5EF4-FFF2-40B4-BE49-F238E27FC236}">
                    <a16:creationId xmlns:a16="http://schemas.microsoft.com/office/drawing/2014/main" id="{8798B410-0E8B-C4E6-A670-2A07576D76AA}"/>
                  </a:ext>
                </a:extLst>
              </p:cNvPr>
              <p:cNvSpPr/>
              <p:nvPr/>
            </p:nvSpPr>
            <p:spPr>
              <a:xfrm>
                <a:off x="833333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6" name="Ellipse 1435">
                <a:extLst>
                  <a:ext uri="{FF2B5EF4-FFF2-40B4-BE49-F238E27FC236}">
                    <a16:creationId xmlns:a16="http://schemas.microsoft.com/office/drawing/2014/main" id="{8BEBE8FB-5C1B-F653-B67E-1E4AE337EEAF}"/>
                  </a:ext>
                </a:extLst>
              </p:cNvPr>
              <p:cNvSpPr/>
              <p:nvPr/>
            </p:nvSpPr>
            <p:spPr>
              <a:xfrm>
                <a:off x="850777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7" name="Ellipse 1436">
                <a:extLst>
                  <a:ext uri="{FF2B5EF4-FFF2-40B4-BE49-F238E27FC236}">
                    <a16:creationId xmlns:a16="http://schemas.microsoft.com/office/drawing/2014/main" id="{B99248F1-F21D-D3F2-BF68-4DDEFA92AEEC}"/>
                  </a:ext>
                </a:extLst>
              </p:cNvPr>
              <p:cNvSpPr/>
              <p:nvPr/>
            </p:nvSpPr>
            <p:spPr>
              <a:xfrm>
                <a:off x="885666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8" name="Ellipse 1437">
                <a:extLst>
                  <a:ext uri="{FF2B5EF4-FFF2-40B4-BE49-F238E27FC236}">
                    <a16:creationId xmlns:a16="http://schemas.microsoft.com/office/drawing/2014/main" id="{B45DA3B3-AB7D-F3F6-EE7E-B58415C0BF9E}"/>
                  </a:ext>
                </a:extLst>
              </p:cNvPr>
              <p:cNvSpPr/>
              <p:nvPr/>
            </p:nvSpPr>
            <p:spPr>
              <a:xfrm>
                <a:off x="903110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9" name="Ellipse 1438">
                <a:extLst>
                  <a:ext uri="{FF2B5EF4-FFF2-40B4-BE49-F238E27FC236}">
                    <a16:creationId xmlns:a16="http://schemas.microsoft.com/office/drawing/2014/main" id="{46E7FD96-6424-8B46-F345-83120653992B}"/>
                  </a:ext>
                </a:extLst>
              </p:cNvPr>
              <p:cNvSpPr/>
              <p:nvPr/>
            </p:nvSpPr>
            <p:spPr>
              <a:xfrm>
                <a:off x="920555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0" name="Ellipse 1439">
                <a:extLst>
                  <a:ext uri="{FF2B5EF4-FFF2-40B4-BE49-F238E27FC236}">
                    <a16:creationId xmlns:a16="http://schemas.microsoft.com/office/drawing/2014/main" id="{8E4CA723-046B-D3AA-04ED-2C4C0DDA2514}"/>
                  </a:ext>
                </a:extLst>
              </p:cNvPr>
              <p:cNvSpPr/>
              <p:nvPr/>
            </p:nvSpPr>
            <p:spPr>
              <a:xfrm>
                <a:off x="937999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1" name="Ellipse 1440">
                <a:extLst>
                  <a:ext uri="{FF2B5EF4-FFF2-40B4-BE49-F238E27FC236}">
                    <a16:creationId xmlns:a16="http://schemas.microsoft.com/office/drawing/2014/main" id="{40B96DA3-0764-F336-729A-8EE44F98A28D}"/>
                  </a:ext>
                </a:extLst>
              </p:cNvPr>
              <p:cNvSpPr/>
              <p:nvPr/>
            </p:nvSpPr>
            <p:spPr>
              <a:xfrm>
                <a:off x="955444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2" name="Ellipse 1441">
                <a:extLst>
                  <a:ext uri="{FF2B5EF4-FFF2-40B4-BE49-F238E27FC236}">
                    <a16:creationId xmlns:a16="http://schemas.microsoft.com/office/drawing/2014/main" id="{6D3A1887-E052-A26F-04F8-7EC7E17FEB5A}"/>
                  </a:ext>
                </a:extLst>
              </p:cNvPr>
              <p:cNvSpPr/>
              <p:nvPr/>
            </p:nvSpPr>
            <p:spPr>
              <a:xfrm>
                <a:off x="990332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3" name="Ellipse 1442">
                <a:extLst>
                  <a:ext uri="{FF2B5EF4-FFF2-40B4-BE49-F238E27FC236}">
                    <a16:creationId xmlns:a16="http://schemas.microsoft.com/office/drawing/2014/main" id="{51FDE7AA-F370-38C6-C84E-9C742D68A463}"/>
                  </a:ext>
                </a:extLst>
              </p:cNvPr>
              <p:cNvSpPr/>
              <p:nvPr/>
            </p:nvSpPr>
            <p:spPr>
              <a:xfrm>
                <a:off x="1007777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4" name="Ellipse 1443">
                <a:extLst>
                  <a:ext uri="{FF2B5EF4-FFF2-40B4-BE49-F238E27FC236}">
                    <a16:creationId xmlns:a16="http://schemas.microsoft.com/office/drawing/2014/main" id="{4EF0BD2A-B11D-B71E-2274-044E70313FC7}"/>
                  </a:ext>
                </a:extLst>
              </p:cNvPr>
              <p:cNvSpPr/>
              <p:nvPr/>
            </p:nvSpPr>
            <p:spPr>
              <a:xfrm>
                <a:off x="1042666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5" name="Ellipse 1444">
                <a:extLst>
                  <a:ext uri="{FF2B5EF4-FFF2-40B4-BE49-F238E27FC236}">
                    <a16:creationId xmlns:a16="http://schemas.microsoft.com/office/drawing/2014/main" id="{0BAC9D79-6A6B-1079-7638-C62C3CEB94E9}"/>
                  </a:ext>
                </a:extLst>
              </p:cNvPr>
              <p:cNvSpPr/>
              <p:nvPr/>
            </p:nvSpPr>
            <p:spPr>
              <a:xfrm>
                <a:off x="1077554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6" name="Ellipse 1445">
                <a:extLst>
                  <a:ext uri="{FF2B5EF4-FFF2-40B4-BE49-F238E27FC236}">
                    <a16:creationId xmlns:a16="http://schemas.microsoft.com/office/drawing/2014/main" id="{F2DA7ED5-52C3-C9E0-DDC6-5F0000B843DF}"/>
                  </a:ext>
                </a:extLst>
              </p:cNvPr>
              <p:cNvSpPr/>
              <p:nvPr/>
            </p:nvSpPr>
            <p:spPr>
              <a:xfrm>
                <a:off x="1094999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7" name="Ellipse 1446">
                <a:extLst>
                  <a:ext uri="{FF2B5EF4-FFF2-40B4-BE49-F238E27FC236}">
                    <a16:creationId xmlns:a16="http://schemas.microsoft.com/office/drawing/2014/main" id="{B5EBC59D-C12B-4F68-75F8-BA080AA76D3B}"/>
                  </a:ext>
                </a:extLst>
              </p:cNvPr>
              <p:cNvSpPr/>
              <p:nvPr/>
            </p:nvSpPr>
            <p:spPr>
              <a:xfrm>
                <a:off x="1112751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8" name="Ellipse 1447">
                <a:extLst>
                  <a:ext uri="{FF2B5EF4-FFF2-40B4-BE49-F238E27FC236}">
                    <a16:creationId xmlns:a16="http://schemas.microsoft.com/office/drawing/2014/main" id="{171C0974-FE0D-58CE-D96F-4B5E03AD9CBA}"/>
                  </a:ext>
                </a:extLst>
              </p:cNvPr>
              <p:cNvSpPr/>
              <p:nvPr/>
            </p:nvSpPr>
            <p:spPr>
              <a:xfrm>
                <a:off x="1129888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9" name="Ellipse 1448">
                <a:extLst>
                  <a:ext uri="{FF2B5EF4-FFF2-40B4-BE49-F238E27FC236}">
                    <a16:creationId xmlns:a16="http://schemas.microsoft.com/office/drawing/2014/main" id="{DDA3C404-EDE1-1D0D-433B-85E8BF33E71D}"/>
                  </a:ext>
                </a:extLst>
              </p:cNvPr>
              <p:cNvSpPr/>
              <p:nvPr/>
            </p:nvSpPr>
            <p:spPr>
              <a:xfrm>
                <a:off x="1147332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0" name="Ellipse 1449">
                <a:extLst>
                  <a:ext uri="{FF2B5EF4-FFF2-40B4-BE49-F238E27FC236}">
                    <a16:creationId xmlns:a16="http://schemas.microsoft.com/office/drawing/2014/main" id="{D176B3DF-1978-A7A6-5A45-97AC32222DD1}"/>
                  </a:ext>
                </a:extLst>
              </p:cNvPr>
              <p:cNvSpPr/>
              <p:nvPr/>
            </p:nvSpPr>
            <p:spPr>
              <a:xfrm>
                <a:off x="1164776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1" name="Ellipse 1450">
                <a:extLst>
                  <a:ext uri="{FF2B5EF4-FFF2-40B4-BE49-F238E27FC236}">
                    <a16:creationId xmlns:a16="http://schemas.microsoft.com/office/drawing/2014/main" id="{37ED09BC-73C6-5DB9-84F8-558B58378834}"/>
                  </a:ext>
                </a:extLst>
              </p:cNvPr>
              <p:cNvSpPr/>
              <p:nvPr/>
            </p:nvSpPr>
            <p:spPr>
              <a:xfrm>
                <a:off x="1182221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2" name="Ellipse 1451">
                <a:extLst>
                  <a:ext uri="{FF2B5EF4-FFF2-40B4-BE49-F238E27FC236}">
                    <a16:creationId xmlns:a16="http://schemas.microsoft.com/office/drawing/2014/main" id="{EC9F8C59-5FBC-745F-88E8-477EE95A4152}"/>
                  </a:ext>
                </a:extLst>
              </p:cNvPr>
              <p:cNvSpPr/>
              <p:nvPr/>
            </p:nvSpPr>
            <p:spPr>
              <a:xfrm>
                <a:off x="11996665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3" name="Ellipse 1452">
                <a:extLst>
                  <a:ext uri="{FF2B5EF4-FFF2-40B4-BE49-F238E27FC236}">
                    <a16:creationId xmlns:a16="http://schemas.microsoft.com/office/drawing/2014/main" id="{389404C5-CB59-07B9-BBED-CC92F1E263D2}"/>
                  </a:ext>
                </a:extLst>
              </p:cNvPr>
              <p:cNvSpPr/>
              <p:nvPr/>
            </p:nvSpPr>
            <p:spPr>
              <a:xfrm>
                <a:off x="81590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4" name="Ellipse 1453">
                <a:extLst>
                  <a:ext uri="{FF2B5EF4-FFF2-40B4-BE49-F238E27FC236}">
                    <a16:creationId xmlns:a16="http://schemas.microsoft.com/office/drawing/2014/main" id="{7BD9AEAB-2016-C1EC-3F22-F9CBD42F6E22}"/>
                  </a:ext>
                </a:extLst>
              </p:cNvPr>
              <p:cNvSpPr/>
              <p:nvPr/>
            </p:nvSpPr>
            <p:spPr>
              <a:xfrm>
                <a:off x="83336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5" name="Ellipse 1454">
                <a:extLst>
                  <a:ext uri="{FF2B5EF4-FFF2-40B4-BE49-F238E27FC236}">
                    <a16:creationId xmlns:a16="http://schemas.microsoft.com/office/drawing/2014/main" id="{CA075C03-6BD5-0F2E-16E6-99510E7EAA89}"/>
                  </a:ext>
                </a:extLst>
              </p:cNvPr>
              <p:cNvSpPr/>
              <p:nvPr/>
            </p:nvSpPr>
            <p:spPr>
              <a:xfrm>
                <a:off x="850828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6" name="Ellipse 1455">
                <a:extLst>
                  <a:ext uri="{FF2B5EF4-FFF2-40B4-BE49-F238E27FC236}">
                    <a16:creationId xmlns:a16="http://schemas.microsoft.com/office/drawing/2014/main" id="{5FB15FE6-8E5F-E61C-1CCD-3538A17F55EC}"/>
                  </a:ext>
                </a:extLst>
              </p:cNvPr>
              <p:cNvSpPr/>
              <p:nvPr/>
            </p:nvSpPr>
            <p:spPr>
              <a:xfrm>
                <a:off x="868290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7" name="Ellipse 1456">
                <a:extLst>
                  <a:ext uri="{FF2B5EF4-FFF2-40B4-BE49-F238E27FC236}">
                    <a16:creationId xmlns:a16="http://schemas.microsoft.com/office/drawing/2014/main" id="{1241048E-B5E7-4612-D023-CDDC4DF8EF78}"/>
                  </a:ext>
                </a:extLst>
              </p:cNvPr>
              <p:cNvSpPr/>
              <p:nvPr/>
            </p:nvSpPr>
            <p:spPr>
              <a:xfrm>
                <a:off x="885751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8" name="Ellipse 1457">
                <a:extLst>
                  <a:ext uri="{FF2B5EF4-FFF2-40B4-BE49-F238E27FC236}">
                    <a16:creationId xmlns:a16="http://schemas.microsoft.com/office/drawing/2014/main" id="{8A9E6203-92F3-25D6-587C-D4CCDF1DE9F2}"/>
                  </a:ext>
                </a:extLst>
              </p:cNvPr>
              <p:cNvSpPr/>
              <p:nvPr/>
            </p:nvSpPr>
            <p:spPr>
              <a:xfrm>
                <a:off x="903213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9" name="Ellipse 1458">
                <a:extLst>
                  <a:ext uri="{FF2B5EF4-FFF2-40B4-BE49-F238E27FC236}">
                    <a16:creationId xmlns:a16="http://schemas.microsoft.com/office/drawing/2014/main" id="{748EC5F4-551D-2077-C8C7-789D66DDB55F}"/>
                  </a:ext>
                </a:extLst>
              </p:cNvPr>
              <p:cNvSpPr/>
              <p:nvPr/>
            </p:nvSpPr>
            <p:spPr>
              <a:xfrm>
                <a:off x="920674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0" name="Ellipse 1459">
                <a:extLst>
                  <a:ext uri="{FF2B5EF4-FFF2-40B4-BE49-F238E27FC236}">
                    <a16:creationId xmlns:a16="http://schemas.microsoft.com/office/drawing/2014/main" id="{B08B687B-0F7C-CECD-98DA-AB33D791E6AF}"/>
                  </a:ext>
                </a:extLst>
              </p:cNvPr>
              <p:cNvSpPr/>
              <p:nvPr/>
            </p:nvSpPr>
            <p:spPr>
              <a:xfrm>
                <a:off x="938136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1" name="Ellipse 1460">
                <a:extLst>
                  <a:ext uri="{FF2B5EF4-FFF2-40B4-BE49-F238E27FC236}">
                    <a16:creationId xmlns:a16="http://schemas.microsoft.com/office/drawing/2014/main" id="{2CAE4BDC-0401-4560-4C4E-A663E9133DA2}"/>
                  </a:ext>
                </a:extLst>
              </p:cNvPr>
              <p:cNvSpPr/>
              <p:nvPr/>
            </p:nvSpPr>
            <p:spPr>
              <a:xfrm>
                <a:off x="973059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2" name="Ellipse 1461">
                <a:extLst>
                  <a:ext uri="{FF2B5EF4-FFF2-40B4-BE49-F238E27FC236}">
                    <a16:creationId xmlns:a16="http://schemas.microsoft.com/office/drawing/2014/main" id="{C7B720EF-2E98-F89E-4B2A-03731AAFB195}"/>
                  </a:ext>
                </a:extLst>
              </p:cNvPr>
              <p:cNvSpPr/>
              <p:nvPr/>
            </p:nvSpPr>
            <p:spPr>
              <a:xfrm>
                <a:off x="990520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3" name="Ellipse 1462">
                <a:extLst>
                  <a:ext uri="{FF2B5EF4-FFF2-40B4-BE49-F238E27FC236}">
                    <a16:creationId xmlns:a16="http://schemas.microsoft.com/office/drawing/2014/main" id="{007A2979-19E2-D70A-F3C5-186EFB431710}"/>
                  </a:ext>
                </a:extLst>
              </p:cNvPr>
              <p:cNvSpPr/>
              <p:nvPr/>
            </p:nvSpPr>
            <p:spPr>
              <a:xfrm>
                <a:off x="1007982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4" name="Ellipse 1463">
                <a:extLst>
                  <a:ext uri="{FF2B5EF4-FFF2-40B4-BE49-F238E27FC236}">
                    <a16:creationId xmlns:a16="http://schemas.microsoft.com/office/drawing/2014/main" id="{615BC156-D988-1328-084E-EA453F61958C}"/>
                  </a:ext>
                </a:extLst>
              </p:cNvPr>
              <p:cNvSpPr/>
              <p:nvPr/>
            </p:nvSpPr>
            <p:spPr>
              <a:xfrm>
                <a:off x="1025443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5" name="Ellipse 1464">
                <a:extLst>
                  <a:ext uri="{FF2B5EF4-FFF2-40B4-BE49-F238E27FC236}">
                    <a16:creationId xmlns:a16="http://schemas.microsoft.com/office/drawing/2014/main" id="{DB41BA94-6558-08B2-4A55-98FD3849210C}"/>
                  </a:ext>
                </a:extLst>
              </p:cNvPr>
              <p:cNvSpPr/>
              <p:nvPr/>
            </p:nvSpPr>
            <p:spPr>
              <a:xfrm>
                <a:off x="1042905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6" name="Ellipse 1465">
                <a:extLst>
                  <a:ext uri="{FF2B5EF4-FFF2-40B4-BE49-F238E27FC236}">
                    <a16:creationId xmlns:a16="http://schemas.microsoft.com/office/drawing/2014/main" id="{D14F7417-2555-B1FB-1DDA-4A9B3AB239E3}"/>
                  </a:ext>
                </a:extLst>
              </p:cNvPr>
              <p:cNvSpPr/>
              <p:nvPr/>
            </p:nvSpPr>
            <p:spPr>
              <a:xfrm>
                <a:off x="1060366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7" name="Ellipse 1466">
                <a:extLst>
                  <a:ext uri="{FF2B5EF4-FFF2-40B4-BE49-F238E27FC236}">
                    <a16:creationId xmlns:a16="http://schemas.microsoft.com/office/drawing/2014/main" id="{69F30CA2-54C4-0F9E-61A4-4188F2985A6F}"/>
                  </a:ext>
                </a:extLst>
              </p:cNvPr>
              <p:cNvSpPr/>
              <p:nvPr/>
            </p:nvSpPr>
            <p:spPr>
              <a:xfrm>
                <a:off x="1077828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8" name="Ellipse 1467">
                <a:extLst>
                  <a:ext uri="{FF2B5EF4-FFF2-40B4-BE49-F238E27FC236}">
                    <a16:creationId xmlns:a16="http://schemas.microsoft.com/office/drawing/2014/main" id="{00B06E3E-966F-D092-0EC4-38977DAD73A6}"/>
                  </a:ext>
                </a:extLst>
              </p:cNvPr>
              <p:cNvSpPr/>
              <p:nvPr/>
            </p:nvSpPr>
            <p:spPr>
              <a:xfrm>
                <a:off x="1095289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9" name="Ellipse 1468">
                <a:extLst>
                  <a:ext uri="{FF2B5EF4-FFF2-40B4-BE49-F238E27FC236}">
                    <a16:creationId xmlns:a16="http://schemas.microsoft.com/office/drawing/2014/main" id="{04B1FF86-E538-52D9-727A-6DDDB5EB696B}"/>
                  </a:ext>
                </a:extLst>
              </p:cNvPr>
              <p:cNvSpPr/>
              <p:nvPr/>
            </p:nvSpPr>
            <p:spPr>
              <a:xfrm>
                <a:off x="1112751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0" name="Ellipse 1469">
                <a:extLst>
                  <a:ext uri="{FF2B5EF4-FFF2-40B4-BE49-F238E27FC236}">
                    <a16:creationId xmlns:a16="http://schemas.microsoft.com/office/drawing/2014/main" id="{8C8CEFFB-CA70-FF7D-55B2-E41A150C4247}"/>
                  </a:ext>
                </a:extLst>
              </p:cNvPr>
              <p:cNvSpPr/>
              <p:nvPr/>
            </p:nvSpPr>
            <p:spPr>
              <a:xfrm>
                <a:off x="1130212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1" name="Ellipse 1470">
                <a:extLst>
                  <a:ext uri="{FF2B5EF4-FFF2-40B4-BE49-F238E27FC236}">
                    <a16:creationId xmlns:a16="http://schemas.microsoft.com/office/drawing/2014/main" id="{4CD82CA0-A4AE-41C8-70D4-98C3D0803F08}"/>
                  </a:ext>
                </a:extLst>
              </p:cNvPr>
              <p:cNvSpPr/>
              <p:nvPr/>
            </p:nvSpPr>
            <p:spPr>
              <a:xfrm>
                <a:off x="1147674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2" name="Ellipse 1471">
                <a:extLst>
                  <a:ext uri="{FF2B5EF4-FFF2-40B4-BE49-F238E27FC236}">
                    <a16:creationId xmlns:a16="http://schemas.microsoft.com/office/drawing/2014/main" id="{0C9163C3-E7DC-58B3-1EEA-6C04F26CD116}"/>
                  </a:ext>
                </a:extLst>
              </p:cNvPr>
              <p:cNvSpPr/>
              <p:nvPr/>
            </p:nvSpPr>
            <p:spPr>
              <a:xfrm>
                <a:off x="116513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3" name="Ellipse 1472">
                <a:extLst>
                  <a:ext uri="{FF2B5EF4-FFF2-40B4-BE49-F238E27FC236}">
                    <a16:creationId xmlns:a16="http://schemas.microsoft.com/office/drawing/2014/main" id="{72EEF7B6-9B0F-19F6-ADD0-939933146000}"/>
                  </a:ext>
                </a:extLst>
              </p:cNvPr>
              <p:cNvSpPr/>
              <p:nvPr/>
            </p:nvSpPr>
            <p:spPr>
              <a:xfrm>
                <a:off x="118259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FCC77A97-9107-A0D9-011F-0F1B28166427}"/>
                  </a:ext>
                </a:extLst>
              </p:cNvPr>
              <p:cNvSpPr/>
              <p:nvPr/>
            </p:nvSpPr>
            <p:spPr>
              <a:xfrm>
                <a:off x="798444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5A02E28F-6AAA-9D0F-4849-A0CDFC94785F}"/>
                  </a:ext>
                </a:extLst>
              </p:cNvPr>
              <p:cNvSpPr/>
              <p:nvPr/>
            </p:nvSpPr>
            <p:spPr>
              <a:xfrm>
                <a:off x="815888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9E33DFD2-66DF-DB38-96EC-655D73531FE4}"/>
                  </a:ext>
                </a:extLst>
              </p:cNvPr>
              <p:cNvSpPr/>
              <p:nvPr/>
            </p:nvSpPr>
            <p:spPr>
              <a:xfrm>
                <a:off x="833333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278FDE2C-176B-F194-970E-1DE4D22D9CCE}"/>
                  </a:ext>
                </a:extLst>
              </p:cNvPr>
              <p:cNvSpPr/>
              <p:nvPr/>
            </p:nvSpPr>
            <p:spPr>
              <a:xfrm>
                <a:off x="850777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69AEFE66-0903-DEAF-9CBD-ED76CC63C252}"/>
                  </a:ext>
                </a:extLst>
              </p:cNvPr>
              <p:cNvSpPr/>
              <p:nvPr/>
            </p:nvSpPr>
            <p:spPr>
              <a:xfrm>
                <a:off x="885666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9" name="Ellipse 1478">
                <a:extLst>
                  <a:ext uri="{FF2B5EF4-FFF2-40B4-BE49-F238E27FC236}">
                    <a16:creationId xmlns:a16="http://schemas.microsoft.com/office/drawing/2014/main" id="{B33F788E-5AC6-CD37-7F7B-DB55DB0A08F4}"/>
                  </a:ext>
                </a:extLst>
              </p:cNvPr>
              <p:cNvSpPr/>
              <p:nvPr/>
            </p:nvSpPr>
            <p:spPr>
              <a:xfrm>
                <a:off x="903110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0" name="Ellipse 1479">
                <a:extLst>
                  <a:ext uri="{FF2B5EF4-FFF2-40B4-BE49-F238E27FC236}">
                    <a16:creationId xmlns:a16="http://schemas.microsoft.com/office/drawing/2014/main" id="{00191B66-D67D-85EE-5D46-ED70AF492A9B}"/>
                  </a:ext>
                </a:extLst>
              </p:cNvPr>
              <p:cNvSpPr/>
              <p:nvPr/>
            </p:nvSpPr>
            <p:spPr>
              <a:xfrm>
                <a:off x="937999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1" name="Ellipse 1480">
                <a:extLst>
                  <a:ext uri="{FF2B5EF4-FFF2-40B4-BE49-F238E27FC236}">
                    <a16:creationId xmlns:a16="http://schemas.microsoft.com/office/drawing/2014/main" id="{0157492C-E49F-8879-F901-EC534129B9E8}"/>
                  </a:ext>
                </a:extLst>
              </p:cNvPr>
              <p:cNvSpPr/>
              <p:nvPr/>
            </p:nvSpPr>
            <p:spPr>
              <a:xfrm>
                <a:off x="955444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2" name="Ellipse 1481">
                <a:extLst>
                  <a:ext uri="{FF2B5EF4-FFF2-40B4-BE49-F238E27FC236}">
                    <a16:creationId xmlns:a16="http://schemas.microsoft.com/office/drawing/2014/main" id="{B9336D98-D07A-2483-B37A-EF60C7A85146}"/>
                  </a:ext>
                </a:extLst>
              </p:cNvPr>
              <p:cNvSpPr/>
              <p:nvPr/>
            </p:nvSpPr>
            <p:spPr>
              <a:xfrm>
                <a:off x="972888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3" name="Ellipse 1482">
                <a:extLst>
                  <a:ext uri="{FF2B5EF4-FFF2-40B4-BE49-F238E27FC236}">
                    <a16:creationId xmlns:a16="http://schemas.microsoft.com/office/drawing/2014/main" id="{64F5B061-D0F2-A693-5F68-68ED4348C3E0}"/>
                  </a:ext>
                </a:extLst>
              </p:cNvPr>
              <p:cNvSpPr/>
              <p:nvPr/>
            </p:nvSpPr>
            <p:spPr>
              <a:xfrm>
                <a:off x="990332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EFF118D4-1808-68A8-F106-E517F78F0622}"/>
                  </a:ext>
                </a:extLst>
              </p:cNvPr>
              <p:cNvSpPr/>
              <p:nvPr/>
            </p:nvSpPr>
            <p:spPr>
              <a:xfrm>
                <a:off x="1007777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7BB44D07-D119-E243-1C8F-7A1FD4930C60}"/>
                  </a:ext>
                </a:extLst>
              </p:cNvPr>
              <p:cNvSpPr/>
              <p:nvPr/>
            </p:nvSpPr>
            <p:spPr>
              <a:xfrm>
                <a:off x="1025221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6" name="Ellipse 1485">
                <a:extLst>
                  <a:ext uri="{FF2B5EF4-FFF2-40B4-BE49-F238E27FC236}">
                    <a16:creationId xmlns:a16="http://schemas.microsoft.com/office/drawing/2014/main" id="{45AC48DB-F9BA-031A-7041-1D519D4B9315}"/>
                  </a:ext>
                </a:extLst>
              </p:cNvPr>
              <p:cNvSpPr/>
              <p:nvPr/>
            </p:nvSpPr>
            <p:spPr>
              <a:xfrm>
                <a:off x="1042666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7" name="Ellipse 1486">
                <a:extLst>
                  <a:ext uri="{FF2B5EF4-FFF2-40B4-BE49-F238E27FC236}">
                    <a16:creationId xmlns:a16="http://schemas.microsoft.com/office/drawing/2014/main" id="{09FE23E4-7216-1577-94AB-F9C28F828A90}"/>
                  </a:ext>
                </a:extLst>
              </p:cNvPr>
              <p:cNvSpPr/>
              <p:nvPr/>
            </p:nvSpPr>
            <p:spPr>
              <a:xfrm>
                <a:off x="1060110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8" name="Ellipse 1487">
                <a:extLst>
                  <a:ext uri="{FF2B5EF4-FFF2-40B4-BE49-F238E27FC236}">
                    <a16:creationId xmlns:a16="http://schemas.microsoft.com/office/drawing/2014/main" id="{9BF3FCB4-8E8B-889D-3A18-59D0526D5CEC}"/>
                  </a:ext>
                </a:extLst>
              </p:cNvPr>
              <p:cNvSpPr/>
              <p:nvPr/>
            </p:nvSpPr>
            <p:spPr>
              <a:xfrm>
                <a:off x="1094999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9" name="Ellipse 1488">
                <a:extLst>
                  <a:ext uri="{FF2B5EF4-FFF2-40B4-BE49-F238E27FC236}">
                    <a16:creationId xmlns:a16="http://schemas.microsoft.com/office/drawing/2014/main" id="{9C4F9A3F-ABAE-85B3-14DF-992BA689D45D}"/>
                  </a:ext>
                </a:extLst>
              </p:cNvPr>
              <p:cNvSpPr/>
              <p:nvPr/>
            </p:nvSpPr>
            <p:spPr>
              <a:xfrm>
                <a:off x="1112751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0" name="Ellipse 1489">
                <a:extLst>
                  <a:ext uri="{FF2B5EF4-FFF2-40B4-BE49-F238E27FC236}">
                    <a16:creationId xmlns:a16="http://schemas.microsoft.com/office/drawing/2014/main" id="{94DA794B-40BE-4146-F1D9-9892C7C64CCC}"/>
                  </a:ext>
                </a:extLst>
              </p:cNvPr>
              <p:cNvSpPr/>
              <p:nvPr/>
            </p:nvSpPr>
            <p:spPr>
              <a:xfrm>
                <a:off x="1129888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1" name="Ellipse 1490">
                <a:extLst>
                  <a:ext uri="{FF2B5EF4-FFF2-40B4-BE49-F238E27FC236}">
                    <a16:creationId xmlns:a16="http://schemas.microsoft.com/office/drawing/2014/main" id="{FA8CC454-E37B-E765-61C2-3202BA9161AE}"/>
                  </a:ext>
                </a:extLst>
              </p:cNvPr>
              <p:cNvSpPr/>
              <p:nvPr/>
            </p:nvSpPr>
            <p:spPr>
              <a:xfrm>
                <a:off x="1147332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2" name="Ellipse 1491">
                <a:extLst>
                  <a:ext uri="{FF2B5EF4-FFF2-40B4-BE49-F238E27FC236}">
                    <a16:creationId xmlns:a16="http://schemas.microsoft.com/office/drawing/2014/main" id="{D044D286-4BD4-2B10-C967-DDF28486D108}"/>
                  </a:ext>
                </a:extLst>
              </p:cNvPr>
              <p:cNvSpPr/>
              <p:nvPr/>
            </p:nvSpPr>
            <p:spPr>
              <a:xfrm>
                <a:off x="1182221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3" name="Ellipse 1492">
                <a:extLst>
                  <a:ext uri="{FF2B5EF4-FFF2-40B4-BE49-F238E27FC236}">
                    <a16:creationId xmlns:a16="http://schemas.microsoft.com/office/drawing/2014/main" id="{64D4E970-7C22-D7A7-B821-0C88E4743844}"/>
                  </a:ext>
                </a:extLst>
              </p:cNvPr>
              <p:cNvSpPr/>
              <p:nvPr/>
            </p:nvSpPr>
            <p:spPr>
              <a:xfrm>
                <a:off x="11996665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4" name="Ellipse 1493">
                <a:extLst>
                  <a:ext uri="{FF2B5EF4-FFF2-40B4-BE49-F238E27FC236}">
                    <a16:creationId xmlns:a16="http://schemas.microsoft.com/office/drawing/2014/main" id="{7677B5FD-CF06-B145-675B-3C9FA0142116}"/>
                  </a:ext>
                </a:extLst>
              </p:cNvPr>
              <p:cNvSpPr/>
              <p:nvPr/>
            </p:nvSpPr>
            <p:spPr>
              <a:xfrm>
                <a:off x="798444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5" name="Ellipse 1494">
                <a:extLst>
                  <a:ext uri="{FF2B5EF4-FFF2-40B4-BE49-F238E27FC236}">
                    <a16:creationId xmlns:a16="http://schemas.microsoft.com/office/drawing/2014/main" id="{07ADE66F-5CD4-8B89-9D1C-9E624A9BF80C}"/>
                  </a:ext>
                </a:extLst>
              </p:cNvPr>
              <p:cNvSpPr/>
              <p:nvPr/>
            </p:nvSpPr>
            <p:spPr>
              <a:xfrm>
                <a:off x="81590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6" name="Ellipse 1495">
                <a:extLst>
                  <a:ext uri="{FF2B5EF4-FFF2-40B4-BE49-F238E27FC236}">
                    <a16:creationId xmlns:a16="http://schemas.microsoft.com/office/drawing/2014/main" id="{9AC386FE-A6E4-E25C-FF60-06EC845D467B}"/>
                  </a:ext>
                </a:extLst>
              </p:cNvPr>
              <p:cNvSpPr/>
              <p:nvPr/>
            </p:nvSpPr>
            <p:spPr>
              <a:xfrm>
                <a:off x="83336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7" name="Ellipse 1496">
                <a:extLst>
                  <a:ext uri="{FF2B5EF4-FFF2-40B4-BE49-F238E27FC236}">
                    <a16:creationId xmlns:a16="http://schemas.microsoft.com/office/drawing/2014/main" id="{73039E8A-29B5-5523-828E-8503F1053D49}"/>
                  </a:ext>
                </a:extLst>
              </p:cNvPr>
              <p:cNvSpPr/>
              <p:nvPr/>
            </p:nvSpPr>
            <p:spPr>
              <a:xfrm>
                <a:off x="850828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8" name="Ellipse 1497">
                <a:extLst>
                  <a:ext uri="{FF2B5EF4-FFF2-40B4-BE49-F238E27FC236}">
                    <a16:creationId xmlns:a16="http://schemas.microsoft.com/office/drawing/2014/main" id="{EF9E39AF-D097-C683-1D00-8097BBDAAFEE}"/>
                  </a:ext>
                </a:extLst>
              </p:cNvPr>
              <p:cNvSpPr/>
              <p:nvPr/>
            </p:nvSpPr>
            <p:spPr>
              <a:xfrm>
                <a:off x="868290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9" name="Ellipse 1498">
                <a:extLst>
                  <a:ext uri="{FF2B5EF4-FFF2-40B4-BE49-F238E27FC236}">
                    <a16:creationId xmlns:a16="http://schemas.microsoft.com/office/drawing/2014/main" id="{607AAE24-1C33-07DB-D2C1-66DCA0674866}"/>
                  </a:ext>
                </a:extLst>
              </p:cNvPr>
              <p:cNvSpPr/>
              <p:nvPr/>
            </p:nvSpPr>
            <p:spPr>
              <a:xfrm>
                <a:off x="903213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0" name="Ellipse 1499">
                <a:extLst>
                  <a:ext uri="{FF2B5EF4-FFF2-40B4-BE49-F238E27FC236}">
                    <a16:creationId xmlns:a16="http://schemas.microsoft.com/office/drawing/2014/main" id="{ADA8A8C0-4782-529C-9889-5FBBD9498F67}"/>
                  </a:ext>
                </a:extLst>
              </p:cNvPr>
              <p:cNvSpPr/>
              <p:nvPr/>
            </p:nvSpPr>
            <p:spPr>
              <a:xfrm>
                <a:off x="920674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1" name="Ellipse 1500">
                <a:extLst>
                  <a:ext uri="{FF2B5EF4-FFF2-40B4-BE49-F238E27FC236}">
                    <a16:creationId xmlns:a16="http://schemas.microsoft.com/office/drawing/2014/main" id="{E76714BC-455B-8A8B-CA06-2928B700FD1C}"/>
                  </a:ext>
                </a:extLst>
              </p:cNvPr>
              <p:cNvSpPr/>
              <p:nvPr/>
            </p:nvSpPr>
            <p:spPr>
              <a:xfrm>
                <a:off x="938136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2" name="Ellipse 1501">
                <a:extLst>
                  <a:ext uri="{FF2B5EF4-FFF2-40B4-BE49-F238E27FC236}">
                    <a16:creationId xmlns:a16="http://schemas.microsoft.com/office/drawing/2014/main" id="{600D6074-3F04-844C-C3DE-565DA768BC46}"/>
                  </a:ext>
                </a:extLst>
              </p:cNvPr>
              <p:cNvSpPr/>
              <p:nvPr/>
            </p:nvSpPr>
            <p:spPr>
              <a:xfrm>
                <a:off x="955597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3" name="Ellipse 1502">
                <a:extLst>
                  <a:ext uri="{FF2B5EF4-FFF2-40B4-BE49-F238E27FC236}">
                    <a16:creationId xmlns:a16="http://schemas.microsoft.com/office/drawing/2014/main" id="{3A241285-50D1-EEBE-1FFB-A7C87055331C}"/>
                  </a:ext>
                </a:extLst>
              </p:cNvPr>
              <p:cNvSpPr/>
              <p:nvPr/>
            </p:nvSpPr>
            <p:spPr>
              <a:xfrm>
                <a:off x="973059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4" name="Ellipse 1503">
                <a:extLst>
                  <a:ext uri="{FF2B5EF4-FFF2-40B4-BE49-F238E27FC236}">
                    <a16:creationId xmlns:a16="http://schemas.microsoft.com/office/drawing/2014/main" id="{D6970887-BBEF-D321-99B6-3AD65D184FBA}"/>
                  </a:ext>
                </a:extLst>
              </p:cNvPr>
              <p:cNvSpPr/>
              <p:nvPr/>
            </p:nvSpPr>
            <p:spPr>
              <a:xfrm>
                <a:off x="990520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5" name="Ellipse 1504">
                <a:extLst>
                  <a:ext uri="{FF2B5EF4-FFF2-40B4-BE49-F238E27FC236}">
                    <a16:creationId xmlns:a16="http://schemas.microsoft.com/office/drawing/2014/main" id="{DE8B87D8-856E-EC09-6F9A-B9ED8442AB62}"/>
                  </a:ext>
                </a:extLst>
              </p:cNvPr>
              <p:cNvSpPr/>
              <p:nvPr/>
            </p:nvSpPr>
            <p:spPr>
              <a:xfrm>
                <a:off x="1025443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6" name="Ellipse 1505">
                <a:extLst>
                  <a:ext uri="{FF2B5EF4-FFF2-40B4-BE49-F238E27FC236}">
                    <a16:creationId xmlns:a16="http://schemas.microsoft.com/office/drawing/2014/main" id="{CF1CBDCD-EE8D-9AD1-C035-EC0B5586702C}"/>
                  </a:ext>
                </a:extLst>
              </p:cNvPr>
              <p:cNvSpPr/>
              <p:nvPr/>
            </p:nvSpPr>
            <p:spPr>
              <a:xfrm>
                <a:off x="1042905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7" name="Ellipse 1506">
                <a:extLst>
                  <a:ext uri="{FF2B5EF4-FFF2-40B4-BE49-F238E27FC236}">
                    <a16:creationId xmlns:a16="http://schemas.microsoft.com/office/drawing/2014/main" id="{4EC281F5-9FF5-9320-A158-6E78EB6AB29E}"/>
                  </a:ext>
                </a:extLst>
              </p:cNvPr>
              <p:cNvSpPr/>
              <p:nvPr/>
            </p:nvSpPr>
            <p:spPr>
              <a:xfrm>
                <a:off x="1060366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8" name="Ellipse 1507">
                <a:extLst>
                  <a:ext uri="{FF2B5EF4-FFF2-40B4-BE49-F238E27FC236}">
                    <a16:creationId xmlns:a16="http://schemas.microsoft.com/office/drawing/2014/main" id="{50E479DB-9DD8-4195-4E25-CC77905D319A}"/>
                  </a:ext>
                </a:extLst>
              </p:cNvPr>
              <p:cNvSpPr/>
              <p:nvPr/>
            </p:nvSpPr>
            <p:spPr>
              <a:xfrm>
                <a:off x="1077828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9" name="Ellipse 1508">
                <a:extLst>
                  <a:ext uri="{FF2B5EF4-FFF2-40B4-BE49-F238E27FC236}">
                    <a16:creationId xmlns:a16="http://schemas.microsoft.com/office/drawing/2014/main" id="{61A04BF0-41A5-5BD6-FC9B-FF74D25D747E}"/>
                  </a:ext>
                </a:extLst>
              </p:cNvPr>
              <p:cNvSpPr/>
              <p:nvPr/>
            </p:nvSpPr>
            <p:spPr>
              <a:xfrm>
                <a:off x="1095289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0" name="Ellipse 1509">
                <a:extLst>
                  <a:ext uri="{FF2B5EF4-FFF2-40B4-BE49-F238E27FC236}">
                    <a16:creationId xmlns:a16="http://schemas.microsoft.com/office/drawing/2014/main" id="{06F8C69F-E9F3-72AA-41B5-637A38677298}"/>
                  </a:ext>
                </a:extLst>
              </p:cNvPr>
              <p:cNvSpPr/>
              <p:nvPr/>
            </p:nvSpPr>
            <p:spPr>
              <a:xfrm>
                <a:off x="1112751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1" name="Ellipse 1510">
                <a:extLst>
                  <a:ext uri="{FF2B5EF4-FFF2-40B4-BE49-F238E27FC236}">
                    <a16:creationId xmlns:a16="http://schemas.microsoft.com/office/drawing/2014/main" id="{951F67E9-CB20-B75E-699B-6E887CA157A2}"/>
                  </a:ext>
                </a:extLst>
              </p:cNvPr>
              <p:cNvSpPr/>
              <p:nvPr/>
            </p:nvSpPr>
            <p:spPr>
              <a:xfrm>
                <a:off x="1130212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2" name="Ellipse 1511">
                <a:extLst>
                  <a:ext uri="{FF2B5EF4-FFF2-40B4-BE49-F238E27FC236}">
                    <a16:creationId xmlns:a16="http://schemas.microsoft.com/office/drawing/2014/main" id="{30DC11FA-2DDB-7C6B-BCCB-DC73A0BF98E2}"/>
                  </a:ext>
                </a:extLst>
              </p:cNvPr>
              <p:cNvSpPr/>
              <p:nvPr/>
            </p:nvSpPr>
            <p:spPr>
              <a:xfrm>
                <a:off x="116513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3" name="Ellipse 1512">
                <a:extLst>
                  <a:ext uri="{FF2B5EF4-FFF2-40B4-BE49-F238E27FC236}">
                    <a16:creationId xmlns:a16="http://schemas.microsoft.com/office/drawing/2014/main" id="{C7F7637D-F130-E2D9-A7C4-507D635BA626}"/>
                  </a:ext>
                </a:extLst>
              </p:cNvPr>
              <p:cNvSpPr/>
              <p:nvPr/>
            </p:nvSpPr>
            <p:spPr>
              <a:xfrm>
                <a:off x="118259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4" name="Ellipse 1513">
                <a:extLst>
                  <a:ext uri="{FF2B5EF4-FFF2-40B4-BE49-F238E27FC236}">
                    <a16:creationId xmlns:a16="http://schemas.microsoft.com/office/drawing/2014/main" id="{B50A0EF9-AED2-00A9-001F-A95257D41E4F}"/>
                  </a:ext>
                </a:extLst>
              </p:cNvPr>
              <p:cNvSpPr/>
              <p:nvPr/>
            </p:nvSpPr>
            <p:spPr>
              <a:xfrm>
                <a:off x="798444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F4B8D51A-5FD4-FE44-2B64-5845508B8BD8}"/>
                  </a:ext>
                </a:extLst>
              </p:cNvPr>
              <p:cNvSpPr/>
              <p:nvPr/>
            </p:nvSpPr>
            <p:spPr>
              <a:xfrm>
                <a:off x="815888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51A606C1-FC3C-5C42-AE65-2AE9970EA58F}"/>
                  </a:ext>
                </a:extLst>
              </p:cNvPr>
              <p:cNvSpPr/>
              <p:nvPr/>
            </p:nvSpPr>
            <p:spPr>
              <a:xfrm>
                <a:off x="833333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B4A763B0-523D-5EE6-18A0-920571AF6815}"/>
                  </a:ext>
                </a:extLst>
              </p:cNvPr>
              <p:cNvSpPr/>
              <p:nvPr/>
            </p:nvSpPr>
            <p:spPr>
              <a:xfrm>
                <a:off x="868222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8" name="Ellipse 1517">
                <a:extLst>
                  <a:ext uri="{FF2B5EF4-FFF2-40B4-BE49-F238E27FC236}">
                    <a16:creationId xmlns:a16="http://schemas.microsoft.com/office/drawing/2014/main" id="{5A36AFE4-470C-FEE9-CA54-77CDA0304C1F}"/>
                  </a:ext>
                </a:extLst>
              </p:cNvPr>
              <p:cNvSpPr/>
              <p:nvPr/>
            </p:nvSpPr>
            <p:spPr>
              <a:xfrm>
                <a:off x="885666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9" name="Ellipse 1518">
                <a:extLst>
                  <a:ext uri="{FF2B5EF4-FFF2-40B4-BE49-F238E27FC236}">
                    <a16:creationId xmlns:a16="http://schemas.microsoft.com/office/drawing/2014/main" id="{167BCC7A-86A4-3C63-7967-C425A007C9BE}"/>
                  </a:ext>
                </a:extLst>
              </p:cNvPr>
              <p:cNvSpPr/>
              <p:nvPr/>
            </p:nvSpPr>
            <p:spPr>
              <a:xfrm>
                <a:off x="903110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0" name="Ellipse 1519">
                <a:extLst>
                  <a:ext uri="{FF2B5EF4-FFF2-40B4-BE49-F238E27FC236}">
                    <a16:creationId xmlns:a16="http://schemas.microsoft.com/office/drawing/2014/main" id="{A280CCDB-077F-4676-7A29-B058D086A2E8}"/>
                  </a:ext>
                </a:extLst>
              </p:cNvPr>
              <p:cNvSpPr/>
              <p:nvPr/>
            </p:nvSpPr>
            <p:spPr>
              <a:xfrm>
                <a:off x="920555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1" name="Ellipse 1520">
                <a:extLst>
                  <a:ext uri="{FF2B5EF4-FFF2-40B4-BE49-F238E27FC236}">
                    <a16:creationId xmlns:a16="http://schemas.microsoft.com/office/drawing/2014/main" id="{DFA77CAC-FFB7-D779-8B63-CA4D71580F75}"/>
                  </a:ext>
                </a:extLst>
              </p:cNvPr>
              <p:cNvSpPr/>
              <p:nvPr/>
            </p:nvSpPr>
            <p:spPr>
              <a:xfrm>
                <a:off x="937999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2" name="Ellipse 1521">
                <a:extLst>
                  <a:ext uri="{FF2B5EF4-FFF2-40B4-BE49-F238E27FC236}">
                    <a16:creationId xmlns:a16="http://schemas.microsoft.com/office/drawing/2014/main" id="{22846E29-9E13-1685-9E8F-5EBFC1B9D119}"/>
                  </a:ext>
                </a:extLst>
              </p:cNvPr>
              <p:cNvSpPr/>
              <p:nvPr/>
            </p:nvSpPr>
            <p:spPr>
              <a:xfrm>
                <a:off x="955444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3" name="Ellipse 1522">
                <a:extLst>
                  <a:ext uri="{FF2B5EF4-FFF2-40B4-BE49-F238E27FC236}">
                    <a16:creationId xmlns:a16="http://schemas.microsoft.com/office/drawing/2014/main" id="{8F630DD7-ACCC-5331-F552-E28EE91C4D1A}"/>
                  </a:ext>
                </a:extLst>
              </p:cNvPr>
              <p:cNvSpPr/>
              <p:nvPr/>
            </p:nvSpPr>
            <p:spPr>
              <a:xfrm>
                <a:off x="972888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4" name="Ellipse 1523">
                <a:extLst>
                  <a:ext uri="{FF2B5EF4-FFF2-40B4-BE49-F238E27FC236}">
                    <a16:creationId xmlns:a16="http://schemas.microsoft.com/office/drawing/2014/main" id="{530F7731-BE98-4FB7-A6F7-DD5C830CC24B}"/>
                  </a:ext>
                </a:extLst>
              </p:cNvPr>
              <p:cNvSpPr/>
              <p:nvPr/>
            </p:nvSpPr>
            <p:spPr>
              <a:xfrm>
                <a:off x="990332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5" name="Ellipse 1524">
                <a:extLst>
                  <a:ext uri="{FF2B5EF4-FFF2-40B4-BE49-F238E27FC236}">
                    <a16:creationId xmlns:a16="http://schemas.microsoft.com/office/drawing/2014/main" id="{D906B40F-C122-D188-EA3C-50D1E9A05D6F}"/>
                  </a:ext>
                </a:extLst>
              </p:cNvPr>
              <p:cNvSpPr/>
              <p:nvPr/>
            </p:nvSpPr>
            <p:spPr>
              <a:xfrm>
                <a:off x="1007777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6" name="Ellipse 1525">
                <a:extLst>
                  <a:ext uri="{FF2B5EF4-FFF2-40B4-BE49-F238E27FC236}">
                    <a16:creationId xmlns:a16="http://schemas.microsoft.com/office/drawing/2014/main" id="{BCF818A5-C955-509C-BA09-854C17ACDC96}"/>
                  </a:ext>
                </a:extLst>
              </p:cNvPr>
              <p:cNvSpPr/>
              <p:nvPr/>
            </p:nvSpPr>
            <p:spPr>
              <a:xfrm>
                <a:off x="1025221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7" name="Ellipse 1526">
                <a:extLst>
                  <a:ext uri="{FF2B5EF4-FFF2-40B4-BE49-F238E27FC236}">
                    <a16:creationId xmlns:a16="http://schemas.microsoft.com/office/drawing/2014/main" id="{FCF21260-98C4-AFC9-2C11-6F2C7DE0DD48}"/>
                  </a:ext>
                </a:extLst>
              </p:cNvPr>
              <p:cNvSpPr/>
              <p:nvPr/>
            </p:nvSpPr>
            <p:spPr>
              <a:xfrm>
                <a:off x="1060110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8" name="Ellipse 1527">
                <a:extLst>
                  <a:ext uri="{FF2B5EF4-FFF2-40B4-BE49-F238E27FC236}">
                    <a16:creationId xmlns:a16="http://schemas.microsoft.com/office/drawing/2014/main" id="{A67BD086-63D5-0A68-9D97-BEE8662C85FE}"/>
                  </a:ext>
                </a:extLst>
              </p:cNvPr>
              <p:cNvSpPr/>
              <p:nvPr/>
            </p:nvSpPr>
            <p:spPr>
              <a:xfrm>
                <a:off x="1077554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9" name="Ellipse 1528">
                <a:extLst>
                  <a:ext uri="{FF2B5EF4-FFF2-40B4-BE49-F238E27FC236}">
                    <a16:creationId xmlns:a16="http://schemas.microsoft.com/office/drawing/2014/main" id="{1B438C18-3A04-85A4-D3BA-05470406ECC4}"/>
                  </a:ext>
                </a:extLst>
              </p:cNvPr>
              <p:cNvSpPr/>
              <p:nvPr/>
            </p:nvSpPr>
            <p:spPr>
              <a:xfrm>
                <a:off x="1094999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0" name="Ellipse 1529">
                <a:extLst>
                  <a:ext uri="{FF2B5EF4-FFF2-40B4-BE49-F238E27FC236}">
                    <a16:creationId xmlns:a16="http://schemas.microsoft.com/office/drawing/2014/main" id="{989413AF-0B37-1ECF-AD62-EFE3845E196C}"/>
                  </a:ext>
                </a:extLst>
              </p:cNvPr>
              <p:cNvSpPr/>
              <p:nvPr/>
            </p:nvSpPr>
            <p:spPr>
              <a:xfrm>
                <a:off x="1129888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1" name="Ellipse 1530">
                <a:extLst>
                  <a:ext uri="{FF2B5EF4-FFF2-40B4-BE49-F238E27FC236}">
                    <a16:creationId xmlns:a16="http://schemas.microsoft.com/office/drawing/2014/main" id="{211A48F2-C40E-41DB-DF60-3659A005EA54}"/>
                  </a:ext>
                </a:extLst>
              </p:cNvPr>
              <p:cNvSpPr/>
              <p:nvPr/>
            </p:nvSpPr>
            <p:spPr>
              <a:xfrm>
                <a:off x="1147332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2" name="Ellipse 1531">
                <a:extLst>
                  <a:ext uri="{FF2B5EF4-FFF2-40B4-BE49-F238E27FC236}">
                    <a16:creationId xmlns:a16="http://schemas.microsoft.com/office/drawing/2014/main" id="{7248A769-899F-A696-48C3-581D74A3F213}"/>
                  </a:ext>
                </a:extLst>
              </p:cNvPr>
              <p:cNvSpPr/>
              <p:nvPr/>
            </p:nvSpPr>
            <p:spPr>
              <a:xfrm>
                <a:off x="1164776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3" name="Ellipse 1532">
                <a:extLst>
                  <a:ext uri="{FF2B5EF4-FFF2-40B4-BE49-F238E27FC236}">
                    <a16:creationId xmlns:a16="http://schemas.microsoft.com/office/drawing/2014/main" id="{5A50538D-38B3-BA3E-057E-D38C643841B5}"/>
                  </a:ext>
                </a:extLst>
              </p:cNvPr>
              <p:cNvSpPr/>
              <p:nvPr/>
            </p:nvSpPr>
            <p:spPr>
              <a:xfrm>
                <a:off x="1182221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4" name="Ellipse 1533">
                <a:extLst>
                  <a:ext uri="{FF2B5EF4-FFF2-40B4-BE49-F238E27FC236}">
                    <a16:creationId xmlns:a16="http://schemas.microsoft.com/office/drawing/2014/main" id="{69F1E16C-2A94-A49D-666D-FE436AEE149C}"/>
                  </a:ext>
                </a:extLst>
              </p:cNvPr>
              <p:cNvSpPr/>
              <p:nvPr/>
            </p:nvSpPr>
            <p:spPr>
              <a:xfrm>
                <a:off x="11996665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5" name="Ellipse 1534">
                <a:extLst>
                  <a:ext uri="{FF2B5EF4-FFF2-40B4-BE49-F238E27FC236}">
                    <a16:creationId xmlns:a16="http://schemas.microsoft.com/office/drawing/2014/main" id="{66DDDD5D-570D-86AB-54DE-C86BA506C5D5}"/>
                  </a:ext>
                </a:extLst>
              </p:cNvPr>
              <p:cNvSpPr/>
              <p:nvPr/>
            </p:nvSpPr>
            <p:spPr>
              <a:xfrm>
                <a:off x="79844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6" name="Ellipse 1535">
                <a:extLst>
                  <a:ext uri="{FF2B5EF4-FFF2-40B4-BE49-F238E27FC236}">
                    <a16:creationId xmlns:a16="http://schemas.microsoft.com/office/drawing/2014/main" id="{6C1DD387-1C0D-4BCB-6A80-C9045CF89F9B}"/>
                  </a:ext>
                </a:extLst>
              </p:cNvPr>
              <p:cNvSpPr/>
              <p:nvPr/>
            </p:nvSpPr>
            <p:spPr>
              <a:xfrm>
                <a:off x="83336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7" name="Ellipse 1536">
                <a:extLst>
                  <a:ext uri="{FF2B5EF4-FFF2-40B4-BE49-F238E27FC236}">
                    <a16:creationId xmlns:a16="http://schemas.microsoft.com/office/drawing/2014/main" id="{4C92ECE8-1C36-DB40-BF03-DFC2A6BFDDC8}"/>
                  </a:ext>
                </a:extLst>
              </p:cNvPr>
              <p:cNvSpPr/>
              <p:nvPr/>
            </p:nvSpPr>
            <p:spPr>
              <a:xfrm>
                <a:off x="850828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1BB925F-5DA2-696C-CCFD-2630928A3B1E}"/>
                  </a:ext>
                </a:extLst>
              </p:cNvPr>
              <p:cNvSpPr/>
              <p:nvPr/>
            </p:nvSpPr>
            <p:spPr>
              <a:xfrm>
                <a:off x="868290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390E0923-98E7-A4BD-0767-E4332EDD59C3}"/>
                  </a:ext>
                </a:extLst>
              </p:cNvPr>
              <p:cNvSpPr/>
              <p:nvPr/>
            </p:nvSpPr>
            <p:spPr>
              <a:xfrm>
                <a:off x="885751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C6683CCF-3D92-DB88-9465-6F96A5A028AB}"/>
                  </a:ext>
                </a:extLst>
              </p:cNvPr>
              <p:cNvSpPr/>
              <p:nvPr/>
            </p:nvSpPr>
            <p:spPr>
              <a:xfrm>
                <a:off x="903213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730B92E4-8719-A33B-7F77-3E234B8B5B24}"/>
                  </a:ext>
                </a:extLst>
              </p:cNvPr>
              <p:cNvSpPr/>
              <p:nvPr/>
            </p:nvSpPr>
            <p:spPr>
              <a:xfrm>
                <a:off x="920674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5C797E2D-BBE5-22C1-B532-D93D3BE3C597}"/>
                  </a:ext>
                </a:extLst>
              </p:cNvPr>
              <p:cNvSpPr/>
              <p:nvPr/>
            </p:nvSpPr>
            <p:spPr>
              <a:xfrm>
                <a:off x="938136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3" name="Ellipse 1542">
                <a:extLst>
                  <a:ext uri="{FF2B5EF4-FFF2-40B4-BE49-F238E27FC236}">
                    <a16:creationId xmlns:a16="http://schemas.microsoft.com/office/drawing/2014/main" id="{3A0004FF-EF72-91A7-9614-643259A72378}"/>
                  </a:ext>
                </a:extLst>
              </p:cNvPr>
              <p:cNvSpPr/>
              <p:nvPr/>
            </p:nvSpPr>
            <p:spPr>
              <a:xfrm>
                <a:off x="955597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4" name="Ellipse 1543">
                <a:extLst>
                  <a:ext uri="{FF2B5EF4-FFF2-40B4-BE49-F238E27FC236}">
                    <a16:creationId xmlns:a16="http://schemas.microsoft.com/office/drawing/2014/main" id="{50C51B17-7578-EE28-188C-342B55597662}"/>
                  </a:ext>
                </a:extLst>
              </p:cNvPr>
              <p:cNvSpPr/>
              <p:nvPr/>
            </p:nvSpPr>
            <p:spPr>
              <a:xfrm>
                <a:off x="990520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5" name="Ellipse 1544">
                <a:extLst>
                  <a:ext uri="{FF2B5EF4-FFF2-40B4-BE49-F238E27FC236}">
                    <a16:creationId xmlns:a16="http://schemas.microsoft.com/office/drawing/2014/main" id="{B5A3810E-88DC-D4C8-CB0E-AA061D7326AF}"/>
                  </a:ext>
                </a:extLst>
              </p:cNvPr>
              <p:cNvSpPr/>
              <p:nvPr/>
            </p:nvSpPr>
            <p:spPr>
              <a:xfrm>
                <a:off x="1025443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57004C59-1268-B170-BE9F-0A0F7BF08E1A}"/>
                  </a:ext>
                </a:extLst>
              </p:cNvPr>
              <p:cNvSpPr/>
              <p:nvPr/>
            </p:nvSpPr>
            <p:spPr>
              <a:xfrm>
                <a:off x="1042905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A4CF064E-246E-3C86-A701-6A2D7B2A447D}"/>
                  </a:ext>
                </a:extLst>
              </p:cNvPr>
              <p:cNvSpPr/>
              <p:nvPr/>
            </p:nvSpPr>
            <p:spPr>
              <a:xfrm>
                <a:off x="1060366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29354156-187E-27A7-B152-C25B86D12824}"/>
                  </a:ext>
                </a:extLst>
              </p:cNvPr>
              <p:cNvSpPr/>
              <p:nvPr/>
            </p:nvSpPr>
            <p:spPr>
              <a:xfrm>
                <a:off x="1077828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97753976-132D-2651-8037-935C4B2CA281}"/>
                  </a:ext>
                </a:extLst>
              </p:cNvPr>
              <p:cNvSpPr/>
              <p:nvPr/>
            </p:nvSpPr>
            <p:spPr>
              <a:xfrm>
                <a:off x="1095289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9FF0BF82-85FD-D0DB-4ECD-DCE28879DA35}"/>
                  </a:ext>
                </a:extLst>
              </p:cNvPr>
              <p:cNvSpPr/>
              <p:nvPr/>
            </p:nvSpPr>
            <p:spPr>
              <a:xfrm>
                <a:off x="1112751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1" name="Ellipse 1550">
                <a:extLst>
                  <a:ext uri="{FF2B5EF4-FFF2-40B4-BE49-F238E27FC236}">
                    <a16:creationId xmlns:a16="http://schemas.microsoft.com/office/drawing/2014/main" id="{E26B8975-EF72-776D-BFF1-69FC8213324D}"/>
                  </a:ext>
                </a:extLst>
              </p:cNvPr>
              <p:cNvSpPr/>
              <p:nvPr/>
            </p:nvSpPr>
            <p:spPr>
              <a:xfrm>
                <a:off x="1130212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2" name="Ellipse 1551">
                <a:extLst>
                  <a:ext uri="{FF2B5EF4-FFF2-40B4-BE49-F238E27FC236}">
                    <a16:creationId xmlns:a16="http://schemas.microsoft.com/office/drawing/2014/main" id="{3E693C9B-EE6B-8465-B441-93C6A5FCD911}"/>
                  </a:ext>
                </a:extLst>
              </p:cNvPr>
              <p:cNvSpPr/>
              <p:nvPr/>
            </p:nvSpPr>
            <p:spPr>
              <a:xfrm>
                <a:off x="114767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3" name="Ellipse 1552">
                <a:extLst>
                  <a:ext uri="{FF2B5EF4-FFF2-40B4-BE49-F238E27FC236}">
                    <a16:creationId xmlns:a16="http://schemas.microsoft.com/office/drawing/2014/main" id="{7100E76E-DBA4-7938-EBF4-C12ECB61F61B}"/>
                  </a:ext>
                </a:extLst>
              </p:cNvPr>
              <p:cNvSpPr/>
              <p:nvPr/>
            </p:nvSpPr>
            <p:spPr>
              <a:xfrm>
                <a:off x="118259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4" name="Ellipse 1553">
                <a:extLst>
                  <a:ext uri="{FF2B5EF4-FFF2-40B4-BE49-F238E27FC236}">
                    <a16:creationId xmlns:a16="http://schemas.microsoft.com/office/drawing/2014/main" id="{E5BE2280-6F2C-34A3-62B9-B8FA326267D5}"/>
                  </a:ext>
                </a:extLst>
              </p:cNvPr>
              <p:cNvSpPr/>
              <p:nvPr/>
            </p:nvSpPr>
            <p:spPr>
              <a:xfrm>
                <a:off x="798444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5" name="Ellipse 1554">
                <a:extLst>
                  <a:ext uri="{FF2B5EF4-FFF2-40B4-BE49-F238E27FC236}">
                    <a16:creationId xmlns:a16="http://schemas.microsoft.com/office/drawing/2014/main" id="{79C7C7D6-867D-9D89-B5F3-DD3B6D57C7FC}"/>
                  </a:ext>
                </a:extLst>
              </p:cNvPr>
              <p:cNvSpPr/>
              <p:nvPr/>
            </p:nvSpPr>
            <p:spPr>
              <a:xfrm>
                <a:off x="815888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6" name="Ellipse 1555">
                <a:extLst>
                  <a:ext uri="{FF2B5EF4-FFF2-40B4-BE49-F238E27FC236}">
                    <a16:creationId xmlns:a16="http://schemas.microsoft.com/office/drawing/2014/main" id="{3788A59C-706C-DD5A-0C95-937386257661}"/>
                  </a:ext>
                </a:extLst>
              </p:cNvPr>
              <p:cNvSpPr/>
              <p:nvPr/>
            </p:nvSpPr>
            <p:spPr>
              <a:xfrm>
                <a:off x="833333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7" name="Ellipse 1556">
                <a:extLst>
                  <a:ext uri="{FF2B5EF4-FFF2-40B4-BE49-F238E27FC236}">
                    <a16:creationId xmlns:a16="http://schemas.microsoft.com/office/drawing/2014/main" id="{55EA0215-4E6B-A753-CB04-6CADD440BFD1}"/>
                  </a:ext>
                </a:extLst>
              </p:cNvPr>
              <p:cNvSpPr/>
              <p:nvPr/>
            </p:nvSpPr>
            <p:spPr>
              <a:xfrm>
                <a:off x="850777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8" name="Ellipse 1557">
                <a:extLst>
                  <a:ext uri="{FF2B5EF4-FFF2-40B4-BE49-F238E27FC236}">
                    <a16:creationId xmlns:a16="http://schemas.microsoft.com/office/drawing/2014/main" id="{35F4C42A-A825-74F9-F506-942FF0B3B460}"/>
                  </a:ext>
                </a:extLst>
              </p:cNvPr>
              <p:cNvSpPr/>
              <p:nvPr/>
            </p:nvSpPr>
            <p:spPr>
              <a:xfrm>
                <a:off x="885666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9" name="Ellipse 1558">
                <a:extLst>
                  <a:ext uri="{FF2B5EF4-FFF2-40B4-BE49-F238E27FC236}">
                    <a16:creationId xmlns:a16="http://schemas.microsoft.com/office/drawing/2014/main" id="{2B8F0B24-4836-9665-7017-85E21ACEB3FE}"/>
                  </a:ext>
                </a:extLst>
              </p:cNvPr>
              <p:cNvSpPr/>
              <p:nvPr/>
            </p:nvSpPr>
            <p:spPr>
              <a:xfrm>
                <a:off x="903110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0" name="Ellipse 1559">
                <a:extLst>
                  <a:ext uri="{FF2B5EF4-FFF2-40B4-BE49-F238E27FC236}">
                    <a16:creationId xmlns:a16="http://schemas.microsoft.com/office/drawing/2014/main" id="{46D91556-6196-D066-CF46-41DA8E0E28C0}"/>
                  </a:ext>
                </a:extLst>
              </p:cNvPr>
              <p:cNvSpPr/>
              <p:nvPr/>
            </p:nvSpPr>
            <p:spPr>
              <a:xfrm>
                <a:off x="937999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1" name="Ellipse 1560">
                <a:extLst>
                  <a:ext uri="{FF2B5EF4-FFF2-40B4-BE49-F238E27FC236}">
                    <a16:creationId xmlns:a16="http://schemas.microsoft.com/office/drawing/2014/main" id="{CD691518-E998-78B7-4638-EE02E6111FE3}"/>
                  </a:ext>
                </a:extLst>
              </p:cNvPr>
              <p:cNvSpPr/>
              <p:nvPr/>
            </p:nvSpPr>
            <p:spPr>
              <a:xfrm>
                <a:off x="955444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2" name="Ellipse 1561">
                <a:extLst>
                  <a:ext uri="{FF2B5EF4-FFF2-40B4-BE49-F238E27FC236}">
                    <a16:creationId xmlns:a16="http://schemas.microsoft.com/office/drawing/2014/main" id="{F69625D4-E51C-739D-FFC1-B20005513B1A}"/>
                  </a:ext>
                </a:extLst>
              </p:cNvPr>
              <p:cNvSpPr/>
              <p:nvPr/>
            </p:nvSpPr>
            <p:spPr>
              <a:xfrm>
                <a:off x="972888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3" name="Ellipse 1562">
                <a:extLst>
                  <a:ext uri="{FF2B5EF4-FFF2-40B4-BE49-F238E27FC236}">
                    <a16:creationId xmlns:a16="http://schemas.microsoft.com/office/drawing/2014/main" id="{5F6298AE-EBFA-D78A-A3F2-6BB243B87FD7}"/>
                  </a:ext>
                </a:extLst>
              </p:cNvPr>
              <p:cNvSpPr/>
              <p:nvPr/>
            </p:nvSpPr>
            <p:spPr>
              <a:xfrm>
                <a:off x="990332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4" name="Ellipse 1563">
                <a:extLst>
                  <a:ext uri="{FF2B5EF4-FFF2-40B4-BE49-F238E27FC236}">
                    <a16:creationId xmlns:a16="http://schemas.microsoft.com/office/drawing/2014/main" id="{FE60C3F3-59DE-2C97-1507-F856AE70F837}"/>
                  </a:ext>
                </a:extLst>
              </p:cNvPr>
              <p:cNvSpPr/>
              <p:nvPr/>
            </p:nvSpPr>
            <p:spPr>
              <a:xfrm>
                <a:off x="1007777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5" name="Ellipse 1564">
                <a:extLst>
                  <a:ext uri="{FF2B5EF4-FFF2-40B4-BE49-F238E27FC236}">
                    <a16:creationId xmlns:a16="http://schemas.microsoft.com/office/drawing/2014/main" id="{9702D33C-FE1B-C33E-4864-BF9622D32F26}"/>
                  </a:ext>
                </a:extLst>
              </p:cNvPr>
              <p:cNvSpPr/>
              <p:nvPr/>
            </p:nvSpPr>
            <p:spPr>
              <a:xfrm>
                <a:off x="1025221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6" name="Ellipse 1565">
                <a:extLst>
                  <a:ext uri="{FF2B5EF4-FFF2-40B4-BE49-F238E27FC236}">
                    <a16:creationId xmlns:a16="http://schemas.microsoft.com/office/drawing/2014/main" id="{1D05D0CD-8546-B590-DC5F-4C309A5F67E8}"/>
                  </a:ext>
                </a:extLst>
              </p:cNvPr>
              <p:cNvSpPr/>
              <p:nvPr/>
            </p:nvSpPr>
            <p:spPr>
              <a:xfrm>
                <a:off x="1042666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7" name="Ellipse 1566">
                <a:extLst>
                  <a:ext uri="{FF2B5EF4-FFF2-40B4-BE49-F238E27FC236}">
                    <a16:creationId xmlns:a16="http://schemas.microsoft.com/office/drawing/2014/main" id="{82C331E2-032A-8B3C-7034-BF66D6F1780F}"/>
                  </a:ext>
                </a:extLst>
              </p:cNvPr>
              <p:cNvSpPr/>
              <p:nvPr/>
            </p:nvSpPr>
            <p:spPr>
              <a:xfrm>
                <a:off x="1060110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8" name="Ellipse 1567">
                <a:extLst>
                  <a:ext uri="{FF2B5EF4-FFF2-40B4-BE49-F238E27FC236}">
                    <a16:creationId xmlns:a16="http://schemas.microsoft.com/office/drawing/2014/main" id="{763F4A2A-96EE-9B1E-6BAD-0120360582F0}"/>
                  </a:ext>
                </a:extLst>
              </p:cNvPr>
              <p:cNvSpPr/>
              <p:nvPr/>
            </p:nvSpPr>
            <p:spPr>
              <a:xfrm>
                <a:off x="1077554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9" name="Ellipse 1568">
                <a:extLst>
                  <a:ext uri="{FF2B5EF4-FFF2-40B4-BE49-F238E27FC236}">
                    <a16:creationId xmlns:a16="http://schemas.microsoft.com/office/drawing/2014/main" id="{52FD730B-73DE-8945-0B2D-EC4EFF872A98}"/>
                  </a:ext>
                </a:extLst>
              </p:cNvPr>
              <p:cNvSpPr/>
              <p:nvPr/>
            </p:nvSpPr>
            <p:spPr>
              <a:xfrm>
                <a:off x="1094999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0" name="Ellipse 1569">
                <a:extLst>
                  <a:ext uri="{FF2B5EF4-FFF2-40B4-BE49-F238E27FC236}">
                    <a16:creationId xmlns:a16="http://schemas.microsoft.com/office/drawing/2014/main" id="{D95274D3-8E78-BB1C-BFF3-2D7706EEC95F}"/>
                  </a:ext>
                </a:extLst>
              </p:cNvPr>
              <p:cNvSpPr/>
              <p:nvPr/>
            </p:nvSpPr>
            <p:spPr>
              <a:xfrm>
                <a:off x="1112443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1" name="Ellipse 1570">
                <a:extLst>
                  <a:ext uri="{FF2B5EF4-FFF2-40B4-BE49-F238E27FC236}">
                    <a16:creationId xmlns:a16="http://schemas.microsoft.com/office/drawing/2014/main" id="{5BE00764-5C6C-82EB-498A-A6C3E583B985}"/>
                  </a:ext>
                </a:extLst>
              </p:cNvPr>
              <p:cNvSpPr/>
              <p:nvPr/>
            </p:nvSpPr>
            <p:spPr>
              <a:xfrm>
                <a:off x="1147332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2" name="Ellipse 1571">
                <a:extLst>
                  <a:ext uri="{FF2B5EF4-FFF2-40B4-BE49-F238E27FC236}">
                    <a16:creationId xmlns:a16="http://schemas.microsoft.com/office/drawing/2014/main" id="{A7DED534-AF16-0879-8A9B-3ADB60FFA72B}"/>
                  </a:ext>
                </a:extLst>
              </p:cNvPr>
              <p:cNvSpPr/>
              <p:nvPr/>
            </p:nvSpPr>
            <p:spPr>
              <a:xfrm>
                <a:off x="1164776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3" name="Ellipse 1572">
                <a:extLst>
                  <a:ext uri="{FF2B5EF4-FFF2-40B4-BE49-F238E27FC236}">
                    <a16:creationId xmlns:a16="http://schemas.microsoft.com/office/drawing/2014/main" id="{65BD7CDA-8B5B-93B3-F392-CA1CEDFDA6BA}"/>
                  </a:ext>
                </a:extLst>
              </p:cNvPr>
              <p:cNvSpPr/>
              <p:nvPr/>
            </p:nvSpPr>
            <p:spPr>
              <a:xfrm>
                <a:off x="1182221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4" name="Ellipse 1573">
                <a:extLst>
                  <a:ext uri="{FF2B5EF4-FFF2-40B4-BE49-F238E27FC236}">
                    <a16:creationId xmlns:a16="http://schemas.microsoft.com/office/drawing/2014/main" id="{029F3853-2EEF-134C-8B35-22AD3B5A366D}"/>
                  </a:ext>
                </a:extLst>
              </p:cNvPr>
              <p:cNvSpPr/>
              <p:nvPr/>
            </p:nvSpPr>
            <p:spPr>
              <a:xfrm>
                <a:off x="11996665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5" name="Ellipse 1574">
                <a:extLst>
                  <a:ext uri="{FF2B5EF4-FFF2-40B4-BE49-F238E27FC236}">
                    <a16:creationId xmlns:a16="http://schemas.microsoft.com/office/drawing/2014/main" id="{EBF0E50C-7DFC-8628-F02E-30380CEC72DC}"/>
                  </a:ext>
                </a:extLst>
              </p:cNvPr>
              <p:cNvSpPr/>
              <p:nvPr/>
            </p:nvSpPr>
            <p:spPr>
              <a:xfrm>
                <a:off x="798444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6" name="Ellipse 1575">
                <a:extLst>
                  <a:ext uri="{FF2B5EF4-FFF2-40B4-BE49-F238E27FC236}">
                    <a16:creationId xmlns:a16="http://schemas.microsoft.com/office/drawing/2014/main" id="{FA82119A-DC63-BC18-A9D1-F70A5F227D69}"/>
                  </a:ext>
                </a:extLst>
              </p:cNvPr>
              <p:cNvSpPr/>
              <p:nvPr/>
            </p:nvSpPr>
            <p:spPr>
              <a:xfrm>
                <a:off x="815888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7" name="Ellipse 1576">
                <a:extLst>
                  <a:ext uri="{FF2B5EF4-FFF2-40B4-BE49-F238E27FC236}">
                    <a16:creationId xmlns:a16="http://schemas.microsoft.com/office/drawing/2014/main" id="{5F3E9539-4A08-831E-C0C9-91541811C1EF}"/>
                  </a:ext>
                </a:extLst>
              </p:cNvPr>
              <p:cNvSpPr/>
              <p:nvPr/>
            </p:nvSpPr>
            <p:spPr>
              <a:xfrm>
                <a:off x="833333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8" name="Ellipse 1577">
                <a:extLst>
                  <a:ext uri="{FF2B5EF4-FFF2-40B4-BE49-F238E27FC236}">
                    <a16:creationId xmlns:a16="http://schemas.microsoft.com/office/drawing/2014/main" id="{B3C2EE49-C0F0-1209-8B87-64739F6FB062}"/>
                  </a:ext>
                </a:extLst>
              </p:cNvPr>
              <p:cNvSpPr/>
              <p:nvPr/>
            </p:nvSpPr>
            <p:spPr>
              <a:xfrm>
                <a:off x="850777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9" name="Ellipse 1578">
                <a:extLst>
                  <a:ext uri="{FF2B5EF4-FFF2-40B4-BE49-F238E27FC236}">
                    <a16:creationId xmlns:a16="http://schemas.microsoft.com/office/drawing/2014/main" id="{28ED72BE-A093-DD36-FB0E-6EDB1107C647}"/>
                  </a:ext>
                </a:extLst>
              </p:cNvPr>
              <p:cNvSpPr/>
              <p:nvPr/>
            </p:nvSpPr>
            <p:spPr>
              <a:xfrm>
                <a:off x="868222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0" name="Ellipse 1579">
                <a:extLst>
                  <a:ext uri="{FF2B5EF4-FFF2-40B4-BE49-F238E27FC236}">
                    <a16:creationId xmlns:a16="http://schemas.microsoft.com/office/drawing/2014/main" id="{1978E347-E11C-D5EC-1A99-7D1B223E7A80}"/>
                  </a:ext>
                </a:extLst>
              </p:cNvPr>
              <p:cNvSpPr/>
              <p:nvPr/>
            </p:nvSpPr>
            <p:spPr>
              <a:xfrm>
                <a:off x="885666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1" name="Ellipse 1580">
                <a:extLst>
                  <a:ext uri="{FF2B5EF4-FFF2-40B4-BE49-F238E27FC236}">
                    <a16:creationId xmlns:a16="http://schemas.microsoft.com/office/drawing/2014/main" id="{0EC5A439-12A6-4C35-2B5D-BDF13861117F}"/>
                  </a:ext>
                </a:extLst>
              </p:cNvPr>
              <p:cNvSpPr/>
              <p:nvPr/>
            </p:nvSpPr>
            <p:spPr>
              <a:xfrm>
                <a:off x="920555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2" name="Ellipse 1581">
                <a:extLst>
                  <a:ext uri="{FF2B5EF4-FFF2-40B4-BE49-F238E27FC236}">
                    <a16:creationId xmlns:a16="http://schemas.microsoft.com/office/drawing/2014/main" id="{3C3D2950-29AB-CA12-5F97-60844870AAE1}"/>
                  </a:ext>
                </a:extLst>
              </p:cNvPr>
              <p:cNvSpPr/>
              <p:nvPr/>
            </p:nvSpPr>
            <p:spPr>
              <a:xfrm>
                <a:off x="937999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3" name="Ellipse 1582">
                <a:extLst>
                  <a:ext uri="{FF2B5EF4-FFF2-40B4-BE49-F238E27FC236}">
                    <a16:creationId xmlns:a16="http://schemas.microsoft.com/office/drawing/2014/main" id="{C7A52B62-44F4-6899-C847-ECDF9D519B81}"/>
                  </a:ext>
                </a:extLst>
              </p:cNvPr>
              <p:cNvSpPr/>
              <p:nvPr/>
            </p:nvSpPr>
            <p:spPr>
              <a:xfrm>
                <a:off x="955444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4" name="Ellipse 1583">
                <a:extLst>
                  <a:ext uri="{FF2B5EF4-FFF2-40B4-BE49-F238E27FC236}">
                    <a16:creationId xmlns:a16="http://schemas.microsoft.com/office/drawing/2014/main" id="{F13F706D-EC54-798E-6DA4-98958285D56B}"/>
                  </a:ext>
                </a:extLst>
              </p:cNvPr>
              <p:cNvSpPr/>
              <p:nvPr/>
            </p:nvSpPr>
            <p:spPr>
              <a:xfrm>
                <a:off x="990332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5" name="Ellipse 1584">
                <a:extLst>
                  <a:ext uri="{FF2B5EF4-FFF2-40B4-BE49-F238E27FC236}">
                    <a16:creationId xmlns:a16="http://schemas.microsoft.com/office/drawing/2014/main" id="{26BFEB1C-C634-B2DC-0ACC-678FBE437B72}"/>
                  </a:ext>
                </a:extLst>
              </p:cNvPr>
              <p:cNvSpPr/>
              <p:nvPr/>
            </p:nvSpPr>
            <p:spPr>
              <a:xfrm>
                <a:off x="1025221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6" name="Ellipse 1585">
                <a:extLst>
                  <a:ext uri="{FF2B5EF4-FFF2-40B4-BE49-F238E27FC236}">
                    <a16:creationId xmlns:a16="http://schemas.microsoft.com/office/drawing/2014/main" id="{493B0CE9-D51D-BA8C-1147-C9127034CA15}"/>
                  </a:ext>
                </a:extLst>
              </p:cNvPr>
              <p:cNvSpPr/>
              <p:nvPr/>
            </p:nvSpPr>
            <p:spPr>
              <a:xfrm>
                <a:off x="1042666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7" name="Ellipse 1586">
                <a:extLst>
                  <a:ext uri="{FF2B5EF4-FFF2-40B4-BE49-F238E27FC236}">
                    <a16:creationId xmlns:a16="http://schemas.microsoft.com/office/drawing/2014/main" id="{508387FC-3406-F78D-8D95-D4159396FAE6}"/>
                  </a:ext>
                </a:extLst>
              </p:cNvPr>
              <p:cNvSpPr/>
              <p:nvPr/>
            </p:nvSpPr>
            <p:spPr>
              <a:xfrm>
                <a:off x="1060110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8" name="Ellipse 1587">
                <a:extLst>
                  <a:ext uri="{FF2B5EF4-FFF2-40B4-BE49-F238E27FC236}">
                    <a16:creationId xmlns:a16="http://schemas.microsoft.com/office/drawing/2014/main" id="{BC8CB98E-D0E4-782E-A383-9F351B554814}"/>
                  </a:ext>
                </a:extLst>
              </p:cNvPr>
              <p:cNvSpPr/>
              <p:nvPr/>
            </p:nvSpPr>
            <p:spPr>
              <a:xfrm>
                <a:off x="1077554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9" name="Ellipse 1588">
                <a:extLst>
                  <a:ext uri="{FF2B5EF4-FFF2-40B4-BE49-F238E27FC236}">
                    <a16:creationId xmlns:a16="http://schemas.microsoft.com/office/drawing/2014/main" id="{7CD03F7E-09DC-2394-367E-16BA1760F3BD}"/>
                  </a:ext>
                </a:extLst>
              </p:cNvPr>
              <p:cNvSpPr/>
              <p:nvPr/>
            </p:nvSpPr>
            <p:spPr>
              <a:xfrm>
                <a:off x="1112443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90" name="Ellipse 1589">
                <a:extLst>
                  <a:ext uri="{FF2B5EF4-FFF2-40B4-BE49-F238E27FC236}">
                    <a16:creationId xmlns:a16="http://schemas.microsoft.com/office/drawing/2014/main" id="{C0684BC4-EFCC-1350-3AEA-BDC35C9F00A1}"/>
                  </a:ext>
                </a:extLst>
              </p:cNvPr>
              <p:cNvSpPr/>
              <p:nvPr/>
            </p:nvSpPr>
            <p:spPr>
              <a:xfrm>
                <a:off x="1129888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91" name="Ellipse 1590">
                <a:extLst>
                  <a:ext uri="{FF2B5EF4-FFF2-40B4-BE49-F238E27FC236}">
                    <a16:creationId xmlns:a16="http://schemas.microsoft.com/office/drawing/2014/main" id="{8C1BEC97-91B9-FEE6-FC12-640E01F8EA17}"/>
                  </a:ext>
                </a:extLst>
              </p:cNvPr>
              <p:cNvSpPr/>
              <p:nvPr/>
            </p:nvSpPr>
            <p:spPr>
              <a:xfrm>
                <a:off x="1147332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92" name="Ellipse 1591">
                <a:extLst>
                  <a:ext uri="{FF2B5EF4-FFF2-40B4-BE49-F238E27FC236}">
                    <a16:creationId xmlns:a16="http://schemas.microsoft.com/office/drawing/2014/main" id="{FFC68B73-27C3-9330-4A08-8E10504308EF}"/>
                  </a:ext>
                </a:extLst>
              </p:cNvPr>
              <p:cNvSpPr/>
              <p:nvPr/>
            </p:nvSpPr>
            <p:spPr>
              <a:xfrm>
                <a:off x="1164776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847" name="Ellipse 846">
              <a:extLst>
                <a:ext uri="{FF2B5EF4-FFF2-40B4-BE49-F238E27FC236}">
                  <a16:creationId xmlns:a16="http://schemas.microsoft.com/office/drawing/2014/main" id="{6F0F98C2-A944-8DF4-4281-FC75BF2B035F}"/>
                </a:ext>
              </a:extLst>
            </p:cNvPr>
            <p:cNvSpPr/>
            <p:nvPr/>
          </p:nvSpPr>
          <p:spPr>
            <a:xfrm>
              <a:off x="8331793" y="151474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8" name="Ellipse 847">
              <a:extLst>
                <a:ext uri="{FF2B5EF4-FFF2-40B4-BE49-F238E27FC236}">
                  <a16:creationId xmlns:a16="http://schemas.microsoft.com/office/drawing/2014/main" id="{3F306F19-D3CB-4F70-2DBC-F03773E42A06}"/>
                </a:ext>
              </a:extLst>
            </p:cNvPr>
            <p:cNvSpPr/>
            <p:nvPr/>
          </p:nvSpPr>
          <p:spPr>
            <a:xfrm>
              <a:off x="9030253" y="151474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9" name="Ellipse 848">
              <a:extLst>
                <a:ext uri="{FF2B5EF4-FFF2-40B4-BE49-F238E27FC236}">
                  <a16:creationId xmlns:a16="http://schemas.microsoft.com/office/drawing/2014/main" id="{59F10865-FD43-C4C3-1D36-02E91524E836}"/>
                </a:ext>
              </a:extLst>
            </p:cNvPr>
            <p:cNvSpPr/>
            <p:nvPr/>
          </p:nvSpPr>
          <p:spPr>
            <a:xfrm>
              <a:off x="9906244" y="1514740"/>
              <a:ext cx="142242" cy="14224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0" name="Ellipse 849">
              <a:extLst>
                <a:ext uri="{FF2B5EF4-FFF2-40B4-BE49-F238E27FC236}">
                  <a16:creationId xmlns:a16="http://schemas.microsoft.com/office/drawing/2014/main" id="{5E88B873-9677-022E-C1D4-58B841A2AE5E}"/>
                </a:ext>
              </a:extLst>
            </p:cNvPr>
            <p:cNvSpPr/>
            <p:nvPr/>
          </p:nvSpPr>
          <p:spPr>
            <a:xfrm>
              <a:off x="11471443" y="1514740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1" name="Ellipse 850">
              <a:extLst>
                <a:ext uri="{FF2B5EF4-FFF2-40B4-BE49-F238E27FC236}">
                  <a16:creationId xmlns:a16="http://schemas.microsoft.com/office/drawing/2014/main" id="{70C0AD9C-83F3-CB2D-77B5-812C45B202E6}"/>
                </a:ext>
              </a:extLst>
            </p:cNvPr>
            <p:cNvSpPr/>
            <p:nvPr/>
          </p:nvSpPr>
          <p:spPr>
            <a:xfrm>
              <a:off x="8680339" y="168658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2" name="Ellipse 851">
              <a:extLst>
                <a:ext uri="{FF2B5EF4-FFF2-40B4-BE49-F238E27FC236}">
                  <a16:creationId xmlns:a16="http://schemas.microsoft.com/office/drawing/2014/main" id="{EB699288-4892-597E-3D1E-81BB91EA74A7}"/>
                </a:ext>
              </a:extLst>
            </p:cNvPr>
            <p:cNvSpPr/>
            <p:nvPr/>
          </p:nvSpPr>
          <p:spPr>
            <a:xfrm>
              <a:off x="8157007" y="185843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3" name="Ellipse 852">
              <a:extLst>
                <a:ext uri="{FF2B5EF4-FFF2-40B4-BE49-F238E27FC236}">
                  <a16:creationId xmlns:a16="http://schemas.microsoft.com/office/drawing/2014/main" id="{657CC111-814A-7518-DD5A-EE547646C2ED}"/>
                </a:ext>
              </a:extLst>
            </p:cNvPr>
            <p:cNvSpPr/>
            <p:nvPr/>
          </p:nvSpPr>
          <p:spPr>
            <a:xfrm>
              <a:off x="10250335" y="186471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4" name="Ellipse 853">
              <a:extLst>
                <a:ext uri="{FF2B5EF4-FFF2-40B4-BE49-F238E27FC236}">
                  <a16:creationId xmlns:a16="http://schemas.microsoft.com/office/drawing/2014/main" id="{C28BD9DA-F466-298A-2E99-2FFB77319D97}"/>
                </a:ext>
              </a:extLst>
            </p:cNvPr>
            <p:cNvSpPr/>
            <p:nvPr/>
          </p:nvSpPr>
          <p:spPr>
            <a:xfrm>
              <a:off x="11645887" y="185843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5" name="Ellipse 854">
              <a:extLst>
                <a:ext uri="{FF2B5EF4-FFF2-40B4-BE49-F238E27FC236}">
                  <a16:creationId xmlns:a16="http://schemas.microsoft.com/office/drawing/2014/main" id="{DA55297D-4388-EF84-A1C8-35D5D554F7C8}"/>
                </a:ext>
              </a:extLst>
            </p:cNvPr>
            <p:cNvSpPr/>
            <p:nvPr/>
          </p:nvSpPr>
          <p:spPr>
            <a:xfrm>
              <a:off x="8331451" y="203028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6" name="Ellipse 855">
              <a:extLst>
                <a:ext uri="{FF2B5EF4-FFF2-40B4-BE49-F238E27FC236}">
                  <a16:creationId xmlns:a16="http://schemas.microsoft.com/office/drawing/2014/main" id="{EB6A7BD0-A289-E175-68A8-F743B7951E85}"/>
                </a:ext>
              </a:extLst>
            </p:cNvPr>
            <p:cNvSpPr/>
            <p:nvPr/>
          </p:nvSpPr>
          <p:spPr>
            <a:xfrm>
              <a:off x="9203671" y="203028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7" name="Ellipse 856">
              <a:extLst>
                <a:ext uri="{FF2B5EF4-FFF2-40B4-BE49-F238E27FC236}">
                  <a16:creationId xmlns:a16="http://schemas.microsoft.com/office/drawing/2014/main" id="{D533A7EA-F885-5567-C2CB-F32A7393094E}"/>
                </a:ext>
              </a:extLst>
            </p:cNvPr>
            <p:cNvSpPr/>
            <p:nvPr/>
          </p:nvSpPr>
          <p:spPr>
            <a:xfrm>
              <a:off x="10948111" y="203028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8" name="Ellipse 857">
              <a:extLst>
                <a:ext uri="{FF2B5EF4-FFF2-40B4-BE49-F238E27FC236}">
                  <a16:creationId xmlns:a16="http://schemas.microsoft.com/office/drawing/2014/main" id="{0A1FEA65-EF0D-3D64-99DB-0E6F64E4AFCE}"/>
                </a:ext>
              </a:extLst>
            </p:cNvPr>
            <p:cNvSpPr/>
            <p:nvPr/>
          </p:nvSpPr>
          <p:spPr>
            <a:xfrm>
              <a:off x="8680339" y="220213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9" name="Ellipse 858">
              <a:extLst>
                <a:ext uri="{FF2B5EF4-FFF2-40B4-BE49-F238E27FC236}">
                  <a16:creationId xmlns:a16="http://schemas.microsoft.com/office/drawing/2014/main" id="{8FD538A9-E622-9230-5DA4-C4BE4F3E59C4}"/>
                </a:ext>
              </a:extLst>
            </p:cNvPr>
            <p:cNvSpPr/>
            <p:nvPr/>
          </p:nvSpPr>
          <p:spPr>
            <a:xfrm>
              <a:off x="9727003" y="220213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0" name="Ellipse 859">
              <a:extLst>
                <a:ext uri="{FF2B5EF4-FFF2-40B4-BE49-F238E27FC236}">
                  <a16:creationId xmlns:a16="http://schemas.microsoft.com/office/drawing/2014/main" id="{979263C3-6ADE-6E12-E760-B32CD1647AB9}"/>
                </a:ext>
              </a:extLst>
            </p:cNvPr>
            <p:cNvSpPr/>
            <p:nvPr/>
          </p:nvSpPr>
          <p:spPr>
            <a:xfrm>
              <a:off x="10427173" y="220213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1" name="Ellipse 860">
              <a:extLst>
                <a:ext uri="{FF2B5EF4-FFF2-40B4-BE49-F238E27FC236}">
                  <a16:creationId xmlns:a16="http://schemas.microsoft.com/office/drawing/2014/main" id="{452B5BEE-192C-E58B-2CFE-50E238077B58}"/>
                </a:ext>
              </a:extLst>
            </p:cNvPr>
            <p:cNvSpPr/>
            <p:nvPr/>
          </p:nvSpPr>
          <p:spPr>
            <a:xfrm>
              <a:off x="11122555" y="237381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2" name="Ellipse 861">
              <a:extLst>
                <a:ext uri="{FF2B5EF4-FFF2-40B4-BE49-F238E27FC236}">
                  <a16:creationId xmlns:a16="http://schemas.microsoft.com/office/drawing/2014/main" id="{08E8EF97-99AC-854F-4AD8-D086E5791D5D}"/>
                </a:ext>
              </a:extLst>
            </p:cNvPr>
            <p:cNvSpPr/>
            <p:nvPr/>
          </p:nvSpPr>
          <p:spPr>
            <a:xfrm>
              <a:off x="11645887" y="23738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3" name="Ellipse 862">
              <a:extLst>
                <a:ext uri="{FF2B5EF4-FFF2-40B4-BE49-F238E27FC236}">
                  <a16:creationId xmlns:a16="http://schemas.microsoft.com/office/drawing/2014/main" id="{A7EA5AC8-1770-998F-A2DC-0E671CC9020C}"/>
                </a:ext>
              </a:extLst>
            </p:cNvPr>
            <p:cNvSpPr/>
            <p:nvPr/>
          </p:nvSpPr>
          <p:spPr>
            <a:xfrm>
              <a:off x="10599223" y="2545834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4" name="Ellipse 863">
              <a:extLst>
                <a:ext uri="{FF2B5EF4-FFF2-40B4-BE49-F238E27FC236}">
                  <a16:creationId xmlns:a16="http://schemas.microsoft.com/office/drawing/2014/main" id="{F0605BE8-D0FC-EA88-CC8E-1BAC84AE39DF}"/>
                </a:ext>
              </a:extLst>
            </p:cNvPr>
            <p:cNvSpPr/>
            <p:nvPr/>
          </p:nvSpPr>
          <p:spPr>
            <a:xfrm>
              <a:off x="11994784" y="254583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5" name="Ellipse 864">
              <a:extLst>
                <a:ext uri="{FF2B5EF4-FFF2-40B4-BE49-F238E27FC236}">
                  <a16:creationId xmlns:a16="http://schemas.microsoft.com/office/drawing/2014/main" id="{C3E2DBE6-040F-EC9F-4B2F-2C78B0FBA3DD}"/>
                </a:ext>
              </a:extLst>
            </p:cNvPr>
            <p:cNvSpPr/>
            <p:nvPr/>
          </p:nvSpPr>
          <p:spPr>
            <a:xfrm>
              <a:off x="8680339" y="271920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6" name="Ellipse 865">
              <a:extLst>
                <a:ext uri="{FF2B5EF4-FFF2-40B4-BE49-F238E27FC236}">
                  <a16:creationId xmlns:a16="http://schemas.microsoft.com/office/drawing/2014/main" id="{B5832FAF-E017-C873-69BE-E6BE30DC5A9D}"/>
                </a:ext>
              </a:extLst>
            </p:cNvPr>
            <p:cNvSpPr/>
            <p:nvPr/>
          </p:nvSpPr>
          <p:spPr>
            <a:xfrm>
              <a:off x="9722327" y="271920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7" name="Ellipse 866">
              <a:extLst>
                <a:ext uri="{FF2B5EF4-FFF2-40B4-BE49-F238E27FC236}">
                  <a16:creationId xmlns:a16="http://schemas.microsoft.com/office/drawing/2014/main" id="{449F603D-3639-D401-18F6-C611181ED858}"/>
                </a:ext>
              </a:extLst>
            </p:cNvPr>
            <p:cNvSpPr/>
            <p:nvPr/>
          </p:nvSpPr>
          <p:spPr>
            <a:xfrm>
              <a:off x="11471443" y="2717683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8" name="Ellipse 867">
              <a:extLst>
                <a:ext uri="{FF2B5EF4-FFF2-40B4-BE49-F238E27FC236}">
                  <a16:creationId xmlns:a16="http://schemas.microsoft.com/office/drawing/2014/main" id="{EA68B63C-196F-A76F-DC7E-D98AEB47BB5E}"/>
                </a:ext>
              </a:extLst>
            </p:cNvPr>
            <p:cNvSpPr/>
            <p:nvPr/>
          </p:nvSpPr>
          <p:spPr>
            <a:xfrm>
              <a:off x="7982563" y="2894585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9" name="Ellipse 868">
              <a:extLst>
                <a:ext uri="{FF2B5EF4-FFF2-40B4-BE49-F238E27FC236}">
                  <a16:creationId xmlns:a16="http://schemas.microsoft.com/office/drawing/2014/main" id="{B94FD30E-8EB5-463A-F600-08330D6B044E}"/>
                </a:ext>
              </a:extLst>
            </p:cNvPr>
            <p:cNvSpPr/>
            <p:nvPr/>
          </p:nvSpPr>
          <p:spPr>
            <a:xfrm>
              <a:off x="9204868" y="288953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0" name="Ellipse 869">
              <a:extLst>
                <a:ext uri="{FF2B5EF4-FFF2-40B4-BE49-F238E27FC236}">
                  <a16:creationId xmlns:a16="http://schemas.microsoft.com/office/drawing/2014/main" id="{35801ACA-AB33-93A9-7D84-E3B5323EC4C3}"/>
                </a:ext>
              </a:extLst>
            </p:cNvPr>
            <p:cNvSpPr/>
            <p:nvPr/>
          </p:nvSpPr>
          <p:spPr>
            <a:xfrm>
              <a:off x="11296999" y="2889532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1" name="Ellipse 870">
              <a:extLst>
                <a:ext uri="{FF2B5EF4-FFF2-40B4-BE49-F238E27FC236}">
                  <a16:creationId xmlns:a16="http://schemas.microsoft.com/office/drawing/2014/main" id="{621144CC-A256-FA1D-C8FF-759F94DD162E}"/>
                </a:ext>
              </a:extLst>
            </p:cNvPr>
            <p:cNvSpPr/>
            <p:nvPr/>
          </p:nvSpPr>
          <p:spPr>
            <a:xfrm>
              <a:off x="8331451" y="3061381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2" name="Ellipse 871">
              <a:extLst>
                <a:ext uri="{FF2B5EF4-FFF2-40B4-BE49-F238E27FC236}">
                  <a16:creationId xmlns:a16="http://schemas.microsoft.com/office/drawing/2014/main" id="{12E074E3-0F0A-2FB9-A3DF-C71BE959BEE8}"/>
                </a:ext>
              </a:extLst>
            </p:cNvPr>
            <p:cNvSpPr/>
            <p:nvPr/>
          </p:nvSpPr>
          <p:spPr>
            <a:xfrm>
              <a:off x="8854783" y="3061381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3" name="Ellipse 872">
              <a:extLst>
                <a:ext uri="{FF2B5EF4-FFF2-40B4-BE49-F238E27FC236}">
                  <a16:creationId xmlns:a16="http://schemas.microsoft.com/office/drawing/2014/main" id="{3A6608E5-2E24-E048-4867-AF7E9FDAB92C}"/>
                </a:ext>
              </a:extLst>
            </p:cNvPr>
            <p:cNvSpPr/>
            <p:nvPr/>
          </p:nvSpPr>
          <p:spPr>
            <a:xfrm>
              <a:off x="9728713" y="306388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4" name="Ellipse 873">
              <a:extLst>
                <a:ext uri="{FF2B5EF4-FFF2-40B4-BE49-F238E27FC236}">
                  <a16:creationId xmlns:a16="http://schemas.microsoft.com/office/drawing/2014/main" id="{89FA21A0-6147-C95C-8FEE-0D57AD75551B}"/>
                </a:ext>
              </a:extLst>
            </p:cNvPr>
            <p:cNvSpPr/>
            <p:nvPr/>
          </p:nvSpPr>
          <p:spPr>
            <a:xfrm>
              <a:off x="10424779" y="306138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5" name="Ellipse 874">
              <a:extLst>
                <a:ext uri="{FF2B5EF4-FFF2-40B4-BE49-F238E27FC236}">
                  <a16:creationId xmlns:a16="http://schemas.microsoft.com/office/drawing/2014/main" id="{367D7DF3-2C39-E746-ABE6-19969ED003DB}"/>
                </a:ext>
              </a:extLst>
            </p:cNvPr>
            <p:cNvSpPr/>
            <p:nvPr/>
          </p:nvSpPr>
          <p:spPr>
            <a:xfrm>
              <a:off x="11820331" y="3061381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6" name="Ellipse 875">
              <a:extLst>
                <a:ext uri="{FF2B5EF4-FFF2-40B4-BE49-F238E27FC236}">
                  <a16:creationId xmlns:a16="http://schemas.microsoft.com/office/drawing/2014/main" id="{279E9412-128E-453D-99E8-1A62B1EE43EF}"/>
                </a:ext>
              </a:extLst>
            </p:cNvPr>
            <p:cNvSpPr/>
            <p:nvPr/>
          </p:nvSpPr>
          <p:spPr>
            <a:xfrm>
              <a:off x="11296999" y="3233230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7" name="Ellipse 876">
              <a:extLst>
                <a:ext uri="{FF2B5EF4-FFF2-40B4-BE49-F238E27FC236}">
                  <a16:creationId xmlns:a16="http://schemas.microsoft.com/office/drawing/2014/main" id="{778CDD9F-183C-2855-62FD-D71FFD924234}"/>
                </a:ext>
              </a:extLst>
            </p:cNvPr>
            <p:cNvSpPr/>
            <p:nvPr/>
          </p:nvSpPr>
          <p:spPr>
            <a:xfrm>
              <a:off x="7982563" y="340507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8" name="Ellipse 877">
              <a:extLst>
                <a:ext uri="{FF2B5EF4-FFF2-40B4-BE49-F238E27FC236}">
                  <a16:creationId xmlns:a16="http://schemas.microsoft.com/office/drawing/2014/main" id="{BFA8CDA3-BF3F-D85F-2897-FFD6BD899643}"/>
                </a:ext>
              </a:extLst>
            </p:cNvPr>
            <p:cNvSpPr/>
            <p:nvPr/>
          </p:nvSpPr>
          <p:spPr>
            <a:xfrm>
              <a:off x="10250335" y="340507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9" name="Ellipse 878">
              <a:extLst>
                <a:ext uri="{FF2B5EF4-FFF2-40B4-BE49-F238E27FC236}">
                  <a16:creationId xmlns:a16="http://schemas.microsoft.com/office/drawing/2014/main" id="{BA4B3239-F668-EA55-ED2B-75396E2AB5EF}"/>
                </a:ext>
              </a:extLst>
            </p:cNvPr>
            <p:cNvSpPr/>
            <p:nvPr/>
          </p:nvSpPr>
          <p:spPr>
            <a:xfrm>
              <a:off x="8680339" y="357692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0" name="Ellipse 879">
              <a:extLst>
                <a:ext uri="{FF2B5EF4-FFF2-40B4-BE49-F238E27FC236}">
                  <a16:creationId xmlns:a16="http://schemas.microsoft.com/office/drawing/2014/main" id="{25CAC993-7C23-35E7-BA76-DB32E480FF05}"/>
                </a:ext>
              </a:extLst>
            </p:cNvPr>
            <p:cNvSpPr/>
            <p:nvPr/>
          </p:nvSpPr>
          <p:spPr>
            <a:xfrm>
              <a:off x="10773667" y="357692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1" name="Ellipse 880">
              <a:extLst>
                <a:ext uri="{FF2B5EF4-FFF2-40B4-BE49-F238E27FC236}">
                  <a16:creationId xmlns:a16="http://schemas.microsoft.com/office/drawing/2014/main" id="{99B3A8AC-E949-15E1-6111-1361136BCAC0}"/>
                </a:ext>
              </a:extLst>
            </p:cNvPr>
            <p:cNvSpPr/>
            <p:nvPr/>
          </p:nvSpPr>
          <p:spPr>
            <a:xfrm>
              <a:off x="11820331" y="357692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2" name="Ellipse 881">
              <a:extLst>
                <a:ext uri="{FF2B5EF4-FFF2-40B4-BE49-F238E27FC236}">
                  <a16:creationId xmlns:a16="http://schemas.microsoft.com/office/drawing/2014/main" id="{53F08B6A-6D49-6996-6ABF-0DDEE14074DD}"/>
                </a:ext>
              </a:extLst>
            </p:cNvPr>
            <p:cNvSpPr/>
            <p:nvPr/>
          </p:nvSpPr>
          <p:spPr>
            <a:xfrm>
              <a:off x="8157007" y="3748777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3" name="Ellipse 882">
              <a:extLst>
                <a:ext uri="{FF2B5EF4-FFF2-40B4-BE49-F238E27FC236}">
                  <a16:creationId xmlns:a16="http://schemas.microsoft.com/office/drawing/2014/main" id="{657E5E70-92B5-96FE-F44A-0518FFB84A6C}"/>
                </a:ext>
              </a:extLst>
            </p:cNvPr>
            <p:cNvSpPr/>
            <p:nvPr/>
          </p:nvSpPr>
          <p:spPr>
            <a:xfrm>
              <a:off x="9378115" y="3748777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4" name="Ellipse 883">
              <a:extLst>
                <a:ext uri="{FF2B5EF4-FFF2-40B4-BE49-F238E27FC236}">
                  <a16:creationId xmlns:a16="http://schemas.microsoft.com/office/drawing/2014/main" id="{A7E7A01D-EFEA-4132-35D2-CF5D95467B9E}"/>
                </a:ext>
              </a:extLst>
            </p:cNvPr>
            <p:cNvSpPr/>
            <p:nvPr/>
          </p:nvSpPr>
          <p:spPr>
            <a:xfrm>
              <a:off x="9728713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5" name="Ellipse 884">
              <a:extLst>
                <a:ext uri="{FF2B5EF4-FFF2-40B4-BE49-F238E27FC236}">
                  <a16:creationId xmlns:a16="http://schemas.microsoft.com/office/drawing/2014/main" id="{33621F74-4515-C4A2-E1BB-575B37F5F4DA}"/>
                </a:ext>
              </a:extLst>
            </p:cNvPr>
            <p:cNvSpPr/>
            <p:nvPr/>
          </p:nvSpPr>
          <p:spPr>
            <a:xfrm>
              <a:off x="10948111" y="374459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6" name="Ellipse 885">
              <a:extLst>
                <a:ext uri="{FF2B5EF4-FFF2-40B4-BE49-F238E27FC236}">
                  <a16:creationId xmlns:a16="http://schemas.microsoft.com/office/drawing/2014/main" id="{52350876-710D-B00B-1AE0-8E1A5FD8EBB2}"/>
                </a:ext>
              </a:extLst>
            </p:cNvPr>
            <p:cNvSpPr/>
            <p:nvPr/>
          </p:nvSpPr>
          <p:spPr>
            <a:xfrm>
              <a:off x="11655497" y="374459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7" name="Ellipse 886">
              <a:extLst>
                <a:ext uri="{FF2B5EF4-FFF2-40B4-BE49-F238E27FC236}">
                  <a16:creationId xmlns:a16="http://schemas.microsoft.com/office/drawing/2014/main" id="{465C3918-49EE-A878-A0E6-76A99E2DF225}"/>
                </a:ext>
              </a:extLst>
            </p:cNvPr>
            <p:cNvSpPr/>
            <p:nvPr/>
          </p:nvSpPr>
          <p:spPr>
            <a:xfrm>
              <a:off x="8680339" y="39206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8" name="Ellipse 887">
              <a:extLst>
                <a:ext uri="{FF2B5EF4-FFF2-40B4-BE49-F238E27FC236}">
                  <a16:creationId xmlns:a16="http://schemas.microsoft.com/office/drawing/2014/main" id="{3B096E92-C4DF-ADD7-E748-6182100CFD80}"/>
                </a:ext>
              </a:extLst>
            </p:cNvPr>
            <p:cNvSpPr/>
            <p:nvPr/>
          </p:nvSpPr>
          <p:spPr>
            <a:xfrm>
              <a:off x="9554098" y="409247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9" name="Ellipse 888">
              <a:extLst>
                <a:ext uri="{FF2B5EF4-FFF2-40B4-BE49-F238E27FC236}">
                  <a16:creationId xmlns:a16="http://schemas.microsoft.com/office/drawing/2014/main" id="{9E5CA48C-C778-2314-9D7D-CD18113D3689}"/>
                </a:ext>
              </a:extLst>
            </p:cNvPr>
            <p:cNvSpPr/>
            <p:nvPr/>
          </p:nvSpPr>
          <p:spPr>
            <a:xfrm>
              <a:off x="10250335" y="409247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0" name="Ellipse 889">
              <a:extLst>
                <a:ext uri="{FF2B5EF4-FFF2-40B4-BE49-F238E27FC236}">
                  <a16:creationId xmlns:a16="http://schemas.microsoft.com/office/drawing/2014/main" id="{23FE5138-6FCC-E99A-4EAC-AD19F02BA6A5}"/>
                </a:ext>
              </a:extLst>
            </p:cNvPr>
            <p:cNvSpPr/>
            <p:nvPr/>
          </p:nvSpPr>
          <p:spPr>
            <a:xfrm>
              <a:off x="11994784" y="409247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1" name="Ellipse 890">
              <a:extLst>
                <a:ext uri="{FF2B5EF4-FFF2-40B4-BE49-F238E27FC236}">
                  <a16:creationId xmlns:a16="http://schemas.microsoft.com/office/drawing/2014/main" id="{A7793F4F-6311-3ED5-2B94-770F71A584D9}"/>
                </a:ext>
              </a:extLst>
            </p:cNvPr>
            <p:cNvSpPr/>
            <p:nvPr/>
          </p:nvSpPr>
          <p:spPr>
            <a:xfrm>
              <a:off x="11122555" y="42708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2" name="Ellipse 891">
              <a:extLst>
                <a:ext uri="{FF2B5EF4-FFF2-40B4-BE49-F238E27FC236}">
                  <a16:creationId xmlns:a16="http://schemas.microsoft.com/office/drawing/2014/main" id="{58008143-C37F-0F18-D0E3-566A06DD7779}"/>
                </a:ext>
              </a:extLst>
            </p:cNvPr>
            <p:cNvSpPr/>
            <p:nvPr/>
          </p:nvSpPr>
          <p:spPr>
            <a:xfrm>
              <a:off x="7982563" y="443617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3" name="Ellipse 892">
              <a:extLst>
                <a:ext uri="{FF2B5EF4-FFF2-40B4-BE49-F238E27FC236}">
                  <a16:creationId xmlns:a16="http://schemas.microsoft.com/office/drawing/2014/main" id="{410EBF71-67B1-53D2-B977-1B3076E353B6}"/>
                </a:ext>
              </a:extLst>
            </p:cNvPr>
            <p:cNvSpPr/>
            <p:nvPr/>
          </p:nvSpPr>
          <p:spPr>
            <a:xfrm>
              <a:off x="8854783" y="4436173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4" name="Ellipse 893">
              <a:extLst>
                <a:ext uri="{FF2B5EF4-FFF2-40B4-BE49-F238E27FC236}">
                  <a16:creationId xmlns:a16="http://schemas.microsoft.com/office/drawing/2014/main" id="{C6F05134-7CF6-124E-E7AA-230DD281C7C0}"/>
                </a:ext>
              </a:extLst>
            </p:cNvPr>
            <p:cNvSpPr/>
            <p:nvPr/>
          </p:nvSpPr>
          <p:spPr>
            <a:xfrm>
              <a:off x="10424779" y="443617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5" name="Ellipse 894">
              <a:extLst>
                <a:ext uri="{FF2B5EF4-FFF2-40B4-BE49-F238E27FC236}">
                  <a16:creationId xmlns:a16="http://schemas.microsoft.com/office/drawing/2014/main" id="{5C5AA671-AFBC-9A32-2479-05615927CE18}"/>
                </a:ext>
              </a:extLst>
            </p:cNvPr>
            <p:cNvSpPr/>
            <p:nvPr/>
          </p:nvSpPr>
          <p:spPr>
            <a:xfrm>
              <a:off x="10075891" y="4608022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6" name="Ellipse 895">
              <a:extLst>
                <a:ext uri="{FF2B5EF4-FFF2-40B4-BE49-F238E27FC236}">
                  <a16:creationId xmlns:a16="http://schemas.microsoft.com/office/drawing/2014/main" id="{B28A6EAC-6A17-C085-C0C8-620D18C14EA6}"/>
                </a:ext>
              </a:extLst>
            </p:cNvPr>
            <p:cNvSpPr/>
            <p:nvPr/>
          </p:nvSpPr>
          <p:spPr>
            <a:xfrm>
              <a:off x="11296999" y="460802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7" name="Ellipse 896">
              <a:extLst>
                <a:ext uri="{FF2B5EF4-FFF2-40B4-BE49-F238E27FC236}">
                  <a16:creationId xmlns:a16="http://schemas.microsoft.com/office/drawing/2014/main" id="{C34C4112-3FD0-56C7-8020-F04A8904E28A}"/>
                </a:ext>
              </a:extLst>
            </p:cNvPr>
            <p:cNvSpPr/>
            <p:nvPr/>
          </p:nvSpPr>
          <p:spPr>
            <a:xfrm>
              <a:off x="11820331" y="460802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8" name="Ellipse 897">
              <a:extLst>
                <a:ext uri="{FF2B5EF4-FFF2-40B4-BE49-F238E27FC236}">
                  <a16:creationId xmlns:a16="http://schemas.microsoft.com/office/drawing/2014/main" id="{1BDD693D-ACFE-6DB3-E581-1C89B5330F80}"/>
                </a:ext>
              </a:extLst>
            </p:cNvPr>
            <p:cNvSpPr/>
            <p:nvPr/>
          </p:nvSpPr>
          <p:spPr>
            <a:xfrm>
              <a:off x="8331451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9" name="Ellipse 898">
              <a:extLst>
                <a:ext uri="{FF2B5EF4-FFF2-40B4-BE49-F238E27FC236}">
                  <a16:creationId xmlns:a16="http://schemas.microsoft.com/office/drawing/2014/main" id="{34D0B137-A730-5602-D2E9-246A81B454B9}"/>
                </a:ext>
              </a:extLst>
            </p:cNvPr>
            <p:cNvSpPr/>
            <p:nvPr/>
          </p:nvSpPr>
          <p:spPr>
            <a:xfrm>
              <a:off x="11471443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0" name="Ellipse 899">
              <a:extLst>
                <a:ext uri="{FF2B5EF4-FFF2-40B4-BE49-F238E27FC236}">
                  <a16:creationId xmlns:a16="http://schemas.microsoft.com/office/drawing/2014/main" id="{2BEDCC55-18E0-532E-11BC-B80763C31F83}"/>
                </a:ext>
              </a:extLst>
            </p:cNvPr>
            <p:cNvSpPr/>
            <p:nvPr/>
          </p:nvSpPr>
          <p:spPr>
            <a:xfrm>
              <a:off x="8157007" y="4951720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1" name="Ellipse 900">
              <a:extLst>
                <a:ext uri="{FF2B5EF4-FFF2-40B4-BE49-F238E27FC236}">
                  <a16:creationId xmlns:a16="http://schemas.microsoft.com/office/drawing/2014/main" id="{5C963577-60BE-02E9-77D2-443952FFF609}"/>
                </a:ext>
              </a:extLst>
            </p:cNvPr>
            <p:cNvSpPr/>
            <p:nvPr/>
          </p:nvSpPr>
          <p:spPr>
            <a:xfrm>
              <a:off x="8505895" y="4952489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2" name="Ellipse 901">
              <a:extLst>
                <a:ext uri="{FF2B5EF4-FFF2-40B4-BE49-F238E27FC236}">
                  <a16:creationId xmlns:a16="http://schemas.microsoft.com/office/drawing/2014/main" id="{A617A57B-8F33-DBB8-B038-454AFD3DF4E2}"/>
                </a:ext>
              </a:extLst>
            </p:cNvPr>
            <p:cNvSpPr/>
            <p:nvPr/>
          </p:nvSpPr>
          <p:spPr>
            <a:xfrm>
              <a:off x="9203671" y="495172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3" name="Ellipse 902">
              <a:extLst>
                <a:ext uri="{FF2B5EF4-FFF2-40B4-BE49-F238E27FC236}">
                  <a16:creationId xmlns:a16="http://schemas.microsoft.com/office/drawing/2014/main" id="{E40B6060-FCE8-4347-8C52-8B71AD458560}"/>
                </a:ext>
              </a:extLst>
            </p:cNvPr>
            <p:cNvSpPr/>
            <p:nvPr/>
          </p:nvSpPr>
          <p:spPr>
            <a:xfrm>
              <a:off x="10599223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4" name="Ellipse 903">
              <a:extLst>
                <a:ext uri="{FF2B5EF4-FFF2-40B4-BE49-F238E27FC236}">
                  <a16:creationId xmlns:a16="http://schemas.microsoft.com/office/drawing/2014/main" id="{9C9CFEDE-E9AC-FCE8-A40B-3325D31A23D3}"/>
                </a:ext>
              </a:extLst>
            </p:cNvPr>
            <p:cNvSpPr/>
            <p:nvPr/>
          </p:nvSpPr>
          <p:spPr>
            <a:xfrm>
              <a:off x="11820331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5" name="Ellipse 904">
              <a:extLst>
                <a:ext uri="{FF2B5EF4-FFF2-40B4-BE49-F238E27FC236}">
                  <a16:creationId xmlns:a16="http://schemas.microsoft.com/office/drawing/2014/main" id="{C52CC847-A79F-5CB5-EE84-A3AF70C00DF6}"/>
                </a:ext>
              </a:extLst>
            </p:cNvPr>
            <p:cNvSpPr/>
            <p:nvPr/>
          </p:nvSpPr>
          <p:spPr>
            <a:xfrm>
              <a:off x="11127514" y="512356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6" name="Ellipse 905">
              <a:extLst>
                <a:ext uri="{FF2B5EF4-FFF2-40B4-BE49-F238E27FC236}">
                  <a16:creationId xmlns:a16="http://schemas.microsoft.com/office/drawing/2014/main" id="{5A74A95E-3A35-D0F1-21F8-CE4B2980F16E}"/>
                </a:ext>
              </a:extLst>
            </p:cNvPr>
            <p:cNvSpPr/>
            <p:nvPr/>
          </p:nvSpPr>
          <p:spPr>
            <a:xfrm>
              <a:off x="7982563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7" name="Ellipse 906">
              <a:extLst>
                <a:ext uri="{FF2B5EF4-FFF2-40B4-BE49-F238E27FC236}">
                  <a16:creationId xmlns:a16="http://schemas.microsoft.com/office/drawing/2014/main" id="{BE0561C0-3420-7876-EDED-90617D03F289}"/>
                </a:ext>
              </a:extLst>
            </p:cNvPr>
            <p:cNvSpPr/>
            <p:nvPr/>
          </p:nvSpPr>
          <p:spPr>
            <a:xfrm>
              <a:off x="938195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8" name="Ellipse 907">
              <a:extLst>
                <a:ext uri="{FF2B5EF4-FFF2-40B4-BE49-F238E27FC236}">
                  <a16:creationId xmlns:a16="http://schemas.microsoft.com/office/drawing/2014/main" id="{194EEBD0-F1FD-3CEA-4955-D81C7C41F890}"/>
                </a:ext>
              </a:extLst>
            </p:cNvPr>
            <p:cNvSpPr/>
            <p:nvPr/>
          </p:nvSpPr>
          <p:spPr>
            <a:xfrm>
              <a:off x="11296999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9" name="Ellipse 908">
              <a:extLst>
                <a:ext uri="{FF2B5EF4-FFF2-40B4-BE49-F238E27FC236}">
                  <a16:creationId xmlns:a16="http://schemas.microsoft.com/office/drawing/2014/main" id="{711EAA0C-2ED5-7669-8F3C-92014505F9FA}"/>
                </a:ext>
              </a:extLst>
            </p:cNvPr>
            <p:cNvSpPr/>
            <p:nvPr/>
          </p:nvSpPr>
          <p:spPr>
            <a:xfrm>
              <a:off x="1164906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0" name="Ellipse 909">
              <a:extLst>
                <a:ext uri="{FF2B5EF4-FFF2-40B4-BE49-F238E27FC236}">
                  <a16:creationId xmlns:a16="http://schemas.microsoft.com/office/drawing/2014/main" id="{15F6ADB8-6258-3153-FB86-6151C8086EAE}"/>
                </a:ext>
              </a:extLst>
            </p:cNvPr>
            <p:cNvSpPr/>
            <p:nvPr/>
          </p:nvSpPr>
          <p:spPr>
            <a:xfrm>
              <a:off x="8680339" y="546726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1" name="Ellipse 910">
              <a:extLst>
                <a:ext uri="{FF2B5EF4-FFF2-40B4-BE49-F238E27FC236}">
                  <a16:creationId xmlns:a16="http://schemas.microsoft.com/office/drawing/2014/main" id="{38C0C293-DC07-4E0D-1BB3-209B1EDA79BD}"/>
                </a:ext>
              </a:extLst>
            </p:cNvPr>
            <p:cNvSpPr/>
            <p:nvPr/>
          </p:nvSpPr>
          <p:spPr>
            <a:xfrm>
              <a:off x="9728713" y="546726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2" name="Ellipse 911">
              <a:extLst>
                <a:ext uri="{FF2B5EF4-FFF2-40B4-BE49-F238E27FC236}">
                  <a16:creationId xmlns:a16="http://schemas.microsoft.com/office/drawing/2014/main" id="{3FBFDBEE-FC4B-B7E6-9415-953CBD900E09}"/>
                </a:ext>
              </a:extLst>
            </p:cNvPr>
            <p:cNvSpPr/>
            <p:nvPr/>
          </p:nvSpPr>
          <p:spPr>
            <a:xfrm>
              <a:off x="10250335" y="546726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3" name="Ellipse 912">
              <a:extLst>
                <a:ext uri="{FF2B5EF4-FFF2-40B4-BE49-F238E27FC236}">
                  <a16:creationId xmlns:a16="http://schemas.microsoft.com/office/drawing/2014/main" id="{D5454DA7-F4CE-6CFD-12A6-F0829D63973B}"/>
                </a:ext>
              </a:extLst>
            </p:cNvPr>
            <p:cNvSpPr/>
            <p:nvPr/>
          </p:nvSpPr>
          <p:spPr>
            <a:xfrm>
              <a:off x="10599223" y="546726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4" name="Ellipse 913">
              <a:extLst>
                <a:ext uri="{FF2B5EF4-FFF2-40B4-BE49-F238E27FC236}">
                  <a16:creationId xmlns:a16="http://schemas.microsoft.com/office/drawing/2014/main" id="{7DA9F37B-212B-741B-6091-1FAA50B559E2}"/>
                </a:ext>
              </a:extLst>
            </p:cNvPr>
            <p:cNvSpPr/>
            <p:nvPr/>
          </p:nvSpPr>
          <p:spPr>
            <a:xfrm>
              <a:off x="7982563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5" name="Ellipse 914">
              <a:extLst>
                <a:ext uri="{FF2B5EF4-FFF2-40B4-BE49-F238E27FC236}">
                  <a16:creationId xmlns:a16="http://schemas.microsoft.com/office/drawing/2014/main" id="{88B53CED-6C8B-0677-4900-ECC8C3BE871E}"/>
                </a:ext>
              </a:extLst>
            </p:cNvPr>
            <p:cNvSpPr/>
            <p:nvPr/>
          </p:nvSpPr>
          <p:spPr>
            <a:xfrm>
              <a:off x="9554098" y="563911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6" name="Ellipse 915">
              <a:extLst>
                <a:ext uri="{FF2B5EF4-FFF2-40B4-BE49-F238E27FC236}">
                  <a16:creationId xmlns:a16="http://schemas.microsoft.com/office/drawing/2014/main" id="{F472EB17-8883-DC48-67FA-0D2E9982CA5E}"/>
                </a:ext>
              </a:extLst>
            </p:cNvPr>
            <p:cNvSpPr/>
            <p:nvPr/>
          </p:nvSpPr>
          <p:spPr>
            <a:xfrm>
              <a:off x="11994784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7" name="Ellipse 916">
              <a:extLst>
                <a:ext uri="{FF2B5EF4-FFF2-40B4-BE49-F238E27FC236}">
                  <a16:creationId xmlns:a16="http://schemas.microsoft.com/office/drawing/2014/main" id="{4538858D-6CD8-63B1-2BD9-A84A13BAF1E8}"/>
                </a:ext>
              </a:extLst>
            </p:cNvPr>
            <p:cNvSpPr/>
            <p:nvPr/>
          </p:nvSpPr>
          <p:spPr>
            <a:xfrm>
              <a:off x="868033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8" name="Ellipse 917">
              <a:extLst>
                <a:ext uri="{FF2B5EF4-FFF2-40B4-BE49-F238E27FC236}">
                  <a16:creationId xmlns:a16="http://schemas.microsoft.com/office/drawing/2014/main" id="{17B8E3A8-A49C-415C-FB2F-1818F68030BA}"/>
                </a:ext>
              </a:extLst>
            </p:cNvPr>
            <p:cNvSpPr/>
            <p:nvPr/>
          </p:nvSpPr>
          <p:spPr>
            <a:xfrm>
              <a:off x="9204879" y="581096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9" name="Ellipse 918">
              <a:extLst>
                <a:ext uri="{FF2B5EF4-FFF2-40B4-BE49-F238E27FC236}">
                  <a16:creationId xmlns:a16="http://schemas.microsoft.com/office/drawing/2014/main" id="{C71A4A6E-467A-16F3-2959-94AC5F449FD6}"/>
                </a:ext>
              </a:extLst>
            </p:cNvPr>
            <p:cNvSpPr/>
            <p:nvPr/>
          </p:nvSpPr>
          <p:spPr>
            <a:xfrm>
              <a:off x="1077742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0" name="Ellipse 919">
              <a:extLst>
                <a:ext uri="{FF2B5EF4-FFF2-40B4-BE49-F238E27FC236}">
                  <a16:creationId xmlns:a16="http://schemas.microsoft.com/office/drawing/2014/main" id="{C02ADA61-D526-F183-FFF6-87B23828415A}"/>
                </a:ext>
              </a:extLst>
            </p:cNvPr>
            <p:cNvSpPr/>
            <p:nvPr/>
          </p:nvSpPr>
          <p:spPr>
            <a:xfrm>
              <a:off x="11645887" y="5811037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1" name="Ellipse 920">
              <a:extLst>
                <a:ext uri="{FF2B5EF4-FFF2-40B4-BE49-F238E27FC236}">
                  <a16:creationId xmlns:a16="http://schemas.microsoft.com/office/drawing/2014/main" id="{BA576D75-5DF2-123A-22E5-0E4831E93833}"/>
                </a:ext>
              </a:extLst>
            </p:cNvPr>
            <p:cNvSpPr/>
            <p:nvPr/>
          </p:nvSpPr>
          <p:spPr>
            <a:xfrm>
              <a:off x="8854783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2" name="Ellipse 921">
              <a:extLst>
                <a:ext uri="{FF2B5EF4-FFF2-40B4-BE49-F238E27FC236}">
                  <a16:creationId xmlns:a16="http://schemas.microsoft.com/office/drawing/2014/main" id="{AC5B4788-0132-06BF-EF59-291D3EEF08A9}"/>
                </a:ext>
              </a:extLst>
            </p:cNvPr>
            <p:cNvSpPr/>
            <p:nvPr/>
          </p:nvSpPr>
          <p:spPr>
            <a:xfrm>
              <a:off x="10075891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3" name="Ellipse 922">
              <a:extLst>
                <a:ext uri="{FF2B5EF4-FFF2-40B4-BE49-F238E27FC236}">
                  <a16:creationId xmlns:a16="http://schemas.microsoft.com/office/drawing/2014/main" id="{E83FA4E3-0B4E-46EF-09FB-6E7DC4CBAD59}"/>
                </a:ext>
              </a:extLst>
            </p:cNvPr>
            <p:cNvSpPr/>
            <p:nvPr/>
          </p:nvSpPr>
          <p:spPr>
            <a:xfrm>
              <a:off x="11471100" y="598280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4" name="Ellipse 923">
              <a:extLst>
                <a:ext uri="{FF2B5EF4-FFF2-40B4-BE49-F238E27FC236}">
                  <a16:creationId xmlns:a16="http://schemas.microsoft.com/office/drawing/2014/main" id="{8573D38E-2C46-1D28-4858-4B7DBB96A1B2}"/>
                </a:ext>
              </a:extLst>
            </p:cNvPr>
            <p:cNvSpPr/>
            <p:nvPr/>
          </p:nvSpPr>
          <p:spPr>
            <a:xfrm>
              <a:off x="11996665" y="59801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5" name="Ellipse 924">
              <a:extLst>
                <a:ext uri="{FF2B5EF4-FFF2-40B4-BE49-F238E27FC236}">
                  <a16:creationId xmlns:a16="http://schemas.microsoft.com/office/drawing/2014/main" id="{706873CD-7C18-C9D4-8FE8-B469A10BCA03}"/>
                </a:ext>
              </a:extLst>
            </p:cNvPr>
            <p:cNvSpPr/>
            <p:nvPr/>
          </p:nvSpPr>
          <p:spPr>
            <a:xfrm>
              <a:off x="8512222" y="615339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6" name="Ellipse 925">
              <a:extLst>
                <a:ext uri="{FF2B5EF4-FFF2-40B4-BE49-F238E27FC236}">
                  <a16:creationId xmlns:a16="http://schemas.microsoft.com/office/drawing/2014/main" id="{3991C7DF-97D5-BF8E-FDE3-EB02C1F50E8C}"/>
                </a:ext>
              </a:extLst>
            </p:cNvPr>
            <p:cNvSpPr/>
            <p:nvPr/>
          </p:nvSpPr>
          <p:spPr>
            <a:xfrm>
              <a:off x="10424129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7" name="Ellipse 926">
              <a:extLst>
                <a:ext uri="{FF2B5EF4-FFF2-40B4-BE49-F238E27FC236}">
                  <a16:creationId xmlns:a16="http://schemas.microsoft.com/office/drawing/2014/main" id="{DF94D39E-85AE-DC9D-3F08-333FA74FF8AB}"/>
                </a:ext>
              </a:extLst>
            </p:cNvPr>
            <p:cNvSpPr/>
            <p:nvPr/>
          </p:nvSpPr>
          <p:spPr>
            <a:xfrm>
              <a:off x="11122555" y="6154663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8" name="Ellipse 927">
              <a:extLst>
                <a:ext uri="{FF2B5EF4-FFF2-40B4-BE49-F238E27FC236}">
                  <a16:creationId xmlns:a16="http://schemas.microsoft.com/office/drawing/2014/main" id="{CB438416-50BF-84F5-0A21-1F899D7E9930}"/>
                </a:ext>
              </a:extLst>
            </p:cNvPr>
            <p:cNvSpPr/>
            <p:nvPr/>
          </p:nvSpPr>
          <p:spPr>
            <a:xfrm>
              <a:off x="8156850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9" name="Ellipse 928">
              <a:extLst>
                <a:ext uri="{FF2B5EF4-FFF2-40B4-BE49-F238E27FC236}">
                  <a16:creationId xmlns:a16="http://schemas.microsoft.com/office/drawing/2014/main" id="{E2C6393A-F6F2-1EBB-E06A-391E3C8147A4}"/>
                </a:ext>
              </a:extLst>
            </p:cNvPr>
            <p:cNvSpPr/>
            <p:nvPr/>
          </p:nvSpPr>
          <p:spPr>
            <a:xfrm>
              <a:off x="9728713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0" name="Ellipse 929">
              <a:extLst>
                <a:ext uri="{FF2B5EF4-FFF2-40B4-BE49-F238E27FC236}">
                  <a16:creationId xmlns:a16="http://schemas.microsoft.com/office/drawing/2014/main" id="{A5A1C717-2115-5BDE-8179-74BADB3B35CA}"/>
                </a:ext>
              </a:extLst>
            </p:cNvPr>
            <p:cNvSpPr/>
            <p:nvPr/>
          </p:nvSpPr>
          <p:spPr>
            <a:xfrm>
              <a:off x="10075891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1" name="Ellipse 930">
              <a:extLst>
                <a:ext uri="{FF2B5EF4-FFF2-40B4-BE49-F238E27FC236}">
                  <a16:creationId xmlns:a16="http://schemas.microsoft.com/office/drawing/2014/main" id="{B11B162C-3FF5-276A-887C-8AFB465641C0}"/>
                </a:ext>
              </a:extLst>
            </p:cNvPr>
            <p:cNvSpPr/>
            <p:nvPr/>
          </p:nvSpPr>
          <p:spPr>
            <a:xfrm>
              <a:off x="11645887" y="632651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2" name="Ellipse 931">
              <a:extLst>
                <a:ext uri="{FF2B5EF4-FFF2-40B4-BE49-F238E27FC236}">
                  <a16:creationId xmlns:a16="http://schemas.microsoft.com/office/drawing/2014/main" id="{29B3EF95-CBD7-6BDE-3445-59CAC8F76958}"/>
                </a:ext>
              </a:extLst>
            </p:cNvPr>
            <p:cNvSpPr/>
            <p:nvPr/>
          </p:nvSpPr>
          <p:spPr>
            <a:xfrm>
              <a:off x="11994784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3" name="Ellipse 932">
              <a:extLst>
                <a:ext uri="{FF2B5EF4-FFF2-40B4-BE49-F238E27FC236}">
                  <a16:creationId xmlns:a16="http://schemas.microsoft.com/office/drawing/2014/main" id="{DE1D91A0-C96C-4B70-0856-AE1A74C0EC2C}"/>
                </a:ext>
              </a:extLst>
            </p:cNvPr>
            <p:cNvSpPr/>
            <p:nvPr/>
          </p:nvSpPr>
          <p:spPr>
            <a:xfrm>
              <a:off x="8676443" y="649836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4" name="Ellipse 933">
              <a:extLst>
                <a:ext uri="{FF2B5EF4-FFF2-40B4-BE49-F238E27FC236}">
                  <a16:creationId xmlns:a16="http://schemas.microsoft.com/office/drawing/2014/main" id="{B9425FFF-E85D-26FD-515E-2504EBF02401}"/>
                </a:ext>
              </a:extLst>
            </p:cNvPr>
            <p:cNvSpPr/>
            <p:nvPr/>
          </p:nvSpPr>
          <p:spPr>
            <a:xfrm>
              <a:off x="9203671" y="650004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5" name="Ellipse 934">
              <a:extLst>
                <a:ext uri="{FF2B5EF4-FFF2-40B4-BE49-F238E27FC236}">
                  <a16:creationId xmlns:a16="http://schemas.microsoft.com/office/drawing/2014/main" id="{9D719396-43F2-0D36-657F-FBED7519514D}"/>
                </a:ext>
              </a:extLst>
            </p:cNvPr>
            <p:cNvSpPr/>
            <p:nvPr/>
          </p:nvSpPr>
          <p:spPr>
            <a:xfrm>
              <a:off x="11296999" y="649836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6" name="Ellipse 935">
              <a:extLst>
                <a:ext uri="{FF2B5EF4-FFF2-40B4-BE49-F238E27FC236}">
                  <a16:creationId xmlns:a16="http://schemas.microsoft.com/office/drawing/2014/main" id="{454929AA-9E72-CBE4-855E-AEB1F9987DF7}"/>
                </a:ext>
              </a:extLst>
            </p:cNvPr>
            <p:cNvSpPr/>
            <p:nvPr/>
          </p:nvSpPr>
          <p:spPr>
            <a:xfrm>
              <a:off x="9030470" y="667021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7" name="Ellipse 936">
              <a:extLst>
                <a:ext uri="{FF2B5EF4-FFF2-40B4-BE49-F238E27FC236}">
                  <a16:creationId xmlns:a16="http://schemas.microsoft.com/office/drawing/2014/main" id="{A20AA193-6057-07A0-1731-2088CDC9EA60}"/>
                </a:ext>
              </a:extLst>
            </p:cNvPr>
            <p:cNvSpPr/>
            <p:nvPr/>
          </p:nvSpPr>
          <p:spPr>
            <a:xfrm>
              <a:off x="9728713" y="667060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8" name="Ellipse 937">
              <a:extLst>
                <a:ext uri="{FF2B5EF4-FFF2-40B4-BE49-F238E27FC236}">
                  <a16:creationId xmlns:a16="http://schemas.microsoft.com/office/drawing/2014/main" id="{11C3DD1C-B797-4C56-C666-1B5578990E2D}"/>
                </a:ext>
              </a:extLst>
            </p:cNvPr>
            <p:cNvSpPr/>
            <p:nvPr/>
          </p:nvSpPr>
          <p:spPr>
            <a:xfrm>
              <a:off x="10075891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9" name="Ellipse 938">
              <a:extLst>
                <a:ext uri="{FF2B5EF4-FFF2-40B4-BE49-F238E27FC236}">
                  <a16:creationId xmlns:a16="http://schemas.microsoft.com/office/drawing/2014/main" id="{0A3510B5-4B35-360F-4513-B301C12D9B34}"/>
                </a:ext>
              </a:extLst>
            </p:cNvPr>
            <p:cNvSpPr/>
            <p:nvPr/>
          </p:nvSpPr>
          <p:spPr>
            <a:xfrm>
              <a:off x="10948111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40" name="Ellipse 939">
              <a:extLst>
                <a:ext uri="{FF2B5EF4-FFF2-40B4-BE49-F238E27FC236}">
                  <a16:creationId xmlns:a16="http://schemas.microsoft.com/office/drawing/2014/main" id="{5CEE6DB3-96DD-F363-E5F2-E7A8073573BA}"/>
                </a:ext>
              </a:extLst>
            </p:cNvPr>
            <p:cNvSpPr/>
            <p:nvPr/>
          </p:nvSpPr>
          <p:spPr>
            <a:xfrm>
              <a:off x="11821639" y="667506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41" name="Ellipse 940">
              <a:extLst>
                <a:ext uri="{FF2B5EF4-FFF2-40B4-BE49-F238E27FC236}">
                  <a16:creationId xmlns:a16="http://schemas.microsoft.com/office/drawing/2014/main" id="{45F5AAB3-0961-A2CB-D401-D57FC6DFB563}"/>
                </a:ext>
              </a:extLst>
            </p:cNvPr>
            <p:cNvSpPr/>
            <p:nvPr/>
          </p:nvSpPr>
          <p:spPr>
            <a:xfrm>
              <a:off x="11994202" y="667506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594" name="Tittel 1">
            <a:extLst>
              <a:ext uri="{FF2B5EF4-FFF2-40B4-BE49-F238E27FC236}">
                <a16:creationId xmlns:a16="http://schemas.microsoft.com/office/drawing/2014/main" id="{CD952D90-5C6C-DD15-EF15-BC2785892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015" y="2771644"/>
            <a:ext cx="6182710" cy="1257287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595" name="Plassholder for tekst 8">
            <a:extLst>
              <a:ext uri="{FF2B5EF4-FFF2-40B4-BE49-F238E27FC236}">
                <a16:creationId xmlns:a16="http://schemas.microsoft.com/office/drawing/2014/main" id="{5B5E83FB-78FF-025B-71CB-8961BA0E3A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672" y="4166787"/>
            <a:ext cx="6181725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Undertittel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CF12A167-F9D2-F46B-5A22-A7CD4DECC7CA}"/>
              </a:ext>
            </a:extLst>
          </p:cNvPr>
          <p:cNvGrpSpPr/>
          <p:nvPr userDrawn="1"/>
        </p:nvGrpSpPr>
        <p:grpSpPr>
          <a:xfrm>
            <a:off x="7982563" y="1362340"/>
            <a:ext cx="4160268" cy="5454970"/>
            <a:chOff x="7982563" y="1362340"/>
            <a:chExt cx="4160268" cy="5454970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BF232CB6-4656-0650-E63D-53AFE3AA3B6F}"/>
                </a:ext>
              </a:extLst>
            </p:cNvPr>
            <p:cNvGrpSpPr/>
            <p:nvPr userDrawn="1"/>
          </p:nvGrpSpPr>
          <p:grpSpPr>
            <a:xfrm>
              <a:off x="7984444" y="1362340"/>
              <a:ext cx="4158387" cy="5450112"/>
              <a:chOff x="7984444" y="1362340"/>
              <a:chExt cx="4158387" cy="5450112"/>
            </a:xfrm>
            <a:solidFill>
              <a:schemeClr val="bg2"/>
            </a:solidFill>
          </p:grpSpPr>
          <p:sp>
            <p:nvSpPr>
              <p:cNvPr id="1619" name="Ellipse 1618">
                <a:extLst>
                  <a:ext uri="{FF2B5EF4-FFF2-40B4-BE49-F238E27FC236}">
                    <a16:creationId xmlns:a16="http://schemas.microsoft.com/office/drawing/2014/main" id="{B4F214F5-886E-4F68-C474-88EB7BE2DB31}"/>
                  </a:ext>
                </a:extLst>
              </p:cNvPr>
              <p:cNvSpPr/>
              <p:nvPr userDrawn="1"/>
            </p:nvSpPr>
            <p:spPr>
              <a:xfrm>
                <a:off x="798444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0" name="Ellipse 1619">
                <a:extLst>
                  <a:ext uri="{FF2B5EF4-FFF2-40B4-BE49-F238E27FC236}">
                    <a16:creationId xmlns:a16="http://schemas.microsoft.com/office/drawing/2014/main" id="{DFAC977A-05D9-BF54-1D6F-8D789EB3670D}"/>
                  </a:ext>
                </a:extLst>
              </p:cNvPr>
              <p:cNvSpPr/>
              <p:nvPr userDrawn="1"/>
            </p:nvSpPr>
            <p:spPr>
              <a:xfrm>
                <a:off x="81590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1" name="Ellipse 1620">
                <a:extLst>
                  <a:ext uri="{FF2B5EF4-FFF2-40B4-BE49-F238E27FC236}">
                    <a16:creationId xmlns:a16="http://schemas.microsoft.com/office/drawing/2014/main" id="{36668962-D5F2-5A9D-8728-79A6E500B382}"/>
                  </a:ext>
                </a:extLst>
              </p:cNvPr>
              <p:cNvSpPr/>
              <p:nvPr userDrawn="1"/>
            </p:nvSpPr>
            <p:spPr>
              <a:xfrm>
                <a:off x="85082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2" name="Ellipse 1621">
                <a:extLst>
                  <a:ext uri="{FF2B5EF4-FFF2-40B4-BE49-F238E27FC236}">
                    <a16:creationId xmlns:a16="http://schemas.microsoft.com/office/drawing/2014/main" id="{CDB4330F-8A79-C9F7-88C0-F735F11E1E4F}"/>
                  </a:ext>
                </a:extLst>
              </p:cNvPr>
              <p:cNvSpPr/>
              <p:nvPr userDrawn="1"/>
            </p:nvSpPr>
            <p:spPr>
              <a:xfrm>
                <a:off x="868290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3" name="Ellipse 1622">
                <a:extLst>
                  <a:ext uri="{FF2B5EF4-FFF2-40B4-BE49-F238E27FC236}">
                    <a16:creationId xmlns:a16="http://schemas.microsoft.com/office/drawing/2014/main" id="{14A2DC77-3F93-0424-C78E-9C71B42FCCD6}"/>
                  </a:ext>
                </a:extLst>
              </p:cNvPr>
              <p:cNvSpPr/>
              <p:nvPr userDrawn="1"/>
            </p:nvSpPr>
            <p:spPr>
              <a:xfrm>
                <a:off x="885751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4" name="Ellipse 1623">
                <a:extLst>
                  <a:ext uri="{FF2B5EF4-FFF2-40B4-BE49-F238E27FC236}">
                    <a16:creationId xmlns:a16="http://schemas.microsoft.com/office/drawing/2014/main" id="{163CA986-4863-0EA4-3CAC-4FC430619FDD}"/>
                  </a:ext>
                </a:extLst>
              </p:cNvPr>
              <p:cNvSpPr/>
              <p:nvPr userDrawn="1"/>
            </p:nvSpPr>
            <p:spPr>
              <a:xfrm>
                <a:off x="920674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5" name="Ellipse 1624">
                <a:extLst>
                  <a:ext uri="{FF2B5EF4-FFF2-40B4-BE49-F238E27FC236}">
                    <a16:creationId xmlns:a16="http://schemas.microsoft.com/office/drawing/2014/main" id="{5CAA21D8-125C-3F05-A1A3-57375FC9F12E}"/>
                  </a:ext>
                </a:extLst>
              </p:cNvPr>
              <p:cNvSpPr/>
              <p:nvPr userDrawn="1"/>
            </p:nvSpPr>
            <p:spPr>
              <a:xfrm>
                <a:off x="938136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6" name="Ellipse 1625">
                <a:extLst>
                  <a:ext uri="{FF2B5EF4-FFF2-40B4-BE49-F238E27FC236}">
                    <a16:creationId xmlns:a16="http://schemas.microsoft.com/office/drawing/2014/main" id="{D3D6858F-E7CB-8DE5-3776-1427B90ACCC4}"/>
                  </a:ext>
                </a:extLst>
              </p:cNvPr>
              <p:cNvSpPr/>
              <p:nvPr userDrawn="1"/>
            </p:nvSpPr>
            <p:spPr>
              <a:xfrm>
                <a:off x="955597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7" name="Ellipse 1626">
                <a:extLst>
                  <a:ext uri="{FF2B5EF4-FFF2-40B4-BE49-F238E27FC236}">
                    <a16:creationId xmlns:a16="http://schemas.microsoft.com/office/drawing/2014/main" id="{7C07A100-DF79-FB11-F4CA-C759C1F56C77}"/>
                  </a:ext>
                </a:extLst>
              </p:cNvPr>
              <p:cNvSpPr/>
              <p:nvPr userDrawn="1"/>
            </p:nvSpPr>
            <p:spPr>
              <a:xfrm>
                <a:off x="973059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8" name="Ellipse 1627">
                <a:extLst>
                  <a:ext uri="{FF2B5EF4-FFF2-40B4-BE49-F238E27FC236}">
                    <a16:creationId xmlns:a16="http://schemas.microsoft.com/office/drawing/2014/main" id="{B25E73CC-C979-CC07-E98B-73D08D68FC53}"/>
                  </a:ext>
                </a:extLst>
              </p:cNvPr>
              <p:cNvSpPr/>
              <p:nvPr userDrawn="1"/>
            </p:nvSpPr>
            <p:spPr>
              <a:xfrm>
                <a:off x="1007982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9" name="Ellipse 1628">
                <a:extLst>
                  <a:ext uri="{FF2B5EF4-FFF2-40B4-BE49-F238E27FC236}">
                    <a16:creationId xmlns:a16="http://schemas.microsoft.com/office/drawing/2014/main" id="{11ABB140-5AA0-DE56-932B-C581441EAB25}"/>
                  </a:ext>
                </a:extLst>
              </p:cNvPr>
              <p:cNvSpPr/>
              <p:nvPr userDrawn="1"/>
            </p:nvSpPr>
            <p:spPr>
              <a:xfrm>
                <a:off x="1025443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0" name="Ellipse 1629">
                <a:extLst>
                  <a:ext uri="{FF2B5EF4-FFF2-40B4-BE49-F238E27FC236}">
                    <a16:creationId xmlns:a16="http://schemas.microsoft.com/office/drawing/2014/main" id="{20FA8FB0-37CB-213E-4F2A-1C40585A6F52}"/>
                  </a:ext>
                </a:extLst>
              </p:cNvPr>
              <p:cNvSpPr/>
              <p:nvPr userDrawn="1"/>
            </p:nvSpPr>
            <p:spPr>
              <a:xfrm>
                <a:off x="1042905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1" name="Ellipse 1630">
                <a:extLst>
                  <a:ext uri="{FF2B5EF4-FFF2-40B4-BE49-F238E27FC236}">
                    <a16:creationId xmlns:a16="http://schemas.microsoft.com/office/drawing/2014/main" id="{181F9002-9C33-1B08-23F2-482CF0208ED4}"/>
                  </a:ext>
                </a:extLst>
              </p:cNvPr>
              <p:cNvSpPr/>
              <p:nvPr userDrawn="1"/>
            </p:nvSpPr>
            <p:spPr>
              <a:xfrm>
                <a:off x="10603669" y="1362340"/>
                <a:ext cx="142242" cy="14224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2" name="Ellipse 1631">
                <a:extLst>
                  <a:ext uri="{FF2B5EF4-FFF2-40B4-BE49-F238E27FC236}">
                    <a16:creationId xmlns:a16="http://schemas.microsoft.com/office/drawing/2014/main" id="{9012D27E-6A5A-A017-C3E9-844EA8F540C1}"/>
                  </a:ext>
                </a:extLst>
              </p:cNvPr>
              <p:cNvSpPr/>
              <p:nvPr userDrawn="1"/>
            </p:nvSpPr>
            <p:spPr>
              <a:xfrm>
                <a:off x="1077828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3" name="Ellipse 1632">
                <a:extLst>
                  <a:ext uri="{FF2B5EF4-FFF2-40B4-BE49-F238E27FC236}">
                    <a16:creationId xmlns:a16="http://schemas.microsoft.com/office/drawing/2014/main" id="{8A23DFC6-EF62-869E-F2DF-473E51B912DC}"/>
                  </a:ext>
                </a:extLst>
              </p:cNvPr>
              <p:cNvSpPr/>
              <p:nvPr userDrawn="1"/>
            </p:nvSpPr>
            <p:spPr>
              <a:xfrm>
                <a:off x="1095289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4" name="Ellipse 1633">
                <a:extLst>
                  <a:ext uri="{FF2B5EF4-FFF2-40B4-BE49-F238E27FC236}">
                    <a16:creationId xmlns:a16="http://schemas.microsoft.com/office/drawing/2014/main" id="{6C4DAA3E-56FE-ED96-47BE-17ADB28160F4}"/>
                  </a:ext>
                </a:extLst>
              </p:cNvPr>
              <p:cNvSpPr/>
              <p:nvPr userDrawn="1"/>
            </p:nvSpPr>
            <p:spPr>
              <a:xfrm>
                <a:off x="1112751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5" name="Ellipse 1634">
                <a:extLst>
                  <a:ext uri="{FF2B5EF4-FFF2-40B4-BE49-F238E27FC236}">
                    <a16:creationId xmlns:a16="http://schemas.microsoft.com/office/drawing/2014/main" id="{95D86F1B-6209-7787-C793-3AD6CCB73BCC}"/>
                  </a:ext>
                </a:extLst>
              </p:cNvPr>
              <p:cNvSpPr/>
              <p:nvPr userDrawn="1"/>
            </p:nvSpPr>
            <p:spPr>
              <a:xfrm>
                <a:off x="1130212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6" name="Ellipse 1635">
                <a:extLst>
                  <a:ext uri="{FF2B5EF4-FFF2-40B4-BE49-F238E27FC236}">
                    <a16:creationId xmlns:a16="http://schemas.microsoft.com/office/drawing/2014/main" id="{614BCDF8-E30F-E7A2-E662-EDEE83541EAA}"/>
                  </a:ext>
                </a:extLst>
              </p:cNvPr>
              <p:cNvSpPr/>
              <p:nvPr userDrawn="1"/>
            </p:nvSpPr>
            <p:spPr>
              <a:xfrm>
                <a:off x="116513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7" name="Ellipse 1636">
                <a:extLst>
                  <a:ext uri="{FF2B5EF4-FFF2-40B4-BE49-F238E27FC236}">
                    <a16:creationId xmlns:a16="http://schemas.microsoft.com/office/drawing/2014/main" id="{3E29E2B0-DE23-0318-BA12-319E0133C1A6}"/>
                  </a:ext>
                </a:extLst>
              </p:cNvPr>
              <p:cNvSpPr/>
              <p:nvPr userDrawn="1"/>
            </p:nvSpPr>
            <p:spPr>
              <a:xfrm>
                <a:off x="1182597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8" name="Ellipse 1637">
                <a:extLst>
                  <a:ext uri="{FF2B5EF4-FFF2-40B4-BE49-F238E27FC236}">
                    <a16:creationId xmlns:a16="http://schemas.microsoft.com/office/drawing/2014/main" id="{76DCA5F1-54BD-56D6-CFF5-429957AAAC8B}"/>
                  </a:ext>
                </a:extLst>
              </p:cNvPr>
              <p:cNvSpPr/>
              <p:nvPr userDrawn="1"/>
            </p:nvSpPr>
            <p:spPr>
              <a:xfrm>
                <a:off x="120005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9" name="Ellipse 1638">
                <a:extLst>
                  <a:ext uri="{FF2B5EF4-FFF2-40B4-BE49-F238E27FC236}">
                    <a16:creationId xmlns:a16="http://schemas.microsoft.com/office/drawing/2014/main" id="{9E60E6A0-1F72-13A2-4511-4BD304B0B203}"/>
                  </a:ext>
                </a:extLst>
              </p:cNvPr>
              <p:cNvSpPr/>
              <p:nvPr userDrawn="1"/>
            </p:nvSpPr>
            <p:spPr>
              <a:xfrm>
                <a:off x="798444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0" name="Ellipse 1639">
                <a:extLst>
                  <a:ext uri="{FF2B5EF4-FFF2-40B4-BE49-F238E27FC236}">
                    <a16:creationId xmlns:a16="http://schemas.microsoft.com/office/drawing/2014/main" id="{2B48A6FC-19BF-9F6A-5754-56050435C5ED}"/>
                  </a:ext>
                </a:extLst>
              </p:cNvPr>
              <p:cNvSpPr/>
              <p:nvPr userDrawn="1"/>
            </p:nvSpPr>
            <p:spPr>
              <a:xfrm>
                <a:off x="815888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1" name="Ellipse 1640">
                <a:extLst>
                  <a:ext uri="{FF2B5EF4-FFF2-40B4-BE49-F238E27FC236}">
                    <a16:creationId xmlns:a16="http://schemas.microsoft.com/office/drawing/2014/main" id="{D0B5D70F-52CA-D785-9368-C3D0ECEBB0DA}"/>
                  </a:ext>
                </a:extLst>
              </p:cNvPr>
              <p:cNvSpPr/>
              <p:nvPr userDrawn="1"/>
            </p:nvSpPr>
            <p:spPr>
              <a:xfrm>
                <a:off x="833333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2" name="Ellipse 1641">
                <a:extLst>
                  <a:ext uri="{FF2B5EF4-FFF2-40B4-BE49-F238E27FC236}">
                    <a16:creationId xmlns:a16="http://schemas.microsoft.com/office/drawing/2014/main" id="{E709946A-F2A3-55AF-622A-CC6C45CE40A7}"/>
                  </a:ext>
                </a:extLst>
              </p:cNvPr>
              <p:cNvSpPr/>
              <p:nvPr userDrawn="1"/>
            </p:nvSpPr>
            <p:spPr>
              <a:xfrm>
                <a:off x="850777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3" name="Ellipse 1642">
                <a:extLst>
                  <a:ext uri="{FF2B5EF4-FFF2-40B4-BE49-F238E27FC236}">
                    <a16:creationId xmlns:a16="http://schemas.microsoft.com/office/drawing/2014/main" id="{D4E09A95-226C-866E-3E8C-8BD719BF0CB6}"/>
                  </a:ext>
                </a:extLst>
              </p:cNvPr>
              <p:cNvSpPr/>
              <p:nvPr userDrawn="1"/>
            </p:nvSpPr>
            <p:spPr>
              <a:xfrm>
                <a:off x="868222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4" name="Ellipse 1643">
                <a:extLst>
                  <a:ext uri="{FF2B5EF4-FFF2-40B4-BE49-F238E27FC236}">
                    <a16:creationId xmlns:a16="http://schemas.microsoft.com/office/drawing/2014/main" id="{1004D088-9B88-8F2F-02E4-93ED153433F5}"/>
                  </a:ext>
                </a:extLst>
              </p:cNvPr>
              <p:cNvSpPr/>
              <p:nvPr userDrawn="1"/>
            </p:nvSpPr>
            <p:spPr>
              <a:xfrm>
                <a:off x="885666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5" name="Ellipse 1644">
                <a:extLst>
                  <a:ext uri="{FF2B5EF4-FFF2-40B4-BE49-F238E27FC236}">
                    <a16:creationId xmlns:a16="http://schemas.microsoft.com/office/drawing/2014/main" id="{0291C62E-E0A1-E1E5-2F9E-AD61448072EB}"/>
                  </a:ext>
                </a:extLst>
              </p:cNvPr>
              <p:cNvSpPr/>
              <p:nvPr userDrawn="1"/>
            </p:nvSpPr>
            <p:spPr>
              <a:xfrm>
                <a:off x="903110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6" name="Ellipse 1645">
                <a:extLst>
                  <a:ext uri="{FF2B5EF4-FFF2-40B4-BE49-F238E27FC236}">
                    <a16:creationId xmlns:a16="http://schemas.microsoft.com/office/drawing/2014/main" id="{C1810CA1-525A-DCC6-ACF0-2A028023BE40}"/>
                  </a:ext>
                </a:extLst>
              </p:cNvPr>
              <p:cNvSpPr/>
              <p:nvPr userDrawn="1"/>
            </p:nvSpPr>
            <p:spPr>
              <a:xfrm>
                <a:off x="920555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7" name="Ellipse 1646">
                <a:extLst>
                  <a:ext uri="{FF2B5EF4-FFF2-40B4-BE49-F238E27FC236}">
                    <a16:creationId xmlns:a16="http://schemas.microsoft.com/office/drawing/2014/main" id="{4064C031-4987-8E90-6AF0-1CD898CDE824}"/>
                  </a:ext>
                </a:extLst>
              </p:cNvPr>
              <p:cNvSpPr/>
              <p:nvPr userDrawn="1"/>
            </p:nvSpPr>
            <p:spPr>
              <a:xfrm>
                <a:off x="937999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8" name="Ellipse 1647">
                <a:extLst>
                  <a:ext uri="{FF2B5EF4-FFF2-40B4-BE49-F238E27FC236}">
                    <a16:creationId xmlns:a16="http://schemas.microsoft.com/office/drawing/2014/main" id="{6B8AF895-CD3B-73BB-6252-8EDDE5C666E1}"/>
                  </a:ext>
                </a:extLst>
              </p:cNvPr>
              <p:cNvSpPr/>
              <p:nvPr userDrawn="1"/>
            </p:nvSpPr>
            <p:spPr>
              <a:xfrm>
                <a:off x="955444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9" name="Ellipse 1648">
                <a:extLst>
                  <a:ext uri="{FF2B5EF4-FFF2-40B4-BE49-F238E27FC236}">
                    <a16:creationId xmlns:a16="http://schemas.microsoft.com/office/drawing/2014/main" id="{5BBBDA9E-FBDE-0AC1-733B-869856FE25B5}"/>
                  </a:ext>
                </a:extLst>
              </p:cNvPr>
              <p:cNvSpPr/>
              <p:nvPr userDrawn="1"/>
            </p:nvSpPr>
            <p:spPr>
              <a:xfrm>
                <a:off x="972888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0" name="Ellipse 1649">
                <a:extLst>
                  <a:ext uri="{FF2B5EF4-FFF2-40B4-BE49-F238E27FC236}">
                    <a16:creationId xmlns:a16="http://schemas.microsoft.com/office/drawing/2014/main" id="{10F8AA01-D43E-D820-98F6-70C544C2D16C}"/>
                  </a:ext>
                </a:extLst>
              </p:cNvPr>
              <p:cNvSpPr/>
              <p:nvPr userDrawn="1"/>
            </p:nvSpPr>
            <p:spPr>
              <a:xfrm>
                <a:off x="990332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1" name="Ellipse 1650">
                <a:extLst>
                  <a:ext uri="{FF2B5EF4-FFF2-40B4-BE49-F238E27FC236}">
                    <a16:creationId xmlns:a16="http://schemas.microsoft.com/office/drawing/2014/main" id="{136CB53E-8EB1-FD4D-ECBA-F0DE04EB4CC0}"/>
                  </a:ext>
                </a:extLst>
              </p:cNvPr>
              <p:cNvSpPr/>
              <p:nvPr userDrawn="1"/>
            </p:nvSpPr>
            <p:spPr>
              <a:xfrm>
                <a:off x="1007777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2" name="Ellipse 1651">
                <a:extLst>
                  <a:ext uri="{FF2B5EF4-FFF2-40B4-BE49-F238E27FC236}">
                    <a16:creationId xmlns:a16="http://schemas.microsoft.com/office/drawing/2014/main" id="{7ABBCC05-0378-1418-C954-13E764EF076E}"/>
                  </a:ext>
                </a:extLst>
              </p:cNvPr>
              <p:cNvSpPr/>
              <p:nvPr userDrawn="1"/>
            </p:nvSpPr>
            <p:spPr>
              <a:xfrm>
                <a:off x="1025221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3" name="Ellipse 1652">
                <a:extLst>
                  <a:ext uri="{FF2B5EF4-FFF2-40B4-BE49-F238E27FC236}">
                    <a16:creationId xmlns:a16="http://schemas.microsoft.com/office/drawing/2014/main" id="{DF06D936-1325-E70D-DFFD-8DBA7C6FAB53}"/>
                  </a:ext>
                </a:extLst>
              </p:cNvPr>
              <p:cNvSpPr/>
              <p:nvPr userDrawn="1"/>
            </p:nvSpPr>
            <p:spPr>
              <a:xfrm>
                <a:off x="1042666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4" name="Ellipse 1653">
                <a:extLst>
                  <a:ext uri="{FF2B5EF4-FFF2-40B4-BE49-F238E27FC236}">
                    <a16:creationId xmlns:a16="http://schemas.microsoft.com/office/drawing/2014/main" id="{0EB61AEF-0239-F260-231E-01E4BE3FA783}"/>
                  </a:ext>
                </a:extLst>
              </p:cNvPr>
              <p:cNvSpPr/>
              <p:nvPr userDrawn="1"/>
            </p:nvSpPr>
            <p:spPr>
              <a:xfrm>
                <a:off x="1060110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5" name="Ellipse 1654">
                <a:extLst>
                  <a:ext uri="{FF2B5EF4-FFF2-40B4-BE49-F238E27FC236}">
                    <a16:creationId xmlns:a16="http://schemas.microsoft.com/office/drawing/2014/main" id="{862803B9-FB60-69DE-9939-4DE00A3F6D44}"/>
                  </a:ext>
                </a:extLst>
              </p:cNvPr>
              <p:cNvSpPr/>
              <p:nvPr userDrawn="1"/>
            </p:nvSpPr>
            <p:spPr>
              <a:xfrm>
                <a:off x="1077554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6" name="Ellipse 1655">
                <a:extLst>
                  <a:ext uri="{FF2B5EF4-FFF2-40B4-BE49-F238E27FC236}">
                    <a16:creationId xmlns:a16="http://schemas.microsoft.com/office/drawing/2014/main" id="{C6252F1F-8C66-C480-181A-82E3C992E526}"/>
                  </a:ext>
                </a:extLst>
              </p:cNvPr>
              <p:cNvSpPr/>
              <p:nvPr userDrawn="1"/>
            </p:nvSpPr>
            <p:spPr>
              <a:xfrm>
                <a:off x="1094999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7" name="Ellipse 1656">
                <a:extLst>
                  <a:ext uri="{FF2B5EF4-FFF2-40B4-BE49-F238E27FC236}">
                    <a16:creationId xmlns:a16="http://schemas.microsoft.com/office/drawing/2014/main" id="{A3B4AED9-7D50-AD10-F805-EC0A1F34C4C4}"/>
                  </a:ext>
                </a:extLst>
              </p:cNvPr>
              <p:cNvSpPr/>
              <p:nvPr userDrawn="1"/>
            </p:nvSpPr>
            <p:spPr>
              <a:xfrm>
                <a:off x="1112443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8" name="Ellipse 1657">
                <a:extLst>
                  <a:ext uri="{FF2B5EF4-FFF2-40B4-BE49-F238E27FC236}">
                    <a16:creationId xmlns:a16="http://schemas.microsoft.com/office/drawing/2014/main" id="{60228335-08B6-455E-E91A-CA63C70592FB}"/>
                  </a:ext>
                </a:extLst>
              </p:cNvPr>
              <p:cNvSpPr/>
              <p:nvPr userDrawn="1"/>
            </p:nvSpPr>
            <p:spPr>
              <a:xfrm>
                <a:off x="1129888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9" name="Ellipse 1658">
                <a:extLst>
                  <a:ext uri="{FF2B5EF4-FFF2-40B4-BE49-F238E27FC236}">
                    <a16:creationId xmlns:a16="http://schemas.microsoft.com/office/drawing/2014/main" id="{B1A31B9A-CF16-5868-AF44-BF05947029D2}"/>
                  </a:ext>
                </a:extLst>
              </p:cNvPr>
              <p:cNvSpPr/>
              <p:nvPr userDrawn="1"/>
            </p:nvSpPr>
            <p:spPr>
              <a:xfrm>
                <a:off x="1147332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0" name="Ellipse 1659">
                <a:extLst>
                  <a:ext uri="{FF2B5EF4-FFF2-40B4-BE49-F238E27FC236}">
                    <a16:creationId xmlns:a16="http://schemas.microsoft.com/office/drawing/2014/main" id="{1FADCD90-29C5-37C5-E1BF-20B74AB65843}"/>
                  </a:ext>
                </a:extLst>
              </p:cNvPr>
              <p:cNvSpPr/>
              <p:nvPr userDrawn="1"/>
            </p:nvSpPr>
            <p:spPr>
              <a:xfrm>
                <a:off x="1164776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1" name="Ellipse 1660">
                <a:extLst>
                  <a:ext uri="{FF2B5EF4-FFF2-40B4-BE49-F238E27FC236}">
                    <a16:creationId xmlns:a16="http://schemas.microsoft.com/office/drawing/2014/main" id="{6477327C-5DEE-C951-C5C8-56537B4EDC78}"/>
                  </a:ext>
                </a:extLst>
              </p:cNvPr>
              <p:cNvSpPr/>
              <p:nvPr userDrawn="1"/>
            </p:nvSpPr>
            <p:spPr>
              <a:xfrm>
                <a:off x="1182221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2" name="Ellipse 1661">
                <a:extLst>
                  <a:ext uri="{FF2B5EF4-FFF2-40B4-BE49-F238E27FC236}">
                    <a16:creationId xmlns:a16="http://schemas.microsoft.com/office/drawing/2014/main" id="{EECA8871-7F8C-9E94-5A91-0410A6040F4A}"/>
                  </a:ext>
                </a:extLst>
              </p:cNvPr>
              <p:cNvSpPr/>
              <p:nvPr userDrawn="1"/>
            </p:nvSpPr>
            <p:spPr>
              <a:xfrm>
                <a:off x="11996665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3" name="Ellipse 1662">
                <a:extLst>
                  <a:ext uri="{FF2B5EF4-FFF2-40B4-BE49-F238E27FC236}">
                    <a16:creationId xmlns:a16="http://schemas.microsoft.com/office/drawing/2014/main" id="{3B33A094-C8BA-B797-F6C7-377741EED19E}"/>
                  </a:ext>
                </a:extLst>
              </p:cNvPr>
              <p:cNvSpPr/>
              <p:nvPr userDrawn="1"/>
            </p:nvSpPr>
            <p:spPr>
              <a:xfrm>
                <a:off x="79844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4" name="Ellipse 1663">
                <a:extLst>
                  <a:ext uri="{FF2B5EF4-FFF2-40B4-BE49-F238E27FC236}">
                    <a16:creationId xmlns:a16="http://schemas.microsoft.com/office/drawing/2014/main" id="{7FD4F900-CC75-664A-053B-65A5AF32415B}"/>
                  </a:ext>
                </a:extLst>
              </p:cNvPr>
              <p:cNvSpPr/>
              <p:nvPr userDrawn="1"/>
            </p:nvSpPr>
            <p:spPr>
              <a:xfrm>
                <a:off x="83336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5" name="Ellipse 1664">
                <a:extLst>
                  <a:ext uri="{FF2B5EF4-FFF2-40B4-BE49-F238E27FC236}">
                    <a16:creationId xmlns:a16="http://schemas.microsoft.com/office/drawing/2014/main" id="{ACCDDE3E-5B26-24B5-7473-BAA6A1FAE619}"/>
                  </a:ext>
                </a:extLst>
              </p:cNvPr>
              <p:cNvSpPr/>
              <p:nvPr userDrawn="1"/>
            </p:nvSpPr>
            <p:spPr>
              <a:xfrm>
                <a:off x="85082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6" name="Ellipse 1665">
                <a:extLst>
                  <a:ext uri="{FF2B5EF4-FFF2-40B4-BE49-F238E27FC236}">
                    <a16:creationId xmlns:a16="http://schemas.microsoft.com/office/drawing/2014/main" id="{CDC09B8E-1E2A-F75A-F3BF-2194FB29A44D}"/>
                  </a:ext>
                </a:extLst>
              </p:cNvPr>
              <p:cNvSpPr/>
              <p:nvPr userDrawn="1"/>
            </p:nvSpPr>
            <p:spPr>
              <a:xfrm>
                <a:off x="868290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7" name="Ellipse 1666">
                <a:extLst>
                  <a:ext uri="{FF2B5EF4-FFF2-40B4-BE49-F238E27FC236}">
                    <a16:creationId xmlns:a16="http://schemas.microsoft.com/office/drawing/2014/main" id="{232C57F5-B840-D427-EC66-09CE62723C26}"/>
                  </a:ext>
                </a:extLst>
              </p:cNvPr>
              <p:cNvSpPr/>
              <p:nvPr userDrawn="1"/>
            </p:nvSpPr>
            <p:spPr>
              <a:xfrm>
                <a:off x="885751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8" name="Ellipse 1667">
                <a:extLst>
                  <a:ext uri="{FF2B5EF4-FFF2-40B4-BE49-F238E27FC236}">
                    <a16:creationId xmlns:a16="http://schemas.microsoft.com/office/drawing/2014/main" id="{8E9E516B-03B1-CC44-8054-6A40739C59BE}"/>
                  </a:ext>
                </a:extLst>
              </p:cNvPr>
              <p:cNvSpPr/>
              <p:nvPr userDrawn="1"/>
            </p:nvSpPr>
            <p:spPr>
              <a:xfrm>
                <a:off x="903213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9" name="Ellipse 1668">
                <a:extLst>
                  <a:ext uri="{FF2B5EF4-FFF2-40B4-BE49-F238E27FC236}">
                    <a16:creationId xmlns:a16="http://schemas.microsoft.com/office/drawing/2014/main" id="{6739EA05-1BE3-FC6F-E9E2-7465E94EB954}"/>
                  </a:ext>
                </a:extLst>
              </p:cNvPr>
              <p:cNvSpPr/>
              <p:nvPr userDrawn="1"/>
            </p:nvSpPr>
            <p:spPr>
              <a:xfrm>
                <a:off x="920674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0" name="Ellipse 1669">
                <a:extLst>
                  <a:ext uri="{FF2B5EF4-FFF2-40B4-BE49-F238E27FC236}">
                    <a16:creationId xmlns:a16="http://schemas.microsoft.com/office/drawing/2014/main" id="{D0B51951-AC68-2B29-AB73-C8416E5635C3}"/>
                  </a:ext>
                </a:extLst>
              </p:cNvPr>
              <p:cNvSpPr/>
              <p:nvPr userDrawn="1"/>
            </p:nvSpPr>
            <p:spPr>
              <a:xfrm>
                <a:off x="938136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1" name="Ellipse 1670">
                <a:extLst>
                  <a:ext uri="{FF2B5EF4-FFF2-40B4-BE49-F238E27FC236}">
                    <a16:creationId xmlns:a16="http://schemas.microsoft.com/office/drawing/2014/main" id="{4B21E618-0BAB-7E42-C8F4-193AE2C58FCF}"/>
                  </a:ext>
                </a:extLst>
              </p:cNvPr>
              <p:cNvSpPr/>
              <p:nvPr userDrawn="1"/>
            </p:nvSpPr>
            <p:spPr>
              <a:xfrm>
                <a:off x="955597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2" name="Ellipse 1671">
                <a:extLst>
                  <a:ext uri="{FF2B5EF4-FFF2-40B4-BE49-F238E27FC236}">
                    <a16:creationId xmlns:a16="http://schemas.microsoft.com/office/drawing/2014/main" id="{896D9271-89F3-2AA4-2A5B-DCFE32FFB5D2}"/>
                  </a:ext>
                </a:extLst>
              </p:cNvPr>
              <p:cNvSpPr/>
              <p:nvPr userDrawn="1"/>
            </p:nvSpPr>
            <p:spPr>
              <a:xfrm>
                <a:off x="973059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3" name="Ellipse 1672">
                <a:extLst>
                  <a:ext uri="{FF2B5EF4-FFF2-40B4-BE49-F238E27FC236}">
                    <a16:creationId xmlns:a16="http://schemas.microsoft.com/office/drawing/2014/main" id="{1759B66A-963B-E77D-AF7F-0BB6B80CE3DB}"/>
                  </a:ext>
                </a:extLst>
              </p:cNvPr>
              <p:cNvSpPr/>
              <p:nvPr userDrawn="1"/>
            </p:nvSpPr>
            <p:spPr>
              <a:xfrm>
                <a:off x="990520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4" name="Ellipse 1673">
                <a:extLst>
                  <a:ext uri="{FF2B5EF4-FFF2-40B4-BE49-F238E27FC236}">
                    <a16:creationId xmlns:a16="http://schemas.microsoft.com/office/drawing/2014/main" id="{F5CA651A-7FB7-7046-B048-0E4CB7476440}"/>
                  </a:ext>
                </a:extLst>
              </p:cNvPr>
              <p:cNvSpPr/>
              <p:nvPr userDrawn="1"/>
            </p:nvSpPr>
            <p:spPr>
              <a:xfrm>
                <a:off x="1007982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5" name="Ellipse 1674">
                <a:extLst>
                  <a:ext uri="{FF2B5EF4-FFF2-40B4-BE49-F238E27FC236}">
                    <a16:creationId xmlns:a16="http://schemas.microsoft.com/office/drawing/2014/main" id="{2EB204E2-74DA-BFB5-623A-76E14ECCDCA3}"/>
                  </a:ext>
                </a:extLst>
              </p:cNvPr>
              <p:cNvSpPr/>
              <p:nvPr userDrawn="1"/>
            </p:nvSpPr>
            <p:spPr>
              <a:xfrm>
                <a:off x="1042905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6" name="Ellipse 1675">
                <a:extLst>
                  <a:ext uri="{FF2B5EF4-FFF2-40B4-BE49-F238E27FC236}">
                    <a16:creationId xmlns:a16="http://schemas.microsoft.com/office/drawing/2014/main" id="{8C631CD2-2E52-A6BE-833B-ADF8F99FF374}"/>
                  </a:ext>
                </a:extLst>
              </p:cNvPr>
              <p:cNvSpPr/>
              <p:nvPr userDrawn="1"/>
            </p:nvSpPr>
            <p:spPr>
              <a:xfrm>
                <a:off x="1060366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7" name="Ellipse 1676">
                <a:extLst>
                  <a:ext uri="{FF2B5EF4-FFF2-40B4-BE49-F238E27FC236}">
                    <a16:creationId xmlns:a16="http://schemas.microsoft.com/office/drawing/2014/main" id="{9B752FB9-1C9D-6647-3729-9F97E5FB4101}"/>
                  </a:ext>
                </a:extLst>
              </p:cNvPr>
              <p:cNvSpPr/>
              <p:nvPr userDrawn="1"/>
            </p:nvSpPr>
            <p:spPr>
              <a:xfrm>
                <a:off x="1077828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8" name="Ellipse 1677">
                <a:extLst>
                  <a:ext uri="{FF2B5EF4-FFF2-40B4-BE49-F238E27FC236}">
                    <a16:creationId xmlns:a16="http://schemas.microsoft.com/office/drawing/2014/main" id="{34841DF2-EED6-3AB9-3D53-7FB491BD5B6E}"/>
                  </a:ext>
                </a:extLst>
              </p:cNvPr>
              <p:cNvSpPr/>
              <p:nvPr userDrawn="1"/>
            </p:nvSpPr>
            <p:spPr>
              <a:xfrm>
                <a:off x="1095289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9" name="Ellipse 1678">
                <a:extLst>
                  <a:ext uri="{FF2B5EF4-FFF2-40B4-BE49-F238E27FC236}">
                    <a16:creationId xmlns:a16="http://schemas.microsoft.com/office/drawing/2014/main" id="{9C843BE9-F8FF-82CF-7B64-C144F0830B05}"/>
                  </a:ext>
                </a:extLst>
              </p:cNvPr>
              <p:cNvSpPr/>
              <p:nvPr userDrawn="1"/>
            </p:nvSpPr>
            <p:spPr>
              <a:xfrm>
                <a:off x="1112751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0" name="Ellipse 1679">
                <a:extLst>
                  <a:ext uri="{FF2B5EF4-FFF2-40B4-BE49-F238E27FC236}">
                    <a16:creationId xmlns:a16="http://schemas.microsoft.com/office/drawing/2014/main" id="{31E617E3-CED4-3D69-1CE4-87001AA1133B}"/>
                  </a:ext>
                </a:extLst>
              </p:cNvPr>
              <p:cNvSpPr/>
              <p:nvPr userDrawn="1"/>
            </p:nvSpPr>
            <p:spPr>
              <a:xfrm>
                <a:off x="1130212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1" name="Ellipse 1680">
                <a:extLst>
                  <a:ext uri="{FF2B5EF4-FFF2-40B4-BE49-F238E27FC236}">
                    <a16:creationId xmlns:a16="http://schemas.microsoft.com/office/drawing/2014/main" id="{74228648-2CA7-7549-1868-39C9A56BE15B}"/>
                  </a:ext>
                </a:extLst>
              </p:cNvPr>
              <p:cNvSpPr/>
              <p:nvPr userDrawn="1"/>
            </p:nvSpPr>
            <p:spPr>
              <a:xfrm>
                <a:off x="114767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2" name="Ellipse 1681">
                <a:extLst>
                  <a:ext uri="{FF2B5EF4-FFF2-40B4-BE49-F238E27FC236}">
                    <a16:creationId xmlns:a16="http://schemas.microsoft.com/office/drawing/2014/main" id="{62D99BA6-13C8-18E4-32C6-514871E70049}"/>
                  </a:ext>
                </a:extLst>
              </p:cNvPr>
              <p:cNvSpPr/>
              <p:nvPr userDrawn="1"/>
            </p:nvSpPr>
            <p:spPr>
              <a:xfrm>
                <a:off x="118259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3" name="Ellipse 1682">
                <a:extLst>
                  <a:ext uri="{FF2B5EF4-FFF2-40B4-BE49-F238E27FC236}">
                    <a16:creationId xmlns:a16="http://schemas.microsoft.com/office/drawing/2014/main" id="{3D915DB2-3886-46C2-ACC7-7807B4223307}"/>
                  </a:ext>
                </a:extLst>
              </p:cNvPr>
              <p:cNvSpPr/>
              <p:nvPr userDrawn="1"/>
            </p:nvSpPr>
            <p:spPr>
              <a:xfrm>
                <a:off x="120005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4" name="Ellipse 1683">
                <a:extLst>
                  <a:ext uri="{FF2B5EF4-FFF2-40B4-BE49-F238E27FC236}">
                    <a16:creationId xmlns:a16="http://schemas.microsoft.com/office/drawing/2014/main" id="{2EAEAA68-4326-16C7-D767-BD44CFFE87E0}"/>
                  </a:ext>
                </a:extLst>
              </p:cNvPr>
              <p:cNvSpPr/>
              <p:nvPr userDrawn="1"/>
            </p:nvSpPr>
            <p:spPr>
              <a:xfrm>
                <a:off x="798444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5" name="Ellipse 1684">
                <a:extLst>
                  <a:ext uri="{FF2B5EF4-FFF2-40B4-BE49-F238E27FC236}">
                    <a16:creationId xmlns:a16="http://schemas.microsoft.com/office/drawing/2014/main" id="{1EA7E193-AB67-3780-3209-68D33681DEED}"/>
                  </a:ext>
                </a:extLst>
              </p:cNvPr>
              <p:cNvSpPr/>
              <p:nvPr userDrawn="1"/>
            </p:nvSpPr>
            <p:spPr>
              <a:xfrm>
                <a:off x="815888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6" name="Ellipse 1685">
                <a:extLst>
                  <a:ext uri="{FF2B5EF4-FFF2-40B4-BE49-F238E27FC236}">
                    <a16:creationId xmlns:a16="http://schemas.microsoft.com/office/drawing/2014/main" id="{562EEDB0-8A09-A4A5-A2B9-43730390DBC2}"/>
                  </a:ext>
                </a:extLst>
              </p:cNvPr>
              <p:cNvSpPr/>
              <p:nvPr userDrawn="1"/>
            </p:nvSpPr>
            <p:spPr>
              <a:xfrm>
                <a:off x="850777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7" name="Ellipse 1686">
                <a:extLst>
                  <a:ext uri="{FF2B5EF4-FFF2-40B4-BE49-F238E27FC236}">
                    <a16:creationId xmlns:a16="http://schemas.microsoft.com/office/drawing/2014/main" id="{90F663DC-6900-4FF1-2072-C96F6D68D969}"/>
                  </a:ext>
                </a:extLst>
              </p:cNvPr>
              <p:cNvSpPr/>
              <p:nvPr userDrawn="1"/>
            </p:nvSpPr>
            <p:spPr>
              <a:xfrm>
                <a:off x="868222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8" name="Ellipse 1687">
                <a:extLst>
                  <a:ext uri="{FF2B5EF4-FFF2-40B4-BE49-F238E27FC236}">
                    <a16:creationId xmlns:a16="http://schemas.microsoft.com/office/drawing/2014/main" id="{2FF78E7D-7C14-FEBC-9044-25A3D456DD33}"/>
                  </a:ext>
                </a:extLst>
              </p:cNvPr>
              <p:cNvSpPr/>
              <p:nvPr userDrawn="1"/>
            </p:nvSpPr>
            <p:spPr>
              <a:xfrm>
                <a:off x="885666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9" name="Ellipse 1688">
                <a:extLst>
                  <a:ext uri="{FF2B5EF4-FFF2-40B4-BE49-F238E27FC236}">
                    <a16:creationId xmlns:a16="http://schemas.microsoft.com/office/drawing/2014/main" id="{99941824-1325-E91C-8BA9-EC21744B823C}"/>
                  </a:ext>
                </a:extLst>
              </p:cNvPr>
              <p:cNvSpPr/>
              <p:nvPr userDrawn="1"/>
            </p:nvSpPr>
            <p:spPr>
              <a:xfrm>
                <a:off x="903110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0" name="Ellipse 1689">
                <a:extLst>
                  <a:ext uri="{FF2B5EF4-FFF2-40B4-BE49-F238E27FC236}">
                    <a16:creationId xmlns:a16="http://schemas.microsoft.com/office/drawing/2014/main" id="{9DB61AE2-528E-0B5E-3D63-019C8C3CAFEC}"/>
                  </a:ext>
                </a:extLst>
              </p:cNvPr>
              <p:cNvSpPr/>
              <p:nvPr userDrawn="1"/>
            </p:nvSpPr>
            <p:spPr>
              <a:xfrm>
                <a:off x="937999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1" name="Ellipse 1690">
                <a:extLst>
                  <a:ext uri="{FF2B5EF4-FFF2-40B4-BE49-F238E27FC236}">
                    <a16:creationId xmlns:a16="http://schemas.microsoft.com/office/drawing/2014/main" id="{7B7C26C6-049F-06E4-8E7C-9BD4BC38D770}"/>
                  </a:ext>
                </a:extLst>
              </p:cNvPr>
              <p:cNvSpPr/>
              <p:nvPr userDrawn="1"/>
            </p:nvSpPr>
            <p:spPr>
              <a:xfrm>
                <a:off x="955444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2" name="Ellipse 1691">
                <a:extLst>
                  <a:ext uri="{FF2B5EF4-FFF2-40B4-BE49-F238E27FC236}">
                    <a16:creationId xmlns:a16="http://schemas.microsoft.com/office/drawing/2014/main" id="{F0A8478E-8E92-E0F4-D76D-230836C1BBD0}"/>
                  </a:ext>
                </a:extLst>
              </p:cNvPr>
              <p:cNvSpPr/>
              <p:nvPr userDrawn="1"/>
            </p:nvSpPr>
            <p:spPr>
              <a:xfrm>
                <a:off x="972888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3" name="Ellipse 1692">
                <a:extLst>
                  <a:ext uri="{FF2B5EF4-FFF2-40B4-BE49-F238E27FC236}">
                    <a16:creationId xmlns:a16="http://schemas.microsoft.com/office/drawing/2014/main" id="{D360ECF8-7C44-FBBA-EEA0-97B01A111873}"/>
                  </a:ext>
                </a:extLst>
              </p:cNvPr>
              <p:cNvSpPr/>
              <p:nvPr userDrawn="1"/>
            </p:nvSpPr>
            <p:spPr>
              <a:xfrm>
                <a:off x="990332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4" name="Ellipse 1693">
                <a:extLst>
                  <a:ext uri="{FF2B5EF4-FFF2-40B4-BE49-F238E27FC236}">
                    <a16:creationId xmlns:a16="http://schemas.microsoft.com/office/drawing/2014/main" id="{16D61B7D-2DAF-492C-7FF7-39BE111364E8}"/>
                  </a:ext>
                </a:extLst>
              </p:cNvPr>
              <p:cNvSpPr/>
              <p:nvPr userDrawn="1"/>
            </p:nvSpPr>
            <p:spPr>
              <a:xfrm>
                <a:off x="1007777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5" name="Ellipse 1694">
                <a:extLst>
                  <a:ext uri="{FF2B5EF4-FFF2-40B4-BE49-F238E27FC236}">
                    <a16:creationId xmlns:a16="http://schemas.microsoft.com/office/drawing/2014/main" id="{298958C2-7146-ACD1-5E40-52EB82BE15A9}"/>
                  </a:ext>
                </a:extLst>
              </p:cNvPr>
              <p:cNvSpPr/>
              <p:nvPr userDrawn="1"/>
            </p:nvSpPr>
            <p:spPr>
              <a:xfrm>
                <a:off x="1025221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6" name="Ellipse 1695">
                <a:extLst>
                  <a:ext uri="{FF2B5EF4-FFF2-40B4-BE49-F238E27FC236}">
                    <a16:creationId xmlns:a16="http://schemas.microsoft.com/office/drawing/2014/main" id="{B9A19DF0-33A0-DEEF-6E21-C26F28C375E1}"/>
                  </a:ext>
                </a:extLst>
              </p:cNvPr>
              <p:cNvSpPr/>
              <p:nvPr userDrawn="1"/>
            </p:nvSpPr>
            <p:spPr>
              <a:xfrm>
                <a:off x="1042666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7" name="Ellipse 1696">
                <a:extLst>
                  <a:ext uri="{FF2B5EF4-FFF2-40B4-BE49-F238E27FC236}">
                    <a16:creationId xmlns:a16="http://schemas.microsoft.com/office/drawing/2014/main" id="{4F2B3EF6-E19F-ECBF-E2A9-4793E4E5CD89}"/>
                  </a:ext>
                </a:extLst>
              </p:cNvPr>
              <p:cNvSpPr/>
              <p:nvPr userDrawn="1"/>
            </p:nvSpPr>
            <p:spPr>
              <a:xfrm>
                <a:off x="1060110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8" name="Ellipse 1697">
                <a:extLst>
                  <a:ext uri="{FF2B5EF4-FFF2-40B4-BE49-F238E27FC236}">
                    <a16:creationId xmlns:a16="http://schemas.microsoft.com/office/drawing/2014/main" id="{BB229FAE-64F6-67BA-BDB6-70F7DA93E638}"/>
                  </a:ext>
                </a:extLst>
              </p:cNvPr>
              <p:cNvSpPr/>
              <p:nvPr userDrawn="1"/>
            </p:nvSpPr>
            <p:spPr>
              <a:xfrm>
                <a:off x="1077554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9" name="Ellipse 1698">
                <a:extLst>
                  <a:ext uri="{FF2B5EF4-FFF2-40B4-BE49-F238E27FC236}">
                    <a16:creationId xmlns:a16="http://schemas.microsoft.com/office/drawing/2014/main" id="{8CF11553-0177-3FE7-2BD8-794B78FAEA53}"/>
                  </a:ext>
                </a:extLst>
              </p:cNvPr>
              <p:cNvSpPr/>
              <p:nvPr userDrawn="1"/>
            </p:nvSpPr>
            <p:spPr>
              <a:xfrm>
                <a:off x="1112443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0" name="Ellipse 1699">
                <a:extLst>
                  <a:ext uri="{FF2B5EF4-FFF2-40B4-BE49-F238E27FC236}">
                    <a16:creationId xmlns:a16="http://schemas.microsoft.com/office/drawing/2014/main" id="{BDCFBE29-7681-0993-5696-374A87EFEA8F}"/>
                  </a:ext>
                </a:extLst>
              </p:cNvPr>
              <p:cNvSpPr/>
              <p:nvPr userDrawn="1"/>
            </p:nvSpPr>
            <p:spPr>
              <a:xfrm>
                <a:off x="1129888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1" name="Ellipse 1700">
                <a:extLst>
                  <a:ext uri="{FF2B5EF4-FFF2-40B4-BE49-F238E27FC236}">
                    <a16:creationId xmlns:a16="http://schemas.microsoft.com/office/drawing/2014/main" id="{79DD1342-5AF5-408C-359A-5C0572C4225A}"/>
                  </a:ext>
                </a:extLst>
              </p:cNvPr>
              <p:cNvSpPr/>
              <p:nvPr userDrawn="1"/>
            </p:nvSpPr>
            <p:spPr>
              <a:xfrm>
                <a:off x="1147332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2" name="Ellipse 1701">
                <a:extLst>
                  <a:ext uri="{FF2B5EF4-FFF2-40B4-BE49-F238E27FC236}">
                    <a16:creationId xmlns:a16="http://schemas.microsoft.com/office/drawing/2014/main" id="{11A8EFE4-49A1-FB15-AF1B-ADAB8F7F88D3}"/>
                  </a:ext>
                </a:extLst>
              </p:cNvPr>
              <p:cNvSpPr/>
              <p:nvPr userDrawn="1"/>
            </p:nvSpPr>
            <p:spPr>
              <a:xfrm>
                <a:off x="1164776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3" name="Ellipse 1702">
                <a:extLst>
                  <a:ext uri="{FF2B5EF4-FFF2-40B4-BE49-F238E27FC236}">
                    <a16:creationId xmlns:a16="http://schemas.microsoft.com/office/drawing/2014/main" id="{4F10EDAA-58F0-991C-94F1-944D23359ED6}"/>
                  </a:ext>
                </a:extLst>
              </p:cNvPr>
              <p:cNvSpPr/>
              <p:nvPr userDrawn="1"/>
            </p:nvSpPr>
            <p:spPr>
              <a:xfrm>
                <a:off x="1182221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4" name="Ellipse 1703">
                <a:extLst>
                  <a:ext uri="{FF2B5EF4-FFF2-40B4-BE49-F238E27FC236}">
                    <a16:creationId xmlns:a16="http://schemas.microsoft.com/office/drawing/2014/main" id="{7DF76F9E-4920-2E9B-8BB4-A3A7BE9E9418}"/>
                  </a:ext>
                </a:extLst>
              </p:cNvPr>
              <p:cNvSpPr/>
              <p:nvPr userDrawn="1"/>
            </p:nvSpPr>
            <p:spPr>
              <a:xfrm>
                <a:off x="11996665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5" name="Ellipse 1704">
                <a:extLst>
                  <a:ext uri="{FF2B5EF4-FFF2-40B4-BE49-F238E27FC236}">
                    <a16:creationId xmlns:a16="http://schemas.microsoft.com/office/drawing/2014/main" id="{A0978CD8-6DC1-59A9-1BF1-C23F50FAF7E4}"/>
                  </a:ext>
                </a:extLst>
              </p:cNvPr>
              <p:cNvSpPr/>
              <p:nvPr userDrawn="1"/>
            </p:nvSpPr>
            <p:spPr>
              <a:xfrm>
                <a:off x="79844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6" name="Ellipse 1705">
                <a:extLst>
                  <a:ext uri="{FF2B5EF4-FFF2-40B4-BE49-F238E27FC236}">
                    <a16:creationId xmlns:a16="http://schemas.microsoft.com/office/drawing/2014/main" id="{6F284CF1-7F1B-B363-1496-B7E44DEAB003}"/>
                  </a:ext>
                </a:extLst>
              </p:cNvPr>
              <p:cNvSpPr/>
              <p:nvPr userDrawn="1"/>
            </p:nvSpPr>
            <p:spPr>
              <a:xfrm>
                <a:off x="81590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7" name="Ellipse 1706">
                <a:extLst>
                  <a:ext uri="{FF2B5EF4-FFF2-40B4-BE49-F238E27FC236}">
                    <a16:creationId xmlns:a16="http://schemas.microsoft.com/office/drawing/2014/main" id="{C8DA488F-72FC-8320-E1CB-051EAF9D1743}"/>
                  </a:ext>
                </a:extLst>
              </p:cNvPr>
              <p:cNvSpPr/>
              <p:nvPr userDrawn="1"/>
            </p:nvSpPr>
            <p:spPr>
              <a:xfrm>
                <a:off x="83336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8" name="Ellipse 1707">
                <a:extLst>
                  <a:ext uri="{FF2B5EF4-FFF2-40B4-BE49-F238E27FC236}">
                    <a16:creationId xmlns:a16="http://schemas.microsoft.com/office/drawing/2014/main" id="{20FBAB0D-2D85-C4A1-E0AE-CCBB85D88307}"/>
                  </a:ext>
                </a:extLst>
              </p:cNvPr>
              <p:cNvSpPr/>
              <p:nvPr userDrawn="1"/>
            </p:nvSpPr>
            <p:spPr>
              <a:xfrm>
                <a:off x="85082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9" name="Ellipse 1708">
                <a:extLst>
                  <a:ext uri="{FF2B5EF4-FFF2-40B4-BE49-F238E27FC236}">
                    <a16:creationId xmlns:a16="http://schemas.microsoft.com/office/drawing/2014/main" id="{93194321-AC8B-58A3-8D3A-08788743B97B}"/>
                  </a:ext>
                </a:extLst>
              </p:cNvPr>
              <p:cNvSpPr/>
              <p:nvPr userDrawn="1"/>
            </p:nvSpPr>
            <p:spPr>
              <a:xfrm>
                <a:off x="885751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0" name="Ellipse 1709">
                <a:extLst>
                  <a:ext uri="{FF2B5EF4-FFF2-40B4-BE49-F238E27FC236}">
                    <a16:creationId xmlns:a16="http://schemas.microsoft.com/office/drawing/2014/main" id="{731B97BC-3410-CA7D-B570-DAF6F2B66795}"/>
                  </a:ext>
                </a:extLst>
              </p:cNvPr>
              <p:cNvSpPr/>
              <p:nvPr userDrawn="1"/>
            </p:nvSpPr>
            <p:spPr>
              <a:xfrm>
                <a:off x="903213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1" name="Ellipse 1710">
                <a:extLst>
                  <a:ext uri="{FF2B5EF4-FFF2-40B4-BE49-F238E27FC236}">
                    <a16:creationId xmlns:a16="http://schemas.microsoft.com/office/drawing/2014/main" id="{79B8ADE1-B8D1-9A2A-F8C5-F4C9CE596DF2}"/>
                  </a:ext>
                </a:extLst>
              </p:cNvPr>
              <p:cNvSpPr/>
              <p:nvPr userDrawn="1"/>
            </p:nvSpPr>
            <p:spPr>
              <a:xfrm>
                <a:off x="920674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2" name="Ellipse 1711">
                <a:extLst>
                  <a:ext uri="{FF2B5EF4-FFF2-40B4-BE49-F238E27FC236}">
                    <a16:creationId xmlns:a16="http://schemas.microsoft.com/office/drawing/2014/main" id="{D7B523CC-1C3C-9534-B098-6B4901D0D966}"/>
                  </a:ext>
                </a:extLst>
              </p:cNvPr>
              <p:cNvSpPr/>
              <p:nvPr userDrawn="1"/>
            </p:nvSpPr>
            <p:spPr>
              <a:xfrm>
                <a:off x="938136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3" name="Ellipse 1712">
                <a:extLst>
                  <a:ext uri="{FF2B5EF4-FFF2-40B4-BE49-F238E27FC236}">
                    <a16:creationId xmlns:a16="http://schemas.microsoft.com/office/drawing/2014/main" id="{8BFC5849-55CA-5697-3B73-0AD5EDF4C743}"/>
                  </a:ext>
                </a:extLst>
              </p:cNvPr>
              <p:cNvSpPr/>
              <p:nvPr userDrawn="1"/>
            </p:nvSpPr>
            <p:spPr>
              <a:xfrm>
                <a:off x="955597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4" name="Ellipse 1713">
                <a:extLst>
                  <a:ext uri="{FF2B5EF4-FFF2-40B4-BE49-F238E27FC236}">
                    <a16:creationId xmlns:a16="http://schemas.microsoft.com/office/drawing/2014/main" id="{BE275302-1BA6-2E97-13F4-66F15C397E7A}"/>
                  </a:ext>
                </a:extLst>
              </p:cNvPr>
              <p:cNvSpPr/>
              <p:nvPr userDrawn="1"/>
            </p:nvSpPr>
            <p:spPr>
              <a:xfrm>
                <a:off x="990520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5" name="Ellipse 1714">
                <a:extLst>
                  <a:ext uri="{FF2B5EF4-FFF2-40B4-BE49-F238E27FC236}">
                    <a16:creationId xmlns:a16="http://schemas.microsoft.com/office/drawing/2014/main" id="{47058934-430C-686D-1FFF-833472E36927}"/>
                  </a:ext>
                </a:extLst>
              </p:cNvPr>
              <p:cNvSpPr/>
              <p:nvPr userDrawn="1"/>
            </p:nvSpPr>
            <p:spPr>
              <a:xfrm>
                <a:off x="1007982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6" name="Ellipse 1715">
                <a:extLst>
                  <a:ext uri="{FF2B5EF4-FFF2-40B4-BE49-F238E27FC236}">
                    <a16:creationId xmlns:a16="http://schemas.microsoft.com/office/drawing/2014/main" id="{EF6CEBEF-87F3-D5BE-451B-E722347128D6}"/>
                  </a:ext>
                </a:extLst>
              </p:cNvPr>
              <p:cNvSpPr/>
              <p:nvPr userDrawn="1"/>
            </p:nvSpPr>
            <p:spPr>
              <a:xfrm>
                <a:off x="1025443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7" name="Ellipse 1716">
                <a:extLst>
                  <a:ext uri="{FF2B5EF4-FFF2-40B4-BE49-F238E27FC236}">
                    <a16:creationId xmlns:a16="http://schemas.microsoft.com/office/drawing/2014/main" id="{999267C2-A0BC-4A36-9567-4A79CC2A370C}"/>
                  </a:ext>
                </a:extLst>
              </p:cNvPr>
              <p:cNvSpPr/>
              <p:nvPr userDrawn="1"/>
            </p:nvSpPr>
            <p:spPr>
              <a:xfrm>
                <a:off x="1042905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8" name="Ellipse 1717">
                <a:extLst>
                  <a:ext uri="{FF2B5EF4-FFF2-40B4-BE49-F238E27FC236}">
                    <a16:creationId xmlns:a16="http://schemas.microsoft.com/office/drawing/2014/main" id="{2DE3949D-FA02-8E5E-C728-FBD014BEDDCB}"/>
                  </a:ext>
                </a:extLst>
              </p:cNvPr>
              <p:cNvSpPr/>
              <p:nvPr userDrawn="1"/>
            </p:nvSpPr>
            <p:spPr>
              <a:xfrm>
                <a:off x="1060366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9" name="Ellipse 1718">
                <a:extLst>
                  <a:ext uri="{FF2B5EF4-FFF2-40B4-BE49-F238E27FC236}">
                    <a16:creationId xmlns:a16="http://schemas.microsoft.com/office/drawing/2014/main" id="{B0AD00A4-99F8-8299-2A00-DE95E09F7335}"/>
                  </a:ext>
                </a:extLst>
              </p:cNvPr>
              <p:cNvSpPr/>
              <p:nvPr userDrawn="1"/>
            </p:nvSpPr>
            <p:spPr>
              <a:xfrm>
                <a:off x="1077828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0" name="Ellipse 1719">
                <a:extLst>
                  <a:ext uri="{FF2B5EF4-FFF2-40B4-BE49-F238E27FC236}">
                    <a16:creationId xmlns:a16="http://schemas.microsoft.com/office/drawing/2014/main" id="{2CBC66AB-CBE2-473D-0194-8EFB09C64035}"/>
                  </a:ext>
                </a:extLst>
              </p:cNvPr>
              <p:cNvSpPr/>
              <p:nvPr userDrawn="1"/>
            </p:nvSpPr>
            <p:spPr>
              <a:xfrm>
                <a:off x="1095289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1" name="Ellipse 1720">
                <a:extLst>
                  <a:ext uri="{FF2B5EF4-FFF2-40B4-BE49-F238E27FC236}">
                    <a16:creationId xmlns:a16="http://schemas.microsoft.com/office/drawing/2014/main" id="{0BD3583A-2DFE-FA02-F721-BFF92C886E50}"/>
                  </a:ext>
                </a:extLst>
              </p:cNvPr>
              <p:cNvSpPr/>
              <p:nvPr userDrawn="1"/>
            </p:nvSpPr>
            <p:spPr>
              <a:xfrm>
                <a:off x="1112751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2" name="Ellipse 1721">
                <a:extLst>
                  <a:ext uri="{FF2B5EF4-FFF2-40B4-BE49-F238E27FC236}">
                    <a16:creationId xmlns:a16="http://schemas.microsoft.com/office/drawing/2014/main" id="{F356ABD1-6AE1-7085-4C2C-266266245BF3}"/>
                  </a:ext>
                </a:extLst>
              </p:cNvPr>
              <p:cNvSpPr/>
              <p:nvPr userDrawn="1"/>
            </p:nvSpPr>
            <p:spPr>
              <a:xfrm>
                <a:off x="1130212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3" name="Ellipse 1722">
                <a:extLst>
                  <a:ext uri="{FF2B5EF4-FFF2-40B4-BE49-F238E27FC236}">
                    <a16:creationId xmlns:a16="http://schemas.microsoft.com/office/drawing/2014/main" id="{80B3F846-4EE4-D1BC-0220-C66C449BAC3E}"/>
                  </a:ext>
                </a:extLst>
              </p:cNvPr>
              <p:cNvSpPr/>
              <p:nvPr userDrawn="1"/>
            </p:nvSpPr>
            <p:spPr>
              <a:xfrm>
                <a:off x="114767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4" name="Ellipse 1723">
                <a:extLst>
                  <a:ext uri="{FF2B5EF4-FFF2-40B4-BE49-F238E27FC236}">
                    <a16:creationId xmlns:a16="http://schemas.microsoft.com/office/drawing/2014/main" id="{8D8593D2-888B-02BD-D332-90F7BAB89006}"/>
                  </a:ext>
                </a:extLst>
              </p:cNvPr>
              <p:cNvSpPr/>
              <p:nvPr userDrawn="1"/>
            </p:nvSpPr>
            <p:spPr>
              <a:xfrm>
                <a:off x="116513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5" name="Ellipse 1724">
                <a:extLst>
                  <a:ext uri="{FF2B5EF4-FFF2-40B4-BE49-F238E27FC236}">
                    <a16:creationId xmlns:a16="http://schemas.microsoft.com/office/drawing/2014/main" id="{83E2FAA4-6EE6-CE91-0330-30C2AE4FC7A9}"/>
                  </a:ext>
                </a:extLst>
              </p:cNvPr>
              <p:cNvSpPr/>
              <p:nvPr userDrawn="1"/>
            </p:nvSpPr>
            <p:spPr>
              <a:xfrm>
                <a:off x="118259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6" name="Ellipse 1725">
                <a:extLst>
                  <a:ext uri="{FF2B5EF4-FFF2-40B4-BE49-F238E27FC236}">
                    <a16:creationId xmlns:a16="http://schemas.microsoft.com/office/drawing/2014/main" id="{A793617D-7625-1FDC-407B-5A5719D2ED21}"/>
                  </a:ext>
                </a:extLst>
              </p:cNvPr>
              <p:cNvSpPr/>
              <p:nvPr userDrawn="1"/>
            </p:nvSpPr>
            <p:spPr>
              <a:xfrm>
                <a:off x="120005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7" name="Ellipse 1726">
                <a:extLst>
                  <a:ext uri="{FF2B5EF4-FFF2-40B4-BE49-F238E27FC236}">
                    <a16:creationId xmlns:a16="http://schemas.microsoft.com/office/drawing/2014/main" id="{1995489D-6733-501B-FFC4-9E932124D9B3}"/>
                  </a:ext>
                </a:extLst>
              </p:cNvPr>
              <p:cNvSpPr/>
              <p:nvPr userDrawn="1"/>
            </p:nvSpPr>
            <p:spPr>
              <a:xfrm>
                <a:off x="798444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8" name="Ellipse 1727">
                <a:extLst>
                  <a:ext uri="{FF2B5EF4-FFF2-40B4-BE49-F238E27FC236}">
                    <a16:creationId xmlns:a16="http://schemas.microsoft.com/office/drawing/2014/main" id="{F9012532-5936-3EA1-FA9C-798A52698ADE}"/>
                  </a:ext>
                </a:extLst>
              </p:cNvPr>
              <p:cNvSpPr/>
              <p:nvPr userDrawn="1"/>
            </p:nvSpPr>
            <p:spPr>
              <a:xfrm>
                <a:off x="815888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9" name="Ellipse 1728">
                <a:extLst>
                  <a:ext uri="{FF2B5EF4-FFF2-40B4-BE49-F238E27FC236}">
                    <a16:creationId xmlns:a16="http://schemas.microsoft.com/office/drawing/2014/main" id="{03F1383F-C7A6-B023-A6E7-AEB9FBBF59DE}"/>
                  </a:ext>
                </a:extLst>
              </p:cNvPr>
              <p:cNvSpPr/>
              <p:nvPr userDrawn="1"/>
            </p:nvSpPr>
            <p:spPr>
              <a:xfrm>
                <a:off x="833333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0" name="Ellipse 1729">
                <a:extLst>
                  <a:ext uri="{FF2B5EF4-FFF2-40B4-BE49-F238E27FC236}">
                    <a16:creationId xmlns:a16="http://schemas.microsoft.com/office/drawing/2014/main" id="{4D22ACB8-63DF-2C1F-5FC6-96761D7A4A62}"/>
                  </a:ext>
                </a:extLst>
              </p:cNvPr>
              <p:cNvSpPr/>
              <p:nvPr userDrawn="1"/>
            </p:nvSpPr>
            <p:spPr>
              <a:xfrm>
                <a:off x="850777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1" name="Ellipse 1730">
                <a:extLst>
                  <a:ext uri="{FF2B5EF4-FFF2-40B4-BE49-F238E27FC236}">
                    <a16:creationId xmlns:a16="http://schemas.microsoft.com/office/drawing/2014/main" id="{420BDEF6-79E9-66E4-3D04-FF54FDA0FA68}"/>
                  </a:ext>
                </a:extLst>
              </p:cNvPr>
              <p:cNvSpPr/>
              <p:nvPr userDrawn="1"/>
            </p:nvSpPr>
            <p:spPr>
              <a:xfrm>
                <a:off x="868222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2" name="Ellipse 1731">
                <a:extLst>
                  <a:ext uri="{FF2B5EF4-FFF2-40B4-BE49-F238E27FC236}">
                    <a16:creationId xmlns:a16="http://schemas.microsoft.com/office/drawing/2014/main" id="{EC393CD1-9D7C-A0F7-F412-C3AE890B439D}"/>
                  </a:ext>
                </a:extLst>
              </p:cNvPr>
              <p:cNvSpPr/>
              <p:nvPr userDrawn="1"/>
            </p:nvSpPr>
            <p:spPr>
              <a:xfrm>
                <a:off x="885666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3" name="Ellipse 1732">
                <a:extLst>
                  <a:ext uri="{FF2B5EF4-FFF2-40B4-BE49-F238E27FC236}">
                    <a16:creationId xmlns:a16="http://schemas.microsoft.com/office/drawing/2014/main" id="{5490AEBC-7FC8-2450-4256-8A90D5EB5FEC}"/>
                  </a:ext>
                </a:extLst>
              </p:cNvPr>
              <p:cNvSpPr/>
              <p:nvPr userDrawn="1"/>
            </p:nvSpPr>
            <p:spPr>
              <a:xfrm>
                <a:off x="903110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4" name="Ellipse 1733">
                <a:extLst>
                  <a:ext uri="{FF2B5EF4-FFF2-40B4-BE49-F238E27FC236}">
                    <a16:creationId xmlns:a16="http://schemas.microsoft.com/office/drawing/2014/main" id="{240526C0-827D-6479-6ACC-F554F98B9E51}"/>
                  </a:ext>
                </a:extLst>
              </p:cNvPr>
              <p:cNvSpPr/>
              <p:nvPr userDrawn="1"/>
            </p:nvSpPr>
            <p:spPr>
              <a:xfrm>
                <a:off x="920555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5" name="Ellipse 1734">
                <a:extLst>
                  <a:ext uri="{FF2B5EF4-FFF2-40B4-BE49-F238E27FC236}">
                    <a16:creationId xmlns:a16="http://schemas.microsoft.com/office/drawing/2014/main" id="{316A0F16-95A3-CE28-8B9A-0ED05FA824CE}"/>
                  </a:ext>
                </a:extLst>
              </p:cNvPr>
              <p:cNvSpPr/>
              <p:nvPr userDrawn="1"/>
            </p:nvSpPr>
            <p:spPr>
              <a:xfrm>
                <a:off x="937999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6" name="Ellipse 1735">
                <a:extLst>
                  <a:ext uri="{FF2B5EF4-FFF2-40B4-BE49-F238E27FC236}">
                    <a16:creationId xmlns:a16="http://schemas.microsoft.com/office/drawing/2014/main" id="{F1B1DCB7-3465-0DEE-0A0F-B0B7C77DF1E2}"/>
                  </a:ext>
                </a:extLst>
              </p:cNvPr>
              <p:cNvSpPr/>
              <p:nvPr userDrawn="1"/>
            </p:nvSpPr>
            <p:spPr>
              <a:xfrm>
                <a:off x="955444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7" name="Ellipse 1736">
                <a:extLst>
                  <a:ext uri="{FF2B5EF4-FFF2-40B4-BE49-F238E27FC236}">
                    <a16:creationId xmlns:a16="http://schemas.microsoft.com/office/drawing/2014/main" id="{CF5EE6A2-A4DA-F663-9E5D-D2CA50A41A72}"/>
                  </a:ext>
                </a:extLst>
              </p:cNvPr>
              <p:cNvSpPr/>
              <p:nvPr userDrawn="1"/>
            </p:nvSpPr>
            <p:spPr>
              <a:xfrm>
                <a:off x="972888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8" name="Ellipse 1737">
                <a:extLst>
                  <a:ext uri="{FF2B5EF4-FFF2-40B4-BE49-F238E27FC236}">
                    <a16:creationId xmlns:a16="http://schemas.microsoft.com/office/drawing/2014/main" id="{89CD90F3-BA20-F67B-125B-908E225E0E9D}"/>
                  </a:ext>
                </a:extLst>
              </p:cNvPr>
              <p:cNvSpPr/>
              <p:nvPr userDrawn="1"/>
            </p:nvSpPr>
            <p:spPr>
              <a:xfrm>
                <a:off x="990332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9" name="Ellipse 1738">
                <a:extLst>
                  <a:ext uri="{FF2B5EF4-FFF2-40B4-BE49-F238E27FC236}">
                    <a16:creationId xmlns:a16="http://schemas.microsoft.com/office/drawing/2014/main" id="{B6B48AB1-49EC-ED2A-C165-5C20E96C3217}"/>
                  </a:ext>
                </a:extLst>
              </p:cNvPr>
              <p:cNvSpPr/>
              <p:nvPr userDrawn="1"/>
            </p:nvSpPr>
            <p:spPr>
              <a:xfrm>
                <a:off x="1007777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0" name="Ellipse 1739">
                <a:extLst>
                  <a:ext uri="{FF2B5EF4-FFF2-40B4-BE49-F238E27FC236}">
                    <a16:creationId xmlns:a16="http://schemas.microsoft.com/office/drawing/2014/main" id="{6ED587EB-416D-2444-58C5-57E4F37843C1}"/>
                  </a:ext>
                </a:extLst>
              </p:cNvPr>
              <p:cNvSpPr/>
              <p:nvPr userDrawn="1"/>
            </p:nvSpPr>
            <p:spPr>
              <a:xfrm>
                <a:off x="1025221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1" name="Ellipse 1740">
                <a:extLst>
                  <a:ext uri="{FF2B5EF4-FFF2-40B4-BE49-F238E27FC236}">
                    <a16:creationId xmlns:a16="http://schemas.microsoft.com/office/drawing/2014/main" id="{83FF0017-FC53-DBE2-6A7E-AD6D043B46B8}"/>
                  </a:ext>
                </a:extLst>
              </p:cNvPr>
              <p:cNvSpPr/>
              <p:nvPr userDrawn="1"/>
            </p:nvSpPr>
            <p:spPr>
              <a:xfrm>
                <a:off x="1042666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2" name="Ellipse 1741">
                <a:extLst>
                  <a:ext uri="{FF2B5EF4-FFF2-40B4-BE49-F238E27FC236}">
                    <a16:creationId xmlns:a16="http://schemas.microsoft.com/office/drawing/2014/main" id="{6E99C41E-8119-3599-4640-A3D2B1E52739}"/>
                  </a:ext>
                </a:extLst>
              </p:cNvPr>
              <p:cNvSpPr/>
              <p:nvPr userDrawn="1"/>
            </p:nvSpPr>
            <p:spPr>
              <a:xfrm>
                <a:off x="1060110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3" name="Ellipse 1742">
                <a:extLst>
                  <a:ext uri="{FF2B5EF4-FFF2-40B4-BE49-F238E27FC236}">
                    <a16:creationId xmlns:a16="http://schemas.microsoft.com/office/drawing/2014/main" id="{388C7BBA-3A7F-7D81-6678-F01F463AADAE}"/>
                  </a:ext>
                </a:extLst>
              </p:cNvPr>
              <p:cNvSpPr/>
              <p:nvPr userDrawn="1"/>
            </p:nvSpPr>
            <p:spPr>
              <a:xfrm>
                <a:off x="1077554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4" name="Ellipse 1743">
                <a:extLst>
                  <a:ext uri="{FF2B5EF4-FFF2-40B4-BE49-F238E27FC236}">
                    <a16:creationId xmlns:a16="http://schemas.microsoft.com/office/drawing/2014/main" id="{A77245CF-07C7-3F3A-59F9-1A9175A48327}"/>
                  </a:ext>
                </a:extLst>
              </p:cNvPr>
              <p:cNvSpPr/>
              <p:nvPr userDrawn="1"/>
            </p:nvSpPr>
            <p:spPr>
              <a:xfrm>
                <a:off x="1094999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5" name="Ellipse 1744">
                <a:extLst>
                  <a:ext uri="{FF2B5EF4-FFF2-40B4-BE49-F238E27FC236}">
                    <a16:creationId xmlns:a16="http://schemas.microsoft.com/office/drawing/2014/main" id="{5D1FAAFE-BAFC-4C12-FEF5-42B67C81603B}"/>
                  </a:ext>
                </a:extLst>
              </p:cNvPr>
              <p:cNvSpPr/>
              <p:nvPr userDrawn="1"/>
            </p:nvSpPr>
            <p:spPr>
              <a:xfrm>
                <a:off x="1129888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6" name="Ellipse 1745">
                <a:extLst>
                  <a:ext uri="{FF2B5EF4-FFF2-40B4-BE49-F238E27FC236}">
                    <a16:creationId xmlns:a16="http://schemas.microsoft.com/office/drawing/2014/main" id="{38CA3F4C-799F-8F15-4E83-DD7ABF3A05EA}"/>
                  </a:ext>
                </a:extLst>
              </p:cNvPr>
              <p:cNvSpPr/>
              <p:nvPr userDrawn="1"/>
            </p:nvSpPr>
            <p:spPr>
              <a:xfrm>
                <a:off x="1147332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7" name="Ellipse 1746">
                <a:extLst>
                  <a:ext uri="{FF2B5EF4-FFF2-40B4-BE49-F238E27FC236}">
                    <a16:creationId xmlns:a16="http://schemas.microsoft.com/office/drawing/2014/main" id="{5B409AA4-0798-8415-D879-37EC98F8AA54}"/>
                  </a:ext>
                </a:extLst>
              </p:cNvPr>
              <p:cNvSpPr/>
              <p:nvPr userDrawn="1"/>
            </p:nvSpPr>
            <p:spPr>
              <a:xfrm>
                <a:off x="1182221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8" name="Ellipse 1747">
                <a:extLst>
                  <a:ext uri="{FF2B5EF4-FFF2-40B4-BE49-F238E27FC236}">
                    <a16:creationId xmlns:a16="http://schemas.microsoft.com/office/drawing/2014/main" id="{936F3D5F-7ACF-FE8F-8435-12CFC1ADAF4F}"/>
                  </a:ext>
                </a:extLst>
              </p:cNvPr>
              <p:cNvSpPr/>
              <p:nvPr userDrawn="1"/>
            </p:nvSpPr>
            <p:spPr>
              <a:xfrm>
                <a:off x="11996665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9" name="Ellipse 1748">
                <a:extLst>
                  <a:ext uri="{FF2B5EF4-FFF2-40B4-BE49-F238E27FC236}">
                    <a16:creationId xmlns:a16="http://schemas.microsoft.com/office/drawing/2014/main" id="{961A9234-221E-9670-1023-6360A52D27D9}"/>
                  </a:ext>
                </a:extLst>
              </p:cNvPr>
              <p:cNvSpPr/>
              <p:nvPr userDrawn="1"/>
            </p:nvSpPr>
            <p:spPr>
              <a:xfrm>
                <a:off x="79844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0" name="Ellipse 1749">
                <a:extLst>
                  <a:ext uri="{FF2B5EF4-FFF2-40B4-BE49-F238E27FC236}">
                    <a16:creationId xmlns:a16="http://schemas.microsoft.com/office/drawing/2014/main" id="{2198683E-30D4-EDAF-BA15-712E5A23B08B}"/>
                  </a:ext>
                </a:extLst>
              </p:cNvPr>
              <p:cNvSpPr/>
              <p:nvPr userDrawn="1"/>
            </p:nvSpPr>
            <p:spPr>
              <a:xfrm>
                <a:off x="81590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1" name="Ellipse 1750">
                <a:extLst>
                  <a:ext uri="{FF2B5EF4-FFF2-40B4-BE49-F238E27FC236}">
                    <a16:creationId xmlns:a16="http://schemas.microsoft.com/office/drawing/2014/main" id="{22823E72-AA78-93E7-5497-3511C0DCC4CA}"/>
                  </a:ext>
                </a:extLst>
              </p:cNvPr>
              <p:cNvSpPr/>
              <p:nvPr userDrawn="1"/>
            </p:nvSpPr>
            <p:spPr>
              <a:xfrm>
                <a:off x="83336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2" name="Ellipse 1751">
                <a:extLst>
                  <a:ext uri="{FF2B5EF4-FFF2-40B4-BE49-F238E27FC236}">
                    <a16:creationId xmlns:a16="http://schemas.microsoft.com/office/drawing/2014/main" id="{55AE3581-2FA6-8108-BE1E-EFEAC5F2CCC1}"/>
                  </a:ext>
                </a:extLst>
              </p:cNvPr>
              <p:cNvSpPr/>
              <p:nvPr userDrawn="1"/>
            </p:nvSpPr>
            <p:spPr>
              <a:xfrm>
                <a:off x="850828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3" name="Ellipse 1752">
                <a:extLst>
                  <a:ext uri="{FF2B5EF4-FFF2-40B4-BE49-F238E27FC236}">
                    <a16:creationId xmlns:a16="http://schemas.microsoft.com/office/drawing/2014/main" id="{D433F155-1534-933D-DB3E-30E26ED2E068}"/>
                  </a:ext>
                </a:extLst>
              </p:cNvPr>
              <p:cNvSpPr/>
              <p:nvPr userDrawn="1"/>
            </p:nvSpPr>
            <p:spPr>
              <a:xfrm>
                <a:off x="868290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4" name="Ellipse 1753">
                <a:extLst>
                  <a:ext uri="{FF2B5EF4-FFF2-40B4-BE49-F238E27FC236}">
                    <a16:creationId xmlns:a16="http://schemas.microsoft.com/office/drawing/2014/main" id="{95B52E73-864F-B030-71B4-17A6F0F6DD03}"/>
                  </a:ext>
                </a:extLst>
              </p:cNvPr>
              <p:cNvSpPr/>
              <p:nvPr userDrawn="1"/>
            </p:nvSpPr>
            <p:spPr>
              <a:xfrm>
                <a:off x="885751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5" name="Ellipse 1754">
                <a:extLst>
                  <a:ext uri="{FF2B5EF4-FFF2-40B4-BE49-F238E27FC236}">
                    <a16:creationId xmlns:a16="http://schemas.microsoft.com/office/drawing/2014/main" id="{F34F0986-FDF4-3BB2-FBD2-A452D1D48885}"/>
                  </a:ext>
                </a:extLst>
              </p:cNvPr>
              <p:cNvSpPr/>
              <p:nvPr userDrawn="1"/>
            </p:nvSpPr>
            <p:spPr>
              <a:xfrm>
                <a:off x="903213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6" name="Ellipse 1755">
                <a:extLst>
                  <a:ext uri="{FF2B5EF4-FFF2-40B4-BE49-F238E27FC236}">
                    <a16:creationId xmlns:a16="http://schemas.microsoft.com/office/drawing/2014/main" id="{7B7E73FE-CE95-A55E-9916-E55ECA1E3A88}"/>
                  </a:ext>
                </a:extLst>
              </p:cNvPr>
              <p:cNvSpPr/>
              <p:nvPr userDrawn="1"/>
            </p:nvSpPr>
            <p:spPr>
              <a:xfrm>
                <a:off x="920674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7" name="Ellipse 1756">
                <a:extLst>
                  <a:ext uri="{FF2B5EF4-FFF2-40B4-BE49-F238E27FC236}">
                    <a16:creationId xmlns:a16="http://schemas.microsoft.com/office/drawing/2014/main" id="{CD3712CF-90CD-C103-CB0A-E6D85337DB7A}"/>
                  </a:ext>
                </a:extLst>
              </p:cNvPr>
              <p:cNvSpPr/>
              <p:nvPr userDrawn="1"/>
            </p:nvSpPr>
            <p:spPr>
              <a:xfrm>
                <a:off x="938136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8" name="Ellipse 1757">
                <a:extLst>
                  <a:ext uri="{FF2B5EF4-FFF2-40B4-BE49-F238E27FC236}">
                    <a16:creationId xmlns:a16="http://schemas.microsoft.com/office/drawing/2014/main" id="{40374254-B331-04DD-EFC1-CAB604C501C5}"/>
                  </a:ext>
                </a:extLst>
              </p:cNvPr>
              <p:cNvSpPr/>
              <p:nvPr userDrawn="1"/>
            </p:nvSpPr>
            <p:spPr>
              <a:xfrm>
                <a:off x="955597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9" name="Ellipse 1758">
                <a:extLst>
                  <a:ext uri="{FF2B5EF4-FFF2-40B4-BE49-F238E27FC236}">
                    <a16:creationId xmlns:a16="http://schemas.microsoft.com/office/drawing/2014/main" id="{08104F69-970F-EFEC-1CAE-F65A8E8DC44E}"/>
                  </a:ext>
                </a:extLst>
              </p:cNvPr>
              <p:cNvSpPr/>
              <p:nvPr userDrawn="1"/>
            </p:nvSpPr>
            <p:spPr>
              <a:xfrm>
                <a:off x="973059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0" name="Ellipse 1759">
                <a:extLst>
                  <a:ext uri="{FF2B5EF4-FFF2-40B4-BE49-F238E27FC236}">
                    <a16:creationId xmlns:a16="http://schemas.microsoft.com/office/drawing/2014/main" id="{5D88D12F-1D2C-6DD1-410E-DC2405C05D4B}"/>
                  </a:ext>
                </a:extLst>
              </p:cNvPr>
              <p:cNvSpPr/>
              <p:nvPr userDrawn="1"/>
            </p:nvSpPr>
            <p:spPr>
              <a:xfrm>
                <a:off x="990520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1" name="Ellipse 1760">
                <a:extLst>
                  <a:ext uri="{FF2B5EF4-FFF2-40B4-BE49-F238E27FC236}">
                    <a16:creationId xmlns:a16="http://schemas.microsoft.com/office/drawing/2014/main" id="{2B2CB202-8BA4-D6C8-3D4E-1AC71B2BE34B}"/>
                  </a:ext>
                </a:extLst>
              </p:cNvPr>
              <p:cNvSpPr/>
              <p:nvPr userDrawn="1"/>
            </p:nvSpPr>
            <p:spPr>
              <a:xfrm>
                <a:off x="1007982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2" name="Ellipse 1761">
                <a:extLst>
                  <a:ext uri="{FF2B5EF4-FFF2-40B4-BE49-F238E27FC236}">
                    <a16:creationId xmlns:a16="http://schemas.microsoft.com/office/drawing/2014/main" id="{DBE63DF2-9690-E08D-CDE3-AFDE46551B7B}"/>
                  </a:ext>
                </a:extLst>
              </p:cNvPr>
              <p:cNvSpPr/>
              <p:nvPr userDrawn="1"/>
            </p:nvSpPr>
            <p:spPr>
              <a:xfrm>
                <a:off x="1025443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3" name="Ellipse 1762">
                <a:extLst>
                  <a:ext uri="{FF2B5EF4-FFF2-40B4-BE49-F238E27FC236}">
                    <a16:creationId xmlns:a16="http://schemas.microsoft.com/office/drawing/2014/main" id="{7E1C4A02-B7C4-D010-E8A1-AF43B87FF263}"/>
                  </a:ext>
                </a:extLst>
              </p:cNvPr>
              <p:cNvSpPr/>
              <p:nvPr userDrawn="1"/>
            </p:nvSpPr>
            <p:spPr>
              <a:xfrm>
                <a:off x="1042905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4" name="Ellipse 1763">
                <a:extLst>
                  <a:ext uri="{FF2B5EF4-FFF2-40B4-BE49-F238E27FC236}">
                    <a16:creationId xmlns:a16="http://schemas.microsoft.com/office/drawing/2014/main" id="{59B0EBF9-C222-D894-7353-56730FB8F426}"/>
                  </a:ext>
                </a:extLst>
              </p:cNvPr>
              <p:cNvSpPr/>
              <p:nvPr userDrawn="1"/>
            </p:nvSpPr>
            <p:spPr>
              <a:xfrm>
                <a:off x="1077828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5" name="Ellipse 1764">
                <a:extLst>
                  <a:ext uri="{FF2B5EF4-FFF2-40B4-BE49-F238E27FC236}">
                    <a16:creationId xmlns:a16="http://schemas.microsoft.com/office/drawing/2014/main" id="{93D8642C-E634-AA82-3A13-15D67CCB51FA}"/>
                  </a:ext>
                </a:extLst>
              </p:cNvPr>
              <p:cNvSpPr/>
              <p:nvPr userDrawn="1"/>
            </p:nvSpPr>
            <p:spPr>
              <a:xfrm>
                <a:off x="1095289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6" name="Ellipse 1765">
                <a:extLst>
                  <a:ext uri="{FF2B5EF4-FFF2-40B4-BE49-F238E27FC236}">
                    <a16:creationId xmlns:a16="http://schemas.microsoft.com/office/drawing/2014/main" id="{02D40793-937F-1CCF-052E-30D5E573C35B}"/>
                  </a:ext>
                </a:extLst>
              </p:cNvPr>
              <p:cNvSpPr/>
              <p:nvPr userDrawn="1"/>
            </p:nvSpPr>
            <p:spPr>
              <a:xfrm>
                <a:off x="1112751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7" name="Ellipse 1766">
                <a:extLst>
                  <a:ext uri="{FF2B5EF4-FFF2-40B4-BE49-F238E27FC236}">
                    <a16:creationId xmlns:a16="http://schemas.microsoft.com/office/drawing/2014/main" id="{200D1788-CA2F-E2A5-0E63-3F767317F4F4}"/>
                  </a:ext>
                </a:extLst>
              </p:cNvPr>
              <p:cNvSpPr/>
              <p:nvPr userDrawn="1"/>
            </p:nvSpPr>
            <p:spPr>
              <a:xfrm>
                <a:off x="1130212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8" name="Ellipse 1767">
                <a:extLst>
                  <a:ext uri="{FF2B5EF4-FFF2-40B4-BE49-F238E27FC236}">
                    <a16:creationId xmlns:a16="http://schemas.microsoft.com/office/drawing/2014/main" id="{D541F860-0116-C50E-2906-ADC0AE7DCF94}"/>
                  </a:ext>
                </a:extLst>
              </p:cNvPr>
              <p:cNvSpPr/>
              <p:nvPr userDrawn="1"/>
            </p:nvSpPr>
            <p:spPr>
              <a:xfrm>
                <a:off x="114767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9" name="Ellipse 1768">
                <a:extLst>
                  <a:ext uri="{FF2B5EF4-FFF2-40B4-BE49-F238E27FC236}">
                    <a16:creationId xmlns:a16="http://schemas.microsoft.com/office/drawing/2014/main" id="{ABD7E370-E623-1203-F822-C7540EAA0283}"/>
                  </a:ext>
                </a:extLst>
              </p:cNvPr>
              <p:cNvSpPr/>
              <p:nvPr userDrawn="1"/>
            </p:nvSpPr>
            <p:spPr>
              <a:xfrm>
                <a:off x="116513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0" name="Ellipse 1769">
                <a:extLst>
                  <a:ext uri="{FF2B5EF4-FFF2-40B4-BE49-F238E27FC236}">
                    <a16:creationId xmlns:a16="http://schemas.microsoft.com/office/drawing/2014/main" id="{6866738F-2DFC-1DBA-E380-10ED057D3518}"/>
                  </a:ext>
                </a:extLst>
              </p:cNvPr>
              <p:cNvSpPr/>
              <p:nvPr userDrawn="1"/>
            </p:nvSpPr>
            <p:spPr>
              <a:xfrm>
                <a:off x="118259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1" name="Ellipse 1770">
                <a:extLst>
                  <a:ext uri="{FF2B5EF4-FFF2-40B4-BE49-F238E27FC236}">
                    <a16:creationId xmlns:a16="http://schemas.microsoft.com/office/drawing/2014/main" id="{49F4FB53-DCAD-0810-452A-BDA7EAC8DF01}"/>
                  </a:ext>
                </a:extLst>
              </p:cNvPr>
              <p:cNvSpPr/>
              <p:nvPr userDrawn="1"/>
            </p:nvSpPr>
            <p:spPr>
              <a:xfrm>
                <a:off x="798444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2" name="Ellipse 1771">
                <a:extLst>
                  <a:ext uri="{FF2B5EF4-FFF2-40B4-BE49-F238E27FC236}">
                    <a16:creationId xmlns:a16="http://schemas.microsoft.com/office/drawing/2014/main" id="{49C6AD06-1447-A855-D894-70D407ABB886}"/>
                  </a:ext>
                </a:extLst>
              </p:cNvPr>
              <p:cNvSpPr/>
              <p:nvPr userDrawn="1"/>
            </p:nvSpPr>
            <p:spPr>
              <a:xfrm>
                <a:off x="815888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3" name="Ellipse 1772">
                <a:extLst>
                  <a:ext uri="{FF2B5EF4-FFF2-40B4-BE49-F238E27FC236}">
                    <a16:creationId xmlns:a16="http://schemas.microsoft.com/office/drawing/2014/main" id="{51DE9D90-C283-8FFB-9E69-17E1A846045C}"/>
                  </a:ext>
                </a:extLst>
              </p:cNvPr>
              <p:cNvSpPr/>
              <p:nvPr userDrawn="1"/>
            </p:nvSpPr>
            <p:spPr>
              <a:xfrm>
                <a:off x="833333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4" name="Ellipse 1773">
                <a:extLst>
                  <a:ext uri="{FF2B5EF4-FFF2-40B4-BE49-F238E27FC236}">
                    <a16:creationId xmlns:a16="http://schemas.microsoft.com/office/drawing/2014/main" id="{E8811E1E-1398-7072-6237-A5CEF866E24C}"/>
                  </a:ext>
                </a:extLst>
              </p:cNvPr>
              <p:cNvSpPr/>
              <p:nvPr userDrawn="1"/>
            </p:nvSpPr>
            <p:spPr>
              <a:xfrm>
                <a:off x="850777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5" name="Ellipse 1774">
                <a:extLst>
                  <a:ext uri="{FF2B5EF4-FFF2-40B4-BE49-F238E27FC236}">
                    <a16:creationId xmlns:a16="http://schemas.microsoft.com/office/drawing/2014/main" id="{E151B0A2-2B55-47E9-C9C1-2C9B0CB46DDA}"/>
                  </a:ext>
                </a:extLst>
              </p:cNvPr>
              <p:cNvSpPr/>
              <p:nvPr userDrawn="1"/>
            </p:nvSpPr>
            <p:spPr>
              <a:xfrm>
                <a:off x="885666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6" name="Ellipse 1775">
                <a:extLst>
                  <a:ext uri="{FF2B5EF4-FFF2-40B4-BE49-F238E27FC236}">
                    <a16:creationId xmlns:a16="http://schemas.microsoft.com/office/drawing/2014/main" id="{E8BC551F-0196-9D16-1D68-2BB49647D5E3}"/>
                  </a:ext>
                </a:extLst>
              </p:cNvPr>
              <p:cNvSpPr/>
              <p:nvPr userDrawn="1"/>
            </p:nvSpPr>
            <p:spPr>
              <a:xfrm>
                <a:off x="903110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7" name="Ellipse 1776">
                <a:extLst>
                  <a:ext uri="{FF2B5EF4-FFF2-40B4-BE49-F238E27FC236}">
                    <a16:creationId xmlns:a16="http://schemas.microsoft.com/office/drawing/2014/main" id="{B5E6F7F4-1933-A919-93AA-475AFBC6033E}"/>
                  </a:ext>
                </a:extLst>
              </p:cNvPr>
              <p:cNvSpPr/>
              <p:nvPr userDrawn="1"/>
            </p:nvSpPr>
            <p:spPr>
              <a:xfrm>
                <a:off x="920555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8" name="Ellipse 1777">
                <a:extLst>
                  <a:ext uri="{FF2B5EF4-FFF2-40B4-BE49-F238E27FC236}">
                    <a16:creationId xmlns:a16="http://schemas.microsoft.com/office/drawing/2014/main" id="{C9EBB266-87BC-27A1-072F-FEC3D538AE37}"/>
                  </a:ext>
                </a:extLst>
              </p:cNvPr>
              <p:cNvSpPr/>
              <p:nvPr userDrawn="1"/>
            </p:nvSpPr>
            <p:spPr>
              <a:xfrm>
                <a:off x="937999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9" name="Ellipse 1778">
                <a:extLst>
                  <a:ext uri="{FF2B5EF4-FFF2-40B4-BE49-F238E27FC236}">
                    <a16:creationId xmlns:a16="http://schemas.microsoft.com/office/drawing/2014/main" id="{94325B89-DC47-8B30-8D18-C11B999A346A}"/>
                  </a:ext>
                </a:extLst>
              </p:cNvPr>
              <p:cNvSpPr/>
              <p:nvPr userDrawn="1"/>
            </p:nvSpPr>
            <p:spPr>
              <a:xfrm>
                <a:off x="955444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0" name="Ellipse 1779">
                <a:extLst>
                  <a:ext uri="{FF2B5EF4-FFF2-40B4-BE49-F238E27FC236}">
                    <a16:creationId xmlns:a16="http://schemas.microsoft.com/office/drawing/2014/main" id="{8D1CC843-199A-93AC-8D40-EF8C4921DDE0}"/>
                  </a:ext>
                </a:extLst>
              </p:cNvPr>
              <p:cNvSpPr/>
              <p:nvPr userDrawn="1"/>
            </p:nvSpPr>
            <p:spPr>
              <a:xfrm>
                <a:off x="990332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1" name="Ellipse 1780">
                <a:extLst>
                  <a:ext uri="{FF2B5EF4-FFF2-40B4-BE49-F238E27FC236}">
                    <a16:creationId xmlns:a16="http://schemas.microsoft.com/office/drawing/2014/main" id="{AA91947A-2A9A-E7A5-CACE-E9FED2FB008B}"/>
                  </a:ext>
                </a:extLst>
              </p:cNvPr>
              <p:cNvSpPr/>
              <p:nvPr userDrawn="1"/>
            </p:nvSpPr>
            <p:spPr>
              <a:xfrm>
                <a:off x="1007777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2" name="Ellipse 1781">
                <a:extLst>
                  <a:ext uri="{FF2B5EF4-FFF2-40B4-BE49-F238E27FC236}">
                    <a16:creationId xmlns:a16="http://schemas.microsoft.com/office/drawing/2014/main" id="{66859941-BDC7-5D33-865D-84EBE79BC4B5}"/>
                  </a:ext>
                </a:extLst>
              </p:cNvPr>
              <p:cNvSpPr/>
              <p:nvPr userDrawn="1"/>
            </p:nvSpPr>
            <p:spPr>
              <a:xfrm>
                <a:off x="1025221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3" name="Ellipse 1782">
                <a:extLst>
                  <a:ext uri="{FF2B5EF4-FFF2-40B4-BE49-F238E27FC236}">
                    <a16:creationId xmlns:a16="http://schemas.microsoft.com/office/drawing/2014/main" id="{AD154ECF-AD68-B68B-8FF6-73BE5E330D74}"/>
                  </a:ext>
                </a:extLst>
              </p:cNvPr>
              <p:cNvSpPr/>
              <p:nvPr userDrawn="1"/>
            </p:nvSpPr>
            <p:spPr>
              <a:xfrm>
                <a:off x="1042666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4" name="Ellipse 1783">
                <a:extLst>
                  <a:ext uri="{FF2B5EF4-FFF2-40B4-BE49-F238E27FC236}">
                    <a16:creationId xmlns:a16="http://schemas.microsoft.com/office/drawing/2014/main" id="{36B41123-4BF4-6661-A951-2F9F3932AF42}"/>
                  </a:ext>
                </a:extLst>
              </p:cNvPr>
              <p:cNvSpPr/>
              <p:nvPr userDrawn="1"/>
            </p:nvSpPr>
            <p:spPr>
              <a:xfrm>
                <a:off x="1060110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5" name="Ellipse 1784">
                <a:extLst>
                  <a:ext uri="{FF2B5EF4-FFF2-40B4-BE49-F238E27FC236}">
                    <a16:creationId xmlns:a16="http://schemas.microsoft.com/office/drawing/2014/main" id="{4BD8291D-E514-8FE0-918B-EB1EB6095412}"/>
                  </a:ext>
                </a:extLst>
              </p:cNvPr>
              <p:cNvSpPr/>
              <p:nvPr userDrawn="1"/>
            </p:nvSpPr>
            <p:spPr>
              <a:xfrm>
                <a:off x="1077554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6" name="Ellipse 1785">
                <a:extLst>
                  <a:ext uri="{FF2B5EF4-FFF2-40B4-BE49-F238E27FC236}">
                    <a16:creationId xmlns:a16="http://schemas.microsoft.com/office/drawing/2014/main" id="{DC0E41E4-9EA6-FE4F-EFA1-FDA39C47B248}"/>
                  </a:ext>
                </a:extLst>
              </p:cNvPr>
              <p:cNvSpPr/>
              <p:nvPr userDrawn="1"/>
            </p:nvSpPr>
            <p:spPr>
              <a:xfrm>
                <a:off x="1094999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7" name="Ellipse 1786">
                <a:extLst>
                  <a:ext uri="{FF2B5EF4-FFF2-40B4-BE49-F238E27FC236}">
                    <a16:creationId xmlns:a16="http://schemas.microsoft.com/office/drawing/2014/main" id="{BE5329BC-AB1E-14D6-EDE0-4853ED4A603B}"/>
                  </a:ext>
                </a:extLst>
              </p:cNvPr>
              <p:cNvSpPr/>
              <p:nvPr userDrawn="1"/>
            </p:nvSpPr>
            <p:spPr>
              <a:xfrm>
                <a:off x="1112443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8" name="Ellipse 1787">
                <a:extLst>
                  <a:ext uri="{FF2B5EF4-FFF2-40B4-BE49-F238E27FC236}">
                    <a16:creationId xmlns:a16="http://schemas.microsoft.com/office/drawing/2014/main" id="{2797E71A-D529-4741-6E7F-BD1B502A574E}"/>
                  </a:ext>
                </a:extLst>
              </p:cNvPr>
              <p:cNvSpPr/>
              <p:nvPr userDrawn="1"/>
            </p:nvSpPr>
            <p:spPr>
              <a:xfrm>
                <a:off x="1129888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9" name="Ellipse 1788">
                <a:extLst>
                  <a:ext uri="{FF2B5EF4-FFF2-40B4-BE49-F238E27FC236}">
                    <a16:creationId xmlns:a16="http://schemas.microsoft.com/office/drawing/2014/main" id="{861B99F5-5CB7-7E1A-16C7-70A9A6FBE47F}"/>
                  </a:ext>
                </a:extLst>
              </p:cNvPr>
              <p:cNvSpPr/>
              <p:nvPr userDrawn="1"/>
            </p:nvSpPr>
            <p:spPr>
              <a:xfrm>
                <a:off x="1164776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0" name="Ellipse 1789">
                <a:extLst>
                  <a:ext uri="{FF2B5EF4-FFF2-40B4-BE49-F238E27FC236}">
                    <a16:creationId xmlns:a16="http://schemas.microsoft.com/office/drawing/2014/main" id="{F649B3F4-AC15-188E-D75E-D188B36D7E62}"/>
                  </a:ext>
                </a:extLst>
              </p:cNvPr>
              <p:cNvSpPr/>
              <p:nvPr userDrawn="1"/>
            </p:nvSpPr>
            <p:spPr>
              <a:xfrm>
                <a:off x="1182221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1" name="Ellipse 1790">
                <a:extLst>
                  <a:ext uri="{FF2B5EF4-FFF2-40B4-BE49-F238E27FC236}">
                    <a16:creationId xmlns:a16="http://schemas.microsoft.com/office/drawing/2014/main" id="{D95F4745-2DB6-3A3F-6222-94CBE036F3BC}"/>
                  </a:ext>
                </a:extLst>
              </p:cNvPr>
              <p:cNvSpPr/>
              <p:nvPr userDrawn="1"/>
            </p:nvSpPr>
            <p:spPr>
              <a:xfrm>
                <a:off x="11996665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2" name="Ellipse 1791">
                <a:extLst>
                  <a:ext uri="{FF2B5EF4-FFF2-40B4-BE49-F238E27FC236}">
                    <a16:creationId xmlns:a16="http://schemas.microsoft.com/office/drawing/2014/main" id="{E5B20A3B-BE36-92BA-E965-A1DEE772511B}"/>
                  </a:ext>
                </a:extLst>
              </p:cNvPr>
              <p:cNvSpPr/>
              <p:nvPr userDrawn="1"/>
            </p:nvSpPr>
            <p:spPr>
              <a:xfrm>
                <a:off x="81590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3" name="Ellipse 1792">
                <a:extLst>
                  <a:ext uri="{FF2B5EF4-FFF2-40B4-BE49-F238E27FC236}">
                    <a16:creationId xmlns:a16="http://schemas.microsoft.com/office/drawing/2014/main" id="{D4F228B9-BD8F-17A8-FDA4-232DD70412B2}"/>
                  </a:ext>
                </a:extLst>
              </p:cNvPr>
              <p:cNvSpPr/>
              <p:nvPr userDrawn="1"/>
            </p:nvSpPr>
            <p:spPr>
              <a:xfrm>
                <a:off x="83336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4" name="Ellipse 1793">
                <a:extLst>
                  <a:ext uri="{FF2B5EF4-FFF2-40B4-BE49-F238E27FC236}">
                    <a16:creationId xmlns:a16="http://schemas.microsoft.com/office/drawing/2014/main" id="{CACE666C-81A0-FDB7-5EED-B62EDE6FE3F7}"/>
                  </a:ext>
                </a:extLst>
              </p:cNvPr>
              <p:cNvSpPr/>
              <p:nvPr userDrawn="1"/>
            </p:nvSpPr>
            <p:spPr>
              <a:xfrm>
                <a:off x="85082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5" name="Ellipse 1794">
                <a:extLst>
                  <a:ext uri="{FF2B5EF4-FFF2-40B4-BE49-F238E27FC236}">
                    <a16:creationId xmlns:a16="http://schemas.microsoft.com/office/drawing/2014/main" id="{B5A4CD59-00AA-EFCF-0FDE-094DC8181A2E}"/>
                  </a:ext>
                </a:extLst>
              </p:cNvPr>
              <p:cNvSpPr/>
              <p:nvPr userDrawn="1"/>
            </p:nvSpPr>
            <p:spPr>
              <a:xfrm>
                <a:off x="868290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6" name="Ellipse 1795">
                <a:extLst>
                  <a:ext uri="{FF2B5EF4-FFF2-40B4-BE49-F238E27FC236}">
                    <a16:creationId xmlns:a16="http://schemas.microsoft.com/office/drawing/2014/main" id="{486028C6-28B9-544A-0C71-648BA0D1C2A4}"/>
                  </a:ext>
                </a:extLst>
              </p:cNvPr>
              <p:cNvSpPr/>
              <p:nvPr userDrawn="1"/>
            </p:nvSpPr>
            <p:spPr>
              <a:xfrm>
                <a:off x="885751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7" name="Ellipse 1796">
                <a:extLst>
                  <a:ext uri="{FF2B5EF4-FFF2-40B4-BE49-F238E27FC236}">
                    <a16:creationId xmlns:a16="http://schemas.microsoft.com/office/drawing/2014/main" id="{06830917-8867-C479-5EC3-DC0DB04C6F88}"/>
                  </a:ext>
                </a:extLst>
              </p:cNvPr>
              <p:cNvSpPr/>
              <p:nvPr userDrawn="1"/>
            </p:nvSpPr>
            <p:spPr>
              <a:xfrm>
                <a:off x="903213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8" name="Ellipse 1797">
                <a:extLst>
                  <a:ext uri="{FF2B5EF4-FFF2-40B4-BE49-F238E27FC236}">
                    <a16:creationId xmlns:a16="http://schemas.microsoft.com/office/drawing/2014/main" id="{3B9C84FD-92B0-FFF8-1542-041480E331E6}"/>
                  </a:ext>
                </a:extLst>
              </p:cNvPr>
              <p:cNvSpPr/>
              <p:nvPr userDrawn="1"/>
            </p:nvSpPr>
            <p:spPr>
              <a:xfrm>
                <a:off x="938136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9" name="Ellipse 1798">
                <a:extLst>
                  <a:ext uri="{FF2B5EF4-FFF2-40B4-BE49-F238E27FC236}">
                    <a16:creationId xmlns:a16="http://schemas.microsoft.com/office/drawing/2014/main" id="{3088FDFD-C96A-6EB1-106E-B095C033BB98}"/>
                  </a:ext>
                </a:extLst>
              </p:cNvPr>
              <p:cNvSpPr/>
              <p:nvPr userDrawn="1"/>
            </p:nvSpPr>
            <p:spPr>
              <a:xfrm>
                <a:off x="955597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0" name="Ellipse 1799">
                <a:extLst>
                  <a:ext uri="{FF2B5EF4-FFF2-40B4-BE49-F238E27FC236}">
                    <a16:creationId xmlns:a16="http://schemas.microsoft.com/office/drawing/2014/main" id="{A4F73B3A-BE57-56C4-DF7C-87142FD70748}"/>
                  </a:ext>
                </a:extLst>
              </p:cNvPr>
              <p:cNvSpPr/>
              <p:nvPr userDrawn="1"/>
            </p:nvSpPr>
            <p:spPr>
              <a:xfrm>
                <a:off x="973059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1" name="Ellipse 1800">
                <a:extLst>
                  <a:ext uri="{FF2B5EF4-FFF2-40B4-BE49-F238E27FC236}">
                    <a16:creationId xmlns:a16="http://schemas.microsoft.com/office/drawing/2014/main" id="{1FB1A28C-9677-3565-6977-759B012C5EB8}"/>
                  </a:ext>
                </a:extLst>
              </p:cNvPr>
              <p:cNvSpPr/>
              <p:nvPr userDrawn="1"/>
            </p:nvSpPr>
            <p:spPr>
              <a:xfrm>
                <a:off x="990520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2" name="Ellipse 1801">
                <a:extLst>
                  <a:ext uri="{FF2B5EF4-FFF2-40B4-BE49-F238E27FC236}">
                    <a16:creationId xmlns:a16="http://schemas.microsoft.com/office/drawing/2014/main" id="{7F575945-2F8D-E311-64B1-76CF90F75736}"/>
                  </a:ext>
                </a:extLst>
              </p:cNvPr>
              <p:cNvSpPr/>
              <p:nvPr userDrawn="1"/>
            </p:nvSpPr>
            <p:spPr>
              <a:xfrm>
                <a:off x="1007982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3" name="Ellipse 1802">
                <a:extLst>
                  <a:ext uri="{FF2B5EF4-FFF2-40B4-BE49-F238E27FC236}">
                    <a16:creationId xmlns:a16="http://schemas.microsoft.com/office/drawing/2014/main" id="{74990D59-A4E1-F83F-7D76-C451FA89642C}"/>
                  </a:ext>
                </a:extLst>
              </p:cNvPr>
              <p:cNvSpPr/>
              <p:nvPr userDrawn="1"/>
            </p:nvSpPr>
            <p:spPr>
              <a:xfrm>
                <a:off x="1025443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4" name="Ellipse 1803">
                <a:extLst>
                  <a:ext uri="{FF2B5EF4-FFF2-40B4-BE49-F238E27FC236}">
                    <a16:creationId xmlns:a16="http://schemas.microsoft.com/office/drawing/2014/main" id="{441AC1EA-4C89-9103-AC07-A0C37A95BEFB}"/>
                  </a:ext>
                </a:extLst>
              </p:cNvPr>
              <p:cNvSpPr/>
              <p:nvPr userDrawn="1"/>
            </p:nvSpPr>
            <p:spPr>
              <a:xfrm>
                <a:off x="1042905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5" name="Ellipse 1804">
                <a:extLst>
                  <a:ext uri="{FF2B5EF4-FFF2-40B4-BE49-F238E27FC236}">
                    <a16:creationId xmlns:a16="http://schemas.microsoft.com/office/drawing/2014/main" id="{827962DA-238D-B4C4-FE71-A7CC1042E293}"/>
                  </a:ext>
                </a:extLst>
              </p:cNvPr>
              <p:cNvSpPr/>
              <p:nvPr userDrawn="1"/>
            </p:nvSpPr>
            <p:spPr>
              <a:xfrm>
                <a:off x="1060366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6" name="Ellipse 1805">
                <a:extLst>
                  <a:ext uri="{FF2B5EF4-FFF2-40B4-BE49-F238E27FC236}">
                    <a16:creationId xmlns:a16="http://schemas.microsoft.com/office/drawing/2014/main" id="{32C4B3AD-97AA-FC8D-AA7C-8DFB1245C5E7}"/>
                  </a:ext>
                </a:extLst>
              </p:cNvPr>
              <p:cNvSpPr/>
              <p:nvPr userDrawn="1"/>
            </p:nvSpPr>
            <p:spPr>
              <a:xfrm>
                <a:off x="1077828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7" name="Ellipse 1806">
                <a:extLst>
                  <a:ext uri="{FF2B5EF4-FFF2-40B4-BE49-F238E27FC236}">
                    <a16:creationId xmlns:a16="http://schemas.microsoft.com/office/drawing/2014/main" id="{95C11631-BC44-15BB-D6B1-8C839CA5F50F}"/>
                  </a:ext>
                </a:extLst>
              </p:cNvPr>
              <p:cNvSpPr/>
              <p:nvPr userDrawn="1"/>
            </p:nvSpPr>
            <p:spPr>
              <a:xfrm>
                <a:off x="1095289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8" name="Ellipse 1807">
                <a:extLst>
                  <a:ext uri="{FF2B5EF4-FFF2-40B4-BE49-F238E27FC236}">
                    <a16:creationId xmlns:a16="http://schemas.microsoft.com/office/drawing/2014/main" id="{BFEEFA9A-BA3A-6057-F676-80F9F1CC83BF}"/>
                  </a:ext>
                </a:extLst>
              </p:cNvPr>
              <p:cNvSpPr/>
              <p:nvPr userDrawn="1"/>
            </p:nvSpPr>
            <p:spPr>
              <a:xfrm>
                <a:off x="1112751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9" name="Ellipse 1808">
                <a:extLst>
                  <a:ext uri="{FF2B5EF4-FFF2-40B4-BE49-F238E27FC236}">
                    <a16:creationId xmlns:a16="http://schemas.microsoft.com/office/drawing/2014/main" id="{77274D70-4D19-60E1-6BF7-691ED49922FB}"/>
                  </a:ext>
                </a:extLst>
              </p:cNvPr>
              <p:cNvSpPr/>
              <p:nvPr userDrawn="1"/>
            </p:nvSpPr>
            <p:spPr>
              <a:xfrm>
                <a:off x="1147674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0" name="Ellipse 1809">
                <a:extLst>
                  <a:ext uri="{FF2B5EF4-FFF2-40B4-BE49-F238E27FC236}">
                    <a16:creationId xmlns:a16="http://schemas.microsoft.com/office/drawing/2014/main" id="{7D4ADAB6-8648-7F54-2ED0-AACB64159BA2}"/>
                  </a:ext>
                </a:extLst>
              </p:cNvPr>
              <p:cNvSpPr/>
              <p:nvPr userDrawn="1"/>
            </p:nvSpPr>
            <p:spPr>
              <a:xfrm>
                <a:off x="116513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1" name="Ellipse 1810">
                <a:extLst>
                  <a:ext uri="{FF2B5EF4-FFF2-40B4-BE49-F238E27FC236}">
                    <a16:creationId xmlns:a16="http://schemas.microsoft.com/office/drawing/2014/main" id="{08D2783B-39DA-96F5-6695-65065A669B6E}"/>
                  </a:ext>
                </a:extLst>
              </p:cNvPr>
              <p:cNvSpPr/>
              <p:nvPr userDrawn="1"/>
            </p:nvSpPr>
            <p:spPr>
              <a:xfrm>
                <a:off x="118259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2" name="Ellipse 1811">
                <a:extLst>
                  <a:ext uri="{FF2B5EF4-FFF2-40B4-BE49-F238E27FC236}">
                    <a16:creationId xmlns:a16="http://schemas.microsoft.com/office/drawing/2014/main" id="{20145362-164D-FAE8-A4DE-AD96B017DFEF}"/>
                  </a:ext>
                </a:extLst>
              </p:cNvPr>
              <p:cNvSpPr/>
              <p:nvPr userDrawn="1"/>
            </p:nvSpPr>
            <p:spPr>
              <a:xfrm>
                <a:off x="120005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3" name="Ellipse 1812">
                <a:extLst>
                  <a:ext uri="{FF2B5EF4-FFF2-40B4-BE49-F238E27FC236}">
                    <a16:creationId xmlns:a16="http://schemas.microsoft.com/office/drawing/2014/main" id="{35AF99CA-0269-273A-8899-C0AD1C027E53}"/>
                  </a:ext>
                </a:extLst>
              </p:cNvPr>
              <p:cNvSpPr/>
              <p:nvPr userDrawn="1"/>
            </p:nvSpPr>
            <p:spPr>
              <a:xfrm>
                <a:off x="798444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4" name="Ellipse 1813">
                <a:extLst>
                  <a:ext uri="{FF2B5EF4-FFF2-40B4-BE49-F238E27FC236}">
                    <a16:creationId xmlns:a16="http://schemas.microsoft.com/office/drawing/2014/main" id="{7DC214E5-0A79-0CBC-C150-FE7F1CD7E951}"/>
                  </a:ext>
                </a:extLst>
              </p:cNvPr>
              <p:cNvSpPr/>
              <p:nvPr userDrawn="1"/>
            </p:nvSpPr>
            <p:spPr>
              <a:xfrm>
                <a:off x="815888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5" name="Ellipse 1814">
                <a:extLst>
                  <a:ext uri="{FF2B5EF4-FFF2-40B4-BE49-F238E27FC236}">
                    <a16:creationId xmlns:a16="http://schemas.microsoft.com/office/drawing/2014/main" id="{3368D461-389F-8B63-C18A-6B4A751EDC72}"/>
                  </a:ext>
                </a:extLst>
              </p:cNvPr>
              <p:cNvSpPr/>
              <p:nvPr userDrawn="1"/>
            </p:nvSpPr>
            <p:spPr>
              <a:xfrm>
                <a:off x="850777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6" name="Ellipse 1815">
                <a:extLst>
                  <a:ext uri="{FF2B5EF4-FFF2-40B4-BE49-F238E27FC236}">
                    <a16:creationId xmlns:a16="http://schemas.microsoft.com/office/drawing/2014/main" id="{B8E39773-7BAA-0074-33FB-DFD106990E19}"/>
                  </a:ext>
                </a:extLst>
              </p:cNvPr>
              <p:cNvSpPr/>
              <p:nvPr userDrawn="1"/>
            </p:nvSpPr>
            <p:spPr>
              <a:xfrm>
                <a:off x="868222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7" name="Ellipse 1816">
                <a:extLst>
                  <a:ext uri="{FF2B5EF4-FFF2-40B4-BE49-F238E27FC236}">
                    <a16:creationId xmlns:a16="http://schemas.microsoft.com/office/drawing/2014/main" id="{8D464D66-5741-2D8E-3F3E-79721C7ADE0F}"/>
                  </a:ext>
                </a:extLst>
              </p:cNvPr>
              <p:cNvSpPr/>
              <p:nvPr userDrawn="1"/>
            </p:nvSpPr>
            <p:spPr>
              <a:xfrm>
                <a:off x="903110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8" name="Ellipse 1817">
                <a:extLst>
                  <a:ext uri="{FF2B5EF4-FFF2-40B4-BE49-F238E27FC236}">
                    <a16:creationId xmlns:a16="http://schemas.microsoft.com/office/drawing/2014/main" id="{B1FAF440-5AF9-71CE-D16E-AAFFFD426AA1}"/>
                  </a:ext>
                </a:extLst>
              </p:cNvPr>
              <p:cNvSpPr/>
              <p:nvPr userDrawn="1"/>
            </p:nvSpPr>
            <p:spPr>
              <a:xfrm>
                <a:off x="920555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9" name="Ellipse 1818">
                <a:extLst>
                  <a:ext uri="{FF2B5EF4-FFF2-40B4-BE49-F238E27FC236}">
                    <a16:creationId xmlns:a16="http://schemas.microsoft.com/office/drawing/2014/main" id="{21A2C9C7-5660-4B14-4344-8D66667FAAD0}"/>
                  </a:ext>
                </a:extLst>
              </p:cNvPr>
              <p:cNvSpPr/>
              <p:nvPr userDrawn="1"/>
            </p:nvSpPr>
            <p:spPr>
              <a:xfrm>
                <a:off x="937999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0" name="Ellipse 1819">
                <a:extLst>
                  <a:ext uri="{FF2B5EF4-FFF2-40B4-BE49-F238E27FC236}">
                    <a16:creationId xmlns:a16="http://schemas.microsoft.com/office/drawing/2014/main" id="{89E39E43-349B-41F5-F33C-78DF424BC7E4}"/>
                  </a:ext>
                </a:extLst>
              </p:cNvPr>
              <p:cNvSpPr/>
              <p:nvPr userDrawn="1"/>
            </p:nvSpPr>
            <p:spPr>
              <a:xfrm>
                <a:off x="955444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1" name="Ellipse 1820">
                <a:extLst>
                  <a:ext uri="{FF2B5EF4-FFF2-40B4-BE49-F238E27FC236}">
                    <a16:creationId xmlns:a16="http://schemas.microsoft.com/office/drawing/2014/main" id="{2C340270-A249-C81A-A662-661956C456BF}"/>
                  </a:ext>
                </a:extLst>
              </p:cNvPr>
              <p:cNvSpPr/>
              <p:nvPr userDrawn="1"/>
            </p:nvSpPr>
            <p:spPr>
              <a:xfrm>
                <a:off x="990332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2" name="Ellipse 1821">
                <a:extLst>
                  <a:ext uri="{FF2B5EF4-FFF2-40B4-BE49-F238E27FC236}">
                    <a16:creationId xmlns:a16="http://schemas.microsoft.com/office/drawing/2014/main" id="{D3BCDFDD-ED0F-5DBA-825F-5F150423FB0F}"/>
                  </a:ext>
                </a:extLst>
              </p:cNvPr>
              <p:cNvSpPr/>
              <p:nvPr userDrawn="1"/>
            </p:nvSpPr>
            <p:spPr>
              <a:xfrm>
                <a:off x="1007777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3" name="Ellipse 1822">
                <a:extLst>
                  <a:ext uri="{FF2B5EF4-FFF2-40B4-BE49-F238E27FC236}">
                    <a16:creationId xmlns:a16="http://schemas.microsoft.com/office/drawing/2014/main" id="{8FDA8CBD-A588-18C3-B49C-7C6A1D5C28DC}"/>
                  </a:ext>
                </a:extLst>
              </p:cNvPr>
              <p:cNvSpPr/>
              <p:nvPr userDrawn="1"/>
            </p:nvSpPr>
            <p:spPr>
              <a:xfrm>
                <a:off x="1025221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4" name="Ellipse 1823">
                <a:extLst>
                  <a:ext uri="{FF2B5EF4-FFF2-40B4-BE49-F238E27FC236}">
                    <a16:creationId xmlns:a16="http://schemas.microsoft.com/office/drawing/2014/main" id="{A0716137-97B7-BF21-172B-957C8E4E22C8}"/>
                  </a:ext>
                </a:extLst>
              </p:cNvPr>
              <p:cNvSpPr/>
              <p:nvPr userDrawn="1"/>
            </p:nvSpPr>
            <p:spPr>
              <a:xfrm>
                <a:off x="1060110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5" name="Ellipse 1824">
                <a:extLst>
                  <a:ext uri="{FF2B5EF4-FFF2-40B4-BE49-F238E27FC236}">
                    <a16:creationId xmlns:a16="http://schemas.microsoft.com/office/drawing/2014/main" id="{374B8EC3-1E0F-0309-12D0-41DA0158E745}"/>
                  </a:ext>
                </a:extLst>
              </p:cNvPr>
              <p:cNvSpPr/>
              <p:nvPr userDrawn="1"/>
            </p:nvSpPr>
            <p:spPr>
              <a:xfrm>
                <a:off x="1077554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6" name="Ellipse 1825">
                <a:extLst>
                  <a:ext uri="{FF2B5EF4-FFF2-40B4-BE49-F238E27FC236}">
                    <a16:creationId xmlns:a16="http://schemas.microsoft.com/office/drawing/2014/main" id="{BB2A4E11-0A77-BAA7-ED5A-8286C568397A}"/>
                  </a:ext>
                </a:extLst>
              </p:cNvPr>
              <p:cNvSpPr/>
              <p:nvPr userDrawn="1"/>
            </p:nvSpPr>
            <p:spPr>
              <a:xfrm>
                <a:off x="1094999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7" name="Ellipse 1826">
                <a:extLst>
                  <a:ext uri="{FF2B5EF4-FFF2-40B4-BE49-F238E27FC236}">
                    <a16:creationId xmlns:a16="http://schemas.microsoft.com/office/drawing/2014/main" id="{45E27783-A184-4088-5A10-4120F83D3273}"/>
                  </a:ext>
                </a:extLst>
              </p:cNvPr>
              <p:cNvSpPr/>
              <p:nvPr userDrawn="1"/>
            </p:nvSpPr>
            <p:spPr>
              <a:xfrm>
                <a:off x="1112443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8" name="Ellipse 1827">
                <a:extLst>
                  <a:ext uri="{FF2B5EF4-FFF2-40B4-BE49-F238E27FC236}">
                    <a16:creationId xmlns:a16="http://schemas.microsoft.com/office/drawing/2014/main" id="{281C8B2D-DB9E-E288-8BD7-51ECBBFEC208}"/>
                  </a:ext>
                </a:extLst>
              </p:cNvPr>
              <p:cNvSpPr/>
              <p:nvPr userDrawn="1"/>
            </p:nvSpPr>
            <p:spPr>
              <a:xfrm>
                <a:off x="1129888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9" name="Ellipse 1828">
                <a:extLst>
                  <a:ext uri="{FF2B5EF4-FFF2-40B4-BE49-F238E27FC236}">
                    <a16:creationId xmlns:a16="http://schemas.microsoft.com/office/drawing/2014/main" id="{400370AF-E163-222F-5FDE-9A1500453505}"/>
                  </a:ext>
                </a:extLst>
              </p:cNvPr>
              <p:cNvSpPr/>
              <p:nvPr userDrawn="1"/>
            </p:nvSpPr>
            <p:spPr>
              <a:xfrm>
                <a:off x="1147332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0" name="Ellipse 1829">
                <a:extLst>
                  <a:ext uri="{FF2B5EF4-FFF2-40B4-BE49-F238E27FC236}">
                    <a16:creationId xmlns:a16="http://schemas.microsoft.com/office/drawing/2014/main" id="{2ADF2957-5602-BB29-2050-4B70B165D356}"/>
                  </a:ext>
                </a:extLst>
              </p:cNvPr>
              <p:cNvSpPr/>
              <p:nvPr userDrawn="1"/>
            </p:nvSpPr>
            <p:spPr>
              <a:xfrm>
                <a:off x="1164776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1" name="Ellipse 1830">
                <a:extLst>
                  <a:ext uri="{FF2B5EF4-FFF2-40B4-BE49-F238E27FC236}">
                    <a16:creationId xmlns:a16="http://schemas.microsoft.com/office/drawing/2014/main" id="{C6D2B08C-18BA-503F-E95D-A5BCCE863303}"/>
                  </a:ext>
                </a:extLst>
              </p:cNvPr>
              <p:cNvSpPr/>
              <p:nvPr userDrawn="1"/>
            </p:nvSpPr>
            <p:spPr>
              <a:xfrm>
                <a:off x="11996665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2" name="Ellipse 1831">
                <a:extLst>
                  <a:ext uri="{FF2B5EF4-FFF2-40B4-BE49-F238E27FC236}">
                    <a16:creationId xmlns:a16="http://schemas.microsoft.com/office/drawing/2014/main" id="{678303AD-00EF-0A89-AD5A-C77217FA9B82}"/>
                  </a:ext>
                </a:extLst>
              </p:cNvPr>
              <p:cNvSpPr/>
              <p:nvPr userDrawn="1"/>
            </p:nvSpPr>
            <p:spPr>
              <a:xfrm>
                <a:off x="79844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3" name="Ellipse 1832">
                <a:extLst>
                  <a:ext uri="{FF2B5EF4-FFF2-40B4-BE49-F238E27FC236}">
                    <a16:creationId xmlns:a16="http://schemas.microsoft.com/office/drawing/2014/main" id="{671C9535-B836-D8D7-833C-018C7F4A0F40}"/>
                  </a:ext>
                </a:extLst>
              </p:cNvPr>
              <p:cNvSpPr/>
              <p:nvPr userDrawn="1"/>
            </p:nvSpPr>
            <p:spPr>
              <a:xfrm>
                <a:off x="81590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4" name="Ellipse 1833">
                <a:extLst>
                  <a:ext uri="{FF2B5EF4-FFF2-40B4-BE49-F238E27FC236}">
                    <a16:creationId xmlns:a16="http://schemas.microsoft.com/office/drawing/2014/main" id="{BC737674-80F6-2513-847D-3CE1A9B8664F}"/>
                  </a:ext>
                </a:extLst>
              </p:cNvPr>
              <p:cNvSpPr/>
              <p:nvPr userDrawn="1"/>
            </p:nvSpPr>
            <p:spPr>
              <a:xfrm>
                <a:off x="83336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5" name="Ellipse 1834">
                <a:extLst>
                  <a:ext uri="{FF2B5EF4-FFF2-40B4-BE49-F238E27FC236}">
                    <a16:creationId xmlns:a16="http://schemas.microsoft.com/office/drawing/2014/main" id="{FEE15D01-CEF3-2BBC-B493-CE1AB3872267}"/>
                  </a:ext>
                </a:extLst>
              </p:cNvPr>
              <p:cNvSpPr/>
              <p:nvPr userDrawn="1"/>
            </p:nvSpPr>
            <p:spPr>
              <a:xfrm>
                <a:off x="85082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6" name="Ellipse 1835">
                <a:extLst>
                  <a:ext uri="{FF2B5EF4-FFF2-40B4-BE49-F238E27FC236}">
                    <a16:creationId xmlns:a16="http://schemas.microsoft.com/office/drawing/2014/main" id="{F94DA18A-EB26-8F02-F134-5165DD4D3CFB}"/>
                  </a:ext>
                </a:extLst>
              </p:cNvPr>
              <p:cNvSpPr/>
              <p:nvPr userDrawn="1"/>
            </p:nvSpPr>
            <p:spPr>
              <a:xfrm>
                <a:off x="868290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7" name="Ellipse 1836">
                <a:extLst>
                  <a:ext uri="{FF2B5EF4-FFF2-40B4-BE49-F238E27FC236}">
                    <a16:creationId xmlns:a16="http://schemas.microsoft.com/office/drawing/2014/main" id="{49DF0996-AFBF-B3B5-D85A-AA769131EA0E}"/>
                  </a:ext>
                </a:extLst>
              </p:cNvPr>
              <p:cNvSpPr/>
              <p:nvPr userDrawn="1"/>
            </p:nvSpPr>
            <p:spPr>
              <a:xfrm>
                <a:off x="885751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8" name="Ellipse 1837">
                <a:extLst>
                  <a:ext uri="{FF2B5EF4-FFF2-40B4-BE49-F238E27FC236}">
                    <a16:creationId xmlns:a16="http://schemas.microsoft.com/office/drawing/2014/main" id="{3B4F8BBD-E7CC-90A3-29B5-F59BE05E7130}"/>
                  </a:ext>
                </a:extLst>
              </p:cNvPr>
              <p:cNvSpPr/>
              <p:nvPr userDrawn="1"/>
            </p:nvSpPr>
            <p:spPr>
              <a:xfrm>
                <a:off x="903213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9" name="Ellipse 1838">
                <a:extLst>
                  <a:ext uri="{FF2B5EF4-FFF2-40B4-BE49-F238E27FC236}">
                    <a16:creationId xmlns:a16="http://schemas.microsoft.com/office/drawing/2014/main" id="{69010649-7318-2138-9304-7F4AC174BFF7}"/>
                  </a:ext>
                </a:extLst>
              </p:cNvPr>
              <p:cNvSpPr/>
              <p:nvPr userDrawn="1"/>
            </p:nvSpPr>
            <p:spPr>
              <a:xfrm>
                <a:off x="920674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0" name="Ellipse 1839">
                <a:extLst>
                  <a:ext uri="{FF2B5EF4-FFF2-40B4-BE49-F238E27FC236}">
                    <a16:creationId xmlns:a16="http://schemas.microsoft.com/office/drawing/2014/main" id="{94740B41-BCAD-FA17-3F60-CB7CA2E3BABB}"/>
                  </a:ext>
                </a:extLst>
              </p:cNvPr>
              <p:cNvSpPr/>
              <p:nvPr userDrawn="1"/>
            </p:nvSpPr>
            <p:spPr>
              <a:xfrm>
                <a:off x="938136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1" name="Ellipse 1840">
                <a:extLst>
                  <a:ext uri="{FF2B5EF4-FFF2-40B4-BE49-F238E27FC236}">
                    <a16:creationId xmlns:a16="http://schemas.microsoft.com/office/drawing/2014/main" id="{7DC288E9-2FC4-12D4-FCF3-D32FC851528B}"/>
                  </a:ext>
                </a:extLst>
              </p:cNvPr>
              <p:cNvSpPr/>
              <p:nvPr userDrawn="1"/>
            </p:nvSpPr>
            <p:spPr>
              <a:xfrm>
                <a:off x="955597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2" name="Ellipse 1841">
                <a:extLst>
                  <a:ext uri="{FF2B5EF4-FFF2-40B4-BE49-F238E27FC236}">
                    <a16:creationId xmlns:a16="http://schemas.microsoft.com/office/drawing/2014/main" id="{D7E961AE-E68F-96C8-1509-C06207456711}"/>
                  </a:ext>
                </a:extLst>
              </p:cNvPr>
              <p:cNvSpPr/>
              <p:nvPr userDrawn="1"/>
            </p:nvSpPr>
            <p:spPr>
              <a:xfrm>
                <a:off x="973059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3" name="Ellipse 1842">
                <a:extLst>
                  <a:ext uri="{FF2B5EF4-FFF2-40B4-BE49-F238E27FC236}">
                    <a16:creationId xmlns:a16="http://schemas.microsoft.com/office/drawing/2014/main" id="{50BE34E9-795F-4476-3F29-5135AEEC2FB6}"/>
                  </a:ext>
                </a:extLst>
              </p:cNvPr>
              <p:cNvSpPr/>
              <p:nvPr userDrawn="1"/>
            </p:nvSpPr>
            <p:spPr>
              <a:xfrm>
                <a:off x="990520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4" name="Ellipse 1843">
                <a:extLst>
                  <a:ext uri="{FF2B5EF4-FFF2-40B4-BE49-F238E27FC236}">
                    <a16:creationId xmlns:a16="http://schemas.microsoft.com/office/drawing/2014/main" id="{BF930534-1AE2-37AC-4314-78492D964364}"/>
                  </a:ext>
                </a:extLst>
              </p:cNvPr>
              <p:cNvSpPr/>
              <p:nvPr userDrawn="1"/>
            </p:nvSpPr>
            <p:spPr>
              <a:xfrm>
                <a:off x="1007982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5" name="Ellipse 1844">
                <a:extLst>
                  <a:ext uri="{FF2B5EF4-FFF2-40B4-BE49-F238E27FC236}">
                    <a16:creationId xmlns:a16="http://schemas.microsoft.com/office/drawing/2014/main" id="{7CB5A572-2B0F-8CFF-B75F-BA0CC9FDB4F8}"/>
                  </a:ext>
                </a:extLst>
              </p:cNvPr>
              <p:cNvSpPr/>
              <p:nvPr userDrawn="1"/>
            </p:nvSpPr>
            <p:spPr>
              <a:xfrm>
                <a:off x="1025443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6" name="Ellipse 1845">
                <a:extLst>
                  <a:ext uri="{FF2B5EF4-FFF2-40B4-BE49-F238E27FC236}">
                    <a16:creationId xmlns:a16="http://schemas.microsoft.com/office/drawing/2014/main" id="{636ACEBF-AE9F-0780-AA9A-2A4AD5A2FDD3}"/>
                  </a:ext>
                </a:extLst>
              </p:cNvPr>
              <p:cNvSpPr/>
              <p:nvPr userDrawn="1"/>
            </p:nvSpPr>
            <p:spPr>
              <a:xfrm>
                <a:off x="1042905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7" name="Ellipse 1846">
                <a:extLst>
                  <a:ext uri="{FF2B5EF4-FFF2-40B4-BE49-F238E27FC236}">
                    <a16:creationId xmlns:a16="http://schemas.microsoft.com/office/drawing/2014/main" id="{40EBF2AC-CDA1-557E-262C-7D6088E0E0F5}"/>
                  </a:ext>
                </a:extLst>
              </p:cNvPr>
              <p:cNvSpPr/>
              <p:nvPr userDrawn="1"/>
            </p:nvSpPr>
            <p:spPr>
              <a:xfrm>
                <a:off x="1060366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8" name="Ellipse 1847">
                <a:extLst>
                  <a:ext uri="{FF2B5EF4-FFF2-40B4-BE49-F238E27FC236}">
                    <a16:creationId xmlns:a16="http://schemas.microsoft.com/office/drawing/2014/main" id="{D99DF0EE-58F3-5126-2522-BF4BD7FCE44A}"/>
                  </a:ext>
                </a:extLst>
              </p:cNvPr>
              <p:cNvSpPr/>
              <p:nvPr userDrawn="1"/>
            </p:nvSpPr>
            <p:spPr>
              <a:xfrm>
                <a:off x="1077828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9" name="Ellipse 1848">
                <a:extLst>
                  <a:ext uri="{FF2B5EF4-FFF2-40B4-BE49-F238E27FC236}">
                    <a16:creationId xmlns:a16="http://schemas.microsoft.com/office/drawing/2014/main" id="{0087E762-08ED-7178-7439-E79427BE460A}"/>
                  </a:ext>
                </a:extLst>
              </p:cNvPr>
              <p:cNvSpPr/>
              <p:nvPr userDrawn="1"/>
            </p:nvSpPr>
            <p:spPr>
              <a:xfrm>
                <a:off x="1095289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0" name="Ellipse 1849">
                <a:extLst>
                  <a:ext uri="{FF2B5EF4-FFF2-40B4-BE49-F238E27FC236}">
                    <a16:creationId xmlns:a16="http://schemas.microsoft.com/office/drawing/2014/main" id="{1019CD9E-B6E9-54A9-3A98-B399FA717B54}"/>
                  </a:ext>
                </a:extLst>
              </p:cNvPr>
              <p:cNvSpPr/>
              <p:nvPr userDrawn="1"/>
            </p:nvSpPr>
            <p:spPr>
              <a:xfrm>
                <a:off x="1112751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1" name="Ellipse 1850">
                <a:extLst>
                  <a:ext uri="{FF2B5EF4-FFF2-40B4-BE49-F238E27FC236}">
                    <a16:creationId xmlns:a16="http://schemas.microsoft.com/office/drawing/2014/main" id="{9CF9733A-079B-2A48-FE2F-DBFB0FB2D8B8}"/>
                  </a:ext>
                </a:extLst>
              </p:cNvPr>
              <p:cNvSpPr/>
              <p:nvPr userDrawn="1"/>
            </p:nvSpPr>
            <p:spPr>
              <a:xfrm>
                <a:off x="114767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2" name="Ellipse 1851">
                <a:extLst>
                  <a:ext uri="{FF2B5EF4-FFF2-40B4-BE49-F238E27FC236}">
                    <a16:creationId xmlns:a16="http://schemas.microsoft.com/office/drawing/2014/main" id="{71DADE3E-A42F-9F9C-8051-57B2A2F7F708}"/>
                  </a:ext>
                </a:extLst>
              </p:cNvPr>
              <p:cNvSpPr/>
              <p:nvPr userDrawn="1"/>
            </p:nvSpPr>
            <p:spPr>
              <a:xfrm>
                <a:off x="116513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3" name="Ellipse 1852">
                <a:extLst>
                  <a:ext uri="{FF2B5EF4-FFF2-40B4-BE49-F238E27FC236}">
                    <a16:creationId xmlns:a16="http://schemas.microsoft.com/office/drawing/2014/main" id="{8ED7D7F4-2B52-6AEB-D500-EE2E697DE791}"/>
                  </a:ext>
                </a:extLst>
              </p:cNvPr>
              <p:cNvSpPr/>
              <p:nvPr userDrawn="1"/>
            </p:nvSpPr>
            <p:spPr>
              <a:xfrm>
                <a:off x="118259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4" name="Ellipse 1853">
                <a:extLst>
                  <a:ext uri="{FF2B5EF4-FFF2-40B4-BE49-F238E27FC236}">
                    <a16:creationId xmlns:a16="http://schemas.microsoft.com/office/drawing/2014/main" id="{800C1C98-EDD4-2362-B3B4-5680905213D7}"/>
                  </a:ext>
                </a:extLst>
              </p:cNvPr>
              <p:cNvSpPr/>
              <p:nvPr userDrawn="1"/>
            </p:nvSpPr>
            <p:spPr>
              <a:xfrm>
                <a:off x="120005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5" name="Ellipse 1854">
                <a:extLst>
                  <a:ext uri="{FF2B5EF4-FFF2-40B4-BE49-F238E27FC236}">
                    <a16:creationId xmlns:a16="http://schemas.microsoft.com/office/drawing/2014/main" id="{24C32E64-7DCD-0138-AB9E-485B3FC56E50}"/>
                  </a:ext>
                </a:extLst>
              </p:cNvPr>
              <p:cNvSpPr/>
              <p:nvPr userDrawn="1"/>
            </p:nvSpPr>
            <p:spPr>
              <a:xfrm>
                <a:off x="815888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6" name="Ellipse 1855">
                <a:extLst>
                  <a:ext uri="{FF2B5EF4-FFF2-40B4-BE49-F238E27FC236}">
                    <a16:creationId xmlns:a16="http://schemas.microsoft.com/office/drawing/2014/main" id="{2198CF99-752B-B8DB-3E60-C52E36071935}"/>
                  </a:ext>
                </a:extLst>
              </p:cNvPr>
              <p:cNvSpPr/>
              <p:nvPr userDrawn="1"/>
            </p:nvSpPr>
            <p:spPr>
              <a:xfrm>
                <a:off x="833333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7" name="Ellipse 1856">
                <a:extLst>
                  <a:ext uri="{FF2B5EF4-FFF2-40B4-BE49-F238E27FC236}">
                    <a16:creationId xmlns:a16="http://schemas.microsoft.com/office/drawing/2014/main" id="{F4E6B202-DC64-FEC9-A993-75DCA34638DE}"/>
                  </a:ext>
                </a:extLst>
              </p:cNvPr>
              <p:cNvSpPr/>
              <p:nvPr userDrawn="1"/>
            </p:nvSpPr>
            <p:spPr>
              <a:xfrm>
                <a:off x="850777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8" name="Ellipse 1857">
                <a:extLst>
                  <a:ext uri="{FF2B5EF4-FFF2-40B4-BE49-F238E27FC236}">
                    <a16:creationId xmlns:a16="http://schemas.microsoft.com/office/drawing/2014/main" id="{9018F692-A9AB-1BA7-7931-08CC6AF0CA9C}"/>
                  </a:ext>
                </a:extLst>
              </p:cNvPr>
              <p:cNvSpPr/>
              <p:nvPr userDrawn="1"/>
            </p:nvSpPr>
            <p:spPr>
              <a:xfrm>
                <a:off x="868222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9" name="Ellipse 1858">
                <a:extLst>
                  <a:ext uri="{FF2B5EF4-FFF2-40B4-BE49-F238E27FC236}">
                    <a16:creationId xmlns:a16="http://schemas.microsoft.com/office/drawing/2014/main" id="{6BF3F55A-3A2F-A9EE-9278-D69CE54B20C9}"/>
                  </a:ext>
                </a:extLst>
              </p:cNvPr>
              <p:cNvSpPr/>
              <p:nvPr userDrawn="1"/>
            </p:nvSpPr>
            <p:spPr>
              <a:xfrm>
                <a:off x="885666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0" name="Ellipse 1859">
                <a:extLst>
                  <a:ext uri="{FF2B5EF4-FFF2-40B4-BE49-F238E27FC236}">
                    <a16:creationId xmlns:a16="http://schemas.microsoft.com/office/drawing/2014/main" id="{48EA3138-9F6A-8372-D715-9F9E96B12078}"/>
                  </a:ext>
                </a:extLst>
              </p:cNvPr>
              <p:cNvSpPr/>
              <p:nvPr userDrawn="1"/>
            </p:nvSpPr>
            <p:spPr>
              <a:xfrm>
                <a:off x="903110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1" name="Ellipse 1860">
                <a:extLst>
                  <a:ext uri="{FF2B5EF4-FFF2-40B4-BE49-F238E27FC236}">
                    <a16:creationId xmlns:a16="http://schemas.microsoft.com/office/drawing/2014/main" id="{44C392B0-E1ED-0E56-443B-5FEBDE751844}"/>
                  </a:ext>
                </a:extLst>
              </p:cNvPr>
              <p:cNvSpPr/>
              <p:nvPr userDrawn="1"/>
            </p:nvSpPr>
            <p:spPr>
              <a:xfrm>
                <a:off x="920555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2" name="Ellipse 1861">
                <a:extLst>
                  <a:ext uri="{FF2B5EF4-FFF2-40B4-BE49-F238E27FC236}">
                    <a16:creationId xmlns:a16="http://schemas.microsoft.com/office/drawing/2014/main" id="{D13469E3-5EF8-14AD-C96C-DD4E3EEE7601}"/>
                  </a:ext>
                </a:extLst>
              </p:cNvPr>
              <p:cNvSpPr/>
              <p:nvPr userDrawn="1"/>
            </p:nvSpPr>
            <p:spPr>
              <a:xfrm>
                <a:off x="937999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3" name="Ellipse 1862">
                <a:extLst>
                  <a:ext uri="{FF2B5EF4-FFF2-40B4-BE49-F238E27FC236}">
                    <a16:creationId xmlns:a16="http://schemas.microsoft.com/office/drawing/2014/main" id="{AA875C0D-790F-56C3-8123-FE4D3C13D8A9}"/>
                  </a:ext>
                </a:extLst>
              </p:cNvPr>
              <p:cNvSpPr/>
              <p:nvPr userDrawn="1"/>
            </p:nvSpPr>
            <p:spPr>
              <a:xfrm>
                <a:off x="955444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4" name="Ellipse 1863">
                <a:extLst>
                  <a:ext uri="{FF2B5EF4-FFF2-40B4-BE49-F238E27FC236}">
                    <a16:creationId xmlns:a16="http://schemas.microsoft.com/office/drawing/2014/main" id="{851C5E02-7869-2D75-2C8A-0EEBDD29B13B}"/>
                  </a:ext>
                </a:extLst>
              </p:cNvPr>
              <p:cNvSpPr/>
              <p:nvPr userDrawn="1"/>
            </p:nvSpPr>
            <p:spPr>
              <a:xfrm>
                <a:off x="972888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5" name="Ellipse 1864">
                <a:extLst>
                  <a:ext uri="{FF2B5EF4-FFF2-40B4-BE49-F238E27FC236}">
                    <a16:creationId xmlns:a16="http://schemas.microsoft.com/office/drawing/2014/main" id="{06A1CF8B-2EB3-8783-BF49-AD9B3DB2E84A}"/>
                  </a:ext>
                </a:extLst>
              </p:cNvPr>
              <p:cNvSpPr/>
              <p:nvPr userDrawn="1"/>
            </p:nvSpPr>
            <p:spPr>
              <a:xfrm>
                <a:off x="990332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6" name="Ellipse 1865">
                <a:extLst>
                  <a:ext uri="{FF2B5EF4-FFF2-40B4-BE49-F238E27FC236}">
                    <a16:creationId xmlns:a16="http://schemas.microsoft.com/office/drawing/2014/main" id="{70E3FF37-55D2-2D94-9EF1-689275E3D27B}"/>
                  </a:ext>
                </a:extLst>
              </p:cNvPr>
              <p:cNvSpPr/>
              <p:nvPr userDrawn="1"/>
            </p:nvSpPr>
            <p:spPr>
              <a:xfrm>
                <a:off x="1007777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7" name="Ellipse 1866">
                <a:extLst>
                  <a:ext uri="{FF2B5EF4-FFF2-40B4-BE49-F238E27FC236}">
                    <a16:creationId xmlns:a16="http://schemas.microsoft.com/office/drawing/2014/main" id="{DBE6D64E-B54B-10E7-D10D-9136029EDD97}"/>
                  </a:ext>
                </a:extLst>
              </p:cNvPr>
              <p:cNvSpPr/>
              <p:nvPr userDrawn="1"/>
            </p:nvSpPr>
            <p:spPr>
              <a:xfrm>
                <a:off x="1042666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8" name="Ellipse 1867">
                <a:extLst>
                  <a:ext uri="{FF2B5EF4-FFF2-40B4-BE49-F238E27FC236}">
                    <a16:creationId xmlns:a16="http://schemas.microsoft.com/office/drawing/2014/main" id="{0DCBC5FF-2B8D-8535-41C8-CAA7BCFFE273}"/>
                  </a:ext>
                </a:extLst>
              </p:cNvPr>
              <p:cNvSpPr/>
              <p:nvPr userDrawn="1"/>
            </p:nvSpPr>
            <p:spPr>
              <a:xfrm>
                <a:off x="1060110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9" name="Ellipse 1868">
                <a:extLst>
                  <a:ext uri="{FF2B5EF4-FFF2-40B4-BE49-F238E27FC236}">
                    <a16:creationId xmlns:a16="http://schemas.microsoft.com/office/drawing/2014/main" id="{835227A8-64DE-C022-3F0B-4AD1E54E8737}"/>
                  </a:ext>
                </a:extLst>
              </p:cNvPr>
              <p:cNvSpPr/>
              <p:nvPr userDrawn="1"/>
            </p:nvSpPr>
            <p:spPr>
              <a:xfrm>
                <a:off x="1077554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0" name="Ellipse 1869">
                <a:extLst>
                  <a:ext uri="{FF2B5EF4-FFF2-40B4-BE49-F238E27FC236}">
                    <a16:creationId xmlns:a16="http://schemas.microsoft.com/office/drawing/2014/main" id="{096BC960-E7D1-83D5-E20C-6AEA238C6A7C}"/>
                  </a:ext>
                </a:extLst>
              </p:cNvPr>
              <p:cNvSpPr/>
              <p:nvPr userDrawn="1"/>
            </p:nvSpPr>
            <p:spPr>
              <a:xfrm>
                <a:off x="1094999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1" name="Ellipse 1870">
                <a:extLst>
                  <a:ext uri="{FF2B5EF4-FFF2-40B4-BE49-F238E27FC236}">
                    <a16:creationId xmlns:a16="http://schemas.microsoft.com/office/drawing/2014/main" id="{5F01978C-7A27-918F-601E-9740BA671196}"/>
                  </a:ext>
                </a:extLst>
              </p:cNvPr>
              <p:cNvSpPr/>
              <p:nvPr userDrawn="1"/>
            </p:nvSpPr>
            <p:spPr>
              <a:xfrm>
                <a:off x="1112443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2" name="Ellipse 1871">
                <a:extLst>
                  <a:ext uri="{FF2B5EF4-FFF2-40B4-BE49-F238E27FC236}">
                    <a16:creationId xmlns:a16="http://schemas.microsoft.com/office/drawing/2014/main" id="{AF4E480E-B7BE-622B-6CCC-FB022F9EE9CC}"/>
                  </a:ext>
                </a:extLst>
              </p:cNvPr>
              <p:cNvSpPr/>
              <p:nvPr userDrawn="1"/>
            </p:nvSpPr>
            <p:spPr>
              <a:xfrm>
                <a:off x="1129888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3" name="Ellipse 1872">
                <a:extLst>
                  <a:ext uri="{FF2B5EF4-FFF2-40B4-BE49-F238E27FC236}">
                    <a16:creationId xmlns:a16="http://schemas.microsoft.com/office/drawing/2014/main" id="{F4BFB611-255B-C463-934A-FBF67202CDAE}"/>
                  </a:ext>
                </a:extLst>
              </p:cNvPr>
              <p:cNvSpPr/>
              <p:nvPr userDrawn="1"/>
            </p:nvSpPr>
            <p:spPr>
              <a:xfrm>
                <a:off x="1147332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4" name="Ellipse 1873">
                <a:extLst>
                  <a:ext uri="{FF2B5EF4-FFF2-40B4-BE49-F238E27FC236}">
                    <a16:creationId xmlns:a16="http://schemas.microsoft.com/office/drawing/2014/main" id="{8D7661C9-3EE1-8116-0662-31E67BB911CE}"/>
                  </a:ext>
                </a:extLst>
              </p:cNvPr>
              <p:cNvSpPr/>
              <p:nvPr userDrawn="1"/>
            </p:nvSpPr>
            <p:spPr>
              <a:xfrm>
                <a:off x="1164776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5" name="Ellipse 1874">
                <a:extLst>
                  <a:ext uri="{FF2B5EF4-FFF2-40B4-BE49-F238E27FC236}">
                    <a16:creationId xmlns:a16="http://schemas.microsoft.com/office/drawing/2014/main" id="{50EB6D55-974A-194A-0A14-ECB784F29493}"/>
                  </a:ext>
                </a:extLst>
              </p:cNvPr>
              <p:cNvSpPr/>
              <p:nvPr userDrawn="1"/>
            </p:nvSpPr>
            <p:spPr>
              <a:xfrm>
                <a:off x="1182221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6" name="Ellipse 1875">
                <a:extLst>
                  <a:ext uri="{FF2B5EF4-FFF2-40B4-BE49-F238E27FC236}">
                    <a16:creationId xmlns:a16="http://schemas.microsoft.com/office/drawing/2014/main" id="{DF7E6045-A3C0-3109-EEF2-1CEC825F4C41}"/>
                  </a:ext>
                </a:extLst>
              </p:cNvPr>
              <p:cNvSpPr/>
              <p:nvPr userDrawn="1"/>
            </p:nvSpPr>
            <p:spPr>
              <a:xfrm>
                <a:off x="11996665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7" name="Ellipse 1876">
                <a:extLst>
                  <a:ext uri="{FF2B5EF4-FFF2-40B4-BE49-F238E27FC236}">
                    <a16:creationId xmlns:a16="http://schemas.microsoft.com/office/drawing/2014/main" id="{5996103A-BF81-C6B6-5B03-62FEBE22F6A2}"/>
                  </a:ext>
                </a:extLst>
              </p:cNvPr>
              <p:cNvSpPr/>
              <p:nvPr userDrawn="1"/>
            </p:nvSpPr>
            <p:spPr>
              <a:xfrm>
                <a:off x="79844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8" name="Ellipse 1877">
                <a:extLst>
                  <a:ext uri="{FF2B5EF4-FFF2-40B4-BE49-F238E27FC236}">
                    <a16:creationId xmlns:a16="http://schemas.microsoft.com/office/drawing/2014/main" id="{5CC94A71-F6FD-C4A9-8BA6-BD1141F88CE8}"/>
                  </a:ext>
                </a:extLst>
              </p:cNvPr>
              <p:cNvSpPr/>
              <p:nvPr userDrawn="1"/>
            </p:nvSpPr>
            <p:spPr>
              <a:xfrm>
                <a:off x="81590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9" name="Ellipse 1878">
                <a:extLst>
                  <a:ext uri="{FF2B5EF4-FFF2-40B4-BE49-F238E27FC236}">
                    <a16:creationId xmlns:a16="http://schemas.microsoft.com/office/drawing/2014/main" id="{3D8E99B3-7DF7-FC7D-1EFD-B6CECA2D20FF}"/>
                  </a:ext>
                </a:extLst>
              </p:cNvPr>
              <p:cNvSpPr/>
              <p:nvPr userDrawn="1"/>
            </p:nvSpPr>
            <p:spPr>
              <a:xfrm>
                <a:off x="833367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0" name="Ellipse 1879">
                <a:extLst>
                  <a:ext uri="{FF2B5EF4-FFF2-40B4-BE49-F238E27FC236}">
                    <a16:creationId xmlns:a16="http://schemas.microsoft.com/office/drawing/2014/main" id="{C2CF53E9-B2B0-FB09-1BF8-7E76EFE6277E}"/>
                  </a:ext>
                </a:extLst>
              </p:cNvPr>
              <p:cNvSpPr/>
              <p:nvPr userDrawn="1"/>
            </p:nvSpPr>
            <p:spPr>
              <a:xfrm>
                <a:off x="85082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1" name="Ellipse 1880">
                <a:extLst>
                  <a:ext uri="{FF2B5EF4-FFF2-40B4-BE49-F238E27FC236}">
                    <a16:creationId xmlns:a16="http://schemas.microsoft.com/office/drawing/2014/main" id="{3D05EE78-8656-DF8F-4285-C1A8E9F0F781}"/>
                  </a:ext>
                </a:extLst>
              </p:cNvPr>
              <p:cNvSpPr/>
              <p:nvPr userDrawn="1"/>
            </p:nvSpPr>
            <p:spPr>
              <a:xfrm>
                <a:off x="885751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2" name="Ellipse 1881">
                <a:extLst>
                  <a:ext uri="{FF2B5EF4-FFF2-40B4-BE49-F238E27FC236}">
                    <a16:creationId xmlns:a16="http://schemas.microsoft.com/office/drawing/2014/main" id="{0BAE844A-DAB0-DA2E-C34D-98F24E120D51}"/>
                  </a:ext>
                </a:extLst>
              </p:cNvPr>
              <p:cNvSpPr/>
              <p:nvPr userDrawn="1"/>
            </p:nvSpPr>
            <p:spPr>
              <a:xfrm>
                <a:off x="903213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3" name="Ellipse 1882">
                <a:extLst>
                  <a:ext uri="{FF2B5EF4-FFF2-40B4-BE49-F238E27FC236}">
                    <a16:creationId xmlns:a16="http://schemas.microsoft.com/office/drawing/2014/main" id="{CB17EBAD-60AA-4953-F834-46B0907E2C23}"/>
                  </a:ext>
                </a:extLst>
              </p:cNvPr>
              <p:cNvSpPr/>
              <p:nvPr userDrawn="1"/>
            </p:nvSpPr>
            <p:spPr>
              <a:xfrm>
                <a:off x="920674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4" name="Ellipse 1883">
                <a:extLst>
                  <a:ext uri="{FF2B5EF4-FFF2-40B4-BE49-F238E27FC236}">
                    <a16:creationId xmlns:a16="http://schemas.microsoft.com/office/drawing/2014/main" id="{3F989957-146D-6F5F-3BB9-D9A8B7CEE4DA}"/>
                  </a:ext>
                </a:extLst>
              </p:cNvPr>
              <p:cNvSpPr/>
              <p:nvPr userDrawn="1"/>
            </p:nvSpPr>
            <p:spPr>
              <a:xfrm>
                <a:off x="938136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5" name="Ellipse 1884">
                <a:extLst>
                  <a:ext uri="{FF2B5EF4-FFF2-40B4-BE49-F238E27FC236}">
                    <a16:creationId xmlns:a16="http://schemas.microsoft.com/office/drawing/2014/main" id="{E82F2C3E-DF06-ACB8-A10C-EC2BC8AF2C97}"/>
                  </a:ext>
                </a:extLst>
              </p:cNvPr>
              <p:cNvSpPr/>
              <p:nvPr userDrawn="1"/>
            </p:nvSpPr>
            <p:spPr>
              <a:xfrm>
                <a:off x="955597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6" name="Ellipse 1885">
                <a:extLst>
                  <a:ext uri="{FF2B5EF4-FFF2-40B4-BE49-F238E27FC236}">
                    <a16:creationId xmlns:a16="http://schemas.microsoft.com/office/drawing/2014/main" id="{F4E605CD-698F-63E0-8846-A6733F917C2A}"/>
                  </a:ext>
                </a:extLst>
              </p:cNvPr>
              <p:cNvSpPr/>
              <p:nvPr userDrawn="1"/>
            </p:nvSpPr>
            <p:spPr>
              <a:xfrm>
                <a:off x="973059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7" name="Ellipse 1886">
                <a:extLst>
                  <a:ext uri="{FF2B5EF4-FFF2-40B4-BE49-F238E27FC236}">
                    <a16:creationId xmlns:a16="http://schemas.microsoft.com/office/drawing/2014/main" id="{E28A940D-B27A-B9A8-1353-7A5561E61C37}"/>
                  </a:ext>
                </a:extLst>
              </p:cNvPr>
              <p:cNvSpPr/>
              <p:nvPr userDrawn="1"/>
            </p:nvSpPr>
            <p:spPr>
              <a:xfrm>
                <a:off x="990520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8" name="Ellipse 1887">
                <a:extLst>
                  <a:ext uri="{FF2B5EF4-FFF2-40B4-BE49-F238E27FC236}">
                    <a16:creationId xmlns:a16="http://schemas.microsoft.com/office/drawing/2014/main" id="{39AACB97-6295-5FC7-BF64-6D607A101453}"/>
                  </a:ext>
                </a:extLst>
              </p:cNvPr>
              <p:cNvSpPr/>
              <p:nvPr userDrawn="1"/>
            </p:nvSpPr>
            <p:spPr>
              <a:xfrm>
                <a:off x="1007982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9" name="Ellipse 1888">
                <a:extLst>
                  <a:ext uri="{FF2B5EF4-FFF2-40B4-BE49-F238E27FC236}">
                    <a16:creationId xmlns:a16="http://schemas.microsoft.com/office/drawing/2014/main" id="{863C4D85-F0D2-7C84-8E5B-432F01F6D80C}"/>
                  </a:ext>
                </a:extLst>
              </p:cNvPr>
              <p:cNvSpPr/>
              <p:nvPr userDrawn="1"/>
            </p:nvSpPr>
            <p:spPr>
              <a:xfrm>
                <a:off x="1025443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0" name="Ellipse 1889">
                <a:extLst>
                  <a:ext uri="{FF2B5EF4-FFF2-40B4-BE49-F238E27FC236}">
                    <a16:creationId xmlns:a16="http://schemas.microsoft.com/office/drawing/2014/main" id="{A3C2479D-0590-C75D-EDA4-B2684793F5BA}"/>
                  </a:ext>
                </a:extLst>
              </p:cNvPr>
              <p:cNvSpPr/>
              <p:nvPr userDrawn="1"/>
            </p:nvSpPr>
            <p:spPr>
              <a:xfrm>
                <a:off x="1042905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1" name="Ellipse 1890">
                <a:extLst>
                  <a:ext uri="{FF2B5EF4-FFF2-40B4-BE49-F238E27FC236}">
                    <a16:creationId xmlns:a16="http://schemas.microsoft.com/office/drawing/2014/main" id="{801FBE86-8C9E-79B5-705F-74E270E17761}"/>
                  </a:ext>
                </a:extLst>
              </p:cNvPr>
              <p:cNvSpPr/>
              <p:nvPr userDrawn="1"/>
            </p:nvSpPr>
            <p:spPr>
              <a:xfrm>
                <a:off x="1060366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2" name="Ellipse 1891">
                <a:extLst>
                  <a:ext uri="{FF2B5EF4-FFF2-40B4-BE49-F238E27FC236}">
                    <a16:creationId xmlns:a16="http://schemas.microsoft.com/office/drawing/2014/main" id="{D6743C5C-3C07-2816-8732-DEA2D4F67C04}"/>
                  </a:ext>
                </a:extLst>
              </p:cNvPr>
              <p:cNvSpPr/>
              <p:nvPr userDrawn="1"/>
            </p:nvSpPr>
            <p:spPr>
              <a:xfrm>
                <a:off x="1095289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3" name="Ellipse 1892">
                <a:extLst>
                  <a:ext uri="{FF2B5EF4-FFF2-40B4-BE49-F238E27FC236}">
                    <a16:creationId xmlns:a16="http://schemas.microsoft.com/office/drawing/2014/main" id="{501C9FC7-BC33-DD11-D80C-84264A59B700}"/>
                  </a:ext>
                </a:extLst>
              </p:cNvPr>
              <p:cNvSpPr/>
              <p:nvPr userDrawn="1"/>
            </p:nvSpPr>
            <p:spPr>
              <a:xfrm>
                <a:off x="1112751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4" name="Ellipse 1893">
                <a:extLst>
                  <a:ext uri="{FF2B5EF4-FFF2-40B4-BE49-F238E27FC236}">
                    <a16:creationId xmlns:a16="http://schemas.microsoft.com/office/drawing/2014/main" id="{A7F8D61F-83D6-F792-FBDA-EC7E284CA2D3}"/>
                  </a:ext>
                </a:extLst>
              </p:cNvPr>
              <p:cNvSpPr/>
              <p:nvPr userDrawn="1"/>
            </p:nvSpPr>
            <p:spPr>
              <a:xfrm>
                <a:off x="1130212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5" name="Ellipse 1894">
                <a:extLst>
                  <a:ext uri="{FF2B5EF4-FFF2-40B4-BE49-F238E27FC236}">
                    <a16:creationId xmlns:a16="http://schemas.microsoft.com/office/drawing/2014/main" id="{47AE9665-5364-4CA7-F335-AB657D52A1DB}"/>
                  </a:ext>
                </a:extLst>
              </p:cNvPr>
              <p:cNvSpPr/>
              <p:nvPr userDrawn="1"/>
            </p:nvSpPr>
            <p:spPr>
              <a:xfrm>
                <a:off x="114767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6" name="Ellipse 1895">
                <a:extLst>
                  <a:ext uri="{FF2B5EF4-FFF2-40B4-BE49-F238E27FC236}">
                    <a16:creationId xmlns:a16="http://schemas.microsoft.com/office/drawing/2014/main" id="{090D2695-E874-8F73-0F6D-F5D4B9235A35}"/>
                  </a:ext>
                </a:extLst>
              </p:cNvPr>
              <p:cNvSpPr/>
              <p:nvPr userDrawn="1"/>
            </p:nvSpPr>
            <p:spPr>
              <a:xfrm>
                <a:off x="116513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7" name="Ellipse 1896">
                <a:extLst>
                  <a:ext uri="{FF2B5EF4-FFF2-40B4-BE49-F238E27FC236}">
                    <a16:creationId xmlns:a16="http://schemas.microsoft.com/office/drawing/2014/main" id="{E1CEFCC1-367C-891F-0FDC-F86D87C90897}"/>
                  </a:ext>
                </a:extLst>
              </p:cNvPr>
              <p:cNvSpPr/>
              <p:nvPr userDrawn="1"/>
            </p:nvSpPr>
            <p:spPr>
              <a:xfrm>
                <a:off x="120005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8" name="Ellipse 1897">
                <a:extLst>
                  <a:ext uri="{FF2B5EF4-FFF2-40B4-BE49-F238E27FC236}">
                    <a16:creationId xmlns:a16="http://schemas.microsoft.com/office/drawing/2014/main" id="{2FDB4AF9-F9CB-E987-10CF-9BBE8532B268}"/>
                  </a:ext>
                </a:extLst>
              </p:cNvPr>
              <p:cNvSpPr/>
              <p:nvPr userDrawn="1"/>
            </p:nvSpPr>
            <p:spPr>
              <a:xfrm>
                <a:off x="798444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9" name="Ellipse 1898">
                <a:extLst>
                  <a:ext uri="{FF2B5EF4-FFF2-40B4-BE49-F238E27FC236}">
                    <a16:creationId xmlns:a16="http://schemas.microsoft.com/office/drawing/2014/main" id="{B011680F-6BD7-DFF8-8920-B1AC429B762A}"/>
                  </a:ext>
                </a:extLst>
              </p:cNvPr>
              <p:cNvSpPr/>
              <p:nvPr userDrawn="1"/>
            </p:nvSpPr>
            <p:spPr>
              <a:xfrm>
                <a:off x="833333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0" name="Ellipse 1899">
                <a:extLst>
                  <a:ext uri="{FF2B5EF4-FFF2-40B4-BE49-F238E27FC236}">
                    <a16:creationId xmlns:a16="http://schemas.microsoft.com/office/drawing/2014/main" id="{887424F2-9828-D04A-89B0-F77CDF57BA19}"/>
                  </a:ext>
                </a:extLst>
              </p:cNvPr>
              <p:cNvSpPr/>
              <p:nvPr userDrawn="1"/>
            </p:nvSpPr>
            <p:spPr>
              <a:xfrm>
                <a:off x="850777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1" name="Ellipse 1900">
                <a:extLst>
                  <a:ext uri="{FF2B5EF4-FFF2-40B4-BE49-F238E27FC236}">
                    <a16:creationId xmlns:a16="http://schemas.microsoft.com/office/drawing/2014/main" id="{DCD1176E-7F31-D38E-2A97-792B2C12B472}"/>
                  </a:ext>
                </a:extLst>
              </p:cNvPr>
              <p:cNvSpPr/>
              <p:nvPr userDrawn="1"/>
            </p:nvSpPr>
            <p:spPr>
              <a:xfrm>
                <a:off x="868222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2" name="Ellipse 1901">
                <a:extLst>
                  <a:ext uri="{FF2B5EF4-FFF2-40B4-BE49-F238E27FC236}">
                    <a16:creationId xmlns:a16="http://schemas.microsoft.com/office/drawing/2014/main" id="{6F533B07-0C7A-AF0B-88E2-BC7480A1EC60}"/>
                  </a:ext>
                </a:extLst>
              </p:cNvPr>
              <p:cNvSpPr/>
              <p:nvPr userDrawn="1"/>
            </p:nvSpPr>
            <p:spPr>
              <a:xfrm>
                <a:off x="885666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3" name="Ellipse 1902">
                <a:extLst>
                  <a:ext uri="{FF2B5EF4-FFF2-40B4-BE49-F238E27FC236}">
                    <a16:creationId xmlns:a16="http://schemas.microsoft.com/office/drawing/2014/main" id="{1E675714-33F8-C5AE-4F61-22AB7EC52BDD}"/>
                  </a:ext>
                </a:extLst>
              </p:cNvPr>
              <p:cNvSpPr/>
              <p:nvPr userDrawn="1"/>
            </p:nvSpPr>
            <p:spPr>
              <a:xfrm>
                <a:off x="903110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4" name="Ellipse 1903">
                <a:extLst>
                  <a:ext uri="{FF2B5EF4-FFF2-40B4-BE49-F238E27FC236}">
                    <a16:creationId xmlns:a16="http://schemas.microsoft.com/office/drawing/2014/main" id="{4CE2967C-20FC-EC84-EA07-0FEB46D6958F}"/>
                  </a:ext>
                </a:extLst>
              </p:cNvPr>
              <p:cNvSpPr/>
              <p:nvPr userDrawn="1"/>
            </p:nvSpPr>
            <p:spPr>
              <a:xfrm>
                <a:off x="920555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5" name="Ellipse 1904">
                <a:extLst>
                  <a:ext uri="{FF2B5EF4-FFF2-40B4-BE49-F238E27FC236}">
                    <a16:creationId xmlns:a16="http://schemas.microsoft.com/office/drawing/2014/main" id="{124B7AEA-B787-C9A5-A7AD-395A2A4AB1A5}"/>
                  </a:ext>
                </a:extLst>
              </p:cNvPr>
              <p:cNvSpPr/>
              <p:nvPr userDrawn="1"/>
            </p:nvSpPr>
            <p:spPr>
              <a:xfrm>
                <a:off x="955444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6" name="Ellipse 1905">
                <a:extLst>
                  <a:ext uri="{FF2B5EF4-FFF2-40B4-BE49-F238E27FC236}">
                    <a16:creationId xmlns:a16="http://schemas.microsoft.com/office/drawing/2014/main" id="{DC06656D-8CFC-4915-846A-3D435E2DD3EB}"/>
                  </a:ext>
                </a:extLst>
              </p:cNvPr>
              <p:cNvSpPr/>
              <p:nvPr userDrawn="1"/>
            </p:nvSpPr>
            <p:spPr>
              <a:xfrm>
                <a:off x="990332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7" name="Ellipse 1906">
                <a:extLst>
                  <a:ext uri="{FF2B5EF4-FFF2-40B4-BE49-F238E27FC236}">
                    <a16:creationId xmlns:a16="http://schemas.microsoft.com/office/drawing/2014/main" id="{749802E5-CBFD-BEC7-0A0D-842962FFB59F}"/>
                  </a:ext>
                </a:extLst>
              </p:cNvPr>
              <p:cNvSpPr/>
              <p:nvPr userDrawn="1"/>
            </p:nvSpPr>
            <p:spPr>
              <a:xfrm>
                <a:off x="1007777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8" name="Ellipse 1907">
                <a:extLst>
                  <a:ext uri="{FF2B5EF4-FFF2-40B4-BE49-F238E27FC236}">
                    <a16:creationId xmlns:a16="http://schemas.microsoft.com/office/drawing/2014/main" id="{F8159152-3FCC-2D3C-8769-1A570C0356C5}"/>
                  </a:ext>
                </a:extLst>
              </p:cNvPr>
              <p:cNvSpPr/>
              <p:nvPr userDrawn="1"/>
            </p:nvSpPr>
            <p:spPr>
              <a:xfrm>
                <a:off x="1025221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9" name="Ellipse 1908">
                <a:extLst>
                  <a:ext uri="{FF2B5EF4-FFF2-40B4-BE49-F238E27FC236}">
                    <a16:creationId xmlns:a16="http://schemas.microsoft.com/office/drawing/2014/main" id="{07FE5401-527D-5FB8-77D9-E049DE2AEA9E}"/>
                  </a:ext>
                </a:extLst>
              </p:cNvPr>
              <p:cNvSpPr/>
              <p:nvPr userDrawn="1"/>
            </p:nvSpPr>
            <p:spPr>
              <a:xfrm>
                <a:off x="1042666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0" name="Ellipse 1909">
                <a:extLst>
                  <a:ext uri="{FF2B5EF4-FFF2-40B4-BE49-F238E27FC236}">
                    <a16:creationId xmlns:a16="http://schemas.microsoft.com/office/drawing/2014/main" id="{0DE7C54B-9401-4409-8110-0F6E0521F81A}"/>
                  </a:ext>
                </a:extLst>
              </p:cNvPr>
              <p:cNvSpPr/>
              <p:nvPr userDrawn="1"/>
            </p:nvSpPr>
            <p:spPr>
              <a:xfrm>
                <a:off x="1060110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1" name="Ellipse 1910">
                <a:extLst>
                  <a:ext uri="{FF2B5EF4-FFF2-40B4-BE49-F238E27FC236}">
                    <a16:creationId xmlns:a16="http://schemas.microsoft.com/office/drawing/2014/main" id="{5E456368-C209-D7C6-FC9E-950AA287873F}"/>
                  </a:ext>
                </a:extLst>
              </p:cNvPr>
              <p:cNvSpPr/>
              <p:nvPr userDrawn="1"/>
            </p:nvSpPr>
            <p:spPr>
              <a:xfrm>
                <a:off x="1077554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2" name="Ellipse 1911">
                <a:extLst>
                  <a:ext uri="{FF2B5EF4-FFF2-40B4-BE49-F238E27FC236}">
                    <a16:creationId xmlns:a16="http://schemas.microsoft.com/office/drawing/2014/main" id="{7874B2B2-310E-ADF7-7131-8B593328753E}"/>
                  </a:ext>
                </a:extLst>
              </p:cNvPr>
              <p:cNvSpPr/>
              <p:nvPr userDrawn="1"/>
            </p:nvSpPr>
            <p:spPr>
              <a:xfrm>
                <a:off x="1112443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3" name="Ellipse 1912">
                <a:extLst>
                  <a:ext uri="{FF2B5EF4-FFF2-40B4-BE49-F238E27FC236}">
                    <a16:creationId xmlns:a16="http://schemas.microsoft.com/office/drawing/2014/main" id="{0E2A6865-ABA0-02CF-59C3-FB3E9E3ED525}"/>
                  </a:ext>
                </a:extLst>
              </p:cNvPr>
              <p:cNvSpPr/>
              <p:nvPr userDrawn="1"/>
            </p:nvSpPr>
            <p:spPr>
              <a:xfrm>
                <a:off x="1129888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4" name="Ellipse 1913">
                <a:extLst>
                  <a:ext uri="{FF2B5EF4-FFF2-40B4-BE49-F238E27FC236}">
                    <a16:creationId xmlns:a16="http://schemas.microsoft.com/office/drawing/2014/main" id="{2DF4CA2A-0825-E8CD-B01D-1E79AAB9F00A}"/>
                  </a:ext>
                </a:extLst>
              </p:cNvPr>
              <p:cNvSpPr/>
              <p:nvPr userDrawn="1"/>
            </p:nvSpPr>
            <p:spPr>
              <a:xfrm>
                <a:off x="1147332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5" name="Ellipse 1914">
                <a:extLst>
                  <a:ext uri="{FF2B5EF4-FFF2-40B4-BE49-F238E27FC236}">
                    <a16:creationId xmlns:a16="http://schemas.microsoft.com/office/drawing/2014/main" id="{9164621C-FBC7-9F87-5FF5-F12432BF028C}"/>
                  </a:ext>
                </a:extLst>
              </p:cNvPr>
              <p:cNvSpPr/>
              <p:nvPr userDrawn="1"/>
            </p:nvSpPr>
            <p:spPr>
              <a:xfrm>
                <a:off x="1182221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6" name="Ellipse 1915">
                <a:extLst>
                  <a:ext uri="{FF2B5EF4-FFF2-40B4-BE49-F238E27FC236}">
                    <a16:creationId xmlns:a16="http://schemas.microsoft.com/office/drawing/2014/main" id="{98BC285D-E9EA-48B0-B939-2FDCE7860960}"/>
                  </a:ext>
                </a:extLst>
              </p:cNvPr>
              <p:cNvSpPr/>
              <p:nvPr userDrawn="1"/>
            </p:nvSpPr>
            <p:spPr>
              <a:xfrm>
                <a:off x="11996665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7" name="Ellipse 1916">
                <a:extLst>
                  <a:ext uri="{FF2B5EF4-FFF2-40B4-BE49-F238E27FC236}">
                    <a16:creationId xmlns:a16="http://schemas.microsoft.com/office/drawing/2014/main" id="{D50F4F29-D387-DEFD-D0F1-2682434D0129}"/>
                  </a:ext>
                </a:extLst>
              </p:cNvPr>
              <p:cNvSpPr/>
              <p:nvPr userDrawn="1"/>
            </p:nvSpPr>
            <p:spPr>
              <a:xfrm>
                <a:off x="79844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8" name="Ellipse 1917">
                <a:extLst>
                  <a:ext uri="{FF2B5EF4-FFF2-40B4-BE49-F238E27FC236}">
                    <a16:creationId xmlns:a16="http://schemas.microsoft.com/office/drawing/2014/main" id="{E8B66059-A3BA-51CC-012A-69BE86F28B55}"/>
                  </a:ext>
                </a:extLst>
              </p:cNvPr>
              <p:cNvSpPr/>
              <p:nvPr userDrawn="1"/>
            </p:nvSpPr>
            <p:spPr>
              <a:xfrm>
                <a:off x="81590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9" name="Ellipse 1918">
                <a:extLst>
                  <a:ext uri="{FF2B5EF4-FFF2-40B4-BE49-F238E27FC236}">
                    <a16:creationId xmlns:a16="http://schemas.microsoft.com/office/drawing/2014/main" id="{5EAFAFDB-D9D4-791E-34BC-398C0571114B}"/>
                  </a:ext>
                </a:extLst>
              </p:cNvPr>
              <p:cNvSpPr/>
              <p:nvPr userDrawn="1"/>
            </p:nvSpPr>
            <p:spPr>
              <a:xfrm>
                <a:off x="83336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0" name="Ellipse 1919">
                <a:extLst>
                  <a:ext uri="{FF2B5EF4-FFF2-40B4-BE49-F238E27FC236}">
                    <a16:creationId xmlns:a16="http://schemas.microsoft.com/office/drawing/2014/main" id="{32558C1A-2204-BFFE-B730-8116BC25FA18}"/>
                  </a:ext>
                </a:extLst>
              </p:cNvPr>
              <p:cNvSpPr/>
              <p:nvPr userDrawn="1"/>
            </p:nvSpPr>
            <p:spPr>
              <a:xfrm>
                <a:off x="85082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1" name="Ellipse 1920">
                <a:extLst>
                  <a:ext uri="{FF2B5EF4-FFF2-40B4-BE49-F238E27FC236}">
                    <a16:creationId xmlns:a16="http://schemas.microsoft.com/office/drawing/2014/main" id="{CFCB2DB9-B12D-6529-D4F6-6B3DB4DC54CE}"/>
                  </a:ext>
                </a:extLst>
              </p:cNvPr>
              <p:cNvSpPr/>
              <p:nvPr userDrawn="1"/>
            </p:nvSpPr>
            <p:spPr>
              <a:xfrm>
                <a:off x="885751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2" name="Ellipse 1921">
                <a:extLst>
                  <a:ext uri="{FF2B5EF4-FFF2-40B4-BE49-F238E27FC236}">
                    <a16:creationId xmlns:a16="http://schemas.microsoft.com/office/drawing/2014/main" id="{D1EBB864-2868-51BA-501F-748A2AFD37D5}"/>
                  </a:ext>
                </a:extLst>
              </p:cNvPr>
              <p:cNvSpPr/>
              <p:nvPr userDrawn="1"/>
            </p:nvSpPr>
            <p:spPr>
              <a:xfrm>
                <a:off x="903213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3" name="Ellipse 1922">
                <a:extLst>
                  <a:ext uri="{FF2B5EF4-FFF2-40B4-BE49-F238E27FC236}">
                    <a16:creationId xmlns:a16="http://schemas.microsoft.com/office/drawing/2014/main" id="{1251D501-6D37-94E7-C19A-BB512363D44F}"/>
                  </a:ext>
                </a:extLst>
              </p:cNvPr>
              <p:cNvSpPr/>
              <p:nvPr userDrawn="1"/>
            </p:nvSpPr>
            <p:spPr>
              <a:xfrm>
                <a:off x="920674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4" name="Ellipse 1923">
                <a:extLst>
                  <a:ext uri="{FF2B5EF4-FFF2-40B4-BE49-F238E27FC236}">
                    <a16:creationId xmlns:a16="http://schemas.microsoft.com/office/drawing/2014/main" id="{05F05FDB-F9A9-6615-71B3-2C76DFF7C0D3}"/>
                  </a:ext>
                </a:extLst>
              </p:cNvPr>
              <p:cNvSpPr/>
              <p:nvPr userDrawn="1"/>
            </p:nvSpPr>
            <p:spPr>
              <a:xfrm>
                <a:off x="938136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5" name="Ellipse 1924">
                <a:extLst>
                  <a:ext uri="{FF2B5EF4-FFF2-40B4-BE49-F238E27FC236}">
                    <a16:creationId xmlns:a16="http://schemas.microsoft.com/office/drawing/2014/main" id="{C382F572-B75F-FC86-F28D-129ED80BE24E}"/>
                  </a:ext>
                </a:extLst>
              </p:cNvPr>
              <p:cNvSpPr/>
              <p:nvPr userDrawn="1"/>
            </p:nvSpPr>
            <p:spPr>
              <a:xfrm>
                <a:off x="955597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6" name="Ellipse 1925">
                <a:extLst>
                  <a:ext uri="{FF2B5EF4-FFF2-40B4-BE49-F238E27FC236}">
                    <a16:creationId xmlns:a16="http://schemas.microsoft.com/office/drawing/2014/main" id="{179E2BF9-400E-BDD8-39C3-7EC71B7080B6}"/>
                  </a:ext>
                </a:extLst>
              </p:cNvPr>
              <p:cNvSpPr/>
              <p:nvPr userDrawn="1"/>
            </p:nvSpPr>
            <p:spPr>
              <a:xfrm>
                <a:off x="973059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7" name="Ellipse 1926">
                <a:extLst>
                  <a:ext uri="{FF2B5EF4-FFF2-40B4-BE49-F238E27FC236}">
                    <a16:creationId xmlns:a16="http://schemas.microsoft.com/office/drawing/2014/main" id="{7FCB2637-7741-6D2D-9FB8-67DF1720561B}"/>
                  </a:ext>
                </a:extLst>
              </p:cNvPr>
              <p:cNvSpPr/>
              <p:nvPr userDrawn="1"/>
            </p:nvSpPr>
            <p:spPr>
              <a:xfrm>
                <a:off x="990520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8" name="Ellipse 1927">
                <a:extLst>
                  <a:ext uri="{FF2B5EF4-FFF2-40B4-BE49-F238E27FC236}">
                    <a16:creationId xmlns:a16="http://schemas.microsoft.com/office/drawing/2014/main" id="{5CFCDF07-3738-3A97-0EBE-04AAF93F502A}"/>
                  </a:ext>
                </a:extLst>
              </p:cNvPr>
              <p:cNvSpPr/>
              <p:nvPr userDrawn="1"/>
            </p:nvSpPr>
            <p:spPr>
              <a:xfrm>
                <a:off x="1007982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9" name="Ellipse 1928">
                <a:extLst>
                  <a:ext uri="{FF2B5EF4-FFF2-40B4-BE49-F238E27FC236}">
                    <a16:creationId xmlns:a16="http://schemas.microsoft.com/office/drawing/2014/main" id="{F1291AE0-C9A4-B1B8-932D-85E5044DB719}"/>
                  </a:ext>
                </a:extLst>
              </p:cNvPr>
              <p:cNvSpPr/>
              <p:nvPr userDrawn="1"/>
            </p:nvSpPr>
            <p:spPr>
              <a:xfrm>
                <a:off x="1025443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0" name="Ellipse 1929">
                <a:extLst>
                  <a:ext uri="{FF2B5EF4-FFF2-40B4-BE49-F238E27FC236}">
                    <a16:creationId xmlns:a16="http://schemas.microsoft.com/office/drawing/2014/main" id="{C4293D65-EB52-9765-579E-FC725E586830}"/>
                  </a:ext>
                </a:extLst>
              </p:cNvPr>
              <p:cNvSpPr/>
              <p:nvPr userDrawn="1"/>
            </p:nvSpPr>
            <p:spPr>
              <a:xfrm>
                <a:off x="1042905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1" name="Ellipse 1930">
                <a:extLst>
                  <a:ext uri="{FF2B5EF4-FFF2-40B4-BE49-F238E27FC236}">
                    <a16:creationId xmlns:a16="http://schemas.microsoft.com/office/drawing/2014/main" id="{5A70A8DA-8F2B-A5F3-E3E9-1E691387EDB6}"/>
                  </a:ext>
                </a:extLst>
              </p:cNvPr>
              <p:cNvSpPr/>
              <p:nvPr userDrawn="1"/>
            </p:nvSpPr>
            <p:spPr>
              <a:xfrm>
                <a:off x="1060366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2" name="Ellipse 1931">
                <a:extLst>
                  <a:ext uri="{FF2B5EF4-FFF2-40B4-BE49-F238E27FC236}">
                    <a16:creationId xmlns:a16="http://schemas.microsoft.com/office/drawing/2014/main" id="{F440A0A0-EA80-8B5A-7F85-CE642CF13AFF}"/>
                  </a:ext>
                </a:extLst>
              </p:cNvPr>
              <p:cNvSpPr/>
              <p:nvPr userDrawn="1"/>
            </p:nvSpPr>
            <p:spPr>
              <a:xfrm>
                <a:off x="1077828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3" name="Ellipse 1932">
                <a:extLst>
                  <a:ext uri="{FF2B5EF4-FFF2-40B4-BE49-F238E27FC236}">
                    <a16:creationId xmlns:a16="http://schemas.microsoft.com/office/drawing/2014/main" id="{B18CCEA7-0B1A-D6CA-6A01-535A6AED6622}"/>
                  </a:ext>
                </a:extLst>
              </p:cNvPr>
              <p:cNvSpPr/>
              <p:nvPr userDrawn="1"/>
            </p:nvSpPr>
            <p:spPr>
              <a:xfrm>
                <a:off x="1095289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4" name="Ellipse 1933">
                <a:extLst>
                  <a:ext uri="{FF2B5EF4-FFF2-40B4-BE49-F238E27FC236}">
                    <a16:creationId xmlns:a16="http://schemas.microsoft.com/office/drawing/2014/main" id="{5D76DB0B-278A-8058-9225-21FC24928A56}"/>
                  </a:ext>
                </a:extLst>
              </p:cNvPr>
              <p:cNvSpPr/>
              <p:nvPr userDrawn="1"/>
            </p:nvSpPr>
            <p:spPr>
              <a:xfrm>
                <a:off x="1112751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5" name="Ellipse 1934">
                <a:extLst>
                  <a:ext uri="{FF2B5EF4-FFF2-40B4-BE49-F238E27FC236}">
                    <a16:creationId xmlns:a16="http://schemas.microsoft.com/office/drawing/2014/main" id="{F0E2F2BA-90ED-20DA-0876-BED6A6E8AA3C}"/>
                  </a:ext>
                </a:extLst>
              </p:cNvPr>
              <p:cNvSpPr/>
              <p:nvPr userDrawn="1"/>
            </p:nvSpPr>
            <p:spPr>
              <a:xfrm>
                <a:off x="1130212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6" name="Ellipse 1935">
                <a:extLst>
                  <a:ext uri="{FF2B5EF4-FFF2-40B4-BE49-F238E27FC236}">
                    <a16:creationId xmlns:a16="http://schemas.microsoft.com/office/drawing/2014/main" id="{4E34E277-83D3-B8F2-527B-09B086B0AF0C}"/>
                  </a:ext>
                </a:extLst>
              </p:cNvPr>
              <p:cNvSpPr/>
              <p:nvPr userDrawn="1"/>
            </p:nvSpPr>
            <p:spPr>
              <a:xfrm>
                <a:off x="114767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7" name="Ellipse 1936">
                <a:extLst>
                  <a:ext uri="{FF2B5EF4-FFF2-40B4-BE49-F238E27FC236}">
                    <a16:creationId xmlns:a16="http://schemas.microsoft.com/office/drawing/2014/main" id="{FF13B701-21AD-A808-A148-7013E08CED85}"/>
                  </a:ext>
                </a:extLst>
              </p:cNvPr>
              <p:cNvSpPr/>
              <p:nvPr userDrawn="1"/>
            </p:nvSpPr>
            <p:spPr>
              <a:xfrm>
                <a:off x="116513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8" name="Ellipse 1937">
                <a:extLst>
                  <a:ext uri="{FF2B5EF4-FFF2-40B4-BE49-F238E27FC236}">
                    <a16:creationId xmlns:a16="http://schemas.microsoft.com/office/drawing/2014/main" id="{41B45FE6-45A6-EF40-0F4C-385ECD344662}"/>
                  </a:ext>
                </a:extLst>
              </p:cNvPr>
              <p:cNvSpPr/>
              <p:nvPr userDrawn="1"/>
            </p:nvSpPr>
            <p:spPr>
              <a:xfrm>
                <a:off x="118259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9" name="Ellipse 1938">
                <a:extLst>
                  <a:ext uri="{FF2B5EF4-FFF2-40B4-BE49-F238E27FC236}">
                    <a16:creationId xmlns:a16="http://schemas.microsoft.com/office/drawing/2014/main" id="{AC474D9E-E4BC-70E7-0A33-57C88809CE96}"/>
                  </a:ext>
                </a:extLst>
              </p:cNvPr>
              <p:cNvSpPr/>
              <p:nvPr userDrawn="1"/>
            </p:nvSpPr>
            <p:spPr>
              <a:xfrm>
                <a:off x="120005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0" name="Ellipse 1939">
                <a:extLst>
                  <a:ext uri="{FF2B5EF4-FFF2-40B4-BE49-F238E27FC236}">
                    <a16:creationId xmlns:a16="http://schemas.microsoft.com/office/drawing/2014/main" id="{8C19D458-F5E1-6974-F14B-A6F713C099CD}"/>
                  </a:ext>
                </a:extLst>
              </p:cNvPr>
              <p:cNvSpPr/>
              <p:nvPr userDrawn="1"/>
            </p:nvSpPr>
            <p:spPr>
              <a:xfrm>
                <a:off x="798444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1" name="Ellipse 1940">
                <a:extLst>
                  <a:ext uri="{FF2B5EF4-FFF2-40B4-BE49-F238E27FC236}">
                    <a16:creationId xmlns:a16="http://schemas.microsoft.com/office/drawing/2014/main" id="{4794FD9A-5784-17F4-74F1-F1A5D9391BE9}"/>
                  </a:ext>
                </a:extLst>
              </p:cNvPr>
              <p:cNvSpPr/>
              <p:nvPr userDrawn="1"/>
            </p:nvSpPr>
            <p:spPr>
              <a:xfrm>
                <a:off x="815888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2" name="Ellipse 1941">
                <a:extLst>
                  <a:ext uri="{FF2B5EF4-FFF2-40B4-BE49-F238E27FC236}">
                    <a16:creationId xmlns:a16="http://schemas.microsoft.com/office/drawing/2014/main" id="{B904C9C7-AA00-9632-EB67-6EFB15F2F89A}"/>
                  </a:ext>
                </a:extLst>
              </p:cNvPr>
              <p:cNvSpPr/>
              <p:nvPr userDrawn="1"/>
            </p:nvSpPr>
            <p:spPr>
              <a:xfrm>
                <a:off x="833333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3" name="Ellipse 1942">
                <a:extLst>
                  <a:ext uri="{FF2B5EF4-FFF2-40B4-BE49-F238E27FC236}">
                    <a16:creationId xmlns:a16="http://schemas.microsoft.com/office/drawing/2014/main" id="{D64949B3-CC54-15E1-977E-1EE2F179C52E}"/>
                  </a:ext>
                </a:extLst>
              </p:cNvPr>
              <p:cNvSpPr/>
              <p:nvPr userDrawn="1"/>
            </p:nvSpPr>
            <p:spPr>
              <a:xfrm>
                <a:off x="850777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4" name="Ellipse 1943">
                <a:extLst>
                  <a:ext uri="{FF2B5EF4-FFF2-40B4-BE49-F238E27FC236}">
                    <a16:creationId xmlns:a16="http://schemas.microsoft.com/office/drawing/2014/main" id="{E4CB2B08-9518-E7AF-913C-E5C28056DAC2}"/>
                  </a:ext>
                </a:extLst>
              </p:cNvPr>
              <p:cNvSpPr/>
              <p:nvPr userDrawn="1"/>
            </p:nvSpPr>
            <p:spPr>
              <a:xfrm>
                <a:off x="868222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5" name="Ellipse 1944">
                <a:extLst>
                  <a:ext uri="{FF2B5EF4-FFF2-40B4-BE49-F238E27FC236}">
                    <a16:creationId xmlns:a16="http://schemas.microsoft.com/office/drawing/2014/main" id="{10D2B6B3-6DDE-1254-89DE-237D067E4E34}"/>
                  </a:ext>
                </a:extLst>
              </p:cNvPr>
              <p:cNvSpPr/>
              <p:nvPr userDrawn="1"/>
            </p:nvSpPr>
            <p:spPr>
              <a:xfrm>
                <a:off x="885666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6" name="Ellipse 1945">
                <a:extLst>
                  <a:ext uri="{FF2B5EF4-FFF2-40B4-BE49-F238E27FC236}">
                    <a16:creationId xmlns:a16="http://schemas.microsoft.com/office/drawing/2014/main" id="{B2EBAD4D-47D4-6502-D041-D9547B0465FE}"/>
                  </a:ext>
                </a:extLst>
              </p:cNvPr>
              <p:cNvSpPr/>
              <p:nvPr userDrawn="1"/>
            </p:nvSpPr>
            <p:spPr>
              <a:xfrm>
                <a:off x="903110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7" name="Ellipse 1946">
                <a:extLst>
                  <a:ext uri="{FF2B5EF4-FFF2-40B4-BE49-F238E27FC236}">
                    <a16:creationId xmlns:a16="http://schemas.microsoft.com/office/drawing/2014/main" id="{4F0D46AF-518F-3934-3BC7-5CC33B9F1BA9}"/>
                  </a:ext>
                </a:extLst>
              </p:cNvPr>
              <p:cNvSpPr/>
              <p:nvPr userDrawn="1"/>
            </p:nvSpPr>
            <p:spPr>
              <a:xfrm>
                <a:off x="920555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8" name="Ellipse 1947">
                <a:extLst>
                  <a:ext uri="{FF2B5EF4-FFF2-40B4-BE49-F238E27FC236}">
                    <a16:creationId xmlns:a16="http://schemas.microsoft.com/office/drawing/2014/main" id="{A98F5967-D7C3-D42A-40DA-3CF030FA7CAA}"/>
                  </a:ext>
                </a:extLst>
              </p:cNvPr>
              <p:cNvSpPr/>
              <p:nvPr userDrawn="1"/>
            </p:nvSpPr>
            <p:spPr>
              <a:xfrm>
                <a:off x="937999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9" name="Ellipse 1948">
                <a:extLst>
                  <a:ext uri="{FF2B5EF4-FFF2-40B4-BE49-F238E27FC236}">
                    <a16:creationId xmlns:a16="http://schemas.microsoft.com/office/drawing/2014/main" id="{5514423D-4AB2-5D7C-609F-9A11B39CF686}"/>
                  </a:ext>
                </a:extLst>
              </p:cNvPr>
              <p:cNvSpPr/>
              <p:nvPr userDrawn="1"/>
            </p:nvSpPr>
            <p:spPr>
              <a:xfrm>
                <a:off x="972888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0" name="Ellipse 1949">
                <a:extLst>
                  <a:ext uri="{FF2B5EF4-FFF2-40B4-BE49-F238E27FC236}">
                    <a16:creationId xmlns:a16="http://schemas.microsoft.com/office/drawing/2014/main" id="{33374BE0-BD29-E126-C2CC-AB2D913BA61C}"/>
                  </a:ext>
                </a:extLst>
              </p:cNvPr>
              <p:cNvSpPr/>
              <p:nvPr userDrawn="1"/>
            </p:nvSpPr>
            <p:spPr>
              <a:xfrm>
                <a:off x="990332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1" name="Ellipse 1950">
                <a:extLst>
                  <a:ext uri="{FF2B5EF4-FFF2-40B4-BE49-F238E27FC236}">
                    <a16:creationId xmlns:a16="http://schemas.microsoft.com/office/drawing/2014/main" id="{A52644FB-21EC-6DDF-7615-545C923B482D}"/>
                  </a:ext>
                </a:extLst>
              </p:cNvPr>
              <p:cNvSpPr/>
              <p:nvPr userDrawn="1"/>
            </p:nvSpPr>
            <p:spPr>
              <a:xfrm>
                <a:off x="1007777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2" name="Ellipse 1951">
                <a:extLst>
                  <a:ext uri="{FF2B5EF4-FFF2-40B4-BE49-F238E27FC236}">
                    <a16:creationId xmlns:a16="http://schemas.microsoft.com/office/drawing/2014/main" id="{4EC5558B-6995-3D4C-9832-BB4E0C7A3B7F}"/>
                  </a:ext>
                </a:extLst>
              </p:cNvPr>
              <p:cNvSpPr/>
              <p:nvPr userDrawn="1"/>
            </p:nvSpPr>
            <p:spPr>
              <a:xfrm>
                <a:off x="1042666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3" name="Ellipse 1952">
                <a:extLst>
                  <a:ext uri="{FF2B5EF4-FFF2-40B4-BE49-F238E27FC236}">
                    <a16:creationId xmlns:a16="http://schemas.microsoft.com/office/drawing/2014/main" id="{7763E755-17F1-36A8-559B-304A76E68D2C}"/>
                  </a:ext>
                </a:extLst>
              </p:cNvPr>
              <p:cNvSpPr/>
              <p:nvPr userDrawn="1"/>
            </p:nvSpPr>
            <p:spPr>
              <a:xfrm>
                <a:off x="1060110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4" name="Ellipse 1953">
                <a:extLst>
                  <a:ext uri="{FF2B5EF4-FFF2-40B4-BE49-F238E27FC236}">
                    <a16:creationId xmlns:a16="http://schemas.microsoft.com/office/drawing/2014/main" id="{81A966D2-E0CA-823C-2E26-A73A43B74B40}"/>
                  </a:ext>
                </a:extLst>
              </p:cNvPr>
              <p:cNvSpPr/>
              <p:nvPr userDrawn="1"/>
            </p:nvSpPr>
            <p:spPr>
              <a:xfrm>
                <a:off x="1077554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5" name="Ellipse 1954">
                <a:extLst>
                  <a:ext uri="{FF2B5EF4-FFF2-40B4-BE49-F238E27FC236}">
                    <a16:creationId xmlns:a16="http://schemas.microsoft.com/office/drawing/2014/main" id="{D0FF0F2B-5D96-DC0F-378F-5752C37ADADE}"/>
                  </a:ext>
                </a:extLst>
              </p:cNvPr>
              <p:cNvSpPr/>
              <p:nvPr userDrawn="1"/>
            </p:nvSpPr>
            <p:spPr>
              <a:xfrm>
                <a:off x="1094999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6" name="Ellipse 1955">
                <a:extLst>
                  <a:ext uri="{FF2B5EF4-FFF2-40B4-BE49-F238E27FC236}">
                    <a16:creationId xmlns:a16="http://schemas.microsoft.com/office/drawing/2014/main" id="{4AEAD865-7EE6-81E6-82B1-C265B71AF191}"/>
                  </a:ext>
                </a:extLst>
              </p:cNvPr>
              <p:cNvSpPr/>
              <p:nvPr userDrawn="1"/>
            </p:nvSpPr>
            <p:spPr>
              <a:xfrm>
                <a:off x="1112443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7" name="Ellipse 1956">
                <a:extLst>
                  <a:ext uri="{FF2B5EF4-FFF2-40B4-BE49-F238E27FC236}">
                    <a16:creationId xmlns:a16="http://schemas.microsoft.com/office/drawing/2014/main" id="{3220A0D1-46AA-5688-6EC4-DD80EF64FDF9}"/>
                  </a:ext>
                </a:extLst>
              </p:cNvPr>
              <p:cNvSpPr/>
              <p:nvPr userDrawn="1"/>
            </p:nvSpPr>
            <p:spPr>
              <a:xfrm>
                <a:off x="1129888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8" name="Ellipse 1957">
                <a:extLst>
                  <a:ext uri="{FF2B5EF4-FFF2-40B4-BE49-F238E27FC236}">
                    <a16:creationId xmlns:a16="http://schemas.microsoft.com/office/drawing/2014/main" id="{DFB229B7-3D87-6886-6ABF-946828AE2197}"/>
                  </a:ext>
                </a:extLst>
              </p:cNvPr>
              <p:cNvSpPr/>
              <p:nvPr userDrawn="1"/>
            </p:nvSpPr>
            <p:spPr>
              <a:xfrm>
                <a:off x="1147332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9" name="Ellipse 1958">
                <a:extLst>
                  <a:ext uri="{FF2B5EF4-FFF2-40B4-BE49-F238E27FC236}">
                    <a16:creationId xmlns:a16="http://schemas.microsoft.com/office/drawing/2014/main" id="{D2B3BD6E-9931-EE96-1DC5-AE7CEBB7D43E}"/>
                  </a:ext>
                </a:extLst>
              </p:cNvPr>
              <p:cNvSpPr/>
              <p:nvPr userDrawn="1"/>
            </p:nvSpPr>
            <p:spPr>
              <a:xfrm>
                <a:off x="1164776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0" name="Ellipse 1959">
                <a:extLst>
                  <a:ext uri="{FF2B5EF4-FFF2-40B4-BE49-F238E27FC236}">
                    <a16:creationId xmlns:a16="http://schemas.microsoft.com/office/drawing/2014/main" id="{27F0DD9F-90D7-778E-97CE-20769632A575}"/>
                  </a:ext>
                </a:extLst>
              </p:cNvPr>
              <p:cNvSpPr/>
              <p:nvPr userDrawn="1"/>
            </p:nvSpPr>
            <p:spPr>
              <a:xfrm>
                <a:off x="1182221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1" name="Ellipse 1960">
                <a:extLst>
                  <a:ext uri="{FF2B5EF4-FFF2-40B4-BE49-F238E27FC236}">
                    <a16:creationId xmlns:a16="http://schemas.microsoft.com/office/drawing/2014/main" id="{267948B4-39DA-60D1-6A46-4E6B76AA694C}"/>
                  </a:ext>
                </a:extLst>
              </p:cNvPr>
              <p:cNvSpPr/>
              <p:nvPr userDrawn="1"/>
            </p:nvSpPr>
            <p:spPr>
              <a:xfrm>
                <a:off x="79844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2" name="Ellipse 1961">
                <a:extLst>
                  <a:ext uri="{FF2B5EF4-FFF2-40B4-BE49-F238E27FC236}">
                    <a16:creationId xmlns:a16="http://schemas.microsoft.com/office/drawing/2014/main" id="{3AE9E7F1-7CFF-2C04-4FE2-1A3A23AB42C5}"/>
                  </a:ext>
                </a:extLst>
              </p:cNvPr>
              <p:cNvSpPr/>
              <p:nvPr userDrawn="1"/>
            </p:nvSpPr>
            <p:spPr>
              <a:xfrm>
                <a:off x="81590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3" name="Ellipse 1962">
                <a:extLst>
                  <a:ext uri="{FF2B5EF4-FFF2-40B4-BE49-F238E27FC236}">
                    <a16:creationId xmlns:a16="http://schemas.microsoft.com/office/drawing/2014/main" id="{F0F4CA57-23E6-EBC8-30CA-802B6B9042EE}"/>
                  </a:ext>
                </a:extLst>
              </p:cNvPr>
              <p:cNvSpPr/>
              <p:nvPr userDrawn="1"/>
            </p:nvSpPr>
            <p:spPr>
              <a:xfrm>
                <a:off x="83336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4" name="Ellipse 1963">
                <a:extLst>
                  <a:ext uri="{FF2B5EF4-FFF2-40B4-BE49-F238E27FC236}">
                    <a16:creationId xmlns:a16="http://schemas.microsoft.com/office/drawing/2014/main" id="{C4E82BCE-3395-2D58-456F-86D54E5E3E63}"/>
                  </a:ext>
                </a:extLst>
              </p:cNvPr>
              <p:cNvSpPr/>
              <p:nvPr userDrawn="1"/>
            </p:nvSpPr>
            <p:spPr>
              <a:xfrm>
                <a:off x="85082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5" name="Ellipse 1964">
                <a:extLst>
                  <a:ext uri="{FF2B5EF4-FFF2-40B4-BE49-F238E27FC236}">
                    <a16:creationId xmlns:a16="http://schemas.microsoft.com/office/drawing/2014/main" id="{A1B18A74-E503-29A2-07E3-9F6812A6E0AF}"/>
                  </a:ext>
                </a:extLst>
              </p:cNvPr>
              <p:cNvSpPr/>
              <p:nvPr userDrawn="1"/>
            </p:nvSpPr>
            <p:spPr>
              <a:xfrm>
                <a:off x="868290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6" name="Ellipse 1965">
                <a:extLst>
                  <a:ext uri="{FF2B5EF4-FFF2-40B4-BE49-F238E27FC236}">
                    <a16:creationId xmlns:a16="http://schemas.microsoft.com/office/drawing/2014/main" id="{0F30A9A2-7781-4474-E837-0B22471FA750}"/>
                  </a:ext>
                </a:extLst>
              </p:cNvPr>
              <p:cNvSpPr/>
              <p:nvPr userDrawn="1"/>
            </p:nvSpPr>
            <p:spPr>
              <a:xfrm>
                <a:off x="885751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7" name="Ellipse 1966">
                <a:extLst>
                  <a:ext uri="{FF2B5EF4-FFF2-40B4-BE49-F238E27FC236}">
                    <a16:creationId xmlns:a16="http://schemas.microsoft.com/office/drawing/2014/main" id="{31E5282A-57C2-4C40-E1F2-29372F335F97}"/>
                  </a:ext>
                </a:extLst>
              </p:cNvPr>
              <p:cNvSpPr/>
              <p:nvPr userDrawn="1"/>
            </p:nvSpPr>
            <p:spPr>
              <a:xfrm>
                <a:off x="903213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8" name="Ellipse 1967">
                <a:extLst>
                  <a:ext uri="{FF2B5EF4-FFF2-40B4-BE49-F238E27FC236}">
                    <a16:creationId xmlns:a16="http://schemas.microsoft.com/office/drawing/2014/main" id="{34780C76-D38C-8B8B-7D0E-6FC1E55F8926}"/>
                  </a:ext>
                </a:extLst>
              </p:cNvPr>
              <p:cNvSpPr/>
              <p:nvPr userDrawn="1"/>
            </p:nvSpPr>
            <p:spPr>
              <a:xfrm>
                <a:off x="920674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9" name="Ellipse 1968">
                <a:extLst>
                  <a:ext uri="{FF2B5EF4-FFF2-40B4-BE49-F238E27FC236}">
                    <a16:creationId xmlns:a16="http://schemas.microsoft.com/office/drawing/2014/main" id="{27828040-CEC6-7308-47B9-1701EB8BB49D}"/>
                  </a:ext>
                </a:extLst>
              </p:cNvPr>
              <p:cNvSpPr/>
              <p:nvPr userDrawn="1"/>
            </p:nvSpPr>
            <p:spPr>
              <a:xfrm>
                <a:off x="938136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0" name="Ellipse 1969">
                <a:extLst>
                  <a:ext uri="{FF2B5EF4-FFF2-40B4-BE49-F238E27FC236}">
                    <a16:creationId xmlns:a16="http://schemas.microsoft.com/office/drawing/2014/main" id="{1846ACA1-4414-8888-0F44-C2EBDAA8754E}"/>
                  </a:ext>
                </a:extLst>
              </p:cNvPr>
              <p:cNvSpPr/>
              <p:nvPr userDrawn="1"/>
            </p:nvSpPr>
            <p:spPr>
              <a:xfrm>
                <a:off x="955597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1" name="Ellipse 1970">
                <a:extLst>
                  <a:ext uri="{FF2B5EF4-FFF2-40B4-BE49-F238E27FC236}">
                    <a16:creationId xmlns:a16="http://schemas.microsoft.com/office/drawing/2014/main" id="{F383516B-DB54-B81F-E135-556E3C43C894}"/>
                  </a:ext>
                </a:extLst>
              </p:cNvPr>
              <p:cNvSpPr/>
              <p:nvPr userDrawn="1"/>
            </p:nvSpPr>
            <p:spPr>
              <a:xfrm>
                <a:off x="973059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2" name="Ellipse 1971">
                <a:extLst>
                  <a:ext uri="{FF2B5EF4-FFF2-40B4-BE49-F238E27FC236}">
                    <a16:creationId xmlns:a16="http://schemas.microsoft.com/office/drawing/2014/main" id="{1A6A1639-0E67-6DE8-8E9A-B6C5E13D59C6}"/>
                  </a:ext>
                </a:extLst>
              </p:cNvPr>
              <p:cNvSpPr/>
              <p:nvPr userDrawn="1"/>
            </p:nvSpPr>
            <p:spPr>
              <a:xfrm>
                <a:off x="990520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3" name="Ellipse 1972">
                <a:extLst>
                  <a:ext uri="{FF2B5EF4-FFF2-40B4-BE49-F238E27FC236}">
                    <a16:creationId xmlns:a16="http://schemas.microsoft.com/office/drawing/2014/main" id="{EA45B6B0-869A-298F-FF81-E44F890576D0}"/>
                  </a:ext>
                </a:extLst>
              </p:cNvPr>
              <p:cNvSpPr/>
              <p:nvPr userDrawn="1"/>
            </p:nvSpPr>
            <p:spPr>
              <a:xfrm>
                <a:off x="1007982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4" name="Ellipse 1973">
                <a:extLst>
                  <a:ext uri="{FF2B5EF4-FFF2-40B4-BE49-F238E27FC236}">
                    <a16:creationId xmlns:a16="http://schemas.microsoft.com/office/drawing/2014/main" id="{2D54667A-164F-0E25-B57D-50751F67F7E8}"/>
                  </a:ext>
                </a:extLst>
              </p:cNvPr>
              <p:cNvSpPr/>
              <p:nvPr userDrawn="1"/>
            </p:nvSpPr>
            <p:spPr>
              <a:xfrm>
                <a:off x="1025443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5" name="Ellipse 1974">
                <a:extLst>
                  <a:ext uri="{FF2B5EF4-FFF2-40B4-BE49-F238E27FC236}">
                    <a16:creationId xmlns:a16="http://schemas.microsoft.com/office/drawing/2014/main" id="{DE1BDF5C-DEE0-AD35-EA06-DFA4B43EDC6C}"/>
                  </a:ext>
                </a:extLst>
              </p:cNvPr>
              <p:cNvSpPr/>
              <p:nvPr userDrawn="1"/>
            </p:nvSpPr>
            <p:spPr>
              <a:xfrm>
                <a:off x="1042905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6" name="Ellipse 1975">
                <a:extLst>
                  <a:ext uri="{FF2B5EF4-FFF2-40B4-BE49-F238E27FC236}">
                    <a16:creationId xmlns:a16="http://schemas.microsoft.com/office/drawing/2014/main" id="{484FC48E-8661-A33E-DD54-899336B59765}"/>
                  </a:ext>
                </a:extLst>
              </p:cNvPr>
              <p:cNvSpPr/>
              <p:nvPr userDrawn="1"/>
            </p:nvSpPr>
            <p:spPr>
              <a:xfrm>
                <a:off x="1060366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7" name="Ellipse 1976">
                <a:extLst>
                  <a:ext uri="{FF2B5EF4-FFF2-40B4-BE49-F238E27FC236}">
                    <a16:creationId xmlns:a16="http://schemas.microsoft.com/office/drawing/2014/main" id="{97F047C0-2C31-17C7-DD54-0B646137627E}"/>
                  </a:ext>
                </a:extLst>
              </p:cNvPr>
              <p:cNvSpPr/>
              <p:nvPr userDrawn="1"/>
            </p:nvSpPr>
            <p:spPr>
              <a:xfrm>
                <a:off x="1077828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8" name="Ellipse 1977">
                <a:extLst>
                  <a:ext uri="{FF2B5EF4-FFF2-40B4-BE49-F238E27FC236}">
                    <a16:creationId xmlns:a16="http://schemas.microsoft.com/office/drawing/2014/main" id="{A8B3E875-34BF-A6F5-0CC5-015BDD0B9694}"/>
                  </a:ext>
                </a:extLst>
              </p:cNvPr>
              <p:cNvSpPr/>
              <p:nvPr userDrawn="1"/>
            </p:nvSpPr>
            <p:spPr>
              <a:xfrm>
                <a:off x="1095289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9" name="Ellipse 1978">
                <a:extLst>
                  <a:ext uri="{FF2B5EF4-FFF2-40B4-BE49-F238E27FC236}">
                    <a16:creationId xmlns:a16="http://schemas.microsoft.com/office/drawing/2014/main" id="{F5E08A0B-A35E-6CB0-648E-7D8FC7D75DD1}"/>
                  </a:ext>
                </a:extLst>
              </p:cNvPr>
              <p:cNvSpPr/>
              <p:nvPr userDrawn="1"/>
            </p:nvSpPr>
            <p:spPr>
              <a:xfrm>
                <a:off x="1130212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0" name="Ellipse 1979">
                <a:extLst>
                  <a:ext uri="{FF2B5EF4-FFF2-40B4-BE49-F238E27FC236}">
                    <a16:creationId xmlns:a16="http://schemas.microsoft.com/office/drawing/2014/main" id="{AA46240F-C290-9521-8B17-D66A3AE503BA}"/>
                  </a:ext>
                </a:extLst>
              </p:cNvPr>
              <p:cNvSpPr/>
              <p:nvPr userDrawn="1"/>
            </p:nvSpPr>
            <p:spPr>
              <a:xfrm>
                <a:off x="114767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1" name="Ellipse 1980">
                <a:extLst>
                  <a:ext uri="{FF2B5EF4-FFF2-40B4-BE49-F238E27FC236}">
                    <a16:creationId xmlns:a16="http://schemas.microsoft.com/office/drawing/2014/main" id="{E95336EE-B5FF-0DA5-F867-0B4F061B63FF}"/>
                  </a:ext>
                </a:extLst>
              </p:cNvPr>
              <p:cNvSpPr/>
              <p:nvPr userDrawn="1"/>
            </p:nvSpPr>
            <p:spPr>
              <a:xfrm>
                <a:off x="116513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2" name="Ellipse 1981">
                <a:extLst>
                  <a:ext uri="{FF2B5EF4-FFF2-40B4-BE49-F238E27FC236}">
                    <a16:creationId xmlns:a16="http://schemas.microsoft.com/office/drawing/2014/main" id="{583820C9-5445-1463-023A-4ADB0FF8B88A}"/>
                  </a:ext>
                </a:extLst>
              </p:cNvPr>
              <p:cNvSpPr/>
              <p:nvPr userDrawn="1"/>
            </p:nvSpPr>
            <p:spPr>
              <a:xfrm>
                <a:off x="118259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3" name="Ellipse 1982">
                <a:extLst>
                  <a:ext uri="{FF2B5EF4-FFF2-40B4-BE49-F238E27FC236}">
                    <a16:creationId xmlns:a16="http://schemas.microsoft.com/office/drawing/2014/main" id="{DCB8259B-5CF5-24D4-1EA6-FA0E2385FBC4}"/>
                  </a:ext>
                </a:extLst>
              </p:cNvPr>
              <p:cNvSpPr/>
              <p:nvPr userDrawn="1"/>
            </p:nvSpPr>
            <p:spPr>
              <a:xfrm>
                <a:off x="120005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4" name="Ellipse 1983">
                <a:extLst>
                  <a:ext uri="{FF2B5EF4-FFF2-40B4-BE49-F238E27FC236}">
                    <a16:creationId xmlns:a16="http://schemas.microsoft.com/office/drawing/2014/main" id="{D2AF080B-6B86-40AE-457F-151F5AC0747A}"/>
                  </a:ext>
                </a:extLst>
              </p:cNvPr>
              <p:cNvSpPr/>
              <p:nvPr userDrawn="1"/>
            </p:nvSpPr>
            <p:spPr>
              <a:xfrm>
                <a:off x="815888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5" name="Ellipse 1984">
                <a:extLst>
                  <a:ext uri="{FF2B5EF4-FFF2-40B4-BE49-F238E27FC236}">
                    <a16:creationId xmlns:a16="http://schemas.microsoft.com/office/drawing/2014/main" id="{0A6E4637-776A-BAE1-6624-F7ADA4160E8A}"/>
                  </a:ext>
                </a:extLst>
              </p:cNvPr>
              <p:cNvSpPr/>
              <p:nvPr userDrawn="1"/>
            </p:nvSpPr>
            <p:spPr>
              <a:xfrm>
                <a:off x="833333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6" name="Ellipse 1985">
                <a:extLst>
                  <a:ext uri="{FF2B5EF4-FFF2-40B4-BE49-F238E27FC236}">
                    <a16:creationId xmlns:a16="http://schemas.microsoft.com/office/drawing/2014/main" id="{DF9FC181-A8C6-86DA-760A-63E04A885100}"/>
                  </a:ext>
                </a:extLst>
              </p:cNvPr>
              <p:cNvSpPr/>
              <p:nvPr userDrawn="1"/>
            </p:nvSpPr>
            <p:spPr>
              <a:xfrm>
                <a:off x="850777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7" name="Ellipse 1986">
                <a:extLst>
                  <a:ext uri="{FF2B5EF4-FFF2-40B4-BE49-F238E27FC236}">
                    <a16:creationId xmlns:a16="http://schemas.microsoft.com/office/drawing/2014/main" id="{34D51B2C-A9A9-CFB8-D1B2-1C0F47DB2612}"/>
                  </a:ext>
                </a:extLst>
              </p:cNvPr>
              <p:cNvSpPr/>
              <p:nvPr userDrawn="1"/>
            </p:nvSpPr>
            <p:spPr>
              <a:xfrm>
                <a:off x="868222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8" name="Ellipse 1987">
                <a:extLst>
                  <a:ext uri="{FF2B5EF4-FFF2-40B4-BE49-F238E27FC236}">
                    <a16:creationId xmlns:a16="http://schemas.microsoft.com/office/drawing/2014/main" id="{67D41CD5-8932-5F82-DC2A-44924E1E1138}"/>
                  </a:ext>
                </a:extLst>
              </p:cNvPr>
              <p:cNvSpPr/>
              <p:nvPr userDrawn="1"/>
            </p:nvSpPr>
            <p:spPr>
              <a:xfrm>
                <a:off x="903110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9" name="Ellipse 1988">
                <a:extLst>
                  <a:ext uri="{FF2B5EF4-FFF2-40B4-BE49-F238E27FC236}">
                    <a16:creationId xmlns:a16="http://schemas.microsoft.com/office/drawing/2014/main" id="{C07E92F6-9F32-CF33-71CB-92329DAF5A54}"/>
                  </a:ext>
                </a:extLst>
              </p:cNvPr>
              <p:cNvSpPr/>
              <p:nvPr userDrawn="1"/>
            </p:nvSpPr>
            <p:spPr>
              <a:xfrm>
                <a:off x="920555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0" name="Ellipse 1989">
                <a:extLst>
                  <a:ext uri="{FF2B5EF4-FFF2-40B4-BE49-F238E27FC236}">
                    <a16:creationId xmlns:a16="http://schemas.microsoft.com/office/drawing/2014/main" id="{C4172C81-F974-DC99-0397-7E5D76DDBB89}"/>
                  </a:ext>
                </a:extLst>
              </p:cNvPr>
              <p:cNvSpPr/>
              <p:nvPr userDrawn="1"/>
            </p:nvSpPr>
            <p:spPr>
              <a:xfrm>
                <a:off x="937999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1" name="Ellipse 1990">
                <a:extLst>
                  <a:ext uri="{FF2B5EF4-FFF2-40B4-BE49-F238E27FC236}">
                    <a16:creationId xmlns:a16="http://schemas.microsoft.com/office/drawing/2014/main" id="{E1D4C885-B4BF-12A1-F06C-89F16B2DA9C9}"/>
                  </a:ext>
                </a:extLst>
              </p:cNvPr>
              <p:cNvSpPr/>
              <p:nvPr userDrawn="1"/>
            </p:nvSpPr>
            <p:spPr>
              <a:xfrm>
                <a:off x="955444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2" name="Ellipse 1991">
                <a:extLst>
                  <a:ext uri="{FF2B5EF4-FFF2-40B4-BE49-F238E27FC236}">
                    <a16:creationId xmlns:a16="http://schemas.microsoft.com/office/drawing/2014/main" id="{84DAB3A6-CE14-9F31-AC98-97031EA2F943}"/>
                  </a:ext>
                </a:extLst>
              </p:cNvPr>
              <p:cNvSpPr/>
              <p:nvPr userDrawn="1"/>
            </p:nvSpPr>
            <p:spPr>
              <a:xfrm>
                <a:off x="972888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3" name="Ellipse 1992">
                <a:extLst>
                  <a:ext uri="{FF2B5EF4-FFF2-40B4-BE49-F238E27FC236}">
                    <a16:creationId xmlns:a16="http://schemas.microsoft.com/office/drawing/2014/main" id="{92DCDAE0-0C27-905F-F5CF-127E3E41E5D8}"/>
                  </a:ext>
                </a:extLst>
              </p:cNvPr>
              <p:cNvSpPr/>
              <p:nvPr userDrawn="1"/>
            </p:nvSpPr>
            <p:spPr>
              <a:xfrm>
                <a:off x="990332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4" name="Ellipse 1993">
                <a:extLst>
                  <a:ext uri="{FF2B5EF4-FFF2-40B4-BE49-F238E27FC236}">
                    <a16:creationId xmlns:a16="http://schemas.microsoft.com/office/drawing/2014/main" id="{39C9504C-740F-0AAD-CDF1-98680DE9F2B4}"/>
                  </a:ext>
                </a:extLst>
              </p:cNvPr>
              <p:cNvSpPr/>
              <p:nvPr userDrawn="1"/>
            </p:nvSpPr>
            <p:spPr>
              <a:xfrm>
                <a:off x="1007777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5" name="Ellipse 1994">
                <a:extLst>
                  <a:ext uri="{FF2B5EF4-FFF2-40B4-BE49-F238E27FC236}">
                    <a16:creationId xmlns:a16="http://schemas.microsoft.com/office/drawing/2014/main" id="{459E1948-EE0D-16D1-520C-FDD5DE86DFC1}"/>
                  </a:ext>
                </a:extLst>
              </p:cNvPr>
              <p:cNvSpPr/>
              <p:nvPr userDrawn="1"/>
            </p:nvSpPr>
            <p:spPr>
              <a:xfrm>
                <a:off x="1025221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6" name="Ellipse 1995">
                <a:extLst>
                  <a:ext uri="{FF2B5EF4-FFF2-40B4-BE49-F238E27FC236}">
                    <a16:creationId xmlns:a16="http://schemas.microsoft.com/office/drawing/2014/main" id="{C8027D00-2FE2-8551-8646-FAE4A759CFE8}"/>
                  </a:ext>
                </a:extLst>
              </p:cNvPr>
              <p:cNvSpPr/>
              <p:nvPr userDrawn="1"/>
            </p:nvSpPr>
            <p:spPr>
              <a:xfrm>
                <a:off x="1060110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7" name="Ellipse 1996">
                <a:extLst>
                  <a:ext uri="{FF2B5EF4-FFF2-40B4-BE49-F238E27FC236}">
                    <a16:creationId xmlns:a16="http://schemas.microsoft.com/office/drawing/2014/main" id="{ABFD5D3E-94E0-C4B5-2EE9-913F3F993548}"/>
                  </a:ext>
                </a:extLst>
              </p:cNvPr>
              <p:cNvSpPr/>
              <p:nvPr userDrawn="1"/>
            </p:nvSpPr>
            <p:spPr>
              <a:xfrm>
                <a:off x="1077554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8" name="Ellipse 1997">
                <a:extLst>
                  <a:ext uri="{FF2B5EF4-FFF2-40B4-BE49-F238E27FC236}">
                    <a16:creationId xmlns:a16="http://schemas.microsoft.com/office/drawing/2014/main" id="{5D99101D-BB94-8737-6827-BD145262ADF9}"/>
                  </a:ext>
                </a:extLst>
              </p:cNvPr>
              <p:cNvSpPr/>
              <p:nvPr userDrawn="1"/>
            </p:nvSpPr>
            <p:spPr>
              <a:xfrm>
                <a:off x="1094999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9" name="Ellipse 1998">
                <a:extLst>
                  <a:ext uri="{FF2B5EF4-FFF2-40B4-BE49-F238E27FC236}">
                    <a16:creationId xmlns:a16="http://schemas.microsoft.com/office/drawing/2014/main" id="{32215F4F-32E8-B246-C55A-3F37126F32EA}"/>
                  </a:ext>
                </a:extLst>
              </p:cNvPr>
              <p:cNvSpPr/>
              <p:nvPr userDrawn="1"/>
            </p:nvSpPr>
            <p:spPr>
              <a:xfrm>
                <a:off x="1112443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0" name="Ellipse 1999">
                <a:extLst>
                  <a:ext uri="{FF2B5EF4-FFF2-40B4-BE49-F238E27FC236}">
                    <a16:creationId xmlns:a16="http://schemas.microsoft.com/office/drawing/2014/main" id="{32954285-150B-D2E6-2AA8-B25DD71C900F}"/>
                  </a:ext>
                </a:extLst>
              </p:cNvPr>
              <p:cNvSpPr/>
              <p:nvPr userDrawn="1"/>
            </p:nvSpPr>
            <p:spPr>
              <a:xfrm>
                <a:off x="1129888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1" name="Ellipse 2000">
                <a:extLst>
                  <a:ext uri="{FF2B5EF4-FFF2-40B4-BE49-F238E27FC236}">
                    <a16:creationId xmlns:a16="http://schemas.microsoft.com/office/drawing/2014/main" id="{AC54C2D7-F3D7-FA96-70CE-BC899AF27E3E}"/>
                  </a:ext>
                </a:extLst>
              </p:cNvPr>
              <p:cNvSpPr/>
              <p:nvPr userDrawn="1"/>
            </p:nvSpPr>
            <p:spPr>
              <a:xfrm>
                <a:off x="1147332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2" name="Ellipse 2001">
                <a:extLst>
                  <a:ext uri="{FF2B5EF4-FFF2-40B4-BE49-F238E27FC236}">
                    <a16:creationId xmlns:a16="http://schemas.microsoft.com/office/drawing/2014/main" id="{70EA2150-3926-BF7D-0BE5-28FD20BAD6E2}"/>
                  </a:ext>
                </a:extLst>
              </p:cNvPr>
              <p:cNvSpPr/>
              <p:nvPr userDrawn="1"/>
            </p:nvSpPr>
            <p:spPr>
              <a:xfrm>
                <a:off x="1164776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3" name="Ellipse 2002">
                <a:extLst>
                  <a:ext uri="{FF2B5EF4-FFF2-40B4-BE49-F238E27FC236}">
                    <a16:creationId xmlns:a16="http://schemas.microsoft.com/office/drawing/2014/main" id="{20C1D9C7-2406-989E-667D-7733B4C6B50C}"/>
                  </a:ext>
                </a:extLst>
              </p:cNvPr>
              <p:cNvSpPr/>
              <p:nvPr userDrawn="1"/>
            </p:nvSpPr>
            <p:spPr>
              <a:xfrm>
                <a:off x="1182221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4" name="Ellipse 2003">
                <a:extLst>
                  <a:ext uri="{FF2B5EF4-FFF2-40B4-BE49-F238E27FC236}">
                    <a16:creationId xmlns:a16="http://schemas.microsoft.com/office/drawing/2014/main" id="{5DEE2A83-87A3-9AC5-D249-45D409443E24}"/>
                  </a:ext>
                </a:extLst>
              </p:cNvPr>
              <p:cNvSpPr/>
              <p:nvPr userDrawn="1"/>
            </p:nvSpPr>
            <p:spPr>
              <a:xfrm>
                <a:off x="11996665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5" name="Ellipse 2004">
                <a:extLst>
                  <a:ext uri="{FF2B5EF4-FFF2-40B4-BE49-F238E27FC236}">
                    <a16:creationId xmlns:a16="http://schemas.microsoft.com/office/drawing/2014/main" id="{EB97E588-8367-FA54-F9EA-009EE2DD8DBB}"/>
                  </a:ext>
                </a:extLst>
              </p:cNvPr>
              <p:cNvSpPr/>
              <p:nvPr userDrawn="1"/>
            </p:nvSpPr>
            <p:spPr>
              <a:xfrm>
                <a:off x="79844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6" name="Ellipse 2005">
                <a:extLst>
                  <a:ext uri="{FF2B5EF4-FFF2-40B4-BE49-F238E27FC236}">
                    <a16:creationId xmlns:a16="http://schemas.microsoft.com/office/drawing/2014/main" id="{C33EAC2D-BEB3-C8BB-DADF-C8BB64F936B0}"/>
                  </a:ext>
                </a:extLst>
              </p:cNvPr>
              <p:cNvSpPr/>
              <p:nvPr userDrawn="1"/>
            </p:nvSpPr>
            <p:spPr>
              <a:xfrm>
                <a:off x="81590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7" name="Ellipse 2006">
                <a:extLst>
                  <a:ext uri="{FF2B5EF4-FFF2-40B4-BE49-F238E27FC236}">
                    <a16:creationId xmlns:a16="http://schemas.microsoft.com/office/drawing/2014/main" id="{B7EEEEDB-78E5-DDF9-BC48-17E9470296AD}"/>
                  </a:ext>
                </a:extLst>
              </p:cNvPr>
              <p:cNvSpPr/>
              <p:nvPr userDrawn="1"/>
            </p:nvSpPr>
            <p:spPr>
              <a:xfrm>
                <a:off x="833367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8" name="Ellipse 2007">
                <a:extLst>
                  <a:ext uri="{FF2B5EF4-FFF2-40B4-BE49-F238E27FC236}">
                    <a16:creationId xmlns:a16="http://schemas.microsoft.com/office/drawing/2014/main" id="{60D87D17-2966-03DD-ADD8-2E6D95FD03DD}"/>
                  </a:ext>
                </a:extLst>
              </p:cNvPr>
              <p:cNvSpPr/>
              <p:nvPr userDrawn="1"/>
            </p:nvSpPr>
            <p:spPr>
              <a:xfrm>
                <a:off x="85082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9" name="Ellipse 2008">
                <a:extLst>
                  <a:ext uri="{FF2B5EF4-FFF2-40B4-BE49-F238E27FC236}">
                    <a16:creationId xmlns:a16="http://schemas.microsoft.com/office/drawing/2014/main" id="{627DF534-ABE5-007B-F016-43D8D9C76AD5}"/>
                  </a:ext>
                </a:extLst>
              </p:cNvPr>
              <p:cNvSpPr/>
              <p:nvPr userDrawn="1"/>
            </p:nvSpPr>
            <p:spPr>
              <a:xfrm>
                <a:off x="868290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0" name="Ellipse 2009">
                <a:extLst>
                  <a:ext uri="{FF2B5EF4-FFF2-40B4-BE49-F238E27FC236}">
                    <a16:creationId xmlns:a16="http://schemas.microsoft.com/office/drawing/2014/main" id="{F1485A0C-3C0F-FB5F-A467-69AD5A0F593E}"/>
                  </a:ext>
                </a:extLst>
              </p:cNvPr>
              <p:cNvSpPr/>
              <p:nvPr userDrawn="1"/>
            </p:nvSpPr>
            <p:spPr>
              <a:xfrm>
                <a:off x="885751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1" name="Ellipse 2010">
                <a:extLst>
                  <a:ext uri="{FF2B5EF4-FFF2-40B4-BE49-F238E27FC236}">
                    <a16:creationId xmlns:a16="http://schemas.microsoft.com/office/drawing/2014/main" id="{465BFCB9-6503-FAC5-B623-657542E51390}"/>
                  </a:ext>
                </a:extLst>
              </p:cNvPr>
              <p:cNvSpPr/>
              <p:nvPr userDrawn="1"/>
            </p:nvSpPr>
            <p:spPr>
              <a:xfrm>
                <a:off x="903213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2" name="Ellipse 2011">
                <a:extLst>
                  <a:ext uri="{FF2B5EF4-FFF2-40B4-BE49-F238E27FC236}">
                    <a16:creationId xmlns:a16="http://schemas.microsoft.com/office/drawing/2014/main" id="{08647C47-38DA-5B8A-430A-7F9DFCAF7C0B}"/>
                  </a:ext>
                </a:extLst>
              </p:cNvPr>
              <p:cNvSpPr/>
              <p:nvPr userDrawn="1"/>
            </p:nvSpPr>
            <p:spPr>
              <a:xfrm>
                <a:off x="920674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3" name="Ellipse 2012">
                <a:extLst>
                  <a:ext uri="{FF2B5EF4-FFF2-40B4-BE49-F238E27FC236}">
                    <a16:creationId xmlns:a16="http://schemas.microsoft.com/office/drawing/2014/main" id="{AD1A07C3-C98F-D0C4-249C-0BC76BFA8E19}"/>
                  </a:ext>
                </a:extLst>
              </p:cNvPr>
              <p:cNvSpPr/>
              <p:nvPr userDrawn="1"/>
            </p:nvSpPr>
            <p:spPr>
              <a:xfrm>
                <a:off x="938136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4" name="Ellipse 2013">
                <a:extLst>
                  <a:ext uri="{FF2B5EF4-FFF2-40B4-BE49-F238E27FC236}">
                    <a16:creationId xmlns:a16="http://schemas.microsoft.com/office/drawing/2014/main" id="{5B40DCF2-258A-2CFD-BB3F-83835FFE2735}"/>
                  </a:ext>
                </a:extLst>
              </p:cNvPr>
              <p:cNvSpPr/>
              <p:nvPr userDrawn="1"/>
            </p:nvSpPr>
            <p:spPr>
              <a:xfrm>
                <a:off x="955597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5" name="Ellipse 2014">
                <a:extLst>
                  <a:ext uri="{FF2B5EF4-FFF2-40B4-BE49-F238E27FC236}">
                    <a16:creationId xmlns:a16="http://schemas.microsoft.com/office/drawing/2014/main" id="{1FA03721-4BC3-28AA-FE50-45919DBAF226}"/>
                  </a:ext>
                </a:extLst>
              </p:cNvPr>
              <p:cNvSpPr/>
              <p:nvPr userDrawn="1"/>
            </p:nvSpPr>
            <p:spPr>
              <a:xfrm>
                <a:off x="973059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6" name="Ellipse 2015">
                <a:extLst>
                  <a:ext uri="{FF2B5EF4-FFF2-40B4-BE49-F238E27FC236}">
                    <a16:creationId xmlns:a16="http://schemas.microsoft.com/office/drawing/2014/main" id="{806D20CA-AFCC-806A-F8D1-6F8F28A9D267}"/>
                  </a:ext>
                </a:extLst>
              </p:cNvPr>
              <p:cNvSpPr/>
              <p:nvPr userDrawn="1"/>
            </p:nvSpPr>
            <p:spPr>
              <a:xfrm>
                <a:off x="990520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7" name="Ellipse 2016">
                <a:extLst>
                  <a:ext uri="{FF2B5EF4-FFF2-40B4-BE49-F238E27FC236}">
                    <a16:creationId xmlns:a16="http://schemas.microsoft.com/office/drawing/2014/main" id="{62A8D794-F6B1-0C99-8EC1-D6A25F5D2245}"/>
                  </a:ext>
                </a:extLst>
              </p:cNvPr>
              <p:cNvSpPr/>
              <p:nvPr userDrawn="1"/>
            </p:nvSpPr>
            <p:spPr>
              <a:xfrm>
                <a:off x="1025443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8" name="Ellipse 2017">
                <a:extLst>
                  <a:ext uri="{FF2B5EF4-FFF2-40B4-BE49-F238E27FC236}">
                    <a16:creationId xmlns:a16="http://schemas.microsoft.com/office/drawing/2014/main" id="{B696AB2E-6170-3656-FCD9-6B4D0DC76568}"/>
                  </a:ext>
                </a:extLst>
              </p:cNvPr>
              <p:cNvSpPr/>
              <p:nvPr userDrawn="1"/>
            </p:nvSpPr>
            <p:spPr>
              <a:xfrm>
                <a:off x="1042905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9" name="Ellipse 2018">
                <a:extLst>
                  <a:ext uri="{FF2B5EF4-FFF2-40B4-BE49-F238E27FC236}">
                    <a16:creationId xmlns:a16="http://schemas.microsoft.com/office/drawing/2014/main" id="{4BA46406-F958-5036-74F4-1DE844DE690E}"/>
                  </a:ext>
                </a:extLst>
              </p:cNvPr>
              <p:cNvSpPr/>
              <p:nvPr userDrawn="1"/>
            </p:nvSpPr>
            <p:spPr>
              <a:xfrm>
                <a:off x="1060366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0" name="Ellipse 2019">
                <a:extLst>
                  <a:ext uri="{FF2B5EF4-FFF2-40B4-BE49-F238E27FC236}">
                    <a16:creationId xmlns:a16="http://schemas.microsoft.com/office/drawing/2014/main" id="{BF7F86EF-10DB-1B0F-5ABD-442C04C16E39}"/>
                  </a:ext>
                </a:extLst>
              </p:cNvPr>
              <p:cNvSpPr/>
              <p:nvPr userDrawn="1"/>
            </p:nvSpPr>
            <p:spPr>
              <a:xfrm>
                <a:off x="1077828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1" name="Ellipse 2020">
                <a:extLst>
                  <a:ext uri="{FF2B5EF4-FFF2-40B4-BE49-F238E27FC236}">
                    <a16:creationId xmlns:a16="http://schemas.microsoft.com/office/drawing/2014/main" id="{E8F51D39-CB91-596A-A766-ECE33DB4A6BD}"/>
                  </a:ext>
                </a:extLst>
              </p:cNvPr>
              <p:cNvSpPr/>
              <p:nvPr userDrawn="1"/>
            </p:nvSpPr>
            <p:spPr>
              <a:xfrm>
                <a:off x="1095289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2" name="Ellipse 2021">
                <a:extLst>
                  <a:ext uri="{FF2B5EF4-FFF2-40B4-BE49-F238E27FC236}">
                    <a16:creationId xmlns:a16="http://schemas.microsoft.com/office/drawing/2014/main" id="{CDD861D7-D217-59BF-CA2A-0D3C66B036DA}"/>
                  </a:ext>
                </a:extLst>
              </p:cNvPr>
              <p:cNvSpPr/>
              <p:nvPr userDrawn="1"/>
            </p:nvSpPr>
            <p:spPr>
              <a:xfrm>
                <a:off x="1112751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3" name="Ellipse 2022">
                <a:extLst>
                  <a:ext uri="{FF2B5EF4-FFF2-40B4-BE49-F238E27FC236}">
                    <a16:creationId xmlns:a16="http://schemas.microsoft.com/office/drawing/2014/main" id="{F575722F-0799-7B15-71CA-CA62462BA242}"/>
                  </a:ext>
                </a:extLst>
              </p:cNvPr>
              <p:cNvSpPr/>
              <p:nvPr userDrawn="1"/>
            </p:nvSpPr>
            <p:spPr>
              <a:xfrm>
                <a:off x="114767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4" name="Ellipse 2023">
                <a:extLst>
                  <a:ext uri="{FF2B5EF4-FFF2-40B4-BE49-F238E27FC236}">
                    <a16:creationId xmlns:a16="http://schemas.microsoft.com/office/drawing/2014/main" id="{9D905085-533B-3CC7-24C4-1F24A45789EC}"/>
                  </a:ext>
                </a:extLst>
              </p:cNvPr>
              <p:cNvSpPr/>
              <p:nvPr userDrawn="1"/>
            </p:nvSpPr>
            <p:spPr>
              <a:xfrm>
                <a:off x="116513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5" name="Ellipse 2024">
                <a:extLst>
                  <a:ext uri="{FF2B5EF4-FFF2-40B4-BE49-F238E27FC236}">
                    <a16:creationId xmlns:a16="http://schemas.microsoft.com/office/drawing/2014/main" id="{72044BAC-726E-F1C7-ED0E-D59F9704F568}"/>
                  </a:ext>
                </a:extLst>
              </p:cNvPr>
              <p:cNvSpPr/>
              <p:nvPr userDrawn="1"/>
            </p:nvSpPr>
            <p:spPr>
              <a:xfrm>
                <a:off x="120005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6" name="Ellipse 2025">
                <a:extLst>
                  <a:ext uri="{FF2B5EF4-FFF2-40B4-BE49-F238E27FC236}">
                    <a16:creationId xmlns:a16="http://schemas.microsoft.com/office/drawing/2014/main" id="{D8893450-294E-8DFA-491F-15590E144700}"/>
                  </a:ext>
                </a:extLst>
              </p:cNvPr>
              <p:cNvSpPr/>
              <p:nvPr userDrawn="1"/>
            </p:nvSpPr>
            <p:spPr>
              <a:xfrm>
                <a:off x="798444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7" name="Ellipse 2026">
                <a:extLst>
                  <a:ext uri="{FF2B5EF4-FFF2-40B4-BE49-F238E27FC236}">
                    <a16:creationId xmlns:a16="http://schemas.microsoft.com/office/drawing/2014/main" id="{1DFA8A9B-9ED0-C841-7A82-B73E31878FC2}"/>
                  </a:ext>
                </a:extLst>
              </p:cNvPr>
              <p:cNvSpPr/>
              <p:nvPr userDrawn="1"/>
            </p:nvSpPr>
            <p:spPr>
              <a:xfrm>
                <a:off x="815888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8" name="Ellipse 2027">
                <a:extLst>
                  <a:ext uri="{FF2B5EF4-FFF2-40B4-BE49-F238E27FC236}">
                    <a16:creationId xmlns:a16="http://schemas.microsoft.com/office/drawing/2014/main" id="{6212F8F4-66EE-AAF5-41DE-CC0DC8C204B8}"/>
                  </a:ext>
                </a:extLst>
              </p:cNvPr>
              <p:cNvSpPr/>
              <p:nvPr userDrawn="1"/>
            </p:nvSpPr>
            <p:spPr>
              <a:xfrm>
                <a:off x="850777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9" name="Ellipse 2028">
                <a:extLst>
                  <a:ext uri="{FF2B5EF4-FFF2-40B4-BE49-F238E27FC236}">
                    <a16:creationId xmlns:a16="http://schemas.microsoft.com/office/drawing/2014/main" id="{7521FA32-856A-48EE-75B3-12D2F1A3E8F9}"/>
                  </a:ext>
                </a:extLst>
              </p:cNvPr>
              <p:cNvSpPr/>
              <p:nvPr userDrawn="1"/>
            </p:nvSpPr>
            <p:spPr>
              <a:xfrm>
                <a:off x="868222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0" name="Ellipse 2029">
                <a:extLst>
                  <a:ext uri="{FF2B5EF4-FFF2-40B4-BE49-F238E27FC236}">
                    <a16:creationId xmlns:a16="http://schemas.microsoft.com/office/drawing/2014/main" id="{643C1B91-4617-47CE-0776-5A599694C1C6}"/>
                  </a:ext>
                </a:extLst>
              </p:cNvPr>
              <p:cNvSpPr/>
              <p:nvPr userDrawn="1"/>
            </p:nvSpPr>
            <p:spPr>
              <a:xfrm>
                <a:off x="885666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1" name="Ellipse 2030">
                <a:extLst>
                  <a:ext uri="{FF2B5EF4-FFF2-40B4-BE49-F238E27FC236}">
                    <a16:creationId xmlns:a16="http://schemas.microsoft.com/office/drawing/2014/main" id="{CD69BDBC-5594-653A-5731-2E7E24C36709}"/>
                  </a:ext>
                </a:extLst>
              </p:cNvPr>
              <p:cNvSpPr/>
              <p:nvPr userDrawn="1"/>
            </p:nvSpPr>
            <p:spPr>
              <a:xfrm>
                <a:off x="903110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2" name="Ellipse 2031">
                <a:extLst>
                  <a:ext uri="{FF2B5EF4-FFF2-40B4-BE49-F238E27FC236}">
                    <a16:creationId xmlns:a16="http://schemas.microsoft.com/office/drawing/2014/main" id="{E11D2477-EA2D-5567-4834-7F84E495B2B3}"/>
                  </a:ext>
                </a:extLst>
              </p:cNvPr>
              <p:cNvSpPr/>
              <p:nvPr userDrawn="1"/>
            </p:nvSpPr>
            <p:spPr>
              <a:xfrm>
                <a:off x="920555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3" name="Ellipse 2032">
                <a:extLst>
                  <a:ext uri="{FF2B5EF4-FFF2-40B4-BE49-F238E27FC236}">
                    <a16:creationId xmlns:a16="http://schemas.microsoft.com/office/drawing/2014/main" id="{6A5D2CC9-F43E-C50F-D330-31148A4075ED}"/>
                  </a:ext>
                </a:extLst>
              </p:cNvPr>
              <p:cNvSpPr/>
              <p:nvPr userDrawn="1"/>
            </p:nvSpPr>
            <p:spPr>
              <a:xfrm>
                <a:off x="937999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4" name="Ellipse 2033">
                <a:extLst>
                  <a:ext uri="{FF2B5EF4-FFF2-40B4-BE49-F238E27FC236}">
                    <a16:creationId xmlns:a16="http://schemas.microsoft.com/office/drawing/2014/main" id="{EDA9D882-5801-8E0F-8BF8-A28C03ACB174}"/>
                  </a:ext>
                </a:extLst>
              </p:cNvPr>
              <p:cNvSpPr/>
              <p:nvPr userDrawn="1"/>
            </p:nvSpPr>
            <p:spPr>
              <a:xfrm>
                <a:off x="955444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5" name="Ellipse 2034">
                <a:extLst>
                  <a:ext uri="{FF2B5EF4-FFF2-40B4-BE49-F238E27FC236}">
                    <a16:creationId xmlns:a16="http://schemas.microsoft.com/office/drawing/2014/main" id="{E68F79B4-BB68-F366-4966-693EAA007098}"/>
                  </a:ext>
                </a:extLst>
              </p:cNvPr>
              <p:cNvSpPr/>
              <p:nvPr userDrawn="1"/>
            </p:nvSpPr>
            <p:spPr>
              <a:xfrm>
                <a:off x="972888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6" name="Ellipse 2035">
                <a:extLst>
                  <a:ext uri="{FF2B5EF4-FFF2-40B4-BE49-F238E27FC236}">
                    <a16:creationId xmlns:a16="http://schemas.microsoft.com/office/drawing/2014/main" id="{12F89E9F-9D78-CD08-6249-0A851B5B3884}"/>
                  </a:ext>
                </a:extLst>
              </p:cNvPr>
              <p:cNvSpPr/>
              <p:nvPr userDrawn="1"/>
            </p:nvSpPr>
            <p:spPr>
              <a:xfrm>
                <a:off x="990332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7" name="Ellipse 2036">
                <a:extLst>
                  <a:ext uri="{FF2B5EF4-FFF2-40B4-BE49-F238E27FC236}">
                    <a16:creationId xmlns:a16="http://schemas.microsoft.com/office/drawing/2014/main" id="{B6D8A56F-7AFF-96B4-22EF-B8FFCF796CCD}"/>
                  </a:ext>
                </a:extLst>
              </p:cNvPr>
              <p:cNvSpPr/>
              <p:nvPr userDrawn="1"/>
            </p:nvSpPr>
            <p:spPr>
              <a:xfrm>
                <a:off x="1007777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8" name="Ellipse 2037">
                <a:extLst>
                  <a:ext uri="{FF2B5EF4-FFF2-40B4-BE49-F238E27FC236}">
                    <a16:creationId xmlns:a16="http://schemas.microsoft.com/office/drawing/2014/main" id="{014ADD71-CDF7-1BA8-8D75-ADDD125E07E7}"/>
                  </a:ext>
                </a:extLst>
              </p:cNvPr>
              <p:cNvSpPr/>
              <p:nvPr userDrawn="1"/>
            </p:nvSpPr>
            <p:spPr>
              <a:xfrm>
                <a:off x="1025221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9" name="Ellipse 2038">
                <a:extLst>
                  <a:ext uri="{FF2B5EF4-FFF2-40B4-BE49-F238E27FC236}">
                    <a16:creationId xmlns:a16="http://schemas.microsoft.com/office/drawing/2014/main" id="{795C6D06-6A13-9DE8-30E9-1E9B1DBA3D6E}"/>
                  </a:ext>
                </a:extLst>
              </p:cNvPr>
              <p:cNvSpPr/>
              <p:nvPr userDrawn="1"/>
            </p:nvSpPr>
            <p:spPr>
              <a:xfrm>
                <a:off x="1042666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0" name="Ellipse 2039">
                <a:extLst>
                  <a:ext uri="{FF2B5EF4-FFF2-40B4-BE49-F238E27FC236}">
                    <a16:creationId xmlns:a16="http://schemas.microsoft.com/office/drawing/2014/main" id="{511B8BAC-CFF4-9F05-B352-5D6D85FA3996}"/>
                  </a:ext>
                </a:extLst>
              </p:cNvPr>
              <p:cNvSpPr/>
              <p:nvPr userDrawn="1"/>
            </p:nvSpPr>
            <p:spPr>
              <a:xfrm>
                <a:off x="1060110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1" name="Ellipse 2040">
                <a:extLst>
                  <a:ext uri="{FF2B5EF4-FFF2-40B4-BE49-F238E27FC236}">
                    <a16:creationId xmlns:a16="http://schemas.microsoft.com/office/drawing/2014/main" id="{B9ADACF9-C5FF-B25B-D41A-C09C7E948E58}"/>
                  </a:ext>
                </a:extLst>
              </p:cNvPr>
              <p:cNvSpPr/>
              <p:nvPr userDrawn="1"/>
            </p:nvSpPr>
            <p:spPr>
              <a:xfrm>
                <a:off x="1077554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2" name="Ellipse 2041">
                <a:extLst>
                  <a:ext uri="{FF2B5EF4-FFF2-40B4-BE49-F238E27FC236}">
                    <a16:creationId xmlns:a16="http://schemas.microsoft.com/office/drawing/2014/main" id="{2E5ECB85-1D2F-9813-B083-E3DDD90B0FF0}"/>
                  </a:ext>
                </a:extLst>
              </p:cNvPr>
              <p:cNvSpPr/>
              <p:nvPr userDrawn="1"/>
            </p:nvSpPr>
            <p:spPr>
              <a:xfrm>
                <a:off x="1094999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3" name="Ellipse 2042">
                <a:extLst>
                  <a:ext uri="{FF2B5EF4-FFF2-40B4-BE49-F238E27FC236}">
                    <a16:creationId xmlns:a16="http://schemas.microsoft.com/office/drawing/2014/main" id="{70AA58D2-28BF-D311-F7A8-578045D3DC76}"/>
                  </a:ext>
                </a:extLst>
              </p:cNvPr>
              <p:cNvSpPr/>
              <p:nvPr userDrawn="1"/>
            </p:nvSpPr>
            <p:spPr>
              <a:xfrm>
                <a:off x="1112443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4" name="Ellipse 2043">
                <a:extLst>
                  <a:ext uri="{FF2B5EF4-FFF2-40B4-BE49-F238E27FC236}">
                    <a16:creationId xmlns:a16="http://schemas.microsoft.com/office/drawing/2014/main" id="{744F7C0E-3F1A-F429-36F9-C409C34A4D48}"/>
                  </a:ext>
                </a:extLst>
              </p:cNvPr>
              <p:cNvSpPr/>
              <p:nvPr userDrawn="1"/>
            </p:nvSpPr>
            <p:spPr>
              <a:xfrm>
                <a:off x="1129888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5" name="Ellipse 2044">
                <a:extLst>
                  <a:ext uri="{FF2B5EF4-FFF2-40B4-BE49-F238E27FC236}">
                    <a16:creationId xmlns:a16="http://schemas.microsoft.com/office/drawing/2014/main" id="{61324975-C3A6-B9BE-86A4-03E025B708C5}"/>
                  </a:ext>
                </a:extLst>
              </p:cNvPr>
              <p:cNvSpPr/>
              <p:nvPr userDrawn="1"/>
            </p:nvSpPr>
            <p:spPr>
              <a:xfrm>
                <a:off x="1164776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6" name="Ellipse 2045">
                <a:extLst>
                  <a:ext uri="{FF2B5EF4-FFF2-40B4-BE49-F238E27FC236}">
                    <a16:creationId xmlns:a16="http://schemas.microsoft.com/office/drawing/2014/main" id="{1FADF97A-2FAF-06BD-B2C9-FFCCB7448F64}"/>
                  </a:ext>
                </a:extLst>
              </p:cNvPr>
              <p:cNvSpPr/>
              <p:nvPr userDrawn="1"/>
            </p:nvSpPr>
            <p:spPr>
              <a:xfrm>
                <a:off x="1182221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7" name="Ellipse 2046">
                <a:extLst>
                  <a:ext uri="{FF2B5EF4-FFF2-40B4-BE49-F238E27FC236}">
                    <a16:creationId xmlns:a16="http://schemas.microsoft.com/office/drawing/2014/main" id="{BFADCFDF-2C78-6FA3-4DA7-AA5F06A49E17}"/>
                  </a:ext>
                </a:extLst>
              </p:cNvPr>
              <p:cNvSpPr/>
              <p:nvPr userDrawn="1"/>
            </p:nvSpPr>
            <p:spPr>
              <a:xfrm>
                <a:off x="11996665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8" name="Ellipse 2047">
                <a:extLst>
                  <a:ext uri="{FF2B5EF4-FFF2-40B4-BE49-F238E27FC236}">
                    <a16:creationId xmlns:a16="http://schemas.microsoft.com/office/drawing/2014/main" id="{70BBFA79-57F6-04A0-2EF2-28AE1A6F8096}"/>
                  </a:ext>
                </a:extLst>
              </p:cNvPr>
              <p:cNvSpPr/>
              <p:nvPr userDrawn="1"/>
            </p:nvSpPr>
            <p:spPr>
              <a:xfrm>
                <a:off x="79844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9" name="Ellipse 2048">
                <a:extLst>
                  <a:ext uri="{FF2B5EF4-FFF2-40B4-BE49-F238E27FC236}">
                    <a16:creationId xmlns:a16="http://schemas.microsoft.com/office/drawing/2014/main" id="{F789CFFE-220F-C6F4-94B5-F1E9D4E445CC}"/>
                  </a:ext>
                </a:extLst>
              </p:cNvPr>
              <p:cNvSpPr/>
              <p:nvPr userDrawn="1"/>
            </p:nvSpPr>
            <p:spPr>
              <a:xfrm>
                <a:off x="833367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0" name="Ellipse 2049">
                <a:extLst>
                  <a:ext uri="{FF2B5EF4-FFF2-40B4-BE49-F238E27FC236}">
                    <a16:creationId xmlns:a16="http://schemas.microsoft.com/office/drawing/2014/main" id="{9C945845-CF51-C565-ED6B-667F430D9F84}"/>
                  </a:ext>
                </a:extLst>
              </p:cNvPr>
              <p:cNvSpPr/>
              <p:nvPr userDrawn="1"/>
            </p:nvSpPr>
            <p:spPr>
              <a:xfrm>
                <a:off x="868290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1" name="Ellipse 2050">
                <a:extLst>
                  <a:ext uri="{FF2B5EF4-FFF2-40B4-BE49-F238E27FC236}">
                    <a16:creationId xmlns:a16="http://schemas.microsoft.com/office/drawing/2014/main" id="{D7DC8288-ED01-E898-B8DD-EA0F1EE0B5AB}"/>
                  </a:ext>
                </a:extLst>
              </p:cNvPr>
              <p:cNvSpPr/>
              <p:nvPr userDrawn="1"/>
            </p:nvSpPr>
            <p:spPr>
              <a:xfrm>
                <a:off x="885751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2" name="Ellipse 2051">
                <a:extLst>
                  <a:ext uri="{FF2B5EF4-FFF2-40B4-BE49-F238E27FC236}">
                    <a16:creationId xmlns:a16="http://schemas.microsoft.com/office/drawing/2014/main" id="{0AFE651E-D064-59C8-E92E-C0FBD4967A02}"/>
                  </a:ext>
                </a:extLst>
              </p:cNvPr>
              <p:cNvSpPr/>
              <p:nvPr userDrawn="1"/>
            </p:nvSpPr>
            <p:spPr>
              <a:xfrm>
                <a:off x="903213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3" name="Ellipse 2052">
                <a:extLst>
                  <a:ext uri="{FF2B5EF4-FFF2-40B4-BE49-F238E27FC236}">
                    <a16:creationId xmlns:a16="http://schemas.microsoft.com/office/drawing/2014/main" id="{46106BEB-22D9-705B-3259-26EFB00A4DEE}"/>
                  </a:ext>
                </a:extLst>
              </p:cNvPr>
              <p:cNvSpPr/>
              <p:nvPr userDrawn="1"/>
            </p:nvSpPr>
            <p:spPr>
              <a:xfrm>
                <a:off x="938136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4" name="Ellipse 2053">
                <a:extLst>
                  <a:ext uri="{FF2B5EF4-FFF2-40B4-BE49-F238E27FC236}">
                    <a16:creationId xmlns:a16="http://schemas.microsoft.com/office/drawing/2014/main" id="{25E3CF75-F4AF-5F57-00E1-C2E09931EED6}"/>
                  </a:ext>
                </a:extLst>
              </p:cNvPr>
              <p:cNvSpPr/>
              <p:nvPr userDrawn="1"/>
            </p:nvSpPr>
            <p:spPr>
              <a:xfrm>
                <a:off x="955597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5" name="Ellipse 2054">
                <a:extLst>
                  <a:ext uri="{FF2B5EF4-FFF2-40B4-BE49-F238E27FC236}">
                    <a16:creationId xmlns:a16="http://schemas.microsoft.com/office/drawing/2014/main" id="{85A48453-16CE-BD0B-E24D-14AA98571ABF}"/>
                  </a:ext>
                </a:extLst>
              </p:cNvPr>
              <p:cNvSpPr/>
              <p:nvPr userDrawn="1"/>
            </p:nvSpPr>
            <p:spPr>
              <a:xfrm>
                <a:off x="973059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6" name="Ellipse 2055">
                <a:extLst>
                  <a:ext uri="{FF2B5EF4-FFF2-40B4-BE49-F238E27FC236}">
                    <a16:creationId xmlns:a16="http://schemas.microsoft.com/office/drawing/2014/main" id="{02D9773F-E8FA-7404-72A9-526EF77675C7}"/>
                  </a:ext>
                </a:extLst>
              </p:cNvPr>
              <p:cNvSpPr/>
              <p:nvPr userDrawn="1"/>
            </p:nvSpPr>
            <p:spPr>
              <a:xfrm>
                <a:off x="990520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7" name="Ellipse 2056">
                <a:extLst>
                  <a:ext uri="{FF2B5EF4-FFF2-40B4-BE49-F238E27FC236}">
                    <a16:creationId xmlns:a16="http://schemas.microsoft.com/office/drawing/2014/main" id="{67BA8D51-BA02-E9BF-AE56-D64A02602684}"/>
                  </a:ext>
                </a:extLst>
              </p:cNvPr>
              <p:cNvSpPr/>
              <p:nvPr userDrawn="1"/>
            </p:nvSpPr>
            <p:spPr>
              <a:xfrm>
                <a:off x="1007982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8" name="Ellipse 2057">
                <a:extLst>
                  <a:ext uri="{FF2B5EF4-FFF2-40B4-BE49-F238E27FC236}">
                    <a16:creationId xmlns:a16="http://schemas.microsoft.com/office/drawing/2014/main" id="{63E0329B-92A4-58CC-6331-8F0371DAE520}"/>
                  </a:ext>
                </a:extLst>
              </p:cNvPr>
              <p:cNvSpPr/>
              <p:nvPr userDrawn="1"/>
            </p:nvSpPr>
            <p:spPr>
              <a:xfrm>
                <a:off x="1025443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9" name="Ellipse 2058">
                <a:extLst>
                  <a:ext uri="{FF2B5EF4-FFF2-40B4-BE49-F238E27FC236}">
                    <a16:creationId xmlns:a16="http://schemas.microsoft.com/office/drawing/2014/main" id="{22D53B11-C97B-C4F2-01ED-D9A544A59A9E}"/>
                  </a:ext>
                </a:extLst>
              </p:cNvPr>
              <p:cNvSpPr/>
              <p:nvPr userDrawn="1"/>
            </p:nvSpPr>
            <p:spPr>
              <a:xfrm>
                <a:off x="1042905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0" name="Ellipse 2059">
                <a:extLst>
                  <a:ext uri="{FF2B5EF4-FFF2-40B4-BE49-F238E27FC236}">
                    <a16:creationId xmlns:a16="http://schemas.microsoft.com/office/drawing/2014/main" id="{7BF648E8-6C8D-6F6F-C481-13C7D12E75E8}"/>
                  </a:ext>
                </a:extLst>
              </p:cNvPr>
              <p:cNvSpPr/>
              <p:nvPr userDrawn="1"/>
            </p:nvSpPr>
            <p:spPr>
              <a:xfrm>
                <a:off x="1077828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1" name="Ellipse 2060">
                <a:extLst>
                  <a:ext uri="{FF2B5EF4-FFF2-40B4-BE49-F238E27FC236}">
                    <a16:creationId xmlns:a16="http://schemas.microsoft.com/office/drawing/2014/main" id="{48DA4729-A852-85EA-0FBA-BCD52F98F3C2}"/>
                  </a:ext>
                </a:extLst>
              </p:cNvPr>
              <p:cNvSpPr/>
              <p:nvPr userDrawn="1"/>
            </p:nvSpPr>
            <p:spPr>
              <a:xfrm>
                <a:off x="1095289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2" name="Ellipse 2061">
                <a:extLst>
                  <a:ext uri="{FF2B5EF4-FFF2-40B4-BE49-F238E27FC236}">
                    <a16:creationId xmlns:a16="http://schemas.microsoft.com/office/drawing/2014/main" id="{FCE3A780-580B-2468-3A28-BDE23181E109}"/>
                  </a:ext>
                </a:extLst>
              </p:cNvPr>
              <p:cNvSpPr/>
              <p:nvPr userDrawn="1"/>
            </p:nvSpPr>
            <p:spPr>
              <a:xfrm>
                <a:off x="1112751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3" name="Ellipse 2062">
                <a:extLst>
                  <a:ext uri="{FF2B5EF4-FFF2-40B4-BE49-F238E27FC236}">
                    <a16:creationId xmlns:a16="http://schemas.microsoft.com/office/drawing/2014/main" id="{CAD05329-B651-2319-9097-795AFFA79F92}"/>
                  </a:ext>
                </a:extLst>
              </p:cNvPr>
              <p:cNvSpPr/>
              <p:nvPr userDrawn="1"/>
            </p:nvSpPr>
            <p:spPr>
              <a:xfrm>
                <a:off x="1130212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4" name="Ellipse 2063">
                <a:extLst>
                  <a:ext uri="{FF2B5EF4-FFF2-40B4-BE49-F238E27FC236}">
                    <a16:creationId xmlns:a16="http://schemas.microsoft.com/office/drawing/2014/main" id="{420D0B68-64DA-2713-7D79-9B0F3FE09521}"/>
                  </a:ext>
                </a:extLst>
              </p:cNvPr>
              <p:cNvSpPr/>
              <p:nvPr userDrawn="1"/>
            </p:nvSpPr>
            <p:spPr>
              <a:xfrm>
                <a:off x="114767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5" name="Ellipse 2064">
                <a:extLst>
                  <a:ext uri="{FF2B5EF4-FFF2-40B4-BE49-F238E27FC236}">
                    <a16:creationId xmlns:a16="http://schemas.microsoft.com/office/drawing/2014/main" id="{0BC9276A-AEF1-A85A-9F2E-B6445DA4286A}"/>
                  </a:ext>
                </a:extLst>
              </p:cNvPr>
              <p:cNvSpPr/>
              <p:nvPr userDrawn="1"/>
            </p:nvSpPr>
            <p:spPr>
              <a:xfrm>
                <a:off x="1165135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6" name="Ellipse 2065">
                <a:extLst>
                  <a:ext uri="{FF2B5EF4-FFF2-40B4-BE49-F238E27FC236}">
                    <a16:creationId xmlns:a16="http://schemas.microsoft.com/office/drawing/2014/main" id="{CCAAABA5-60F6-8D65-871D-4C20437BE567}"/>
                  </a:ext>
                </a:extLst>
              </p:cNvPr>
              <p:cNvSpPr/>
              <p:nvPr userDrawn="1"/>
            </p:nvSpPr>
            <p:spPr>
              <a:xfrm>
                <a:off x="1200058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7" name="Ellipse 2066">
                <a:extLst>
                  <a:ext uri="{FF2B5EF4-FFF2-40B4-BE49-F238E27FC236}">
                    <a16:creationId xmlns:a16="http://schemas.microsoft.com/office/drawing/2014/main" id="{1336FEEE-BA5E-5E02-CA6A-5BD84A7FCA84}"/>
                  </a:ext>
                </a:extLst>
              </p:cNvPr>
              <p:cNvSpPr/>
              <p:nvPr userDrawn="1"/>
            </p:nvSpPr>
            <p:spPr>
              <a:xfrm>
                <a:off x="798444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8" name="Ellipse 2067">
                <a:extLst>
                  <a:ext uri="{FF2B5EF4-FFF2-40B4-BE49-F238E27FC236}">
                    <a16:creationId xmlns:a16="http://schemas.microsoft.com/office/drawing/2014/main" id="{6139A4F1-E74A-B767-9445-0FAC3B6166F8}"/>
                  </a:ext>
                </a:extLst>
              </p:cNvPr>
              <p:cNvSpPr/>
              <p:nvPr userDrawn="1"/>
            </p:nvSpPr>
            <p:spPr>
              <a:xfrm>
                <a:off x="815888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9" name="Ellipse 2068">
                <a:extLst>
                  <a:ext uri="{FF2B5EF4-FFF2-40B4-BE49-F238E27FC236}">
                    <a16:creationId xmlns:a16="http://schemas.microsoft.com/office/drawing/2014/main" id="{15424645-7255-1400-A824-4169547E836C}"/>
                  </a:ext>
                </a:extLst>
              </p:cNvPr>
              <p:cNvSpPr/>
              <p:nvPr userDrawn="1"/>
            </p:nvSpPr>
            <p:spPr>
              <a:xfrm>
                <a:off x="833333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0" name="Ellipse 2069">
                <a:extLst>
                  <a:ext uri="{FF2B5EF4-FFF2-40B4-BE49-F238E27FC236}">
                    <a16:creationId xmlns:a16="http://schemas.microsoft.com/office/drawing/2014/main" id="{C1792823-F28A-3EA4-454B-48F08422355A}"/>
                  </a:ext>
                </a:extLst>
              </p:cNvPr>
              <p:cNvSpPr/>
              <p:nvPr userDrawn="1"/>
            </p:nvSpPr>
            <p:spPr>
              <a:xfrm>
                <a:off x="850777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1" name="Ellipse 2070">
                <a:extLst>
                  <a:ext uri="{FF2B5EF4-FFF2-40B4-BE49-F238E27FC236}">
                    <a16:creationId xmlns:a16="http://schemas.microsoft.com/office/drawing/2014/main" id="{2A112A76-1754-FDCC-B792-1BC42343CD94}"/>
                  </a:ext>
                </a:extLst>
              </p:cNvPr>
              <p:cNvSpPr/>
              <p:nvPr userDrawn="1"/>
            </p:nvSpPr>
            <p:spPr>
              <a:xfrm>
                <a:off x="868222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2" name="Ellipse 2071">
                <a:extLst>
                  <a:ext uri="{FF2B5EF4-FFF2-40B4-BE49-F238E27FC236}">
                    <a16:creationId xmlns:a16="http://schemas.microsoft.com/office/drawing/2014/main" id="{460FC4B7-1C1A-7024-D94B-4E3C4CE327A0}"/>
                  </a:ext>
                </a:extLst>
              </p:cNvPr>
              <p:cNvSpPr/>
              <p:nvPr userDrawn="1"/>
            </p:nvSpPr>
            <p:spPr>
              <a:xfrm>
                <a:off x="885666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3" name="Ellipse 2072">
                <a:extLst>
                  <a:ext uri="{FF2B5EF4-FFF2-40B4-BE49-F238E27FC236}">
                    <a16:creationId xmlns:a16="http://schemas.microsoft.com/office/drawing/2014/main" id="{9C34BA70-B2C7-5625-D337-91C52D66E090}"/>
                  </a:ext>
                </a:extLst>
              </p:cNvPr>
              <p:cNvSpPr/>
              <p:nvPr userDrawn="1"/>
            </p:nvSpPr>
            <p:spPr>
              <a:xfrm>
                <a:off x="903110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4" name="Ellipse 2073">
                <a:extLst>
                  <a:ext uri="{FF2B5EF4-FFF2-40B4-BE49-F238E27FC236}">
                    <a16:creationId xmlns:a16="http://schemas.microsoft.com/office/drawing/2014/main" id="{52B5A926-DD6A-9404-51D9-A92616204E6E}"/>
                  </a:ext>
                </a:extLst>
              </p:cNvPr>
              <p:cNvSpPr/>
              <p:nvPr userDrawn="1"/>
            </p:nvSpPr>
            <p:spPr>
              <a:xfrm>
                <a:off x="920555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5" name="Ellipse 2074">
                <a:extLst>
                  <a:ext uri="{FF2B5EF4-FFF2-40B4-BE49-F238E27FC236}">
                    <a16:creationId xmlns:a16="http://schemas.microsoft.com/office/drawing/2014/main" id="{78768B22-7C12-B46D-7FE5-6E8852AA40EF}"/>
                  </a:ext>
                </a:extLst>
              </p:cNvPr>
              <p:cNvSpPr/>
              <p:nvPr userDrawn="1"/>
            </p:nvSpPr>
            <p:spPr>
              <a:xfrm>
                <a:off x="937999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6" name="Ellipse 2075">
                <a:extLst>
                  <a:ext uri="{FF2B5EF4-FFF2-40B4-BE49-F238E27FC236}">
                    <a16:creationId xmlns:a16="http://schemas.microsoft.com/office/drawing/2014/main" id="{B6BF332C-CBAC-EF25-D041-0998B56C2F01}"/>
                  </a:ext>
                </a:extLst>
              </p:cNvPr>
              <p:cNvSpPr/>
              <p:nvPr userDrawn="1"/>
            </p:nvSpPr>
            <p:spPr>
              <a:xfrm>
                <a:off x="955444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7" name="Ellipse 2076">
                <a:extLst>
                  <a:ext uri="{FF2B5EF4-FFF2-40B4-BE49-F238E27FC236}">
                    <a16:creationId xmlns:a16="http://schemas.microsoft.com/office/drawing/2014/main" id="{EB766AEC-D525-7282-40D0-4CA46932439C}"/>
                  </a:ext>
                </a:extLst>
              </p:cNvPr>
              <p:cNvSpPr/>
              <p:nvPr userDrawn="1"/>
            </p:nvSpPr>
            <p:spPr>
              <a:xfrm>
                <a:off x="972888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8" name="Ellipse 2077">
                <a:extLst>
                  <a:ext uri="{FF2B5EF4-FFF2-40B4-BE49-F238E27FC236}">
                    <a16:creationId xmlns:a16="http://schemas.microsoft.com/office/drawing/2014/main" id="{C0A1ACEE-CA7B-B05F-B5D9-2A0CF95BBD6B}"/>
                  </a:ext>
                </a:extLst>
              </p:cNvPr>
              <p:cNvSpPr/>
              <p:nvPr userDrawn="1"/>
            </p:nvSpPr>
            <p:spPr>
              <a:xfrm>
                <a:off x="990332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9" name="Ellipse 2078">
                <a:extLst>
                  <a:ext uri="{FF2B5EF4-FFF2-40B4-BE49-F238E27FC236}">
                    <a16:creationId xmlns:a16="http://schemas.microsoft.com/office/drawing/2014/main" id="{5A16BC7D-F2E2-C76D-A16A-AE8FB44F6398}"/>
                  </a:ext>
                </a:extLst>
              </p:cNvPr>
              <p:cNvSpPr/>
              <p:nvPr userDrawn="1"/>
            </p:nvSpPr>
            <p:spPr>
              <a:xfrm>
                <a:off x="1007777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0" name="Ellipse 2079">
                <a:extLst>
                  <a:ext uri="{FF2B5EF4-FFF2-40B4-BE49-F238E27FC236}">
                    <a16:creationId xmlns:a16="http://schemas.microsoft.com/office/drawing/2014/main" id="{17B5E223-924B-F358-70B3-9BD3E8549A2B}"/>
                  </a:ext>
                </a:extLst>
              </p:cNvPr>
              <p:cNvSpPr/>
              <p:nvPr userDrawn="1"/>
            </p:nvSpPr>
            <p:spPr>
              <a:xfrm>
                <a:off x="1025221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1" name="Ellipse 2080">
                <a:extLst>
                  <a:ext uri="{FF2B5EF4-FFF2-40B4-BE49-F238E27FC236}">
                    <a16:creationId xmlns:a16="http://schemas.microsoft.com/office/drawing/2014/main" id="{02D21ED4-FC66-F2E9-C0D5-0EBD63EFE00F}"/>
                  </a:ext>
                </a:extLst>
              </p:cNvPr>
              <p:cNvSpPr/>
              <p:nvPr userDrawn="1"/>
            </p:nvSpPr>
            <p:spPr>
              <a:xfrm>
                <a:off x="1042666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2" name="Ellipse 2081">
                <a:extLst>
                  <a:ext uri="{FF2B5EF4-FFF2-40B4-BE49-F238E27FC236}">
                    <a16:creationId xmlns:a16="http://schemas.microsoft.com/office/drawing/2014/main" id="{DC54B098-B784-8942-5C9E-878AA3FA75EE}"/>
                  </a:ext>
                </a:extLst>
              </p:cNvPr>
              <p:cNvSpPr/>
              <p:nvPr userDrawn="1"/>
            </p:nvSpPr>
            <p:spPr>
              <a:xfrm>
                <a:off x="1060110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3" name="Ellipse 2082">
                <a:extLst>
                  <a:ext uri="{FF2B5EF4-FFF2-40B4-BE49-F238E27FC236}">
                    <a16:creationId xmlns:a16="http://schemas.microsoft.com/office/drawing/2014/main" id="{7E43D899-6A89-7DE7-CCBD-0542D0137432}"/>
                  </a:ext>
                </a:extLst>
              </p:cNvPr>
              <p:cNvSpPr/>
              <p:nvPr userDrawn="1"/>
            </p:nvSpPr>
            <p:spPr>
              <a:xfrm>
                <a:off x="1077554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4" name="Ellipse 2083">
                <a:extLst>
                  <a:ext uri="{FF2B5EF4-FFF2-40B4-BE49-F238E27FC236}">
                    <a16:creationId xmlns:a16="http://schemas.microsoft.com/office/drawing/2014/main" id="{17B0DB12-59EC-8930-4204-30BC29AEA253}"/>
                  </a:ext>
                </a:extLst>
              </p:cNvPr>
              <p:cNvSpPr/>
              <p:nvPr userDrawn="1"/>
            </p:nvSpPr>
            <p:spPr>
              <a:xfrm>
                <a:off x="1094999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5" name="Ellipse 2084">
                <a:extLst>
                  <a:ext uri="{FF2B5EF4-FFF2-40B4-BE49-F238E27FC236}">
                    <a16:creationId xmlns:a16="http://schemas.microsoft.com/office/drawing/2014/main" id="{25819083-DD0D-5A09-2837-A5AEC9D49054}"/>
                  </a:ext>
                </a:extLst>
              </p:cNvPr>
              <p:cNvSpPr/>
              <p:nvPr userDrawn="1"/>
            </p:nvSpPr>
            <p:spPr>
              <a:xfrm>
                <a:off x="1129888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6" name="Ellipse 2085">
                <a:extLst>
                  <a:ext uri="{FF2B5EF4-FFF2-40B4-BE49-F238E27FC236}">
                    <a16:creationId xmlns:a16="http://schemas.microsoft.com/office/drawing/2014/main" id="{CF78DB0A-89B2-70EA-7643-DA260D7D4BD6}"/>
                  </a:ext>
                </a:extLst>
              </p:cNvPr>
              <p:cNvSpPr/>
              <p:nvPr userDrawn="1"/>
            </p:nvSpPr>
            <p:spPr>
              <a:xfrm>
                <a:off x="1147332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7" name="Ellipse 2086">
                <a:extLst>
                  <a:ext uri="{FF2B5EF4-FFF2-40B4-BE49-F238E27FC236}">
                    <a16:creationId xmlns:a16="http://schemas.microsoft.com/office/drawing/2014/main" id="{DBB66285-4834-46CA-9A60-EEEE8EEB8F83}"/>
                  </a:ext>
                </a:extLst>
              </p:cNvPr>
              <p:cNvSpPr/>
              <p:nvPr userDrawn="1"/>
            </p:nvSpPr>
            <p:spPr>
              <a:xfrm>
                <a:off x="1164776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8" name="Ellipse 2087">
                <a:extLst>
                  <a:ext uri="{FF2B5EF4-FFF2-40B4-BE49-F238E27FC236}">
                    <a16:creationId xmlns:a16="http://schemas.microsoft.com/office/drawing/2014/main" id="{993302FA-160A-E0B0-7AAF-859634A48F4C}"/>
                  </a:ext>
                </a:extLst>
              </p:cNvPr>
              <p:cNvSpPr/>
              <p:nvPr userDrawn="1"/>
            </p:nvSpPr>
            <p:spPr>
              <a:xfrm>
                <a:off x="1182221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9" name="Ellipse 2088">
                <a:extLst>
                  <a:ext uri="{FF2B5EF4-FFF2-40B4-BE49-F238E27FC236}">
                    <a16:creationId xmlns:a16="http://schemas.microsoft.com/office/drawing/2014/main" id="{B0DF16A3-A5EB-B304-E714-DFD71076347B}"/>
                  </a:ext>
                </a:extLst>
              </p:cNvPr>
              <p:cNvSpPr/>
              <p:nvPr userDrawn="1"/>
            </p:nvSpPr>
            <p:spPr>
              <a:xfrm>
                <a:off x="11996665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0" name="Ellipse 2089">
                <a:extLst>
                  <a:ext uri="{FF2B5EF4-FFF2-40B4-BE49-F238E27FC236}">
                    <a16:creationId xmlns:a16="http://schemas.microsoft.com/office/drawing/2014/main" id="{58C7375F-F29B-AB87-40A7-01F0277FD390}"/>
                  </a:ext>
                </a:extLst>
              </p:cNvPr>
              <p:cNvSpPr/>
              <p:nvPr userDrawn="1"/>
            </p:nvSpPr>
            <p:spPr>
              <a:xfrm>
                <a:off x="815905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1" name="Ellipse 2090">
                <a:extLst>
                  <a:ext uri="{FF2B5EF4-FFF2-40B4-BE49-F238E27FC236}">
                    <a16:creationId xmlns:a16="http://schemas.microsoft.com/office/drawing/2014/main" id="{C9D833E2-833F-B8A0-3FFA-7FA42032F311}"/>
                  </a:ext>
                </a:extLst>
              </p:cNvPr>
              <p:cNvSpPr/>
              <p:nvPr userDrawn="1"/>
            </p:nvSpPr>
            <p:spPr>
              <a:xfrm>
                <a:off x="83336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2" name="Ellipse 2091">
                <a:extLst>
                  <a:ext uri="{FF2B5EF4-FFF2-40B4-BE49-F238E27FC236}">
                    <a16:creationId xmlns:a16="http://schemas.microsoft.com/office/drawing/2014/main" id="{29BB6114-0263-3D3F-1105-B0C76C3B2C98}"/>
                  </a:ext>
                </a:extLst>
              </p:cNvPr>
              <p:cNvSpPr/>
              <p:nvPr userDrawn="1"/>
            </p:nvSpPr>
            <p:spPr>
              <a:xfrm>
                <a:off x="85082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3" name="Ellipse 2092">
                <a:extLst>
                  <a:ext uri="{FF2B5EF4-FFF2-40B4-BE49-F238E27FC236}">
                    <a16:creationId xmlns:a16="http://schemas.microsoft.com/office/drawing/2014/main" id="{22F59044-0FB3-1C63-96E8-36663CD6AC3D}"/>
                  </a:ext>
                </a:extLst>
              </p:cNvPr>
              <p:cNvSpPr/>
              <p:nvPr userDrawn="1"/>
            </p:nvSpPr>
            <p:spPr>
              <a:xfrm>
                <a:off x="868290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4" name="Ellipse 2093">
                <a:extLst>
                  <a:ext uri="{FF2B5EF4-FFF2-40B4-BE49-F238E27FC236}">
                    <a16:creationId xmlns:a16="http://schemas.microsoft.com/office/drawing/2014/main" id="{00E261F0-CCD7-0E69-9D04-661DE2509912}"/>
                  </a:ext>
                </a:extLst>
              </p:cNvPr>
              <p:cNvSpPr/>
              <p:nvPr userDrawn="1"/>
            </p:nvSpPr>
            <p:spPr>
              <a:xfrm>
                <a:off x="885751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5" name="Ellipse 2094">
                <a:extLst>
                  <a:ext uri="{FF2B5EF4-FFF2-40B4-BE49-F238E27FC236}">
                    <a16:creationId xmlns:a16="http://schemas.microsoft.com/office/drawing/2014/main" id="{184A4921-C643-EEC0-1F8B-B0188BFBF47E}"/>
                  </a:ext>
                </a:extLst>
              </p:cNvPr>
              <p:cNvSpPr/>
              <p:nvPr userDrawn="1"/>
            </p:nvSpPr>
            <p:spPr>
              <a:xfrm>
                <a:off x="903213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6" name="Ellipse 2095">
                <a:extLst>
                  <a:ext uri="{FF2B5EF4-FFF2-40B4-BE49-F238E27FC236}">
                    <a16:creationId xmlns:a16="http://schemas.microsoft.com/office/drawing/2014/main" id="{6CD9BC29-8F3C-7DD3-D330-2FF49A0654AA}"/>
                  </a:ext>
                </a:extLst>
              </p:cNvPr>
              <p:cNvSpPr/>
              <p:nvPr userDrawn="1"/>
            </p:nvSpPr>
            <p:spPr>
              <a:xfrm>
                <a:off x="920674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7" name="Ellipse 2096">
                <a:extLst>
                  <a:ext uri="{FF2B5EF4-FFF2-40B4-BE49-F238E27FC236}">
                    <a16:creationId xmlns:a16="http://schemas.microsoft.com/office/drawing/2014/main" id="{6915BD18-2D8C-1A54-5C8D-167AE6B49872}"/>
                  </a:ext>
                </a:extLst>
              </p:cNvPr>
              <p:cNvSpPr/>
              <p:nvPr userDrawn="1"/>
            </p:nvSpPr>
            <p:spPr>
              <a:xfrm>
                <a:off x="955597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8" name="Ellipse 2097">
                <a:extLst>
                  <a:ext uri="{FF2B5EF4-FFF2-40B4-BE49-F238E27FC236}">
                    <a16:creationId xmlns:a16="http://schemas.microsoft.com/office/drawing/2014/main" id="{E55FDBCE-579E-683C-2833-7413AD555B8B}"/>
                  </a:ext>
                </a:extLst>
              </p:cNvPr>
              <p:cNvSpPr/>
              <p:nvPr userDrawn="1"/>
            </p:nvSpPr>
            <p:spPr>
              <a:xfrm>
                <a:off x="973059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9" name="Ellipse 2098">
                <a:extLst>
                  <a:ext uri="{FF2B5EF4-FFF2-40B4-BE49-F238E27FC236}">
                    <a16:creationId xmlns:a16="http://schemas.microsoft.com/office/drawing/2014/main" id="{927C86AB-FFE0-4031-1BE6-C34076346458}"/>
                  </a:ext>
                </a:extLst>
              </p:cNvPr>
              <p:cNvSpPr/>
              <p:nvPr userDrawn="1"/>
            </p:nvSpPr>
            <p:spPr>
              <a:xfrm>
                <a:off x="990520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0" name="Ellipse 2099">
                <a:extLst>
                  <a:ext uri="{FF2B5EF4-FFF2-40B4-BE49-F238E27FC236}">
                    <a16:creationId xmlns:a16="http://schemas.microsoft.com/office/drawing/2014/main" id="{9888B348-B9BE-BA17-792E-01E39D598397}"/>
                  </a:ext>
                </a:extLst>
              </p:cNvPr>
              <p:cNvSpPr/>
              <p:nvPr userDrawn="1"/>
            </p:nvSpPr>
            <p:spPr>
              <a:xfrm>
                <a:off x="1007982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1" name="Ellipse 2100">
                <a:extLst>
                  <a:ext uri="{FF2B5EF4-FFF2-40B4-BE49-F238E27FC236}">
                    <a16:creationId xmlns:a16="http://schemas.microsoft.com/office/drawing/2014/main" id="{AC902747-892C-4B0C-D737-1EE1136C74D9}"/>
                  </a:ext>
                </a:extLst>
              </p:cNvPr>
              <p:cNvSpPr/>
              <p:nvPr userDrawn="1"/>
            </p:nvSpPr>
            <p:spPr>
              <a:xfrm>
                <a:off x="1025443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2" name="Ellipse 2101">
                <a:extLst>
                  <a:ext uri="{FF2B5EF4-FFF2-40B4-BE49-F238E27FC236}">
                    <a16:creationId xmlns:a16="http://schemas.microsoft.com/office/drawing/2014/main" id="{88A6B625-7C84-C04A-5DDD-616A0C633CDD}"/>
                  </a:ext>
                </a:extLst>
              </p:cNvPr>
              <p:cNvSpPr/>
              <p:nvPr userDrawn="1"/>
            </p:nvSpPr>
            <p:spPr>
              <a:xfrm>
                <a:off x="1042905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3" name="Ellipse 2102">
                <a:extLst>
                  <a:ext uri="{FF2B5EF4-FFF2-40B4-BE49-F238E27FC236}">
                    <a16:creationId xmlns:a16="http://schemas.microsoft.com/office/drawing/2014/main" id="{9462B2E9-3D86-7E37-08F8-241E23D082E0}"/>
                  </a:ext>
                </a:extLst>
              </p:cNvPr>
              <p:cNvSpPr/>
              <p:nvPr userDrawn="1"/>
            </p:nvSpPr>
            <p:spPr>
              <a:xfrm>
                <a:off x="1060366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4" name="Ellipse 2103">
                <a:extLst>
                  <a:ext uri="{FF2B5EF4-FFF2-40B4-BE49-F238E27FC236}">
                    <a16:creationId xmlns:a16="http://schemas.microsoft.com/office/drawing/2014/main" id="{4895B4EF-CF0B-6C64-9CAB-1A4F1EE1F167}"/>
                  </a:ext>
                </a:extLst>
              </p:cNvPr>
              <p:cNvSpPr/>
              <p:nvPr userDrawn="1"/>
            </p:nvSpPr>
            <p:spPr>
              <a:xfrm>
                <a:off x="1077828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5" name="Ellipse 2104">
                <a:extLst>
                  <a:ext uri="{FF2B5EF4-FFF2-40B4-BE49-F238E27FC236}">
                    <a16:creationId xmlns:a16="http://schemas.microsoft.com/office/drawing/2014/main" id="{426C4015-FE93-BBD4-BB98-75AB86C42BCC}"/>
                  </a:ext>
                </a:extLst>
              </p:cNvPr>
              <p:cNvSpPr/>
              <p:nvPr userDrawn="1"/>
            </p:nvSpPr>
            <p:spPr>
              <a:xfrm>
                <a:off x="1095289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6" name="Ellipse 2105">
                <a:extLst>
                  <a:ext uri="{FF2B5EF4-FFF2-40B4-BE49-F238E27FC236}">
                    <a16:creationId xmlns:a16="http://schemas.microsoft.com/office/drawing/2014/main" id="{BD6DB87A-B0CB-83CA-F3E8-25B97600D644}"/>
                  </a:ext>
                </a:extLst>
              </p:cNvPr>
              <p:cNvSpPr/>
              <p:nvPr userDrawn="1"/>
            </p:nvSpPr>
            <p:spPr>
              <a:xfrm>
                <a:off x="1112751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7" name="Ellipse 2106">
                <a:extLst>
                  <a:ext uri="{FF2B5EF4-FFF2-40B4-BE49-F238E27FC236}">
                    <a16:creationId xmlns:a16="http://schemas.microsoft.com/office/drawing/2014/main" id="{C8E4728E-A808-B44D-EF23-709514FAACDB}"/>
                  </a:ext>
                </a:extLst>
              </p:cNvPr>
              <p:cNvSpPr/>
              <p:nvPr userDrawn="1"/>
            </p:nvSpPr>
            <p:spPr>
              <a:xfrm>
                <a:off x="1147674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8" name="Ellipse 2107">
                <a:extLst>
                  <a:ext uri="{FF2B5EF4-FFF2-40B4-BE49-F238E27FC236}">
                    <a16:creationId xmlns:a16="http://schemas.microsoft.com/office/drawing/2014/main" id="{F84DFC99-15E9-A9BB-1117-A14194180024}"/>
                  </a:ext>
                </a:extLst>
              </p:cNvPr>
              <p:cNvSpPr/>
              <p:nvPr userDrawn="1"/>
            </p:nvSpPr>
            <p:spPr>
              <a:xfrm>
                <a:off x="118259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9" name="Ellipse 2108">
                <a:extLst>
                  <a:ext uri="{FF2B5EF4-FFF2-40B4-BE49-F238E27FC236}">
                    <a16:creationId xmlns:a16="http://schemas.microsoft.com/office/drawing/2014/main" id="{14FA2812-2A29-164B-FA64-0907371F5911}"/>
                  </a:ext>
                </a:extLst>
              </p:cNvPr>
              <p:cNvSpPr/>
              <p:nvPr userDrawn="1"/>
            </p:nvSpPr>
            <p:spPr>
              <a:xfrm>
                <a:off x="120005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0" name="Ellipse 2109">
                <a:extLst>
                  <a:ext uri="{FF2B5EF4-FFF2-40B4-BE49-F238E27FC236}">
                    <a16:creationId xmlns:a16="http://schemas.microsoft.com/office/drawing/2014/main" id="{F5803C1E-8BF1-CEB2-9F37-5EE2ACA6A063}"/>
                  </a:ext>
                </a:extLst>
              </p:cNvPr>
              <p:cNvSpPr/>
              <p:nvPr userDrawn="1"/>
            </p:nvSpPr>
            <p:spPr>
              <a:xfrm>
                <a:off x="798444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1" name="Ellipse 2110">
                <a:extLst>
                  <a:ext uri="{FF2B5EF4-FFF2-40B4-BE49-F238E27FC236}">
                    <a16:creationId xmlns:a16="http://schemas.microsoft.com/office/drawing/2014/main" id="{B1421C15-423C-D7DE-502F-CC8A02A0A7F0}"/>
                  </a:ext>
                </a:extLst>
              </p:cNvPr>
              <p:cNvSpPr/>
              <p:nvPr userDrawn="1"/>
            </p:nvSpPr>
            <p:spPr>
              <a:xfrm>
                <a:off x="815888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2" name="Ellipse 2111">
                <a:extLst>
                  <a:ext uri="{FF2B5EF4-FFF2-40B4-BE49-F238E27FC236}">
                    <a16:creationId xmlns:a16="http://schemas.microsoft.com/office/drawing/2014/main" id="{B413836E-38A6-2ED4-5EA8-4377BE2050A6}"/>
                  </a:ext>
                </a:extLst>
              </p:cNvPr>
              <p:cNvSpPr/>
              <p:nvPr userDrawn="1"/>
            </p:nvSpPr>
            <p:spPr>
              <a:xfrm>
                <a:off x="833333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3" name="Ellipse 2112">
                <a:extLst>
                  <a:ext uri="{FF2B5EF4-FFF2-40B4-BE49-F238E27FC236}">
                    <a16:creationId xmlns:a16="http://schemas.microsoft.com/office/drawing/2014/main" id="{42BA90E6-3F69-0EFE-0E04-42F2B79872A1}"/>
                  </a:ext>
                </a:extLst>
              </p:cNvPr>
              <p:cNvSpPr/>
              <p:nvPr userDrawn="1"/>
            </p:nvSpPr>
            <p:spPr>
              <a:xfrm>
                <a:off x="850777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4" name="Ellipse 2113">
                <a:extLst>
                  <a:ext uri="{FF2B5EF4-FFF2-40B4-BE49-F238E27FC236}">
                    <a16:creationId xmlns:a16="http://schemas.microsoft.com/office/drawing/2014/main" id="{6F76BC04-5E08-E783-6A03-9DEC4DD4B0EA}"/>
                  </a:ext>
                </a:extLst>
              </p:cNvPr>
              <p:cNvSpPr/>
              <p:nvPr userDrawn="1"/>
            </p:nvSpPr>
            <p:spPr>
              <a:xfrm>
                <a:off x="885666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5" name="Ellipse 2114">
                <a:extLst>
                  <a:ext uri="{FF2B5EF4-FFF2-40B4-BE49-F238E27FC236}">
                    <a16:creationId xmlns:a16="http://schemas.microsoft.com/office/drawing/2014/main" id="{1897C537-293F-EA31-00B1-F61CC6F1C67B}"/>
                  </a:ext>
                </a:extLst>
              </p:cNvPr>
              <p:cNvSpPr/>
              <p:nvPr userDrawn="1"/>
            </p:nvSpPr>
            <p:spPr>
              <a:xfrm>
                <a:off x="903110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6" name="Ellipse 2115">
                <a:extLst>
                  <a:ext uri="{FF2B5EF4-FFF2-40B4-BE49-F238E27FC236}">
                    <a16:creationId xmlns:a16="http://schemas.microsoft.com/office/drawing/2014/main" id="{21297B41-D252-E513-67A0-36FC1274CB66}"/>
                  </a:ext>
                </a:extLst>
              </p:cNvPr>
              <p:cNvSpPr/>
              <p:nvPr userDrawn="1"/>
            </p:nvSpPr>
            <p:spPr>
              <a:xfrm>
                <a:off x="920555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7" name="Ellipse 2116">
                <a:extLst>
                  <a:ext uri="{FF2B5EF4-FFF2-40B4-BE49-F238E27FC236}">
                    <a16:creationId xmlns:a16="http://schemas.microsoft.com/office/drawing/2014/main" id="{F9925DB7-99AC-A5E1-B36E-838E3186F16C}"/>
                  </a:ext>
                </a:extLst>
              </p:cNvPr>
              <p:cNvSpPr/>
              <p:nvPr userDrawn="1"/>
            </p:nvSpPr>
            <p:spPr>
              <a:xfrm>
                <a:off x="937999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8" name="Ellipse 2117">
                <a:extLst>
                  <a:ext uri="{FF2B5EF4-FFF2-40B4-BE49-F238E27FC236}">
                    <a16:creationId xmlns:a16="http://schemas.microsoft.com/office/drawing/2014/main" id="{51766276-A3EE-0CDF-570E-26096054AAF6}"/>
                  </a:ext>
                </a:extLst>
              </p:cNvPr>
              <p:cNvSpPr/>
              <p:nvPr userDrawn="1"/>
            </p:nvSpPr>
            <p:spPr>
              <a:xfrm>
                <a:off x="955444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9" name="Ellipse 2118">
                <a:extLst>
                  <a:ext uri="{FF2B5EF4-FFF2-40B4-BE49-F238E27FC236}">
                    <a16:creationId xmlns:a16="http://schemas.microsoft.com/office/drawing/2014/main" id="{DCDE1D6E-0C9E-CB09-0E2A-F6D03ACDEC2B}"/>
                  </a:ext>
                </a:extLst>
              </p:cNvPr>
              <p:cNvSpPr/>
              <p:nvPr userDrawn="1"/>
            </p:nvSpPr>
            <p:spPr>
              <a:xfrm>
                <a:off x="990332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0" name="Ellipse 2119">
                <a:extLst>
                  <a:ext uri="{FF2B5EF4-FFF2-40B4-BE49-F238E27FC236}">
                    <a16:creationId xmlns:a16="http://schemas.microsoft.com/office/drawing/2014/main" id="{E6D073F2-911B-7B29-08DE-6C65BC352F40}"/>
                  </a:ext>
                </a:extLst>
              </p:cNvPr>
              <p:cNvSpPr/>
              <p:nvPr userDrawn="1"/>
            </p:nvSpPr>
            <p:spPr>
              <a:xfrm>
                <a:off x="1007777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1" name="Ellipse 2120">
                <a:extLst>
                  <a:ext uri="{FF2B5EF4-FFF2-40B4-BE49-F238E27FC236}">
                    <a16:creationId xmlns:a16="http://schemas.microsoft.com/office/drawing/2014/main" id="{750A689D-A878-99A8-D2F8-2313769B5856}"/>
                  </a:ext>
                </a:extLst>
              </p:cNvPr>
              <p:cNvSpPr/>
              <p:nvPr userDrawn="1"/>
            </p:nvSpPr>
            <p:spPr>
              <a:xfrm>
                <a:off x="1042666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2" name="Ellipse 2121">
                <a:extLst>
                  <a:ext uri="{FF2B5EF4-FFF2-40B4-BE49-F238E27FC236}">
                    <a16:creationId xmlns:a16="http://schemas.microsoft.com/office/drawing/2014/main" id="{FC6E7BAE-14E4-F492-1511-E540F26C0FCA}"/>
                  </a:ext>
                </a:extLst>
              </p:cNvPr>
              <p:cNvSpPr/>
              <p:nvPr userDrawn="1"/>
            </p:nvSpPr>
            <p:spPr>
              <a:xfrm>
                <a:off x="1077554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3" name="Ellipse 2122">
                <a:extLst>
                  <a:ext uri="{FF2B5EF4-FFF2-40B4-BE49-F238E27FC236}">
                    <a16:creationId xmlns:a16="http://schemas.microsoft.com/office/drawing/2014/main" id="{7DE63199-BB26-21A9-4848-16A76EDF6986}"/>
                  </a:ext>
                </a:extLst>
              </p:cNvPr>
              <p:cNvSpPr/>
              <p:nvPr userDrawn="1"/>
            </p:nvSpPr>
            <p:spPr>
              <a:xfrm>
                <a:off x="1094999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4" name="Ellipse 2123">
                <a:extLst>
                  <a:ext uri="{FF2B5EF4-FFF2-40B4-BE49-F238E27FC236}">
                    <a16:creationId xmlns:a16="http://schemas.microsoft.com/office/drawing/2014/main" id="{BC782129-5A90-DCE2-011D-489050390FE4}"/>
                  </a:ext>
                </a:extLst>
              </p:cNvPr>
              <p:cNvSpPr/>
              <p:nvPr userDrawn="1"/>
            </p:nvSpPr>
            <p:spPr>
              <a:xfrm>
                <a:off x="1112751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5" name="Ellipse 2124">
                <a:extLst>
                  <a:ext uri="{FF2B5EF4-FFF2-40B4-BE49-F238E27FC236}">
                    <a16:creationId xmlns:a16="http://schemas.microsoft.com/office/drawing/2014/main" id="{524CED7C-733E-DD8A-E5B2-6A47F2867D8D}"/>
                  </a:ext>
                </a:extLst>
              </p:cNvPr>
              <p:cNvSpPr/>
              <p:nvPr userDrawn="1"/>
            </p:nvSpPr>
            <p:spPr>
              <a:xfrm>
                <a:off x="1129888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6" name="Ellipse 2125">
                <a:extLst>
                  <a:ext uri="{FF2B5EF4-FFF2-40B4-BE49-F238E27FC236}">
                    <a16:creationId xmlns:a16="http://schemas.microsoft.com/office/drawing/2014/main" id="{0D451B9A-6A4E-0160-18E7-B8386313B13F}"/>
                  </a:ext>
                </a:extLst>
              </p:cNvPr>
              <p:cNvSpPr/>
              <p:nvPr userDrawn="1"/>
            </p:nvSpPr>
            <p:spPr>
              <a:xfrm>
                <a:off x="1147332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7" name="Ellipse 2126">
                <a:extLst>
                  <a:ext uri="{FF2B5EF4-FFF2-40B4-BE49-F238E27FC236}">
                    <a16:creationId xmlns:a16="http://schemas.microsoft.com/office/drawing/2014/main" id="{FC8AADC6-E139-8915-36A9-B3CBA1193043}"/>
                  </a:ext>
                </a:extLst>
              </p:cNvPr>
              <p:cNvSpPr/>
              <p:nvPr userDrawn="1"/>
            </p:nvSpPr>
            <p:spPr>
              <a:xfrm>
                <a:off x="1164776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8" name="Ellipse 2127">
                <a:extLst>
                  <a:ext uri="{FF2B5EF4-FFF2-40B4-BE49-F238E27FC236}">
                    <a16:creationId xmlns:a16="http://schemas.microsoft.com/office/drawing/2014/main" id="{EAC2B498-5582-685F-B7AD-CF4D77E89B6F}"/>
                  </a:ext>
                </a:extLst>
              </p:cNvPr>
              <p:cNvSpPr/>
              <p:nvPr userDrawn="1"/>
            </p:nvSpPr>
            <p:spPr>
              <a:xfrm>
                <a:off x="1182221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9" name="Ellipse 2128">
                <a:extLst>
                  <a:ext uri="{FF2B5EF4-FFF2-40B4-BE49-F238E27FC236}">
                    <a16:creationId xmlns:a16="http://schemas.microsoft.com/office/drawing/2014/main" id="{3C5835DB-0646-060A-FEB6-5E600F2D3980}"/>
                  </a:ext>
                </a:extLst>
              </p:cNvPr>
              <p:cNvSpPr/>
              <p:nvPr userDrawn="1"/>
            </p:nvSpPr>
            <p:spPr>
              <a:xfrm>
                <a:off x="11996665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0" name="Ellipse 2129">
                <a:extLst>
                  <a:ext uri="{FF2B5EF4-FFF2-40B4-BE49-F238E27FC236}">
                    <a16:creationId xmlns:a16="http://schemas.microsoft.com/office/drawing/2014/main" id="{AD36F334-5C08-4E38-CBB7-01235218F7A8}"/>
                  </a:ext>
                </a:extLst>
              </p:cNvPr>
              <p:cNvSpPr/>
              <p:nvPr userDrawn="1"/>
            </p:nvSpPr>
            <p:spPr>
              <a:xfrm>
                <a:off x="81590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1" name="Ellipse 2130">
                <a:extLst>
                  <a:ext uri="{FF2B5EF4-FFF2-40B4-BE49-F238E27FC236}">
                    <a16:creationId xmlns:a16="http://schemas.microsoft.com/office/drawing/2014/main" id="{DDA94C3A-DB69-046C-D667-255F3A0B0997}"/>
                  </a:ext>
                </a:extLst>
              </p:cNvPr>
              <p:cNvSpPr/>
              <p:nvPr userDrawn="1"/>
            </p:nvSpPr>
            <p:spPr>
              <a:xfrm>
                <a:off x="83336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2" name="Ellipse 2131">
                <a:extLst>
                  <a:ext uri="{FF2B5EF4-FFF2-40B4-BE49-F238E27FC236}">
                    <a16:creationId xmlns:a16="http://schemas.microsoft.com/office/drawing/2014/main" id="{1852FD3A-CA84-170D-4A5D-3BB430AD804F}"/>
                  </a:ext>
                </a:extLst>
              </p:cNvPr>
              <p:cNvSpPr/>
              <p:nvPr userDrawn="1"/>
            </p:nvSpPr>
            <p:spPr>
              <a:xfrm>
                <a:off x="850828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3" name="Ellipse 2132">
                <a:extLst>
                  <a:ext uri="{FF2B5EF4-FFF2-40B4-BE49-F238E27FC236}">
                    <a16:creationId xmlns:a16="http://schemas.microsoft.com/office/drawing/2014/main" id="{8F46E5C5-0643-78D7-ED7B-31E0CC8BCCA9}"/>
                  </a:ext>
                </a:extLst>
              </p:cNvPr>
              <p:cNvSpPr/>
              <p:nvPr userDrawn="1"/>
            </p:nvSpPr>
            <p:spPr>
              <a:xfrm>
                <a:off x="868290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4" name="Ellipse 2133">
                <a:extLst>
                  <a:ext uri="{FF2B5EF4-FFF2-40B4-BE49-F238E27FC236}">
                    <a16:creationId xmlns:a16="http://schemas.microsoft.com/office/drawing/2014/main" id="{1D869FCB-C42A-2081-001D-5F0000525ACB}"/>
                  </a:ext>
                </a:extLst>
              </p:cNvPr>
              <p:cNvSpPr/>
              <p:nvPr userDrawn="1"/>
            </p:nvSpPr>
            <p:spPr>
              <a:xfrm>
                <a:off x="885751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5" name="Ellipse 2134">
                <a:extLst>
                  <a:ext uri="{FF2B5EF4-FFF2-40B4-BE49-F238E27FC236}">
                    <a16:creationId xmlns:a16="http://schemas.microsoft.com/office/drawing/2014/main" id="{E318EEDE-A4EE-99F6-F827-AE66B1645CA6}"/>
                  </a:ext>
                </a:extLst>
              </p:cNvPr>
              <p:cNvSpPr/>
              <p:nvPr userDrawn="1"/>
            </p:nvSpPr>
            <p:spPr>
              <a:xfrm>
                <a:off x="903213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6" name="Ellipse 2135">
                <a:extLst>
                  <a:ext uri="{FF2B5EF4-FFF2-40B4-BE49-F238E27FC236}">
                    <a16:creationId xmlns:a16="http://schemas.microsoft.com/office/drawing/2014/main" id="{55C514BA-4E72-0FDA-DB9D-5BE6F5685794}"/>
                  </a:ext>
                </a:extLst>
              </p:cNvPr>
              <p:cNvSpPr/>
              <p:nvPr userDrawn="1"/>
            </p:nvSpPr>
            <p:spPr>
              <a:xfrm>
                <a:off x="920674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7" name="Ellipse 2136">
                <a:extLst>
                  <a:ext uri="{FF2B5EF4-FFF2-40B4-BE49-F238E27FC236}">
                    <a16:creationId xmlns:a16="http://schemas.microsoft.com/office/drawing/2014/main" id="{B33FCC37-A0AF-EAA4-D2CF-795E98D1A5E8}"/>
                  </a:ext>
                </a:extLst>
              </p:cNvPr>
              <p:cNvSpPr/>
              <p:nvPr userDrawn="1"/>
            </p:nvSpPr>
            <p:spPr>
              <a:xfrm>
                <a:off x="938136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8" name="Ellipse 2137">
                <a:extLst>
                  <a:ext uri="{FF2B5EF4-FFF2-40B4-BE49-F238E27FC236}">
                    <a16:creationId xmlns:a16="http://schemas.microsoft.com/office/drawing/2014/main" id="{47AAF91B-6788-AADB-C4AB-15CC6E8DA83B}"/>
                  </a:ext>
                </a:extLst>
              </p:cNvPr>
              <p:cNvSpPr/>
              <p:nvPr userDrawn="1"/>
            </p:nvSpPr>
            <p:spPr>
              <a:xfrm>
                <a:off x="973059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9" name="Ellipse 2138">
                <a:extLst>
                  <a:ext uri="{FF2B5EF4-FFF2-40B4-BE49-F238E27FC236}">
                    <a16:creationId xmlns:a16="http://schemas.microsoft.com/office/drawing/2014/main" id="{BB01914B-BBB8-9805-B8EE-2DD473738F61}"/>
                  </a:ext>
                </a:extLst>
              </p:cNvPr>
              <p:cNvSpPr/>
              <p:nvPr userDrawn="1"/>
            </p:nvSpPr>
            <p:spPr>
              <a:xfrm>
                <a:off x="990520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0" name="Ellipse 2139">
                <a:extLst>
                  <a:ext uri="{FF2B5EF4-FFF2-40B4-BE49-F238E27FC236}">
                    <a16:creationId xmlns:a16="http://schemas.microsoft.com/office/drawing/2014/main" id="{572D8EF7-3061-FE41-4265-D21967D094BE}"/>
                  </a:ext>
                </a:extLst>
              </p:cNvPr>
              <p:cNvSpPr/>
              <p:nvPr userDrawn="1"/>
            </p:nvSpPr>
            <p:spPr>
              <a:xfrm>
                <a:off x="1007982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1" name="Ellipse 2140">
                <a:extLst>
                  <a:ext uri="{FF2B5EF4-FFF2-40B4-BE49-F238E27FC236}">
                    <a16:creationId xmlns:a16="http://schemas.microsoft.com/office/drawing/2014/main" id="{EC42DF45-ACFF-974C-0E3B-3D650FFC3531}"/>
                  </a:ext>
                </a:extLst>
              </p:cNvPr>
              <p:cNvSpPr/>
              <p:nvPr userDrawn="1"/>
            </p:nvSpPr>
            <p:spPr>
              <a:xfrm>
                <a:off x="1025443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2" name="Ellipse 2141">
                <a:extLst>
                  <a:ext uri="{FF2B5EF4-FFF2-40B4-BE49-F238E27FC236}">
                    <a16:creationId xmlns:a16="http://schemas.microsoft.com/office/drawing/2014/main" id="{F0914DDD-C654-6734-CB94-5A4689CDA903}"/>
                  </a:ext>
                </a:extLst>
              </p:cNvPr>
              <p:cNvSpPr/>
              <p:nvPr userDrawn="1"/>
            </p:nvSpPr>
            <p:spPr>
              <a:xfrm>
                <a:off x="1042905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3" name="Ellipse 2142">
                <a:extLst>
                  <a:ext uri="{FF2B5EF4-FFF2-40B4-BE49-F238E27FC236}">
                    <a16:creationId xmlns:a16="http://schemas.microsoft.com/office/drawing/2014/main" id="{7D91167D-36FB-583B-B187-366AC09DF82F}"/>
                  </a:ext>
                </a:extLst>
              </p:cNvPr>
              <p:cNvSpPr/>
              <p:nvPr userDrawn="1"/>
            </p:nvSpPr>
            <p:spPr>
              <a:xfrm>
                <a:off x="1060366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B209F50A-F328-9A38-4E54-3D8BEB5F1C03}"/>
                  </a:ext>
                </a:extLst>
              </p:cNvPr>
              <p:cNvSpPr/>
              <p:nvPr userDrawn="1"/>
            </p:nvSpPr>
            <p:spPr>
              <a:xfrm>
                <a:off x="1077828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66D0A083-C974-CBBA-DE84-E6996D82BE1E}"/>
                  </a:ext>
                </a:extLst>
              </p:cNvPr>
              <p:cNvSpPr/>
              <p:nvPr userDrawn="1"/>
            </p:nvSpPr>
            <p:spPr>
              <a:xfrm>
                <a:off x="1095289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7E89C008-5726-6199-552E-AEB9A8914F4A}"/>
                  </a:ext>
                </a:extLst>
              </p:cNvPr>
              <p:cNvSpPr/>
              <p:nvPr userDrawn="1"/>
            </p:nvSpPr>
            <p:spPr>
              <a:xfrm>
                <a:off x="1112751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719448DA-12ED-F35F-297D-59E655FB6480}"/>
                  </a:ext>
                </a:extLst>
              </p:cNvPr>
              <p:cNvSpPr/>
              <p:nvPr userDrawn="1"/>
            </p:nvSpPr>
            <p:spPr>
              <a:xfrm>
                <a:off x="1130212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8" name="Ellipse 2147">
                <a:extLst>
                  <a:ext uri="{FF2B5EF4-FFF2-40B4-BE49-F238E27FC236}">
                    <a16:creationId xmlns:a16="http://schemas.microsoft.com/office/drawing/2014/main" id="{8E063160-DDAB-16BB-6E59-5A9B5C733EA0}"/>
                  </a:ext>
                </a:extLst>
              </p:cNvPr>
              <p:cNvSpPr/>
              <p:nvPr userDrawn="1"/>
            </p:nvSpPr>
            <p:spPr>
              <a:xfrm>
                <a:off x="1147674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9" name="Ellipse 2148">
                <a:extLst>
                  <a:ext uri="{FF2B5EF4-FFF2-40B4-BE49-F238E27FC236}">
                    <a16:creationId xmlns:a16="http://schemas.microsoft.com/office/drawing/2014/main" id="{CEC0A7EE-C0F4-D457-0BCE-EE438A26855F}"/>
                  </a:ext>
                </a:extLst>
              </p:cNvPr>
              <p:cNvSpPr/>
              <p:nvPr userDrawn="1"/>
            </p:nvSpPr>
            <p:spPr>
              <a:xfrm>
                <a:off x="116513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0" name="Ellipse 2149">
                <a:extLst>
                  <a:ext uri="{FF2B5EF4-FFF2-40B4-BE49-F238E27FC236}">
                    <a16:creationId xmlns:a16="http://schemas.microsoft.com/office/drawing/2014/main" id="{02AA9020-2B4E-6B03-CCD7-05C3B50AFDDF}"/>
                  </a:ext>
                </a:extLst>
              </p:cNvPr>
              <p:cNvSpPr/>
              <p:nvPr userDrawn="1"/>
            </p:nvSpPr>
            <p:spPr>
              <a:xfrm>
                <a:off x="118259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1" name="Ellipse 2150">
                <a:extLst>
                  <a:ext uri="{FF2B5EF4-FFF2-40B4-BE49-F238E27FC236}">
                    <a16:creationId xmlns:a16="http://schemas.microsoft.com/office/drawing/2014/main" id="{A382434B-01DA-BB2E-9759-01D3364FB6ED}"/>
                  </a:ext>
                </a:extLst>
              </p:cNvPr>
              <p:cNvSpPr/>
              <p:nvPr userDrawn="1"/>
            </p:nvSpPr>
            <p:spPr>
              <a:xfrm>
                <a:off x="798444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E10351B1-8D2C-AB9F-18DD-2FFFF9D5859D}"/>
                  </a:ext>
                </a:extLst>
              </p:cNvPr>
              <p:cNvSpPr/>
              <p:nvPr userDrawn="1"/>
            </p:nvSpPr>
            <p:spPr>
              <a:xfrm>
                <a:off x="815888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A9D46253-21AC-5038-6F9E-B302EAFFBD42}"/>
                  </a:ext>
                </a:extLst>
              </p:cNvPr>
              <p:cNvSpPr/>
              <p:nvPr userDrawn="1"/>
            </p:nvSpPr>
            <p:spPr>
              <a:xfrm>
                <a:off x="833333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77772928-CB84-4427-283B-3D1C6A313407}"/>
                  </a:ext>
                </a:extLst>
              </p:cNvPr>
              <p:cNvSpPr/>
              <p:nvPr userDrawn="1"/>
            </p:nvSpPr>
            <p:spPr>
              <a:xfrm>
                <a:off x="850777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7B97B83E-91A1-C82B-1139-F291E1E43500}"/>
                  </a:ext>
                </a:extLst>
              </p:cNvPr>
              <p:cNvSpPr/>
              <p:nvPr userDrawn="1"/>
            </p:nvSpPr>
            <p:spPr>
              <a:xfrm>
                <a:off x="885666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A046F822-87B7-1A29-109C-02DC481DE611}"/>
                  </a:ext>
                </a:extLst>
              </p:cNvPr>
              <p:cNvSpPr/>
              <p:nvPr userDrawn="1"/>
            </p:nvSpPr>
            <p:spPr>
              <a:xfrm>
                <a:off x="903110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7" name="Ellipse 2156">
                <a:extLst>
                  <a:ext uri="{FF2B5EF4-FFF2-40B4-BE49-F238E27FC236}">
                    <a16:creationId xmlns:a16="http://schemas.microsoft.com/office/drawing/2014/main" id="{6C682842-627B-0D2F-555E-F10E97279BC0}"/>
                  </a:ext>
                </a:extLst>
              </p:cNvPr>
              <p:cNvSpPr/>
              <p:nvPr userDrawn="1"/>
            </p:nvSpPr>
            <p:spPr>
              <a:xfrm>
                <a:off x="937999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8" name="Ellipse 2157">
                <a:extLst>
                  <a:ext uri="{FF2B5EF4-FFF2-40B4-BE49-F238E27FC236}">
                    <a16:creationId xmlns:a16="http://schemas.microsoft.com/office/drawing/2014/main" id="{AF17044B-F6A3-99AC-7C73-7AD3C36BF87A}"/>
                  </a:ext>
                </a:extLst>
              </p:cNvPr>
              <p:cNvSpPr/>
              <p:nvPr userDrawn="1"/>
            </p:nvSpPr>
            <p:spPr>
              <a:xfrm>
                <a:off x="955444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9" name="Ellipse 2158">
                <a:extLst>
                  <a:ext uri="{FF2B5EF4-FFF2-40B4-BE49-F238E27FC236}">
                    <a16:creationId xmlns:a16="http://schemas.microsoft.com/office/drawing/2014/main" id="{044CB892-003E-F3C9-478A-BDCA5C659063}"/>
                  </a:ext>
                </a:extLst>
              </p:cNvPr>
              <p:cNvSpPr/>
              <p:nvPr userDrawn="1"/>
            </p:nvSpPr>
            <p:spPr>
              <a:xfrm>
                <a:off x="972888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0" name="Ellipse 2159">
                <a:extLst>
                  <a:ext uri="{FF2B5EF4-FFF2-40B4-BE49-F238E27FC236}">
                    <a16:creationId xmlns:a16="http://schemas.microsoft.com/office/drawing/2014/main" id="{417CB1D8-6DB4-86B2-569F-825F71C723EF}"/>
                  </a:ext>
                </a:extLst>
              </p:cNvPr>
              <p:cNvSpPr/>
              <p:nvPr userDrawn="1"/>
            </p:nvSpPr>
            <p:spPr>
              <a:xfrm>
                <a:off x="990332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1" name="Ellipse 2160">
                <a:extLst>
                  <a:ext uri="{FF2B5EF4-FFF2-40B4-BE49-F238E27FC236}">
                    <a16:creationId xmlns:a16="http://schemas.microsoft.com/office/drawing/2014/main" id="{7BFD8204-2281-0F33-E07B-5EC58AA0A14B}"/>
                  </a:ext>
                </a:extLst>
              </p:cNvPr>
              <p:cNvSpPr/>
              <p:nvPr userDrawn="1"/>
            </p:nvSpPr>
            <p:spPr>
              <a:xfrm>
                <a:off x="1007777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2" name="Ellipse 2161">
                <a:extLst>
                  <a:ext uri="{FF2B5EF4-FFF2-40B4-BE49-F238E27FC236}">
                    <a16:creationId xmlns:a16="http://schemas.microsoft.com/office/drawing/2014/main" id="{6D9582D4-7590-B184-3C3F-8A2DD2F6596D}"/>
                  </a:ext>
                </a:extLst>
              </p:cNvPr>
              <p:cNvSpPr/>
              <p:nvPr userDrawn="1"/>
            </p:nvSpPr>
            <p:spPr>
              <a:xfrm>
                <a:off x="1025221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3" name="Ellipse 2162">
                <a:extLst>
                  <a:ext uri="{FF2B5EF4-FFF2-40B4-BE49-F238E27FC236}">
                    <a16:creationId xmlns:a16="http://schemas.microsoft.com/office/drawing/2014/main" id="{AF962D71-D9B3-C71F-5C46-9852F827605B}"/>
                  </a:ext>
                </a:extLst>
              </p:cNvPr>
              <p:cNvSpPr/>
              <p:nvPr userDrawn="1"/>
            </p:nvSpPr>
            <p:spPr>
              <a:xfrm>
                <a:off x="1042666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4" name="Ellipse 2163">
                <a:extLst>
                  <a:ext uri="{FF2B5EF4-FFF2-40B4-BE49-F238E27FC236}">
                    <a16:creationId xmlns:a16="http://schemas.microsoft.com/office/drawing/2014/main" id="{C8941559-55EE-2F50-0192-7931A1241365}"/>
                  </a:ext>
                </a:extLst>
              </p:cNvPr>
              <p:cNvSpPr/>
              <p:nvPr userDrawn="1"/>
            </p:nvSpPr>
            <p:spPr>
              <a:xfrm>
                <a:off x="1060110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5" name="Ellipse 2164">
                <a:extLst>
                  <a:ext uri="{FF2B5EF4-FFF2-40B4-BE49-F238E27FC236}">
                    <a16:creationId xmlns:a16="http://schemas.microsoft.com/office/drawing/2014/main" id="{C1CA91F7-56A4-6527-8368-7E90170C3D40}"/>
                  </a:ext>
                </a:extLst>
              </p:cNvPr>
              <p:cNvSpPr/>
              <p:nvPr userDrawn="1"/>
            </p:nvSpPr>
            <p:spPr>
              <a:xfrm>
                <a:off x="1094999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6" name="Ellipse 2165">
                <a:extLst>
                  <a:ext uri="{FF2B5EF4-FFF2-40B4-BE49-F238E27FC236}">
                    <a16:creationId xmlns:a16="http://schemas.microsoft.com/office/drawing/2014/main" id="{D5588BD6-EF49-5734-C261-5A060EBE8486}"/>
                  </a:ext>
                </a:extLst>
              </p:cNvPr>
              <p:cNvSpPr/>
              <p:nvPr userDrawn="1"/>
            </p:nvSpPr>
            <p:spPr>
              <a:xfrm>
                <a:off x="1112751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7" name="Ellipse 2166">
                <a:extLst>
                  <a:ext uri="{FF2B5EF4-FFF2-40B4-BE49-F238E27FC236}">
                    <a16:creationId xmlns:a16="http://schemas.microsoft.com/office/drawing/2014/main" id="{2A7FCD23-CE04-BF86-3345-FAD680F7D908}"/>
                  </a:ext>
                </a:extLst>
              </p:cNvPr>
              <p:cNvSpPr/>
              <p:nvPr userDrawn="1"/>
            </p:nvSpPr>
            <p:spPr>
              <a:xfrm>
                <a:off x="1129888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8" name="Ellipse 2167">
                <a:extLst>
                  <a:ext uri="{FF2B5EF4-FFF2-40B4-BE49-F238E27FC236}">
                    <a16:creationId xmlns:a16="http://schemas.microsoft.com/office/drawing/2014/main" id="{923A1C33-AA86-39E3-2FC1-7DAAE9D4A0F8}"/>
                  </a:ext>
                </a:extLst>
              </p:cNvPr>
              <p:cNvSpPr/>
              <p:nvPr userDrawn="1"/>
            </p:nvSpPr>
            <p:spPr>
              <a:xfrm>
                <a:off x="1147332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9" name="Ellipse 2168">
                <a:extLst>
                  <a:ext uri="{FF2B5EF4-FFF2-40B4-BE49-F238E27FC236}">
                    <a16:creationId xmlns:a16="http://schemas.microsoft.com/office/drawing/2014/main" id="{EF6EEBF1-E206-C72C-EF95-754BEDF51E68}"/>
                  </a:ext>
                </a:extLst>
              </p:cNvPr>
              <p:cNvSpPr/>
              <p:nvPr userDrawn="1"/>
            </p:nvSpPr>
            <p:spPr>
              <a:xfrm>
                <a:off x="1182221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0" name="Ellipse 2169">
                <a:extLst>
                  <a:ext uri="{FF2B5EF4-FFF2-40B4-BE49-F238E27FC236}">
                    <a16:creationId xmlns:a16="http://schemas.microsoft.com/office/drawing/2014/main" id="{2075DBA0-B303-2F17-5017-D414E2E53827}"/>
                  </a:ext>
                </a:extLst>
              </p:cNvPr>
              <p:cNvSpPr/>
              <p:nvPr userDrawn="1"/>
            </p:nvSpPr>
            <p:spPr>
              <a:xfrm>
                <a:off x="11996665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1" name="Ellipse 2170">
                <a:extLst>
                  <a:ext uri="{FF2B5EF4-FFF2-40B4-BE49-F238E27FC236}">
                    <a16:creationId xmlns:a16="http://schemas.microsoft.com/office/drawing/2014/main" id="{10235EFE-8A15-CC9B-4647-1ED8A93C5521}"/>
                  </a:ext>
                </a:extLst>
              </p:cNvPr>
              <p:cNvSpPr/>
              <p:nvPr userDrawn="1"/>
            </p:nvSpPr>
            <p:spPr>
              <a:xfrm>
                <a:off x="798444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2" name="Ellipse 2171">
                <a:extLst>
                  <a:ext uri="{FF2B5EF4-FFF2-40B4-BE49-F238E27FC236}">
                    <a16:creationId xmlns:a16="http://schemas.microsoft.com/office/drawing/2014/main" id="{B71D4CE5-EFC3-9926-E5F4-E3BBC807A284}"/>
                  </a:ext>
                </a:extLst>
              </p:cNvPr>
              <p:cNvSpPr/>
              <p:nvPr userDrawn="1"/>
            </p:nvSpPr>
            <p:spPr>
              <a:xfrm>
                <a:off x="81590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3" name="Ellipse 2172">
                <a:extLst>
                  <a:ext uri="{FF2B5EF4-FFF2-40B4-BE49-F238E27FC236}">
                    <a16:creationId xmlns:a16="http://schemas.microsoft.com/office/drawing/2014/main" id="{7741FA3F-1EBB-B9E9-91B7-4734EA4B466D}"/>
                  </a:ext>
                </a:extLst>
              </p:cNvPr>
              <p:cNvSpPr/>
              <p:nvPr userDrawn="1"/>
            </p:nvSpPr>
            <p:spPr>
              <a:xfrm>
                <a:off x="83336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4" name="Ellipse 2173">
                <a:extLst>
                  <a:ext uri="{FF2B5EF4-FFF2-40B4-BE49-F238E27FC236}">
                    <a16:creationId xmlns:a16="http://schemas.microsoft.com/office/drawing/2014/main" id="{BEE5610E-C7A5-FCFF-4AFC-EC20E8791D59}"/>
                  </a:ext>
                </a:extLst>
              </p:cNvPr>
              <p:cNvSpPr/>
              <p:nvPr userDrawn="1"/>
            </p:nvSpPr>
            <p:spPr>
              <a:xfrm>
                <a:off x="850828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5" name="Ellipse 2174">
                <a:extLst>
                  <a:ext uri="{FF2B5EF4-FFF2-40B4-BE49-F238E27FC236}">
                    <a16:creationId xmlns:a16="http://schemas.microsoft.com/office/drawing/2014/main" id="{63E24B12-5954-B06D-F319-42CA8BCE79A8}"/>
                  </a:ext>
                </a:extLst>
              </p:cNvPr>
              <p:cNvSpPr/>
              <p:nvPr userDrawn="1"/>
            </p:nvSpPr>
            <p:spPr>
              <a:xfrm>
                <a:off x="868290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6" name="Ellipse 2175">
                <a:extLst>
                  <a:ext uri="{FF2B5EF4-FFF2-40B4-BE49-F238E27FC236}">
                    <a16:creationId xmlns:a16="http://schemas.microsoft.com/office/drawing/2014/main" id="{8BB4213A-D109-50FE-9C03-3F5026E0B02A}"/>
                  </a:ext>
                </a:extLst>
              </p:cNvPr>
              <p:cNvSpPr/>
              <p:nvPr userDrawn="1"/>
            </p:nvSpPr>
            <p:spPr>
              <a:xfrm>
                <a:off x="903213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7" name="Ellipse 2176">
                <a:extLst>
                  <a:ext uri="{FF2B5EF4-FFF2-40B4-BE49-F238E27FC236}">
                    <a16:creationId xmlns:a16="http://schemas.microsoft.com/office/drawing/2014/main" id="{9F65CB02-42C8-9DB8-E794-A357731299CC}"/>
                  </a:ext>
                </a:extLst>
              </p:cNvPr>
              <p:cNvSpPr/>
              <p:nvPr userDrawn="1"/>
            </p:nvSpPr>
            <p:spPr>
              <a:xfrm>
                <a:off x="920674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8" name="Ellipse 2177">
                <a:extLst>
                  <a:ext uri="{FF2B5EF4-FFF2-40B4-BE49-F238E27FC236}">
                    <a16:creationId xmlns:a16="http://schemas.microsoft.com/office/drawing/2014/main" id="{B2238C7D-5C14-3B31-0F56-0A484E601476}"/>
                  </a:ext>
                </a:extLst>
              </p:cNvPr>
              <p:cNvSpPr/>
              <p:nvPr userDrawn="1"/>
            </p:nvSpPr>
            <p:spPr>
              <a:xfrm>
                <a:off x="938136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9" name="Ellipse 2178">
                <a:extLst>
                  <a:ext uri="{FF2B5EF4-FFF2-40B4-BE49-F238E27FC236}">
                    <a16:creationId xmlns:a16="http://schemas.microsoft.com/office/drawing/2014/main" id="{E2CD7B6B-7EF5-221F-4109-85AB7782A258}"/>
                  </a:ext>
                </a:extLst>
              </p:cNvPr>
              <p:cNvSpPr/>
              <p:nvPr userDrawn="1"/>
            </p:nvSpPr>
            <p:spPr>
              <a:xfrm>
                <a:off x="955597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0" name="Ellipse 2179">
                <a:extLst>
                  <a:ext uri="{FF2B5EF4-FFF2-40B4-BE49-F238E27FC236}">
                    <a16:creationId xmlns:a16="http://schemas.microsoft.com/office/drawing/2014/main" id="{CAAA8C42-A261-2540-9415-8604513BEE56}"/>
                  </a:ext>
                </a:extLst>
              </p:cNvPr>
              <p:cNvSpPr/>
              <p:nvPr userDrawn="1"/>
            </p:nvSpPr>
            <p:spPr>
              <a:xfrm>
                <a:off x="973059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1" name="Ellipse 2180">
                <a:extLst>
                  <a:ext uri="{FF2B5EF4-FFF2-40B4-BE49-F238E27FC236}">
                    <a16:creationId xmlns:a16="http://schemas.microsoft.com/office/drawing/2014/main" id="{25C83F06-231F-058D-5827-BA64FDDD851F}"/>
                  </a:ext>
                </a:extLst>
              </p:cNvPr>
              <p:cNvSpPr/>
              <p:nvPr userDrawn="1"/>
            </p:nvSpPr>
            <p:spPr>
              <a:xfrm>
                <a:off x="990520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2" name="Ellipse 2181">
                <a:extLst>
                  <a:ext uri="{FF2B5EF4-FFF2-40B4-BE49-F238E27FC236}">
                    <a16:creationId xmlns:a16="http://schemas.microsoft.com/office/drawing/2014/main" id="{DB5BE267-25A2-F4EB-349A-A90277D37077}"/>
                  </a:ext>
                </a:extLst>
              </p:cNvPr>
              <p:cNvSpPr/>
              <p:nvPr userDrawn="1"/>
            </p:nvSpPr>
            <p:spPr>
              <a:xfrm>
                <a:off x="1025443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3" name="Ellipse 2182">
                <a:extLst>
                  <a:ext uri="{FF2B5EF4-FFF2-40B4-BE49-F238E27FC236}">
                    <a16:creationId xmlns:a16="http://schemas.microsoft.com/office/drawing/2014/main" id="{806957B9-E87F-41E4-0C5F-D7C621225D6B}"/>
                  </a:ext>
                </a:extLst>
              </p:cNvPr>
              <p:cNvSpPr/>
              <p:nvPr userDrawn="1"/>
            </p:nvSpPr>
            <p:spPr>
              <a:xfrm>
                <a:off x="1042905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4" name="Ellipse 2183">
                <a:extLst>
                  <a:ext uri="{FF2B5EF4-FFF2-40B4-BE49-F238E27FC236}">
                    <a16:creationId xmlns:a16="http://schemas.microsoft.com/office/drawing/2014/main" id="{A1DBE36D-4881-2427-B914-CF0C7B253A3E}"/>
                  </a:ext>
                </a:extLst>
              </p:cNvPr>
              <p:cNvSpPr/>
              <p:nvPr userDrawn="1"/>
            </p:nvSpPr>
            <p:spPr>
              <a:xfrm>
                <a:off x="1060366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5" name="Ellipse 2184">
                <a:extLst>
                  <a:ext uri="{FF2B5EF4-FFF2-40B4-BE49-F238E27FC236}">
                    <a16:creationId xmlns:a16="http://schemas.microsoft.com/office/drawing/2014/main" id="{02C9F071-6DAE-7EF6-2FA1-704C5767FFC4}"/>
                  </a:ext>
                </a:extLst>
              </p:cNvPr>
              <p:cNvSpPr/>
              <p:nvPr userDrawn="1"/>
            </p:nvSpPr>
            <p:spPr>
              <a:xfrm>
                <a:off x="1077828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6" name="Ellipse 2185">
                <a:extLst>
                  <a:ext uri="{FF2B5EF4-FFF2-40B4-BE49-F238E27FC236}">
                    <a16:creationId xmlns:a16="http://schemas.microsoft.com/office/drawing/2014/main" id="{DB2421AE-6FDB-0FF5-BD37-9FA22EE42622}"/>
                  </a:ext>
                </a:extLst>
              </p:cNvPr>
              <p:cNvSpPr/>
              <p:nvPr userDrawn="1"/>
            </p:nvSpPr>
            <p:spPr>
              <a:xfrm>
                <a:off x="1095289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7" name="Ellipse 2186">
                <a:extLst>
                  <a:ext uri="{FF2B5EF4-FFF2-40B4-BE49-F238E27FC236}">
                    <a16:creationId xmlns:a16="http://schemas.microsoft.com/office/drawing/2014/main" id="{0B8AA1A8-B1FA-3D58-3FC3-78BA98F0A648}"/>
                  </a:ext>
                </a:extLst>
              </p:cNvPr>
              <p:cNvSpPr/>
              <p:nvPr userDrawn="1"/>
            </p:nvSpPr>
            <p:spPr>
              <a:xfrm>
                <a:off x="1112751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8" name="Ellipse 2187">
                <a:extLst>
                  <a:ext uri="{FF2B5EF4-FFF2-40B4-BE49-F238E27FC236}">
                    <a16:creationId xmlns:a16="http://schemas.microsoft.com/office/drawing/2014/main" id="{F075C835-4EFD-6AE4-E12A-ECA054A43D25}"/>
                  </a:ext>
                </a:extLst>
              </p:cNvPr>
              <p:cNvSpPr/>
              <p:nvPr userDrawn="1"/>
            </p:nvSpPr>
            <p:spPr>
              <a:xfrm>
                <a:off x="1130212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9" name="Ellipse 2188">
                <a:extLst>
                  <a:ext uri="{FF2B5EF4-FFF2-40B4-BE49-F238E27FC236}">
                    <a16:creationId xmlns:a16="http://schemas.microsoft.com/office/drawing/2014/main" id="{ABE1E50B-60A5-941F-00C6-02C59896F22C}"/>
                  </a:ext>
                </a:extLst>
              </p:cNvPr>
              <p:cNvSpPr/>
              <p:nvPr userDrawn="1"/>
            </p:nvSpPr>
            <p:spPr>
              <a:xfrm>
                <a:off x="116513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0" name="Ellipse 2189">
                <a:extLst>
                  <a:ext uri="{FF2B5EF4-FFF2-40B4-BE49-F238E27FC236}">
                    <a16:creationId xmlns:a16="http://schemas.microsoft.com/office/drawing/2014/main" id="{4D26CFCF-B600-E40B-1DED-5825786BCEA2}"/>
                  </a:ext>
                </a:extLst>
              </p:cNvPr>
              <p:cNvSpPr/>
              <p:nvPr userDrawn="1"/>
            </p:nvSpPr>
            <p:spPr>
              <a:xfrm>
                <a:off x="118259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1" name="Ellipse 2190">
                <a:extLst>
                  <a:ext uri="{FF2B5EF4-FFF2-40B4-BE49-F238E27FC236}">
                    <a16:creationId xmlns:a16="http://schemas.microsoft.com/office/drawing/2014/main" id="{0993796E-967F-2C0D-F9BD-64DFD9E2A824}"/>
                  </a:ext>
                </a:extLst>
              </p:cNvPr>
              <p:cNvSpPr/>
              <p:nvPr userDrawn="1"/>
            </p:nvSpPr>
            <p:spPr>
              <a:xfrm>
                <a:off x="798444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2" name="Ellipse 2191">
                <a:extLst>
                  <a:ext uri="{FF2B5EF4-FFF2-40B4-BE49-F238E27FC236}">
                    <a16:creationId xmlns:a16="http://schemas.microsoft.com/office/drawing/2014/main" id="{698FBC4A-4330-8330-6F31-AB057815AA4D}"/>
                  </a:ext>
                </a:extLst>
              </p:cNvPr>
              <p:cNvSpPr/>
              <p:nvPr userDrawn="1"/>
            </p:nvSpPr>
            <p:spPr>
              <a:xfrm>
                <a:off x="815888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3" name="Ellipse 2192">
                <a:extLst>
                  <a:ext uri="{FF2B5EF4-FFF2-40B4-BE49-F238E27FC236}">
                    <a16:creationId xmlns:a16="http://schemas.microsoft.com/office/drawing/2014/main" id="{6CA22E2F-8D48-AA60-5004-A5892B7C6A83}"/>
                  </a:ext>
                </a:extLst>
              </p:cNvPr>
              <p:cNvSpPr/>
              <p:nvPr userDrawn="1"/>
            </p:nvSpPr>
            <p:spPr>
              <a:xfrm>
                <a:off x="833333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4" name="Ellipse 2193">
                <a:extLst>
                  <a:ext uri="{FF2B5EF4-FFF2-40B4-BE49-F238E27FC236}">
                    <a16:creationId xmlns:a16="http://schemas.microsoft.com/office/drawing/2014/main" id="{03C53829-6827-E62E-CE47-FFF28E5B3F81}"/>
                  </a:ext>
                </a:extLst>
              </p:cNvPr>
              <p:cNvSpPr/>
              <p:nvPr userDrawn="1"/>
            </p:nvSpPr>
            <p:spPr>
              <a:xfrm>
                <a:off x="868222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5" name="Ellipse 2194">
                <a:extLst>
                  <a:ext uri="{FF2B5EF4-FFF2-40B4-BE49-F238E27FC236}">
                    <a16:creationId xmlns:a16="http://schemas.microsoft.com/office/drawing/2014/main" id="{CB82CCF4-B494-28F3-E7CD-5A0EFD04F81C}"/>
                  </a:ext>
                </a:extLst>
              </p:cNvPr>
              <p:cNvSpPr/>
              <p:nvPr userDrawn="1"/>
            </p:nvSpPr>
            <p:spPr>
              <a:xfrm>
                <a:off x="885666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6" name="Ellipse 2195">
                <a:extLst>
                  <a:ext uri="{FF2B5EF4-FFF2-40B4-BE49-F238E27FC236}">
                    <a16:creationId xmlns:a16="http://schemas.microsoft.com/office/drawing/2014/main" id="{46395A3F-3803-0627-9C6B-0EC2C8DB3994}"/>
                  </a:ext>
                </a:extLst>
              </p:cNvPr>
              <p:cNvSpPr/>
              <p:nvPr userDrawn="1"/>
            </p:nvSpPr>
            <p:spPr>
              <a:xfrm>
                <a:off x="903110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7" name="Ellipse 2196">
                <a:extLst>
                  <a:ext uri="{FF2B5EF4-FFF2-40B4-BE49-F238E27FC236}">
                    <a16:creationId xmlns:a16="http://schemas.microsoft.com/office/drawing/2014/main" id="{8B38C424-A660-FDB9-30D3-ADA70A6F5E2B}"/>
                  </a:ext>
                </a:extLst>
              </p:cNvPr>
              <p:cNvSpPr/>
              <p:nvPr userDrawn="1"/>
            </p:nvSpPr>
            <p:spPr>
              <a:xfrm>
                <a:off x="920555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8" name="Ellipse 2197">
                <a:extLst>
                  <a:ext uri="{FF2B5EF4-FFF2-40B4-BE49-F238E27FC236}">
                    <a16:creationId xmlns:a16="http://schemas.microsoft.com/office/drawing/2014/main" id="{6E561C21-0AC3-C148-9410-2258BC70ADCB}"/>
                  </a:ext>
                </a:extLst>
              </p:cNvPr>
              <p:cNvSpPr/>
              <p:nvPr userDrawn="1"/>
            </p:nvSpPr>
            <p:spPr>
              <a:xfrm>
                <a:off x="937999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9" name="Ellipse 2198">
                <a:extLst>
                  <a:ext uri="{FF2B5EF4-FFF2-40B4-BE49-F238E27FC236}">
                    <a16:creationId xmlns:a16="http://schemas.microsoft.com/office/drawing/2014/main" id="{2C530EA7-13D4-231B-E3D8-B06A7EBA29FC}"/>
                  </a:ext>
                </a:extLst>
              </p:cNvPr>
              <p:cNvSpPr/>
              <p:nvPr userDrawn="1"/>
            </p:nvSpPr>
            <p:spPr>
              <a:xfrm>
                <a:off x="955444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0" name="Ellipse 2199">
                <a:extLst>
                  <a:ext uri="{FF2B5EF4-FFF2-40B4-BE49-F238E27FC236}">
                    <a16:creationId xmlns:a16="http://schemas.microsoft.com/office/drawing/2014/main" id="{5344461D-DB4A-4506-4D6E-1D78BEEB5A33}"/>
                  </a:ext>
                </a:extLst>
              </p:cNvPr>
              <p:cNvSpPr/>
              <p:nvPr userDrawn="1"/>
            </p:nvSpPr>
            <p:spPr>
              <a:xfrm>
                <a:off x="972888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1" name="Ellipse 2200">
                <a:extLst>
                  <a:ext uri="{FF2B5EF4-FFF2-40B4-BE49-F238E27FC236}">
                    <a16:creationId xmlns:a16="http://schemas.microsoft.com/office/drawing/2014/main" id="{E4E50FD6-4DA8-62E4-000C-9231332AB377}"/>
                  </a:ext>
                </a:extLst>
              </p:cNvPr>
              <p:cNvSpPr/>
              <p:nvPr userDrawn="1"/>
            </p:nvSpPr>
            <p:spPr>
              <a:xfrm>
                <a:off x="990332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2" name="Ellipse 2201">
                <a:extLst>
                  <a:ext uri="{FF2B5EF4-FFF2-40B4-BE49-F238E27FC236}">
                    <a16:creationId xmlns:a16="http://schemas.microsoft.com/office/drawing/2014/main" id="{E7E6FF30-6447-B6ED-D024-266EE5A0259F}"/>
                  </a:ext>
                </a:extLst>
              </p:cNvPr>
              <p:cNvSpPr/>
              <p:nvPr userDrawn="1"/>
            </p:nvSpPr>
            <p:spPr>
              <a:xfrm>
                <a:off x="1007777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3" name="Ellipse 2202">
                <a:extLst>
                  <a:ext uri="{FF2B5EF4-FFF2-40B4-BE49-F238E27FC236}">
                    <a16:creationId xmlns:a16="http://schemas.microsoft.com/office/drawing/2014/main" id="{ED64E484-E82E-A2D1-E6E8-CE91495E1EBC}"/>
                  </a:ext>
                </a:extLst>
              </p:cNvPr>
              <p:cNvSpPr/>
              <p:nvPr userDrawn="1"/>
            </p:nvSpPr>
            <p:spPr>
              <a:xfrm>
                <a:off x="1025221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4" name="Ellipse 2203">
                <a:extLst>
                  <a:ext uri="{FF2B5EF4-FFF2-40B4-BE49-F238E27FC236}">
                    <a16:creationId xmlns:a16="http://schemas.microsoft.com/office/drawing/2014/main" id="{7CC51ACC-1F03-2FC1-6C74-8813CE469377}"/>
                  </a:ext>
                </a:extLst>
              </p:cNvPr>
              <p:cNvSpPr/>
              <p:nvPr userDrawn="1"/>
            </p:nvSpPr>
            <p:spPr>
              <a:xfrm>
                <a:off x="1060110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5" name="Ellipse 2204">
                <a:extLst>
                  <a:ext uri="{FF2B5EF4-FFF2-40B4-BE49-F238E27FC236}">
                    <a16:creationId xmlns:a16="http://schemas.microsoft.com/office/drawing/2014/main" id="{63495516-A172-FDEB-52CA-286CF9130372}"/>
                  </a:ext>
                </a:extLst>
              </p:cNvPr>
              <p:cNvSpPr/>
              <p:nvPr userDrawn="1"/>
            </p:nvSpPr>
            <p:spPr>
              <a:xfrm>
                <a:off x="1077554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6" name="Ellipse 2205">
                <a:extLst>
                  <a:ext uri="{FF2B5EF4-FFF2-40B4-BE49-F238E27FC236}">
                    <a16:creationId xmlns:a16="http://schemas.microsoft.com/office/drawing/2014/main" id="{6785B4A1-99C0-F64A-2635-14BBC029C7D6}"/>
                  </a:ext>
                </a:extLst>
              </p:cNvPr>
              <p:cNvSpPr/>
              <p:nvPr userDrawn="1"/>
            </p:nvSpPr>
            <p:spPr>
              <a:xfrm>
                <a:off x="1094999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7" name="Ellipse 2206">
                <a:extLst>
                  <a:ext uri="{FF2B5EF4-FFF2-40B4-BE49-F238E27FC236}">
                    <a16:creationId xmlns:a16="http://schemas.microsoft.com/office/drawing/2014/main" id="{F3CB0393-2243-B6A9-9BA0-E2EADF1D3DF1}"/>
                  </a:ext>
                </a:extLst>
              </p:cNvPr>
              <p:cNvSpPr/>
              <p:nvPr userDrawn="1"/>
            </p:nvSpPr>
            <p:spPr>
              <a:xfrm>
                <a:off x="1129888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8" name="Ellipse 2207">
                <a:extLst>
                  <a:ext uri="{FF2B5EF4-FFF2-40B4-BE49-F238E27FC236}">
                    <a16:creationId xmlns:a16="http://schemas.microsoft.com/office/drawing/2014/main" id="{95EFA001-3A05-C722-8D04-B745750CB1DD}"/>
                  </a:ext>
                </a:extLst>
              </p:cNvPr>
              <p:cNvSpPr/>
              <p:nvPr userDrawn="1"/>
            </p:nvSpPr>
            <p:spPr>
              <a:xfrm>
                <a:off x="1147332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9" name="Ellipse 2208">
                <a:extLst>
                  <a:ext uri="{FF2B5EF4-FFF2-40B4-BE49-F238E27FC236}">
                    <a16:creationId xmlns:a16="http://schemas.microsoft.com/office/drawing/2014/main" id="{B5317185-E535-75A3-C0E5-403C348F1262}"/>
                  </a:ext>
                </a:extLst>
              </p:cNvPr>
              <p:cNvSpPr/>
              <p:nvPr userDrawn="1"/>
            </p:nvSpPr>
            <p:spPr>
              <a:xfrm>
                <a:off x="1164776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0" name="Ellipse 2209">
                <a:extLst>
                  <a:ext uri="{FF2B5EF4-FFF2-40B4-BE49-F238E27FC236}">
                    <a16:creationId xmlns:a16="http://schemas.microsoft.com/office/drawing/2014/main" id="{FBD94691-6B4B-9F02-6F4D-801D3EBF2EF0}"/>
                  </a:ext>
                </a:extLst>
              </p:cNvPr>
              <p:cNvSpPr/>
              <p:nvPr userDrawn="1"/>
            </p:nvSpPr>
            <p:spPr>
              <a:xfrm>
                <a:off x="1182221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1" name="Ellipse 2210">
                <a:extLst>
                  <a:ext uri="{FF2B5EF4-FFF2-40B4-BE49-F238E27FC236}">
                    <a16:creationId xmlns:a16="http://schemas.microsoft.com/office/drawing/2014/main" id="{1BDA893C-BE26-AB69-41D4-AF319FC62AE7}"/>
                  </a:ext>
                </a:extLst>
              </p:cNvPr>
              <p:cNvSpPr/>
              <p:nvPr userDrawn="1"/>
            </p:nvSpPr>
            <p:spPr>
              <a:xfrm>
                <a:off x="11996665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2" name="Ellipse 2211">
                <a:extLst>
                  <a:ext uri="{FF2B5EF4-FFF2-40B4-BE49-F238E27FC236}">
                    <a16:creationId xmlns:a16="http://schemas.microsoft.com/office/drawing/2014/main" id="{AA756A47-2DE9-A76D-6AB9-DE53F6E7D3A7}"/>
                  </a:ext>
                </a:extLst>
              </p:cNvPr>
              <p:cNvSpPr/>
              <p:nvPr userDrawn="1"/>
            </p:nvSpPr>
            <p:spPr>
              <a:xfrm>
                <a:off x="79844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3" name="Ellipse 2212">
                <a:extLst>
                  <a:ext uri="{FF2B5EF4-FFF2-40B4-BE49-F238E27FC236}">
                    <a16:creationId xmlns:a16="http://schemas.microsoft.com/office/drawing/2014/main" id="{09D41372-563C-12A1-1989-1F244C9A0622}"/>
                  </a:ext>
                </a:extLst>
              </p:cNvPr>
              <p:cNvSpPr/>
              <p:nvPr userDrawn="1"/>
            </p:nvSpPr>
            <p:spPr>
              <a:xfrm>
                <a:off x="83336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4" name="Ellipse 2213">
                <a:extLst>
                  <a:ext uri="{FF2B5EF4-FFF2-40B4-BE49-F238E27FC236}">
                    <a16:creationId xmlns:a16="http://schemas.microsoft.com/office/drawing/2014/main" id="{80B1BA71-F0A4-8615-3E21-73D8A4271AAD}"/>
                  </a:ext>
                </a:extLst>
              </p:cNvPr>
              <p:cNvSpPr/>
              <p:nvPr userDrawn="1"/>
            </p:nvSpPr>
            <p:spPr>
              <a:xfrm>
                <a:off x="850828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5" name="Ellipse 2214">
                <a:extLst>
                  <a:ext uri="{FF2B5EF4-FFF2-40B4-BE49-F238E27FC236}">
                    <a16:creationId xmlns:a16="http://schemas.microsoft.com/office/drawing/2014/main" id="{43450658-280E-F1F9-7148-5E4B00006EF8}"/>
                  </a:ext>
                </a:extLst>
              </p:cNvPr>
              <p:cNvSpPr/>
              <p:nvPr userDrawn="1"/>
            </p:nvSpPr>
            <p:spPr>
              <a:xfrm>
                <a:off x="868290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6" name="Ellipse 2215">
                <a:extLst>
                  <a:ext uri="{FF2B5EF4-FFF2-40B4-BE49-F238E27FC236}">
                    <a16:creationId xmlns:a16="http://schemas.microsoft.com/office/drawing/2014/main" id="{4A25C566-1CE7-F867-DEFE-8696382EA7B8}"/>
                  </a:ext>
                </a:extLst>
              </p:cNvPr>
              <p:cNvSpPr/>
              <p:nvPr userDrawn="1"/>
            </p:nvSpPr>
            <p:spPr>
              <a:xfrm>
                <a:off x="885751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7" name="Ellipse 2216">
                <a:extLst>
                  <a:ext uri="{FF2B5EF4-FFF2-40B4-BE49-F238E27FC236}">
                    <a16:creationId xmlns:a16="http://schemas.microsoft.com/office/drawing/2014/main" id="{C82CD22B-7DA2-D571-1472-4CE192545F75}"/>
                  </a:ext>
                </a:extLst>
              </p:cNvPr>
              <p:cNvSpPr/>
              <p:nvPr userDrawn="1"/>
            </p:nvSpPr>
            <p:spPr>
              <a:xfrm>
                <a:off x="903213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8" name="Ellipse 2217">
                <a:extLst>
                  <a:ext uri="{FF2B5EF4-FFF2-40B4-BE49-F238E27FC236}">
                    <a16:creationId xmlns:a16="http://schemas.microsoft.com/office/drawing/2014/main" id="{F4B548C3-9833-6140-DB76-63F967EB4E95}"/>
                  </a:ext>
                </a:extLst>
              </p:cNvPr>
              <p:cNvSpPr/>
              <p:nvPr userDrawn="1"/>
            </p:nvSpPr>
            <p:spPr>
              <a:xfrm>
                <a:off x="920674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9" name="Ellipse 2218">
                <a:extLst>
                  <a:ext uri="{FF2B5EF4-FFF2-40B4-BE49-F238E27FC236}">
                    <a16:creationId xmlns:a16="http://schemas.microsoft.com/office/drawing/2014/main" id="{C818B1FE-081C-06E9-8EFB-240B29848F13}"/>
                  </a:ext>
                </a:extLst>
              </p:cNvPr>
              <p:cNvSpPr/>
              <p:nvPr userDrawn="1"/>
            </p:nvSpPr>
            <p:spPr>
              <a:xfrm>
                <a:off x="938136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0" name="Ellipse 2219">
                <a:extLst>
                  <a:ext uri="{FF2B5EF4-FFF2-40B4-BE49-F238E27FC236}">
                    <a16:creationId xmlns:a16="http://schemas.microsoft.com/office/drawing/2014/main" id="{3FE7124D-0630-D44B-0A6A-754C0B0E4291}"/>
                  </a:ext>
                </a:extLst>
              </p:cNvPr>
              <p:cNvSpPr/>
              <p:nvPr userDrawn="1"/>
            </p:nvSpPr>
            <p:spPr>
              <a:xfrm>
                <a:off x="955597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1" name="Ellipse 2220">
                <a:extLst>
                  <a:ext uri="{FF2B5EF4-FFF2-40B4-BE49-F238E27FC236}">
                    <a16:creationId xmlns:a16="http://schemas.microsoft.com/office/drawing/2014/main" id="{985D8586-6B6C-E1F2-E016-AA119127863F}"/>
                  </a:ext>
                </a:extLst>
              </p:cNvPr>
              <p:cNvSpPr/>
              <p:nvPr userDrawn="1"/>
            </p:nvSpPr>
            <p:spPr>
              <a:xfrm>
                <a:off x="990520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2" name="Ellipse 2221">
                <a:extLst>
                  <a:ext uri="{FF2B5EF4-FFF2-40B4-BE49-F238E27FC236}">
                    <a16:creationId xmlns:a16="http://schemas.microsoft.com/office/drawing/2014/main" id="{02F25DD4-E06A-86FD-16AC-CAC233C543CD}"/>
                  </a:ext>
                </a:extLst>
              </p:cNvPr>
              <p:cNvSpPr/>
              <p:nvPr userDrawn="1"/>
            </p:nvSpPr>
            <p:spPr>
              <a:xfrm>
                <a:off x="1025443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3" name="Ellipse 2222">
                <a:extLst>
                  <a:ext uri="{FF2B5EF4-FFF2-40B4-BE49-F238E27FC236}">
                    <a16:creationId xmlns:a16="http://schemas.microsoft.com/office/drawing/2014/main" id="{F7B4E941-4FEF-B12C-C0DF-E10FF4EE74BE}"/>
                  </a:ext>
                </a:extLst>
              </p:cNvPr>
              <p:cNvSpPr/>
              <p:nvPr userDrawn="1"/>
            </p:nvSpPr>
            <p:spPr>
              <a:xfrm>
                <a:off x="1042905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4" name="Ellipse 2223">
                <a:extLst>
                  <a:ext uri="{FF2B5EF4-FFF2-40B4-BE49-F238E27FC236}">
                    <a16:creationId xmlns:a16="http://schemas.microsoft.com/office/drawing/2014/main" id="{AE6B764E-2EED-FCCA-13D1-C1332069FDA3}"/>
                  </a:ext>
                </a:extLst>
              </p:cNvPr>
              <p:cNvSpPr/>
              <p:nvPr userDrawn="1"/>
            </p:nvSpPr>
            <p:spPr>
              <a:xfrm>
                <a:off x="1060366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5" name="Ellipse 2224">
                <a:extLst>
                  <a:ext uri="{FF2B5EF4-FFF2-40B4-BE49-F238E27FC236}">
                    <a16:creationId xmlns:a16="http://schemas.microsoft.com/office/drawing/2014/main" id="{71CABF05-4B9B-DB23-0B03-B77EA434B522}"/>
                  </a:ext>
                </a:extLst>
              </p:cNvPr>
              <p:cNvSpPr/>
              <p:nvPr userDrawn="1"/>
            </p:nvSpPr>
            <p:spPr>
              <a:xfrm>
                <a:off x="1077828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6" name="Ellipse 2225">
                <a:extLst>
                  <a:ext uri="{FF2B5EF4-FFF2-40B4-BE49-F238E27FC236}">
                    <a16:creationId xmlns:a16="http://schemas.microsoft.com/office/drawing/2014/main" id="{C8D269C8-41FD-7458-39D2-A12CE8A47019}"/>
                  </a:ext>
                </a:extLst>
              </p:cNvPr>
              <p:cNvSpPr/>
              <p:nvPr userDrawn="1"/>
            </p:nvSpPr>
            <p:spPr>
              <a:xfrm>
                <a:off x="1095289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7" name="Ellipse 2226">
                <a:extLst>
                  <a:ext uri="{FF2B5EF4-FFF2-40B4-BE49-F238E27FC236}">
                    <a16:creationId xmlns:a16="http://schemas.microsoft.com/office/drawing/2014/main" id="{1597A681-D2DA-E8F5-76E0-576B37C0BD53}"/>
                  </a:ext>
                </a:extLst>
              </p:cNvPr>
              <p:cNvSpPr/>
              <p:nvPr userDrawn="1"/>
            </p:nvSpPr>
            <p:spPr>
              <a:xfrm>
                <a:off x="1112751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8" name="Ellipse 2227">
                <a:extLst>
                  <a:ext uri="{FF2B5EF4-FFF2-40B4-BE49-F238E27FC236}">
                    <a16:creationId xmlns:a16="http://schemas.microsoft.com/office/drawing/2014/main" id="{55CABEEF-6814-735A-DD1B-3DA255A23E53}"/>
                  </a:ext>
                </a:extLst>
              </p:cNvPr>
              <p:cNvSpPr/>
              <p:nvPr userDrawn="1"/>
            </p:nvSpPr>
            <p:spPr>
              <a:xfrm>
                <a:off x="1130212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9" name="Ellipse 2228">
                <a:extLst>
                  <a:ext uri="{FF2B5EF4-FFF2-40B4-BE49-F238E27FC236}">
                    <a16:creationId xmlns:a16="http://schemas.microsoft.com/office/drawing/2014/main" id="{B142169A-EC6C-33BB-A293-42746B37570F}"/>
                  </a:ext>
                </a:extLst>
              </p:cNvPr>
              <p:cNvSpPr/>
              <p:nvPr userDrawn="1"/>
            </p:nvSpPr>
            <p:spPr>
              <a:xfrm>
                <a:off x="114767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0" name="Ellipse 2229">
                <a:extLst>
                  <a:ext uri="{FF2B5EF4-FFF2-40B4-BE49-F238E27FC236}">
                    <a16:creationId xmlns:a16="http://schemas.microsoft.com/office/drawing/2014/main" id="{6CC7F7DB-8993-7FED-E3F1-C15F0DCEE81B}"/>
                  </a:ext>
                </a:extLst>
              </p:cNvPr>
              <p:cNvSpPr/>
              <p:nvPr userDrawn="1"/>
            </p:nvSpPr>
            <p:spPr>
              <a:xfrm>
                <a:off x="118259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1" name="Ellipse 2230">
                <a:extLst>
                  <a:ext uri="{FF2B5EF4-FFF2-40B4-BE49-F238E27FC236}">
                    <a16:creationId xmlns:a16="http://schemas.microsoft.com/office/drawing/2014/main" id="{4152C444-06E4-1084-09E1-1C569F9A94F1}"/>
                  </a:ext>
                </a:extLst>
              </p:cNvPr>
              <p:cNvSpPr/>
              <p:nvPr userDrawn="1"/>
            </p:nvSpPr>
            <p:spPr>
              <a:xfrm>
                <a:off x="798444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2" name="Ellipse 2231">
                <a:extLst>
                  <a:ext uri="{FF2B5EF4-FFF2-40B4-BE49-F238E27FC236}">
                    <a16:creationId xmlns:a16="http://schemas.microsoft.com/office/drawing/2014/main" id="{55E3E5DB-4043-CD6D-7E3C-0AAFD4201C59}"/>
                  </a:ext>
                </a:extLst>
              </p:cNvPr>
              <p:cNvSpPr/>
              <p:nvPr userDrawn="1"/>
            </p:nvSpPr>
            <p:spPr>
              <a:xfrm>
                <a:off x="815888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3" name="Ellipse 2232">
                <a:extLst>
                  <a:ext uri="{FF2B5EF4-FFF2-40B4-BE49-F238E27FC236}">
                    <a16:creationId xmlns:a16="http://schemas.microsoft.com/office/drawing/2014/main" id="{6DF491FE-EED5-C153-DE09-F50122F735B6}"/>
                  </a:ext>
                </a:extLst>
              </p:cNvPr>
              <p:cNvSpPr/>
              <p:nvPr userDrawn="1"/>
            </p:nvSpPr>
            <p:spPr>
              <a:xfrm>
                <a:off x="833333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4" name="Ellipse 2233">
                <a:extLst>
                  <a:ext uri="{FF2B5EF4-FFF2-40B4-BE49-F238E27FC236}">
                    <a16:creationId xmlns:a16="http://schemas.microsoft.com/office/drawing/2014/main" id="{6C5CD6E2-3445-7EE4-B109-863C35D14DD2}"/>
                  </a:ext>
                </a:extLst>
              </p:cNvPr>
              <p:cNvSpPr/>
              <p:nvPr userDrawn="1"/>
            </p:nvSpPr>
            <p:spPr>
              <a:xfrm>
                <a:off x="850777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5" name="Ellipse 2234">
                <a:extLst>
                  <a:ext uri="{FF2B5EF4-FFF2-40B4-BE49-F238E27FC236}">
                    <a16:creationId xmlns:a16="http://schemas.microsoft.com/office/drawing/2014/main" id="{4CB6AAEA-3F61-5769-C759-A09928CAD35A}"/>
                  </a:ext>
                </a:extLst>
              </p:cNvPr>
              <p:cNvSpPr/>
              <p:nvPr userDrawn="1"/>
            </p:nvSpPr>
            <p:spPr>
              <a:xfrm>
                <a:off x="885666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6" name="Ellipse 2235">
                <a:extLst>
                  <a:ext uri="{FF2B5EF4-FFF2-40B4-BE49-F238E27FC236}">
                    <a16:creationId xmlns:a16="http://schemas.microsoft.com/office/drawing/2014/main" id="{9823F362-1B67-3CEE-C360-A06CF29BA581}"/>
                  </a:ext>
                </a:extLst>
              </p:cNvPr>
              <p:cNvSpPr/>
              <p:nvPr userDrawn="1"/>
            </p:nvSpPr>
            <p:spPr>
              <a:xfrm>
                <a:off x="903110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7" name="Ellipse 2236">
                <a:extLst>
                  <a:ext uri="{FF2B5EF4-FFF2-40B4-BE49-F238E27FC236}">
                    <a16:creationId xmlns:a16="http://schemas.microsoft.com/office/drawing/2014/main" id="{CDDDBDC1-2F1A-306A-DF12-F61D33811EBE}"/>
                  </a:ext>
                </a:extLst>
              </p:cNvPr>
              <p:cNvSpPr/>
              <p:nvPr userDrawn="1"/>
            </p:nvSpPr>
            <p:spPr>
              <a:xfrm>
                <a:off x="937999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8" name="Ellipse 2237">
                <a:extLst>
                  <a:ext uri="{FF2B5EF4-FFF2-40B4-BE49-F238E27FC236}">
                    <a16:creationId xmlns:a16="http://schemas.microsoft.com/office/drawing/2014/main" id="{63049AB2-97D9-CACB-EB91-731FEB539B4B}"/>
                  </a:ext>
                </a:extLst>
              </p:cNvPr>
              <p:cNvSpPr/>
              <p:nvPr userDrawn="1"/>
            </p:nvSpPr>
            <p:spPr>
              <a:xfrm>
                <a:off x="955444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9" name="Ellipse 2238">
                <a:extLst>
                  <a:ext uri="{FF2B5EF4-FFF2-40B4-BE49-F238E27FC236}">
                    <a16:creationId xmlns:a16="http://schemas.microsoft.com/office/drawing/2014/main" id="{791F527E-FBD4-AAC7-4C3D-A11C26A302DD}"/>
                  </a:ext>
                </a:extLst>
              </p:cNvPr>
              <p:cNvSpPr/>
              <p:nvPr userDrawn="1"/>
            </p:nvSpPr>
            <p:spPr>
              <a:xfrm>
                <a:off x="972888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0" name="Ellipse 2239">
                <a:extLst>
                  <a:ext uri="{FF2B5EF4-FFF2-40B4-BE49-F238E27FC236}">
                    <a16:creationId xmlns:a16="http://schemas.microsoft.com/office/drawing/2014/main" id="{B4405004-A2C6-4E03-BDBD-C41B3D1C967F}"/>
                  </a:ext>
                </a:extLst>
              </p:cNvPr>
              <p:cNvSpPr/>
              <p:nvPr userDrawn="1"/>
            </p:nvSpPr>
            <p:spPr>
              <a:xfrm>
                <a:off x="990332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1" name="Ellipse 2240">
                <a:extLst>
                  <a:ext uri="{FF2B5EF4-FFF2-40B4-BE49-F238E27FC236}">
                    <a16:creationId xmlns:a16="http://schemas.microsoft.com/office/drawing/2014/main" id="{5A80E06F-29A9-E2E8-6C08-E6407E9599DF}"/>
                  </a:ext>
                </a:extLst>
              </p:cNvPr>
              <p:cNvSpPr/>
              <p:nvPr userDrawn="1"/>
            </p:nvSpPr>
            <p:spPr>
              <a:xfrm>
                <a:off x="1007777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2" name="Ellipse 2241">
                <a:extLst>
                  <a:ext uri="{FF2B5EF4-FFF2-40B4-BE49-F238E27FC236}">
                    <a16:creationId xmlns:a16="http://schemas.microsoft.com/office/drawing/2014/main" id="{832D2E7E-C816-1DBD-EDEB-307D20DC2272}"/>
                  </a:ext>
                </a:extLst>
              </p:cNvPr>
              <p:cNvSpPr/>
              <p:nvPr userDrawn="1"/>
            </p:nvSpPr>
            <p:spPr>
              <a:xfrm>
                <a:off x="1025221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3" name="Ellipse 2242">
                <a:extLst>
                  <a:ext uri="{FF2B5EF4-FFF2-40B4-BE49-F238E27FC236}">
                    <a16:creationId xmlns:a16="http://schemas.microsoft.com/office/drawing/2014/main" id="{7092DC27-D59C-CF1A-4AD6-F6D1F8FD961F}"/>
                  </a:ext>
                </a:extLst>
              </p:cNvPr>
              <p:cNvSpPr/>
              <p:nvPr userDrawn="1"/>
            </p:nvSpPr>
            <p:spPr>
              <a:xfrm>
                <a:off x="1042666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4" name="Ellipse 2243">
                <a:extLst>
                  <a:ext uri="{FF2B5EF4-FFF2-40B4-BE49-F238E27FC236}">
                    <a16:creationId xmlns:a16="http://schemas.microsoft.com/office/drawing/2014/main" id="{F862F4D4-322E-50CD-7F81-2360EAC034EF}"/>
                  </a:ext>
                </a:extLst>
              </p:cNvPr>
              <p:cNvSpPr/>
              <p:nvPr userDrawn="1"/>
            </p:nvSpPr>
            <p:spPr>
              <a:xfrm>
                <a:off x="1060110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5" name="Ellipse 2244">
                <a:extLst>
                  <a:ext uri="{FF2B5EF4-FFF2-40B4-BE49-F238E27FC236}">
                    <a16:creationId xmlns:a16="http://schemas.microsoft.com/office/drawing/2014/main" id="{A6752B72-F228-8E04-6AE3-A323E3D208EC}"/>
                  </a:ext>
                </a:extLst>
              </p:cNvPr>
              <p:cNvSpPr/>
              <p:nvPr userDrawn="1"/>
            </p:nvSpPr>
            <p:spPr>
              <a:xfrm>
                <a:off x="1077554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6" name="Ellipse 2245">
                <a:extLst>
                  <a:ext uri="{FF2B5EF4-FFF2-40B4-BE49-F238E27FC236}">
                    <a16:creationId xmlns:a16="http://schemas.microsoft.com/office/drawing/2014/main" id="{FCAEAFEC-3A66-DA4D-CBD1-10C0C5B1CD20}"/>
                  </a:ext>
                </a:extLst>
              </p:cNvPr>
              <p:cNvSpPr/>
              <p:nvPr userDrawn="1"/>
            </p:nvSpPr>
            <p:spPr>
              <a:xfrm>
                <a:off x="1094999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7" name="Ellipse 2246">
                <a:extLst>
                  <a:ext uri="{FF2B5EF4-FFF2-40B4-BE49-F238E27FC236}">
                    <a16:creationId xmlns:a16="http://schemas.microsoft.com/office/drawing/2014/main" id="{82C23E82-E4BF-4C12-0450-E5B02F21CD03}"/>
                  </a:ext>
                </a:extLst>
              </p:cNvPr>
              <p:cNvSpPr/>
              <p:nvPr userDrawn="1"/>
            </p:nvSpPr>
            <p:spPr>
              <a:xfrm>
                <a:off x="1112443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8" name="Ellipse 2247">
                <a:extLst>
                  <a:ext uri="{FF2B5EF4-FFF2-40B4-BE49-F238E27FC236}">
                    <a16:creationId xmlns:a16="http://schemas.microsoft.com/office/drawing/2014/main" id="{210939EC-53FC-DFAD-6989-494138C28ADD}"/>
                  </a:ext>
                </a:extLst>
              </p:cNvPr>
              <p:cNvSpPr/>
              <p:nvPr userDrawn="1"/>
            </p:nvSpPr>
            <p:spPr>
              <a:xfrm>
                <a:off x="1147332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9" name="Ellipse 2248">
                <a:extLst>
                  <a:ext uri="{FF2B5EF4-FFF2-40B4-BE49-F238E27FC236}">
                    <a16:creationId xmlns:a16="http://schemas.microsoft.com/office/drawing/2014/main" id="{C3757AA9-050E-503E-F07E-1195242EE77A}"/>
                  </a:ext>
                </a:extLst>
              </p:cNvPr>
              <p:cNvSpPr/>
              <p:nvPr userDrawn="1"/>
            </p:nvSpPr>
            <p:spPr>
              <a:xfrm>
                <a:off x="1164776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0" name="Ellipse 2249">
                <a:extLst>
                  <a:ext uri="{FF2B5EF4-FFF2-40B4-BE49-F238E27FC236}">
                    <a16:creationId xmlns:a16="http://schemas.microsoft.com/office/drawing/2014/main" id="{C688ED86-9087-2A82-D513-7DC3CB76EBC7}"/>
                  </a:ext>
                </a:extLst>
              </p:cNvPr>
              <p:cNvSpPr/>
              <p:nvPr userDrawn="1"/>
            </p:nvSpPr>
            <p:spPr>
              <a:xfrm>
                <a:off x="1182221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1" name="Ellipse 2250">
                <a:extLst>
                  <a:ext uri="{FF2B5EF4-FFF2-40B4-BE49-F238E27FC236}">
                    <a16:creationId xmlns:a16="http://schemas.microsoft.com/office/drawing/2014/main" id="{FBCC82A5-B352-C51D-79EC-22409FAADFE8}"/>
                  </a:ext>
                </a:extLst>
              </p:cNvPr>
              <p:cNvSpPr/>
              <p:nvPr userDrawn="1"/>
            </p:nvSpPr>
            <p:spPr>
              <a:xfrm>
                <a:off x="11996665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2" name="Ellipse 2251">
                <a:extLst>
                  <a:ext uri="{FF2B5EF4-FFF2-40B4-BE49-F238E27FC236}">
                    <a16:creationId xmlns:a16="http://schemas.microsoft.com/office/drawing/2014/main" id="{1FBD08AC-088E-C21E-5B16-C521799B8B0D}"/>
                  </a:ext>
                </a:extLst>
              </p:cNvPr>
              <p:cNvSpPr/>
              <p:nvPr userDrawn="1"/>
            </p:nvSpPr>
            <p:spPr>
              <a:xfrm>
                <a:off x="798444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3" name="Ellipse 2252">
                <a:extLst>
                  <a:ext uri="{FF2B5EF4-FFF2-40B4-BE49-F238E27FC236}">
                    <a16:creationId xmlns:a16="http://schemas.microsoft.com/office/drawing/2014/main" id="{9E5CE28F-CB87-8518-61D4-D343906CE32D}"/>
                  </a:ext>
                </a:extLst>
              </p:cNvPr>
              <p:cNvSpPr/>
              <p:nvPr userDrawn="1"/>
            </p:nvSpPr>
            <p:spPr>
              <a:xfrm>
                <a:off x="815888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4" name="Ellipse 2253">
                <a:extLst>
                  <a:ext uri="{FF2B5EF4-FFF2-40B4-BE49-F238E27FC236}">
                    <a16:creationId xmlns:a16="http://schemas.microsoft.com/office/drawing/2014/main" id="{EDB9973F-A0F6-3372-53A4-9E5E9A13812E}"/>
                  </a:ext>
                </a:extLst>
              </p:cNvPr>
              <p:cNvSpPr/>
              <p:nvPr userDrawn="1"/>
            </p:nvSpPr>
            <p:spPr>
              <a:xfrm>
                <a:off x="833333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5" name="Ellipse 2254">
                <a:extLst>
                  <a:ext uri="{FF2B5EF4-FFF2-40B4-BE49-F238E27FC236}">
                    <a16:creationId xmlns:a16="http://schemas.microsoft.com/office/drawing/2014/main" id="{E0788432-B865-4CED-2AC6-37F2F02F3515}"/>
                  </a:ext>
                </a:extLst>
              </p:cNvPr>
              <p:cNvSpPr/>
              <p:nvPr userDrawn="1"/>
            </p:nvSpPr>
            <p:spPr>
              <a:xfrm>
                <a:off x="850777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6" name="Ellipse 2255">
                <a:extLst>
                  <a:ext uri="{FF2B5EF4-FFF2-40B4-BE49-F238E27FC236}">
                    <a16:creationId xmlns:a16="http://schemas.microsoft.com/office/drawing/2014/main" id="{38EC968C-6696-AECB-4265-AB14DD7927E5}"/>
                  </a:ext>
                </a:extLst>
              </p:cNvPr>
              <p:cNvSpPr/>
              <p:nvPr userDrawn="1"/>
            </p:nvSpPr>
            <p:spPr>
              <a:xfrm>
                <a:off x="868222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7" name="Ellipse 2256">
                <a:extLst>
                  <a:ext uri="{FF2B5EF4-FFF2-40B4-BE49-F238E27FC236}">
                    <a16:creationId xmlns:a16="http://schemas.microsoft.com/office/drawing/2014/main" id="{1BCBCE3C-1637-09D6-A4E9-E169184DD71C}"/>
                  </a:ext>
                </a:extLst>
              </p:cNvPr>
              <p:cNvSpPr/>
              <p:nvPr userDrawn="1"/>
            </p:nvSpPr>
            <p:spPr>
              <a:xfrm>
                <a:off x="885666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8" name="Ellipse 2257">
                <a:extLst>
                  <a:ext uri="{FF2B5EF4-FFF2-40B4-BE49-F238E27FC236}">
                    <a16:creationId xmlns:a16="http://schemas.microsoft.com/office/drawing/2014/main" id="{CFCE6EAA-7BC3-5A15-8474-C1DE4E6EEFFA}"/>
                  </a:ext>
                </a:extLst>
              </p:cNvPr>
              <p:cNvSpPr/>
              <p:nvPr userDrawn="1"/>
            </p:nvSpPr>
            <p:spPr>
              <a:xfrm>
                <a:off x="920555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9" name="Ellipse 2258">
                <a:extLst>
                  <a:ext uri="{FF2B5EF4-FFF2-40B4-BE49-F238E27FC236}">
                    <a16:creationId xmlns:a16="http://schemas.microsoft.com/office/drawing/2014/main" id="{FCD08DF8-C15C-0086-C19F-B6FF494ECDDD}"/>
                  </a:ext>
                </a:extLst>
              </p:cNvPr>
              <p:cNvSpPr/>
              <p:nvPr userDrawn="1"/>
            </p:nvSpPr>
            <p:spPr>
              <a:xfrm>
                <a:off x="937999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0" name="Ellipse 2259">
                <a:extLst>
                  <a:ext uri="{FF2B5EF4-FFF2-40B4-BE49-F238E27FC236}">
                    <a16:creationId xmlns:a16="http://schemas.microsoft.com/office/drawing/2014/main" id="{5E032B86-D3E0-A6A0-97EE-B0E63A73A87C}"/>
                  </a:ext>
                </a:extLst>
              </p:cNvPr>
              <p:cNvSpPr/>
              <p:nvPr userDrawn="1"/>
            </p:nvSpPr>
            <p:spPr>
              <a:xfrm>
                <a:off x="955444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1" name="Ellipse 2260">
                <a:extLst>
                  <a:ext uri="{FF2B5EF4-FFF2-40B4-BE49-F238E27FC236}">
                    <a16:creationId xmlns:a16="http://schemas.microsoft.com/office/drawing/2014/main" id="{A8F2941F-8941-2F7E-7579-05C358489C65}"/>
                  </a:ext>
                </a:extLst>
              </p:cNvPr>
              <p:cNvSpPr/>
              <p:nvPr userDrawn="1"/>
            </p:nvSpPr>
            <p:spPr>
              <a:xfrm>
                <a:off x="990332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2" name="Ellipse 2261">
                <a:extLst>
                  <a:ext uri="{FF2B5EF4-FFF2-40B4-BE49-F238E27FC236}">
                    <a16:creationId xmlns:a16="http://schemas.microsoft.com/office/drawing/2014/main" id="{BE145F29-8C12-DDB5-BE52-5554D5BB2A48}"/>
                  </a:ext>
                </a:extLst>
              </p:cNvPr>
              <p:cNvSpPr/>
              <p:nvPr userDrawn="1"/>
            </p:nvSpPr>
            <p:spPr>
              <a:xfrm>
                <a:off x="1025221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3" name="Ellipse 2262">
                <a:extLst>
                  <a:ext uri="{FF2B5EF4-FFF2-40B4-BE49-F238E27FC236}">
                    <a16:creationId xmlns:a16="http://schemas.microsoft.com/office/drawing/2014/main" id="{02995D40-C885-DF43-2F24-F9CB61D4E7D1}"/>
                  </a:ext>
                </a:extLst>
              </p:cNvPr>
              <p:cNvSpPr/>
              <p:nvPr userDrawn="1"/>
            </p:nvSpPr>
            <p:spPr>
              <a:xfrm>
                <a:off x="1042666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4" name="Ellipse 2263">
                <a:extLst>
                  <a:ext uri="{FF2B5EF4-FFF2-40B4-BE49-F238E27FC236}">
                    <a16:creationId xmlns:a16="http://schemas.microsoft.com/office/drawing/2014/main" id="{295DA5E2-6937-5087-FA67-1342BD09FA8B}"/>
                  </a:ext>
                </a:extLst>
              </p:cNvPr>
              <p:cNvSpPr/>
              <p:nvPr userDrawn="1"/>
            </p:nvSpPr>
            <p:spPr>
              <a:xfrm>
                <a:off x="1060110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5" name="Ellipse 2264">
                <a:extLst>
                  <a:ext uri="{FF2B5EF4-FFF2-40B4-BE49-F238E27FC236}">
                    <a16:creationId xmlns:a16="http://schemas.microsoft.com/office/drawing/2014/main" id="{84F3F86E-C9F5-4772-7CF5-8BD76566A4B3}"/>
                  </a:ext>
                </a:extLst>
              </p:cNvPr>
              <p:cNvSpPr/>
              <p:nvPr userDrawn="1"/>
            </p:nvSpPr>
            <p:spPr>
              <a:xfrm>
                <a:off x="1077554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6" name="Ellipse 2265">
                <a:extLst>
                  <a:ext uri="{FF2B5EF4-FFF2-40B4-BE49-F238E27FC236}">
                    <a16:creationId xmlns:a16="http://schemas.microsoft.com/office/drawing/2014/main" id="{86E5B4EB-0603-4002-E474-D0F95A0D55FA}"/>
                  </a:ext>
                </a:extLst>
              </p:cNvPr>
              <p:cNvSpPr/>
              <p:nvPr userDrawn="1"/>
            </p:nvSpPr>
            <p:spPr>
              <a:xfrm>
                <a:off x="1112443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7" name="Ellipse 2266">
                <a:extLst>
                  <a:ext uri="{FF2B5EF4-FFF2-40B4-BE49-F238E27FC236}">
                    <a16:creationId xmlns:a16="http://schemas.microsoft.com/office/drawing/2014/main" id="{7F5D27E1-B808-EFB4-4EC7-68E0B5C5FA85}"/>
                  </a:ext>
                </a:extLst>
              </p:cNvPr>
              <p:cNvSpPr/>
              <p:nvPr userDrawn="1"/>
            </p:nvSpPr>
            <p:spPr>
              <a:xfrm>
                <a:off x="1129888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8" name="Ellipse 2267">
                <a:extLst>
                  <a:ext uri="{FF2B5EF4-FFF2-40B4-BE49-F238E27FC236}">
                    <a16:creationId xmlns:a16="http://schemas.microsoft.com/office/drawing/2014/main" id="{B73B4D75-5A22-04EB-5D59-C5BEC2AC9782}"/>
                  </a:ext>
                </a:extLst>
              </p:cNvPr>
              <p:cNvSpPr/>
              <p:nvPr userDrawn="1"/>
            </p:nvSpPr>
            <p:spPr>
              <a:xfrm>
                <a:off x="1147332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9" name="Ellipse 2268">
                <a:extLst>
                  <a:ext uri="{FF2B5EF4-FFF2-40B4-BE49-F238E27FC236}">
                    <a16:creationId xmlns:a16="http://schemas.microsoft.com/office/drawing/2014/main" id="{AFCB0BB4-5701-EB15-4B6B-B1F3DBD3966E}"/>
                  </a:ext>
                </a:extLst>
              </p:cNvPr>
              <p:cNvSpPr/>
              <p:nvPr userDrawn="1"/>
            </p:nvSpPr>
            <p:spPr>
              <a:xfrm>
                <a:off x="1164776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A0086E7-0F6A-EE77-45E9-179C92BF5A1C}"/>
                </a:ext>
              </a:extLst>
            </p:cNvPr>
            <p:cNvSpPr/>
            <p:nvPr userDrawn="1"/>
          </p:nvSpPr>
          <p:spPr>
            <a:xfrm>
              <a:off x="8331793" y="151474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7960A6D-38B6-CB24-2AF0-BB5424ACD008}"/>
                </a:ext>
              </a:extLst>
            </p:cNvPr>
            <p:cNvSpPr/>
            <p:nvPr userDrawn="1"/>
          </p:nvSpPr>
          <p:spPr>
            <a:xfrm>
              <a:off x="9030253" y="151474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021FD55-FD68-E0C5-59C2-1E52BB3CD2DE}"/>
                </a:ext>
              </a:extLst>
            </p:cNvPr>
            <p:cNvSpPr/>
            <p:nvPr userDrawn="1"/>
          </p:nvSpPr>
          <p:spPr>
            <a:xfrm>
              <a:off x="9906244" y="1514740"/>
              <a:ext cx="142242" cy="14224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B6D84C5-7C06-A62A-A307-66B6B6C82CD3}"/>
                </a:ext>
              </a:extLst>
            </p:cNvPr>
            <p:cNvSpPr/>
            <p:nvPr userDrawn="1"/>
          </p:nvSpPr>
          <p:spPr>
            <a:xfrm>
              <a:off x="11471443" y="1514740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B6BC942-270D-1402-6739-DAB27BC9CEC7}"/>
                </a:ext>
              </a:extLst>
            </p:cNvPr>
            <p:cNvSpPr/>
            <p:nvPr userDrawn="1"/>
          </p:nvSpPr>
          <p:spPr>
            <a:xfrm>
              <a:off x="8680339" y="168658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87B1942-D105-C070-CB88-022AA8580070}"/>
                </a:ext>
              </a:extLst>
            </p:cNvPr>
            <p:cNvSpPr/>
            <p:nvPr userDrawn="1"/>
          </p:nvSpPr>
          <p:spPr>
            <a:xfrm>
              <a:off x="8157007" y="185843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2231769-D22D-BED0-59D1-1A7B38899DD4}"/>
                </a:ext>
              </a:extLst>
            </p:cNvPr>
            <p:cNvSpPr/>
            <p:nvPr userDrawn="1"/>
          </p:nvSpPr>
          <p:spPr>
            <a:xfrm>
              <a:off x="10250335" y="186471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EC14DAD-CC14-5E43-A274-440574FF2504}"/>
                </a:ext>
              </a:extLst>
            </p:cNvPr>
            <p:cNvSpPr/>
            <p:nvPr userDrawn="1"/>
          </p:nvSpPr>
          <p:spPr>
            <a:xfrm>
              <a:off x="11645887" y="185843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F82C0A0-75F1-E4FE-C95B-9770CB13A524}"/>
                </a:ext>
              </a:extLst>
            </p:cNvPr>
            <p:cNvSpPr/>
            <p:nvPr userDrawn="1"/>
          </p:nvSpPr>
          <p:spPr>
            <a:xfrm>
              <a:off x="8331451" y="203028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07C366B-5204-A3FB-1928-A519A991668F}"/>
                </a:ext>
              </a:extLst>
            </p:cNvPr>
            <p:cNvSpPr/>
            <p:nvPr userDrawn="1"/>
          </p:nvSpPr>
          <p:spPr>
            <a:xfrm>
              <a:off x="9203671" y="203028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CEEDE91-6B9F-84AE-CAA9-6135F29B7EA0}"/>
                </a:ext>
              </a:extLst>
            </p:cNvPr>
            <p:cNvSpPr/>
            <p:nvPr userDrawn="1"/>
          </p:nvSpPr>
          <p:spPr>
            <a:xfrm>
              <a:off x="10948111" y="203028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8CAC24D-4F3C-8294-4B02-8893AF9F8820}"/>
                </a:ext>
              </a:extLst>
            </p:cNvPr>
            <p:cNvSpPr/>
            <p:nvPr userDrawn="1"/>
          </p:nvSpPr>
          <p:spPr>
            <a:xfrm>
              <a:off x="8680339" y="220213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2730AF9-41CD-F4C3-E032-67E83656C4C1}"/>
                </a:ext>
              </a:extLst>
            </p:cNvPr>
            <p:cNvSpPr/>
            <p:nvPr userDrawn="1"/>
          </p:nvSpPr>
          <p:spPr>
            <a:xfrm>
              <a:off x="9727003" y="220213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2A029CB-3D9E-66CA-7894-49308EC52FB5}"/>
                </a:ext>
              </a:extLst>
            </p:cNvPr>
            <p:cNvSpPr/>
            <p:nvPr userDrawn="1"/>
          </p:nvSpPr>
          <p:spPr>
            <a:xfrm>
              <a:off x="10427173" y="220213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612DE49-9A84-5230-5032-F3C54AF36565}"/>
                </a:ext>
              </a:extLst>
            </p:cNvPr>
            <p:cNvSpPr/>
            <p:nvPr userDrawn="1"/>
          </p:nvSpPr>
          <p:spPr>
            <a:xfrm>
              <a:off x="11122555" y="237381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722740D-D446-333B-384F-A2027944512F}"/>
                </a:ext>
              </a:extLst>
            </p:cNvPr>
            <p:cNvSpPr/>
            <p:nvPr userDrawn="1"/>
          </p:nvSpPr>
          <p:spPr>
            <a:xfrm>
              <a:off x="11645887" y="23738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180F725-64A4-50C3-8A23-8C1408C45E2E}"/>
                </a:ext>
              </a:extLst>
            </p:cNvPr>
            <p:cNvSpPr/>
            <p:nvPr userDrawn="1"/>
          </p:nvSpPr>
          <p:spPr>
            <a:xfrm>
              <a:off x="10599223" y="2545834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9B1629AF-3373-EC5E-C73D-329253D4C1B9}"/>
                </a:ext>
              </a:extLst>
            </p:cNvPr>
            <p:cNvSpPr/>
            <p:nvPr userDrawn="1"/>
          </p:nvSpPr>
          <p:spPr>
            <a:xfrm>
              <a:off x="11994784" y="254583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EC8C18C-B636-BF83-C74F-FE8611F68DE9}"/>
                </a:ext>
              </a:extLst>
            </p:cNvPr>
            <p:cNvSpPr/>
            <p:nvPr userDrawn="1"/>
          </p:nvSpPr>
          <p:spPr>
            <a:xfrm>
              <a:off x="8680339" y="271920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50DE0B7-55B1-D841-4CD0-28CCC008F301}"/>
                </a:ext>
              </a:extLst>
            </p:cNvPr>
            <p:cNvSpPr/>
            <p:nvPr userDrawn="1"/>
          </p:nvSpPr>
          <p:spPr>
            <a:xfrm>
              <a:off x="9722327" y="271920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CAFD8057-8949-0AB4-6840-3F8AF266767B}"/>
                </a:ext>
              </a:extLst>
            </p:cNvPr>
            <p:cNvSpPr/>
            <p:nvPr userDrawn="1"/>
          </p:nvSpPr>
          <p:spPr>
            <a:xfrm>
              <a:off x="11471443" y="2717683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8616D67-4532-15E0-AC41-5B0C4B8BB2F5}"/>
                </a:ext>
              </a:extLst>
            </p:cNvPr>
            <p:cNvSpPr/>
            <p:nvPr userDrawn="1"/>
          </p:nvSpPr>
          <p:spPr>
            <a:xfrm>
              <a:off x="7982563" y="2894585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A2F45F5-70D5-ADF4-C9A5-AFAB52F9FCD7}"/>
                </a:ext>
              </a:extLst>
            </p:cNvPr>
            <p:cNvSpPr/>
            <p:nvPr userDrawn="1"/>
          </p:nvSpPr>
          <p:spPr>
            <a:xfrm>
              <a:off x="9204868" y="288953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727AA7B-554F-1639-283B-3FA188B3A3E2}"/>
                </a:ext>
              </a:extLst>
            </p:cNvPr>
            <p:cNvSpPr/>
            <p:nvPr userDrawn="1"/>
          </p:nvSpPr>
          <p:spPr>
            <a:xfrm>
              <a:off x="11296999" y="2889532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59DFBE16-38DE-2931-54F6-375F643AE01C}"/>
                </a:ext>
              </a:extLst>
            </p:cNvPr>
            <p:cNvSpPr/>
            <p:nvPr userDrawn="1"/>
          </p:nvSpPr>
          <p:spPr>
            <a:xfrm>
              <a:off x="8331451" y="3061381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53F4296-9AB3-011A-D1F0-D09F215BE4D6}"/>
                </a:ext>
              </a:extLst>
            </p:cNvPr>
            <p:cNvSpPr/>
            <p:nvPr userDrawn="1"/>
          </p:nvSpPr>
          <p:spPr>
            <a:xfrm>
              <a:off x="8854783" y="3061381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08384CD-3FB9-D79D-597E-8EFC2E293271}"/>
                </a:ext>
              </a:extLst>
            </p:cNvPr>
            <p:cNvSpPr/>
            <p:nvPr userDrawn="1"/>
          </p:nvSpPr>
          <p:spPr>
            <a:xfrm>
              <a:off x="9728713" y="306388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B26496F-7C1D-C57B-8642-6C02590EFF61}"/>
                </a:ext>
              </a:extLst>
            </p:cNvPr>
            <p:cNvSpPr/>
            <p:nvPr userDrawn="1"/>
          </p:nvSpPr>
          <p:spPr>
            <a:xfrm>
              <a:off x="10424779" y="306138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EA43BB7C-302B-0C95-7864-B7F247D0868D}"/>
                </a:ext>
              </a:extLst>
            </p:cNvPr>
            <p:cNvSpPr/>
            <p:nvPr userDrawn="1"/>
          </p:nvSpPr>
          <p:spPr>
            <a:xfrm>
              <a:off x="11820331" y="3061381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A1FACEE-4C5B-98B4-C410-ECAB19E7F797}"/>
                </a:ext>
              </a:extLst>
            </p:cNvPr>
            <p:cNvSpPr/>
            <p:nvPr userDrawn="1"/>
          </p:nvSpPr>
          <p:spPr>
            <a:xfrm>
              <a:off x="11296999" y="3233230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414FE60-A3BE-D4E1-BE1B-6991B3749533}"/>
                </a:ext>
              </a:extLst>
            </p:cNvPr>
            <p:cNvSpPr/>
            <p:nvPr userDrawn="1"/>
          </p:nvSpPr>
          <p:spPr>
            <a:xfrm>
              <a:off x="7982563" y="340507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36E6D1E-F2A7-B7A5-B6B2-73E08BDA92DF}"/>
                </a:ext>
              </a:extLst>
            </p:cNvPr>
            <p:cNvSpPr/>
            <p:nvPr userDrawn="1"/>
          </p:nvSpPr>
          <p:spPr>
            <a:xfrm>
              <a:off x="10250335" y="340507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3120530-53F7-0D2F-A4D7-265774826AA1}"/>
                </a:ext>
              </a:extLst>
            </p:cNvPr>
            <p:cNvSpPr/>
            <p:nvPr userDrawn="1"/>
          </p:nvSpPr>
          <p:spPr>
            <a:xfrm>
              <a:off x="8680339" y="357692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48CC33E-327A-934F-A12B-8EFB7608AEC5}"/>
                </a:ext>
              </a:extLst>
            </p:cNvPr>
            <p:cNvSpPr/>
            <p:nvPr userDrawn="1"/>
          </p:nvSpPr>
          <p:spPr>
            <a:xfrm>
              <a:off x="10773667" y="357692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E78F493C-7110-D04E-9497-DF70FD167C3B}"/>
                </a:ext>
              </a:extLst>
            </p:cNvPr>
            <p:cNvSpPr/>
            <p:nvPr userDrawn="1"/>
          </p:nvSpPr>
          <p:spPr>
            <a:xfrm>
              <a:off x="11820331" y="357692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53E1BB1A-9989-5093-C89E-2CD803D6DC0C}"/>
                </a:ext>
              </a:extLst>
            </p:cNvPr>
            <p:cNvSpPr/>
            <p:nvPr userDrawn="1"/>
          </p:nvSpPr>
          <p:spPr>
            <a:xfrm>
              <a:off x="8157007" y="3748777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95D954B-B7C1-4CE0-7671-FA9181CDCF03}"/>
                </a:ext>
              </a:extLst>
            </p:cNvPr>
            <p:cNvSpPr/>
            <p:nvPr userDrawn="1"/>
          </p:nvSpPr>
          <p:spPr>
            <a:xfrm>
              <a:off x="9378115" y="3748777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64BC5180-38F8-C840-DD2F-CF7BAFA51F83}"/>
                </a:ext>
              </a:extLst>
            </p:cNvPr>
            <p:cNvSpPr/>
            <p:nvPr userDrawn="1"/>
          </p:nvSpPr>
          <p:spPr>
            <a:xfrm>
              <a:off x="9728713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E2E0D5C4-BAAA-D1E6-18AA-C9C53EF46EEB}"/>
                </a:ext>
              </a:extLst>
            </p:cNvPr>
            <p:cNvSpPr/>
            <p:nvPr userDrawn="1"/>
          </p:nvSpPr>
          <p:spPr>
            <a:xfrm>
              <a:off x="10948111" y="374459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EC1F8989-3381-354C-3EDB-08E41DF8C3F5}"/>
                </a:ext>
              </a:extLst>
            </p:cNvPr>
            <p:cNvSpPr/>
            <p:nvPr userDrawn="1"/>
          </p:nvSpPr>
          <p:spPr>
            <a:xfrm>
              <a:off x="11655497" y="374459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91C4693-BF57-6475-1DEB-C8074A990954}"/>
                </a:ext>
              </a:extLst>
            </p:cNvPr>
            <p:cNvSpPr/>
            <p:nvPr userDrawn="1"/>
          </p:nvSpPr>
          <p:spPr>
            <a:xfrm>
              <a:off x="8680339" y="39206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BD0EE02-2B09-10FB-FD53-7DDB53E1F82B}"/>
                </a:ext>
              </a:extLst>
            </p:cNvPr>
            <p:cNvSpPr/>
            <p:nvPr userDrawn="1"/>
          </p:nvSpPr>
          <p:spPr>
            <a:xfrm>
              <a:off x="9554098" y="409247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9FE77CD1-8A89-FF67-78E6-7378710379C8}"/>
                </a:ext>
              </a:extLst>
            </p:cNvPr>
            <p:cNvSpPr/>
            <p:nvPr userDrawn="1"/>
          </p:nvSpPr>
          <p:spPr>
            <a:xfrm>
              <a:off x="10250335" y="409247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027B167B-B5EF-AE4E-4FEF-0BE4B326CBDE}"/>
                </a:ext>
              </a:extLst>
            </p:cNvPr>
            <p:cNvSpPr/>
            <p:nvPr userDrawn="1"/>
          </p:nvSpPr>
          <p:spPr>
            <a:xfrm>
              <a:off x="11994784" y="409247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66ABD08-CE6E-9E55-8E88-F37A0FCC1164}"/>
                </a:ext>
              </a:extLst>
            </p:cNvPr>
            <p:cNvSpPr/>
            <p:nvPr userDrawn="1"/>
          </p:nvSpPr>
          <p:spPr>
            <a:xfrm>
              <a:off x="11122555" y="42708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E8196CD-A4F9-A01A-AC10-CDCA0997962D}"/>
                </a:ext>
              </a:extLst>
            </p:cNvPr>
            <p:cNvSpPr/>
            <p:nvPr userDrawn="1"/>
          </p:nvSpPr>
          <p:spPr>
            <a:xfrm>
              <a:off x="7982563" y="443617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7761F1B-E2C4-EB6F-970A-5302E071F8AF}"/>
                </a:ext>
              </a:extLst>
            </p:cNvPr>
            <p:cNvSpPr/>
            <p:nvPr userDrawn="1"/>
          </p:nvSpPr>
          <p:spPr>
            <a:xfrm>
              <a:off x="8854783" y="4436173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9FE9ECFE-152F-46B7-E888-5C2F96A3AF3C}"/>
                </a:ext>
              </a:extLst>
            </p:cNvPr>
            <p:cNvSpPr/>
            <p:nvPr userDrawn="1"/>
          </p:nvSpPr>
          <p:spPr>
            <a:xfrm>
              <a:off x="10424779" y="443617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1A650D08-C172-3A18-5982-FE586DFA8A18}"/>
                </a:ext>
              </a:extLst>
            </p:cNvPr>
            <p:cNvSpPr/>
            <p:nvPr userDrawn="1"/>
          </p:nvSpPr>
          <p:spPr>
            <a:xfrm>
              <a:off x="10075891" y="4608022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C9072491-7DB2-55FD-3BD8-A09AFD6CC83A}"/>
                </a:ext>
              </a:extLst>
            </p:cNvPr>
            <p:cNvSpPr/>
            <p:nvPr userDrawn="1"/>
          </p:nvSpPr>
          <p:spPr>
            <a:xfrm>
              <a:off x="11296999" y="460802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76DFCE5-A060-3B77-C419-3BD06B04A7C5}"/>
                </a:ext>
              </a:extLst>
            </p:cNvPr>
            <p:cNvSpPr/>
            <p:nvPr userDrawn="1"/>
          </p:nvSpPr>
          <p:spPr>
            <a:xfrm>
              <a:off x="11820331" y="460802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CDCDBE34-DF4D-A503-D598-39C769F35CA3}"/>
                </a:ext>
              </a:extLst>
            </p:cNvPr>
            <p:cNvSpPr/>
            <p:nvPr userDrawn="1"/>
          </p:nvSpPr>
          <p:spPr>
            <a:xfrm>
              <a:off x="8331451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7771E6B0-D872-6CB0-870E-58A10270D77E}"/>
                </a:ext>
              </a:extLst>
            </p:cNvPr>
            <p:cNvSpPr/>
            <p:nvPr userDrawn="1"/>
          </p:nvSpPr>
          <p:spPr>
            <a:xfrm>
              <a:off x="11471443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7266B37E-C535-A936-3F1B-8F18C7E7C133}"/>
                </a:ext>
              </a:extLst>
            </p:cNvPr>
            <p:cNvSpPr/>
            <p:nvPr userDrawn="1"/>
          </p:nvSpPr>
          <p:spPr>
            <a:xfrm>
              <a:off x="8157007" y="4951720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EFCFEF30-77A2-BE3B-F541-650356652322}"/>
                </a:ext>
              </a:extLst>
            </p:cNvPr>
            <p:cNvSpPr/>
            <p:nvPr userDrawn="1"/>
          </p:nvSpPr>
          <p:spPr>
            <a:xfrm>
              <a:off x="8505895" y="4952489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B854151-3DD8-F935-CB9F-FF068DA0EFE3}"/>
                </a:ext>
              </a:extLst>
            </p:cNvPr>
            <p:cNvSpPr/>
            <p:nvPr userDrawn="1"/>
          </p:nvSpPr>
          <p:spPr>
            <a:xfrm>
              <a:off x="9203671" y="495172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42E5E039-F3D6-8405-9F31-448D6D02AAAB}"/>
                </a:ext>
              </a:extLst>
            </p:cNvPr>
            <p:cNvSpPr/>
            <p:nvPr userDrawn="1"/>
          </p:nvSpPr>
          <p:spPr>
            <a:xfrm>
              <a:off x="10599223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2" name="Ellipse 831">
              <a:extLst>
                <a:ext uri="{FF2B5EF4-FFF2-40B4-BE49-F238E27FC236}">
                  <a16:creationId xmlns:a16="http://schemas.microsoft.com/office/drawing/2014/main" id="{5E2C7DB5-73BF-BE97-B002-7DA7B7FFC489}"/>
                </a:ext>
              </a:extLst>
            </p:cNvPr>
            <p:cNvSpPr/>
            <p:nvPr userDrawn="1"/>
          </p:nvSpPr>
          <p:spPr>
            <a:xfrm>
              <a:off x="11820331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3" name="Ellipse 832">
              <a:extLst>
                <a:ext uri="{FF2B5EF4-FFF2-40B4-BE49-F238E27FC236}">
                  <a16:creationId xmlns:a16="http://schemas.microsoft.com/office/drawing/2014/main" id="{E780FE13-320D-430E-5147-30BED2710845}"/>
                </a:ext>
              </a:extLst>
            </p:cNvPr>
            <p:cNvSpPr/>
            <p:nvPr userDrawn="1"/>
          </p:nvSpPr>
          <p:spPr>
            <a:xfrm>
              <a:off x="11127514" y="512356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4" name="Ellipse 833">
              <a:extLst>
                <a:ext uri="{FF2B5EF4-FFF2-40B4-BE49-F238E27FC236}">
                  <a16:creationId xmlns:a16="http://schemas.microsoft.com/office/drawing/2014/main" id="{8E694A81-37C3-FC5A-DBC8-36E8362D5371}"/>
                </a:ext>
              </a:extLst>
            </p:cNvPr>
            <p:cNvSpPr/>
            <p:nvPr userDrawn="1"/>
          </p:nvSpPr>
          <p:spPr>
            <a:xfrm>
              <a:off x="7982563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5" name="Ellipse 834">
              <a:extLst>
                <a:ext uri="{FF2B5EF4-FFF2-40B4-BE49-F238E27FC236}">
                  <a16:creationId xmlns:a16="http://schemas.microsoft.com/office/drawing/2014/main" id="{F0223A83-4812-5389-2B48-F9A380CA760B}"/>
                </a:ext>
              </a:extLst>
            </p:cNvPr>
            <p:cNvSpPr/>
            <p:nvPr userDrawn="1"/>
          </p:nvSpPr>
          <p:spPr>
            <a:xfrm>
              <a:off x="938195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6" name="Ellipse 835">
              <a:extLst>
                <a:ext uri="{FF2B5EF4-FFF2-40B4-BE49-F238E27FC236}">
                  <a16:creationId xmlns:a16="http://schemas.microsoft.com/office/drawing/2014/main" id="{5D19FDEC-48BB-EB32-CCBA-589E67BC9A56}"/>
                </a:ext>
              </a:extLst>
            </p:cNvPr>
            <p:cNvSpPr/>
            <p:nvPr userDrawn="1"/>
          </p:nvSpPr>
          <p:spPr>
            <a:xfrm>
              <a:off x="11296999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7" name="Ellipse 836">
              <a:extLst>
                <a:ext uri="{FF2B5EF4-FFF2-40B4-BE49-F238E27FC236}">
                  <a16:creationId xmlns:a16="http://schemas.microsoft.com/office/drawing/2014/main" id="{11FCCDCD-60B0-D08B-6840-76AB4779A9D1}"/>
                </a:ext>
              </a:extLst>
            </p:cNvPr>
            <p:cNvSpPr/>
            <p:nvPr userDrawn="1"/>
          </p:nvSpPr>
          <p:spPr>
            <a:xfrm>
              <a:off x="1164906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8" name="Ellipse 837">
              <a:extLst>
                <a:ext uri="{FF2B5EF4-FFF2-40B4-BE49-F238E27FC236}">
                  <a16:creationId xmlns:a16="http://schemas.microsoft.com/office/drawing/2014/main" id="{14DB0BFC-6A71-85C9-0BAB-005340A5A7F2}"/>
                </a:ext>
              </a:extLst>
            </p:cNvPr>
            <p:cNvSpPr/>
            <p:nvPr userDrawn="1"/>
          </p:nvSpPr>
          <p:spPr>
            <a:xfrm>
              <a:off x="8680339" y="546726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9" name="Ellipse 838">
              <a:extLst>
                <a:ext uri="{FF2B5EF4-FFF2-40B4-BE49-F238E27FC236}">
                  <a16:creationId xmlns:a16="http://schemas.microsoft.com/office/drawing/2014/main" id="{312564FF-2D49-5C07-4F7E-863ADDBE22E4}"/>
                </a:ext>
              </a:extLst>
            </p:cNvPr>
            <p:cNvSpPr/>
            <p:nvPr userDrawn="1"/>
          </p:nvSpPr>
          <p:spPr>
            <a:xfrm>
              <a:off x="9728713" y="546726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0" name="Ellipse 839">
              <a:extLst>
                <a:ext uri="{FF2B5EF4-FFF2-40B4-BE49-F238E27FC236}">
                  <a16:creationId xmlns:a16="http://schemas.microsoft.com/office/drawing/2014/main" id="{20EEA69B-0281-33EA-4CC4-682CDD7558FF}"/>
                </a:ext>
              </a:extLst>
            </p:cNvPr>
            <p:cNvSpPr/>
            <p:nvPr userDrawn="1"/>
          </p:nvSpPr>
          <p:spPr>
            <a:xfrm>
              <a:off x="10250335" y="546726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1" name="Ellipse 840">
              <a:extLst>
                <a:ext uri="{FF2B5EF4-FFF2-40B4-BE49-F238E27FC236}">
                  <a16:creationId xmlns:a16="http://schemas.microsoft.com/office/drawing/2014/main" id="{63208F04-8667-DB80-D49B-57A1470E63B4}"/>
                </a:ext>
              </a:extLst>
            </p:cNvPr>
            <p:cNvSpPr/>
            <p:nvPr userDrawn="1"/>
          </p:nvSpPr>
          <p:spPr>
            <a:xfrm>
              <a:off x="10599223" y="546726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2" name="Ellipse 841">
              <a:extLst>
                <a:ext uri="{FF2B5EF4-FFF2-40B4-BE49-F238E27FC236}">
                  <a16:creationId xmlns:a16="http://schemas.microsoft.com/office/drawing/2014/main" id="{6F23C71E-BC43-0AD1-3589-BBA12E9E4C0C}"/>
                </a:ext>
              </a:extLst>
            </p:cNvPr>
            <p:cNvSpPr/>
            <p:nvPr userDrawn="1"/>
          </p:nvSpPr>
          <p:spPr>
            <a:xfrm>
              <a:off x="7982563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3" name="Ellipse 842">
              <a:extLst>
                <a:ext uri="{FF2B5EF4-FFF2-40B4-BE49-F238E27FC236}">
                  <a16:creationId xmlns:a16="http://schemas.microsoft.com/office/drawing/2014/main" id="{E50C400F-1C7B-5665-30E5-CA41C4C123E4}"/>
                </a:ext>
              </a:extLst>
            </p:cNvPr>
            <p:cNvSpPr/>
            <p:nvPr userDrawn="1"/>
          </p:nvSpPr>
          <p:spPr>
            <a:xfrm>
              <a:off x="9554098" y="563911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4" name="Ellipse 843">
              <a:extLst>
                <a:ext uri="{FF2B5EF4-FFF2-40B4-BE49-F238E27FC236}">
                  <a16:creationId xmlns:a16="http://schemas.microsoft.com/office/drawing/2014/main" id="{DFC8B11E-27BA-1AE8-801E-EDB5F0098E28}"/>
                </a:ext>
              </a:extLst>
            </p:cNvPr>
            <p:cNvSpPr/>
            <p:nvPr userDrawn="1"/>
          </p:nvSpPr>
          <p:spPr>
            <a:xfrm>
              <a:off x="11994784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5" name="Ellipse 844">
              <a:extLst>
                <a:ext uri="{FF2B5EF4-FFF2-40B4-BE49-F238E27FC236}">
                  <a16:creationId xmlns:a16="http://schemas.microsoft.com/office/drawing/2014/main" id="{6A1346D3-2037-FF7D-3488-99F8CC350399}"/>
                </a:ext>
              </a:extLst>
            </p:cNvPr>
            <p:cNvSpPr/>
            <p:nvPr userDrawn="1"/>
          </p:nvSpPr>
          <p:spPr>
            <a:xfrm>
              <a:off x="868033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3" name="Ellipse 1592">
              <a:extLst>
                <a:ext uri="{FF2B5EF4-FFF2-40B4-BE49-F238E27FC236}">
                  <a16:creationId xmlns:a16="http://schemas.microsoft.com/office/drawing/2014/main" id="{FEE1894F-D1D3-5F3D-A4A7-75EB3A34824A}"/>
                </a:ext>
              </a:extLst>
            </p:cNvPr>
            <p:cNvSpPr/>
            <p:nvPr userDrawn="1"/>
          </p:nvSpPr>
          <p:spPr>
            <a:xfrm>
              <a:off x="9204879" y="581096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6" name="Ellipse 1595">
              <a:extLst>
                <a:ext uri="{FF2B5EF4-FFF2-40B4-BE49-F238E27FC236}">
                  <a16:creationId xmlns:a16="http://schemas.microsoft.com/office/drawing/2014/main" id="{5D623756-9ACD-00BC-E861-641353C8C0C8}"/>
                </a:ext>
              </a:extLst>
            </p:cNvPr>
            <p:cNvSpPr/>
            <p:nvPr userDrawn="1"/>
          </p:nvSpPr>
          <p:spPr>
            <a:xfrm>
              <a:off x="1077742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7" name="Ellipse 1596">
              <a:extLst>
                <a:ext uri="{FF2B5EF4-FFF2-40B4-BE49-F238E27FC236}">
                  <a16:creationId xmlns:a16="http://schemas.microsoft.com/office/drawing/2014/main" id="{46DA2E4E-4643-0E82-16D8-61D62FED1F2F}"/>
                </a:ext>
              </a:extLst>
            </p:cNvPr>
            <p:cNvSpPr/>
            <p:nvPr userDrawn="1"/>
          </p:nvSpPr>
          <p:spPr>
            <a:xfrm>
              <a:off x="11645887" y="5811037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8" name="Ellipse 1597">
              <a:extLst>
                <a:ext uri="{FF2B5EF4-FFF2-40B4-BE49-F238E27FC236}">
                  <a16:creationId xmlns:a16="http://schemas.microsoft.com/office/drawing/2014/main" id="{B5F94AF0-D683-EAB8-B35B-21830E336AC1}"/>
                </a:ext>
              </a:extLst>
            </p:cNvPr>
            <p:cNvSpPr/>
            <p:nvPr userDrawn="1"/>
          </p:nvSpPr>
          <p:spPr>
            <a:xfrm>
              <a:off x="8854783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9" name="Ellipse 1598">
              <a:extLst>
                <a:ext uri="{FF2B5EF4-FFF2-40B4-BE49-F238E27FC236}">
                  <a16:creationId xmlns:a16="http://schemas.microsoft.com/office/drawing/2014/main" id="{14024810-0F1E-AFCF-0311-08AB98632386}"/>
                </a:ext>
              </a:extLst>
            </p:cNvPr>
            <p:cNvSpPr/>
            <p:nvPr userDrawn="1"/>
          </p:nvSpPr>
          <p:spPr>
            <a:xfrm>
              <a:off x="10075891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0" name="Ellipse 1599">
              <a:extLst>
                <a:ext uri="{FF2B5EF4-FFF2-40B4-BE49-F238E27FC236}">
                  <a16:creationId xmlns:a16="http://schemas.microsoft.com/office/drawing/2014/main" id="{242C253F-7A47-4A55-92E0-6636184FAC09}"/>
                </a:ext>
              </a:extLst>
            </p:cNvPr>
            <p:cNvSpPr/>
            <p:nvPr userDrawn="1"/>
          </p:nvSpPr>
          <p:spPr>
            <a:xfrm>
              <a:off x="11471100" y="598280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1" name="Ellipse 1600">
              <a:extLst>
                <a:ext uri="{FF2B5EF4-FFF2-40B4-BE49-F238E27FC236}">
                  <a16:creationId xmlns:a16="http://schemas.microsoft.com/office/drawing/2014/main" id="{90E672AE-A8F0-B0AC-FF3D-BC068AFDDD20}"/>
                </a:ext>
              </a:extLst>
            </p:cNvPr>
            <p:cNvSpPr/>
            <p:nvPr userDrawn="1"/>
          </p:nvSpPr>
          <p:spPr>
            <a:xfrm>
              <a:off x="11996665" y="59801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2" name="Ellipse 1601">
              <a:extLst>
                <a:ext uri="{FF2B5EF4-FFF2-40B4-BE49-F238E27FC236}">
                  <a16:creationId xmlns:a16="http://schemas.microsoft.com/office/drawing/2014/main" id="{121A521D-3B3B-E0DD-63DA-1A83782FC0FE}"/>
                </a:ext>
              </a:extLst>
            </p:cNvPr>
            <p:cNvSpPr/>
            <p:nvPr userDrawn="1"/>
          </p:nvSpPr>
          <p:spPr>
            <a:xfrm>
              <a:off x="8512222" y="615339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3" name="Ellipse 1602">
              <a:extLst>
                <a:ext uri="{FF2B5EF4-FFF2-40B4-BE49-F238E27FC236}">
                  <a16:creationId xmlns:a16="http://schemas.microsoft.com/office/drawing/2014/main" id="{244C147E-6E6B-5CFD-C0AA-69580BDD80E6}"/>
                </a:ext>
              </a:extLst>
            </p:cNvPr>
            <p:cNvSpPr/>
            <p:nvPr userDrawn="1"/>
          </p:nvSpPr>
          <p:spPr>
            <a:xfrm>
              <a:off x="10424129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4" name="Ellipse 1603">
              <a:extLst>
                <a:ext uri="{FF2B5EF4-FFF2-40B4-BE49-F238E27FC236}">
                  <a16:creationId xmlns:a16="http://schemas.microsoft.com/office/drawing/2014/main" id="{738B8999-3652-9550-857D-43E41B95450D}"/>
                </a:ext>
              </a:extLst>
            </p:cNvPr>
            <p:cNvSpPr/>
            <p:nvPr userDrawn="1"/>
          </p:nvSpPr>
          <p:spPr>
            <a:xfrm>
              <a:off x="11122555" y="6154663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5" name="Ellipse 1604">
              <a:extLst>
                <a:ext uri="{FF2B5EF4-FFF2-40B4-BE49-F238E27FC236}">
                  <a16:creationId xmlns:a16="http://schemas.microsoft.com/office/drawing/2014/main" id="{3D02BE60-4AA2-6D1C-CACC-21B6AADC85C9}"/>
                </a:ext>
              </a:extLst>
            </p:cNvPr>
            <p:cNvSpPr/>
            <p:nvPr userDrawn="1"/>
          </p:nvSpPr>
          <p:spPr>
            <a:xfrm>
              <a:off x="8156850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6" name="Ellipse 1605">
              <a:extLst>
                <a:ext uri="{FF2B5EF4-FFF2-40B4-BE49-F238E27FC236}">
                  <a16:creationId xmlns:a16="http://schemas.microsoft.com/office/drawing/2014/main" id="{45EC842F-9B9B-A215-8F9F-291AF7512270}"/>
                </a:ext>
              </a:extLst>
            </p:cNvPr>
            <p:cNvSpPr/>
            <p:nvPr userDrawn="1"/>
          </p:nvSpPr>
          <p:spPr>
            <a:xfrm>
              <a:off x="9728713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7" name="Ellipse 1606">
              <a:extLst>
                <a:ext uri="{FF2B5EF4-FFF2-40B4-BE49-F238E27FC236}">
                  <a16:creationId xmlns:a16="http://schemas.microsoft.com/office/drawing/2014/main" id="{A44266B6-4AB9-29F5-3801-A9487B6FA3BA}"/>
                </a:ext>
              </a:extLst>
            </p:cNvPr>
            <p:cNvSpPr/>
            <p:nvPr userDrawn="1"/>
          </p:nvSpPr>
          <p:spPr>
            <a:xfrm>
              <a:off x="10075891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8" name="Ellipse 1607">
              <a:extLst>
                <a:ext uri="{FF2B5EF4-FFF2-40B4-BE49-F238E27FC236}">
                  <a16:creationId xmlns:a16="http://schemas.microsoft.com/office/drawing/2014/main" id="{4194EF08-87B2-7D86-A845-887F1CE00CC9}"/>
                </a:ext>
              </a:extLst>
            </p:cNvPr>
            <p:cNvSpPr/>
            <p:nvPr userDrawn="1"/>
          </p:nvSpPr>
          <p:spPr>
            <a:xfrm>
              <a:off x="11645887" y="632651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9" name="Ellipse 1608">
              <a:extLst>
                <a:ext uri="{FF2B5EF4-FFF2-40B4-BE49-F238E27FC236}">
                  <a16:creationId xmlns:a16="http://schemas.microsoft.com/office/drawing/2014/main" id="{9CDEB5F2-8370-B3F9-E1A3-4516D94AA0F0}"/>
                </a:ext>
              </a:extLst>
            </p:cNvPr>
            <p:cNvSpPr/>
            <p:nvPr userDrawn="1"/>
          </p:nvSpPr>
          <p:spPr>
            <a:xfrm>
              <a:off x="11994784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0" name="Ellipse 1609">
              <a:extLst>
                <a:ext uri="{FF2B5EF4-FFF2-40B4-BE49-F238E27FC236}">
                  <a16:creationId xmlns:a16="http://schemas.microsoft.com/office/drawing/2014/main" id="{18E0468C-7ED5-79E2-4A7C-D9EBB06610FD}"/>
                </a:ext>
              </a:extLst>
            </p:cNvPr>
            <p:cNvSpPr/>
            <p:nvPr userDrawn="1"/>
          </p:nvSpPr>
          <p:spPr>
            <a:xfrm>
              <a:off x="8676443" y="649836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1" name="Ellipse 1610">
              <a:extLst>
                <a:ext uri="{FF2B5EF4-FFF2-40B4-BE49-F238E27FC236}">
                  <a16:creationId xmlns:a16="http://schemas.microsoft.com/office/drawing/2014/main" id="{39BA9F77-CFD5-B157-55E3-7BF521C1E81E}"/>
                </a:ext>
              </a:extLst>
            </p:cNvPr>
            <p:cNvSpPr/>
            <p:nvPr userDrawn="1"/>
          </p:nvSpPr>
          <p:spPr>
            <a:xfrm>
              <a:off x="9203671" y="650004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2" name="Ellipse 1611">
              <a:extLst>
                <a:ext uri="{FF2B5EF4-FFF2-40B4-BE49-F238E27FC236}">
                  <a16:creationId xmlns:a16="http://schemas.microsoft.com/office/drawing/2014/main" id="{DF43BF55-A575-EAAD-BA4D-5C138AA0E275}"/>
                </a:ext>
              </a:extLst>
            </p:cNvPr>
            <p:cNvSpPr/>
            <p:nvPr userDrawn="1"/>
          </p:nvSpPr>
          <p:spPr>
            <a:xfrm>
              <a:off x="11296999" y="649836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3" name="Ellipse 1612">
              <a:extLst>
                <a:ext uri="{FF2B5EF4-FFF2-40B4-BE49-F238E27FC236}">
                  <a16:creationId xmlns:a16="http://schemas.microsoft.com/office/drawing/2014/main" id="{81D3E0B7-EAFC-84F5-F435-0CF832FC809C}"/>
                </a:ext>
              </a:extLst>
            </p:cNvPr>
            <p:cNvSpPr/>
            <p:nvPr userDrawn="1"/>
          </p:nvSpPr>
          <p:spPr>
            <a:xfrm>
              <a:off x="9030470" y="667021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4" name="Ellipse 1613">
              <a:extLst>
                <a:ext uri="{FF2B5EF4-FFF2-40B4-BE49-F238E27FC236}">
                  <a16:creationId xmlns:a16="http://schemas.microsoft.com/office/drawing/2014/main" id="{C566A833-9CFA-4CEF-9913-E9FF603498EC}"/>
                </a:ext>
              </a:extLst>
            </p:cNvPr>
            <p:cNvSpPr/>
            <p:nvPr userDrawn="1"/>
          </p:nvSpPr>
          <p:spPr>
            <a:xfrm>
              <a:off x="9728713" y="667060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5" name="Ellipse 1614">
              <a:extLst>
                <a:ext uri="{FF2B5EF4-FFF2-40B4-BE49-F238E27FC236}">
                  <a16:creationId xmlns:a16="http://schemas.microsoft.com/office/drawing/2014/main" id="{27908175-D5F5-C497-9BD6-F7B5CA373B42}"/>
                </a:ext>
              </a:extLst>
            </p:cNvPr>
            <p:cNvSpPr/>
            <p:nvPr userDrawn="1"/>
          </p:nvSpPr>
          <p:spPr>
            <a:xfrm>
              <a:off x="10075891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6" name="Ellipse 1615">
              <a:extLst>
                <a:ext uri="{FF2B5EF4-FFF2-40B4-BE49-F238E27FC236}">
                  <a16:creationId xmlns:a16="http://schemas.microsoft.com/office/drawing/2014/main" id="{0EBB6DB1-54F9-CB59-B0E9-9150BB17B9F5}"/>
                </a:ext>
              </a:extLst>
            </p:cNvPr>
            <p:cNvSpPr/>
            <p:nvPr userDrawn="1"/>
          </p:nvSpPr>
          <p:spPr>
            <a:xfrm>
              <a:off x="10948111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7" name="Ellipse 1616">
              <a:extLst>
                <a:ext uri="{FF2B5EF4-FFF2-40B4-BE49-F238E27FC236}">
                  <a16:creationId xmlns:a16="http://schemas.microsoft.com/office/drawing/2014/main" id="{40AD313A-769E-9EE4-ABD0-9071583F44D1}"/>
                </a:ext>
              </a:extLst>
            </p:cNvPr>
            <p:cNvSpPr/>
            <p:nvPr userDrawn="1"/>
          </p:nvSpPr>
          <p:spPr>
            <a:xfrm>
              <a:off x="11821639" y="667506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8" name="Ellipse 1617">
              <a:extLst>
                <a:ext uri="{FF2B5EF4-FFF2-40B4-BE49-F238E27FC236}">
                  <a16:creationId xmlns:a16="http://schemas.microsoft.com/office/drawing/2014/main" id="{8787DCEB-EADD-322F-DF29-8C8AA47CCF05}"/>
                </a:ext>
              </a:extLst>
            </p:cNvPr>
            <p:cNvSpPr/>
            <p:nvPr userDrawn="1"/>
          </p:nvSpPr>
          <p:spPr>
            <a:xfrm>
              <a:off x="11994202" y="667506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511524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93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787A6673-5478-BAF0-DFC6-A517153F6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74713" y="1449388"/>
            <a:ext cx="486092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43569A-0F75-3EF5-75C6-CED1A40BFC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56364" y="1449388"/>
            <a:ext cx="4860923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2710A0A-E40D-EF6F-1F0E-626F508756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B381A0-2F43-2DCD-3BD4-FA7E7F6A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6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FC4466B-8B83-2D33-200A-C05D8C1696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B327F5CE-1A46-1731-2AE6-AD6D6F68AA8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49388"/>
            <a:ext cx="0" cy="485933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910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fld id="{60D919CE-BF86-476E-8E79-4A13438256D8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3195" y="6392763"/>
            <a:ext cx="87255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646739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10646739" cy="4320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9"/>
            <a:ext cx="10646739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82C10C-2146-434F-A163-D7049CE89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5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orient="horz" pos="872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fld id="{B2AD4860-A0EE-4A8E-A964-323D65BDF632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646739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5055768" cy="43200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584EC5E-0F4F-4D27-96CF-2C9E04FB20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1316" y="1856968"/>
            <a:ext cx="5055768" cy="4320000"/>
          </a:xfrm>
          <a:prstGeom prst="rect">
            <a:avLst/>
          </a:prstGeom>
        </p:spPr>
        <p:txBody>
          <a:bodyPr lIns="91440" tIns="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C0CDF4-3DF1-4EE2-B9E5-B969E0D2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9"/>
            <a:ext cx="10646739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4257F0-7380-4CEB-98E6-68BAB4500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2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2">
          <p15:clr>
            <a:srgbClr val="FBAE40"/>
          </p15:clr>
        </p15:guide>
        <p15:guide id="2" orient="horz" pos="2913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838479"/>
            <a:ext cx="4967397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fld id="{22127535-672A-47BB-AE8B-EB3120217E24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7" y="44417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Pickit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1858456"/>
            <a:ext cx="4967397" cy="431851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24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170DE7-A693-410C-AF1A-F6F1F817E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7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2">
          <p15:clr>
            <a:srgbClr val="FBAE40"/>
          </p15:clr>
        </p15:guide>
        <p15:guide id="2" orient="horz" pos="2913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 (R) dark1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22B9C132-C832-4B3F-870C-81CC796C25CD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7" y="1306752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Add image from Pickit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29000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9696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 (R) dark2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1DC2806D-0C5D-446A-9D43-4E353ADB9A2C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Add image from Pickit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2" y="1286864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8812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300" y="4872408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300" y="445984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"/>
            <a:ext cx="12192000" cy="41724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5581" y="4459847"/>
            <a:ext cx="5071505" cy="1636112"/>
          </a:xfrm>
          <a:prstGeom prst="rect">
            <a:avLst/>
          </a:prstGeom>
        </p:spPr>
        <p:txBody>
          <a:bodyPr lIns="91440" tIns="13680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26C46D-0AC2-4676-A5E0-1B574E353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97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5" y="641320"/>
            <a:ext cx="10356595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7" y="2320958"/>
            <a:ext cx="4727871" cy="386553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5632" y="2321299"/>
            <a:ext cx="4727869" cy="386519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fld id="{318255F8-DA0C-45C8-8014-E406C7BA3B4B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905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26445D3-AD7C-422F-817D-E1B0CAA70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5321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2.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A8ACF8-CC5E-2340-9A5F-4E6DE474C998}"/>
              </a:ext>
            </a:extLst>
          </p:cNvPr>
          <p:cNvCxnSpPr>
            <a:cxnSpLocks/>
          </p:cNvCxnSpPr>
          <p:nvPr userDrawn="1"/>
        </p:nvCxnSpPr>
        <p:spPr>
          <a:xfrm>
            <a:off x="6095203" y="1957313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BBA6E2-7AAC-467E-A496-C74277A10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45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7" y="641320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7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fld id="{9B012269-E824-46D4-901A-C9A3E3FB73C5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595EC-0361-49B6-81CA-04FD6F9F6BFF}"/>
              </a:ext>
            </a:extLst>
          </p:cNvPr>
          <p:cNvCxnSpPr>
            <a:cxnSpLocks/>
          </p:cNvCxnSpPr>
          <p:nvPr userDrawn="1"/>
        </p:nvCxnSpPr>
        <p:spPr>
          <a:xfrm>
            <a:off x="6095205" y="1957313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905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C0175F-E72E-49A4-8ADB-2C14D8F09A3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6907" y="4497301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7EE901-C051-4CE5-ABB1-E28A8637919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45323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765E099-EC2C-4736-BCF0-CC11535AC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45321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CBDDE2C-2C54-450D-8BA1-3C6DC3BB929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45323" y="4497301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ACC96FB-9901-410D-9DD5-2E2E794E0C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5321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DC65F4-7004-4F22-9399-10C49CB13A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44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fld id="{FCC99B31-A66A-4439-AA2F-A4B2D9C31C36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3549879"/>
            <a:ext cx="3024000" cy="382072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4F1AA4-191D-4952-B274-A780EDB74A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78868" y="2119413"/>
            <a:ext cx="1100081" cy="11042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</a:t>
            </a:r>
            <a:r>
              <a:rPr lang="en-US" err="1"/>
              <a:t>Pickit</a:t>
            </a:r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ABA2140-291F-484E-A46C-B34C10995B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45962" y="2119413"/>
            <a:ext cx="1100081" cy="11042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</a:t>
            </a:r>
            <a:r>
              <a:rPr lang="en-US" err="1"/>
              <a:t>Pickit</a:t>
            </a:r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77E2EC7-038C-494F-8D0B-691B0805A4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05882" y="2119413"/>
            <a:ext cx="1100081" cy="11042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Pickit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D0DEB43-7FB7-4048-895E-21C26525E3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84000" y="3549877"/>
            <a:ext cx="3024000" cy="382072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7FCC674-D252-4B15-B916-261003ECB4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3920" y="3549879"/>
            <a:ext cx="3024000" cy="382072"/>
          </a:xfrm>
        </p:spPr>
        <p:txBody>
          <a:bodyPr anchor="b">
            <a:noAutofit/>
          </a:bodyPr>
          <a:lstStyle>
            <a:lvl1pPr marL="0" indent="0" algn="ctr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91F145-A3F9-4328-A078-A9D1A27853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6904" y="4000751"/>
            <a:ext cx="3024000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FD7CC3-59D3-45DD-AF61-A26D13892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84000" y="4000751"/>
            <a:ext cx="3024000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0EAC6D-34A6-4BA8-B83E-6A9AC8CD96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3920" y="4000751"/>
            <a:ext cx="3024000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0F08BE8-A0C7-44D1-86AA-68A6E4EE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859" y="641320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70D9EE-C57E-436F-B2DB-7BC4C7C64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023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0344" y="838479"/>
            <a:ext cx="10623456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fld id="{168ED0B8-665B-4A1B-ADBC-B686F28FC514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444177"/>
            <a:ext cx="10623455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07112" y="1834195"/>
            <a:ext cx="4684889" cy="4470564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</a:t>
            </a:r>
            <a:r>
              <a:rPr lang="en-US" err="1"/>
              <a:t>Pickit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170DE7-A693-410C-AF1A-F6F1F817E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A15994-1C13-7247-B0A1-EFCDE50AFAD2}"/>
              </a:ext>
            </a:extLst>
          </p:cNvPr>
          <p:cNvSpPr/>
          <p:nvPr userDrawn="1"/>
        </p:nvSpPr>
        <p:spPr>
          <a:xfrm>
            <a:off x="723570" y="1815583"/>
            <a:ext cx="6456039" cy="1509599"/>
          </a:xfrm>
          <a:prstGeom prst="rect">
            <a:avLst/>
          </a:prstGeom>
          <a:solidFill>
            <a:srgbClr val="E5E3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54">
              <a:defRPr/>
            </a:pPr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BUSINESS </a:t>
            </a:r>
            <a:b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A497F6-FAB2-514F-81CA-3FC33EB335E8}"/>
              </a:ext>
            </a:extLst>
          </p:cNvPr>
          <p:cNvSpPr/>
          <p:nvPr userDrawn="1"/>
        </p:nvSpPr>
        <p:spPr>
          <a:xfrm>
            <a:off x="723570" y="3323135"/>
            <a:ext cx="6449263" cy="1511813"/>
          </a:xfrm>
          <a:prstGeom prst="rect">
            <a:avLst/>
          </a:prstGeom>
          <a:solidFill>
            <a:srgbClr val="F4F3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54"/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SOLUTION</a:t>
            </a:r>
            <a:endParaRPr lang="en-US" sz="1867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A0711-43FD-4C44-8EDF-49E590341ECD}"/>
              </a:ext>
            </a:extLst>
          </p:cNvPr>
          <p:cNvSpPr/>
          <p:nvPr userDrawn="1"/>
        </p:nvSpPr>
        <p:spPr>
          <a:xfrm>
            <a:off x="723570" y="4844651"/>
            <a:ext cx="6456039" cy="15118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54"/>
            <a:r>
              <a:rPr lang="en-US" sz="1867" b="1">
                <a:solidFill>
                  <a:schemeClr val="bg1"/>
                </a:solidFill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128FDE-1DEA-074E-9D4D-89FD2E769C1C}"/>
              </a:ext>
            </a:extLst>
          </p:cNvPr>
          <p:cNvSpPr/>
          <p:nvPr userDrawn="1"/>
        </p:nvSpPr>
        <p:spPr>
          <a:xfrm>
            <a:off x="2283608" y="1909751"/>
            <a:ext cx="5031592" cy="141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7" indent="-285737">
              <a:buClr>
                <a:srgbClr val="151143"/>
              </a:buClr>
              <a:buFont typeface="Arial" panose="020B0604020202020204" pitchFamily="34" charset="0"/>
              <a:buChar char="•"/>
            </a:pPr>
            <a:endParaRPr lang="en-GB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65025D-6F7F-4241-B221-F70E37A525BF}"/>
              </a:ext>
            </a:extLst>
          </p:cNvPr>
          <p:cNvSpPr/>
          <p:nvPr userDrawn="1"/>
        </p:nvSpPr>
        <p:spPr>
          <a:xfrm>
            <a:off x="2283607" y="3426595"/>
            <a:ext cx="5031592" cy="14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6E8C5-9E33-074C-9DF1-03C75B6C5170}"/>
              </a:ext>
            </a:extLst>
          </p:cNvPr>
          <p:cNvSpPr/>
          <p:nvPr userDrawn="1"/>
        </p:nvSpPr>
        <p:spPr>
          <a:xfrm>
            <a:off x="2283609" y="4940832"/>
            <a:ext cx="5031591" cy="1425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F06C52-81F1-E548-B2D5-B40C694B7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886" y="2002099"/>
            <a:ext cx="5031316" cy="1219544"/>
          </a:xfrm>
          <a:ln>
            <a:noFill/>
          </a:ln>
        </p:spPr>
        <p:txBody>
          <a:bodyPr lIns="46800" anchor="ctr"/>
          <a:lstStyle>
            <a:lvl1pPr marL="228589" marR="0" indent="-228589" algn="l" defTabSz="914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33">
                <a:solidFill>
                  <a:schemeClr val="accent6"/>
                </a:solidFill>
              </a:defRPr>
            </a:lvl1pPr>
            <a:lvl2pPr marL="335984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solidFill>
                  <a:schemeClr val="accent6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5pPr>
          </a:lstStyle>
          <a:p>
            <a:pPr marL="138579" marR="0" lvl="0" indent="-138579" algn="l" defTabSz="914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problem was addressed? What were the pain points? Why did the customer want this solution?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B25B985-AE55-144A-8E23-254D2358C5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3607" y="3514207"/>
            <a:ext cx="5031316" cy="1219544"/>
          </a:xfrm>
          <a:ln>
            <a:noFill/>
          </a:ln>
        </p:spPr>
        <p:txBody>
          <a:bodyPr anchor="ctr"/>
          <a:lstStyle>
            <a:lvl1pPr marL="228589" marR="0" indent="-228589" algn="l" defTabSz="914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84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72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60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48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79" marR="0" lvl="0" indent="-138579" algn="l" defTabSz="914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How was the problem solved? Describe the solution at a high level and the achieved performance.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EE50DDA1-D6DA-6042-8198-93DA876694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3607" y="5033796"/>
            <a:ext cx="5031316" cy="1219544"/>
          </a:xfrm>
          <a:ln>
            <a:noFill/>
          </a:ln>
        </p:spPr>
        <p:txBody>
          <a:bodyPr anchor="ctr"/>
          <a:lstStyle>
            <a:lvl1pPr marL="228589" marR="0" indent="-228589" algn="l" defTabSz="914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84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72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60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48" indent="-138579" algn="l" defTabSz="914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79" marR="0" lvl="0" indent="-138579" algn="l" defTabSz="914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value was achieved with this solution: cost savings or new revenue streams? How did he solution solve the problem ? Were expectations met?</a:t>
            </a:r>
          </a:p>
        </p:txBody>
      </p:sp>
    </p:spTree>
    <p:extLst>
      <p:ext uri="{BB962C8B-B14F-4D97-AF65-F5344CB8AC3E}">
        <p14:creationId xmlns:p14="http://schemas.microsoft.com/office/powerpoint/2010/main" val="3783066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CD7B63B8-A1A5-7FD2-1F2E-9E77589A4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8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 (R) dark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8" y="1785202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722F9-92F6-F441-8868-C450CCF37167}" type="datetime1">
              <a:rPr lang="nb-NO" smtClean="0"/>
              <a:pPr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3" y="1286865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6333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DarkForest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8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51" indent="0" algn="ctr">
              <a:buNone/>
              <a:defRPr sz="2000"/>
            </a:lvl2pPr>
            <a:lvl3pPr marL="914102" indent="0" algn="ctr">
              <a:buNone/>
              <a:defRPr sz="1800"/>
            </a:lvl3pPr>
            <a:lvl4pPr marL="1371154" indent="0" algn="ctr">
              <a:buNone/>
              <a:defRPr sz="1600"/>
            </a:lvl4pPr>
            <a:lvl5pPr marL="1828206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3" y="288211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5DCC52BC-A0BA-194D-8BEE-D45633F34F21}" type="datetime1">
              <a:t>20.11.2024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3DB90B-999F-48DC-BBF7-B18228CEA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6"/>
            <a:ext cx="4373069" cy="8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538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Forest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8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51" indent="0" algn="ctr">
              <a:buNone/>
              <a:defRPr sz="2000"/>
            </a:lvl2pPr>
            <a:lvl3pPr marL="914102" indent="0" algn="ctr">
              <a:buNone/>
              <a:defRPr sz="1800"/>
            </a:lvl3pPr>
            <a:lvl4pPr marL="1371154" indent="0" algn="ctr">
              <a:buNone/>
              <a:defRPr sz="1600"/>
            </a:lvl4pPr>
            <a:lvl5pPr marL="1828206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3" y="288211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4E7CB1F1-C911-D749-AFCA-593E9C3C24C8}" type="datetime1">
              <a:t>20.11.2024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9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35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Cloudberry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8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51" indent="0" algn="ctr">
              <a:buNone/>
              <a:defRPr sz="2000"/>
            </a:lvl2pPr>
            <a:lvl3pPr marL="914102" indent="0" algn="ctr">
              <a:buNone/>
              <a:defRPr sz="1800"/>
            </a:lvl3pPr>
            <a:lvl4pPr marL="1371154" indent="0" algn="ctr">
              <a:buNone/>
              <a:defRPr sz="1600"/>
            </a:lvl4pPr>
            <a:lvl5pPr marL="1828206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3" y="288211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F1B58A45-540A-7546-B38A-51BF08012EA0}" type="datetime1">
              <a:t>20.11.2024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9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118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57D0-CBB9-954F-A603-A247C7B90B97}" type="datetime1"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10558368" cy="4320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81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76DE97-89AD-4A45-921B-6A9ACBE8D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302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57D0-CBB9-954F-A603-A247C7B90B97}" type="datetime1"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81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76DE97-89AD-4A45-921B-6A9ACBE8D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027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488C-646C-1C4E-B9DA-67B605D93408}" type="datetime1"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1856968"/>
            <a:ext cx="4967397" cy="43200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584EC5E-0F4F-4D27-96CF-2C9E04FB20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1316" y="1856968"/>
            <a:ext cx="4967397" cy="4320000"/>
          </a:xfrm>
          <a:prstGeom prst="rect">
            <a:avLst/>
          </a:prstGeom>
        </p:spPr>
        <p:txBody>
          <a:bodyPr lIns="91440" tIns="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C0CDF4-3DF1-4EE2-B9E5-B969E0D2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81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28AD7E-62B8-4597-954C-89FE36646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771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8" y="838481"/>
            <a:ext cx="4967397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AAA3B-9C18-9244-868A-876BBF58B7F6}" type="datetime1"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8" y="44417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1858456"/>
            <a:ext cx="4967397" cy="431851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24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B244DF-5BF0-491F-9A95-C13BCE2A0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7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dark1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8" y="1785202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B096142-D0D7-3249-9552-29C169007D4C}" type="datetime1"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8" y="1306752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3429000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945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dark2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8" y="1785202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876722F9-92F6-F441-8868-C450CCF37167}" type="datetime1"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3" y="1286865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00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6DFC2E-7812-6B7C-1C5A-EB742D368B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1044257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A6A0D656-81C9-55E7-B468-7C8BF15F6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8" y="1785202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722F9-92F6-F441-8868-C450CCF37167}" type="datetime1">
              <a:rPr lang="nb-NO" smtClean="0"/>
              <a:pPr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3" y="1286865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6476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and picture (R) Light">
    <p:bg>
      <p:bgPr>
        <a:solidFill>
          <a:srgbClr val="E6E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8" y="1785202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876722F9-92F6-F441-8868-C450CCF37167}" type="datetime1">
              <a:rPr lang="nb-NO" smtClean="0"/>
              <a:pPr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3" y="1286865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764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and picture (R) Light 2"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8" y="1785202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876722F9-92F6-F441-8868-C450CCF37167}" type="datetime1">
              <a:rPr lang="nb-NO" smtClean="0"/>
              <a:pPr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3" y="1286865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8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4305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300" y="4872409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300" y="445984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"/>
            <a:ext cx="12192000" cy="41724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5581" y="4459847"/>
            <a:ext cx="5150123" cy="1636112"/>
          </a:xfrm>
          <a:prstGeom prst="rect">
            <a:avLst/>
          </a:prstGeom>
        </p:spPr>
        <p:txBody>
          <a:bodyPr lIns="91440" tIns="13680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D371AB-9B72-4AF8-B5E7-2657DAFE1E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634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5" y="641323"/>
            <a:ext cx="10356595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8" y="2320959"/>
            <a:ext cx="4727871" cy="386553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5632" y="2321301"/>
            <a:ext cx="4727869" cy="386519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5625-3063-FB4E-ABE2-07B858053134}" type="datetime1">
              <a:t>20.11.2024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905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26445D3-AD7C-422F-817D-E1B0CAA70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5321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2.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A8ACF8-CC5E-2340-9A5F-4E6DE474C998}"/>
              </a:ext>
            </a:extLst>
          </p:cNvPr>
          <p:cNvCxnSpPr>
            <a:cxnSpLocks/>
          </p:cNvCxnSpPr>
          <p:nvPr userDrawn="1"/>
        </p:nvCxnSpPr>
        <p:spPr>
          <a:xfrm>
            <a:off x="6095203" y="1957314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783F5C-E7AE-4BC9-9DAD-4611BB446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549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9" y="641323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8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1D49-3A52-2745-B9F9-F70D0CCA8751}" type="datetime1">
              <a:t>20.11.2024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595EC-0361-49B6-81CA-04FD6F9F6BFF}"/>
              </a:ext>
            </a:extLst>
          </p:cNvPr>
          <p:cNvCxnSpPr>
            <a:cxnSpLocks/>
          </p:cNvCxnSpPr>
          <p:nvPr userDrawn="1"/>
        </p:nvCxnSpPr>
        <p:spPr>
          <a:xfrm>
            <a:off x="6095205" y="1957314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905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C0175F-E72E-49A4-8ADB-2C14D8F09A3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6908" y="4497301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7EE901-C051-4CE5-ABB1-E28A8637919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45325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765E099-EC2C-4736-BCF0-CC11535AC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45321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CBDDE2C-2C54-450D-8BA1-3C6DC3BB929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45325" y="4497301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ACC96FB-9901-410D-9DD5-2E2E794E0C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5321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437BE3-64D5-4AC1-859D-E0E6117C7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479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CE12-9A06-1342-A0B0-57B7192FDF0E}" type="datetime1">
              <a:t>20.11.2024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4F1AA4-191D-4952-B274-A780EDB74A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54053" y="2119414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ABA2140-291F-484E-A46C-B34C10995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55682" y="2119414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77E2EC7-038C-494F-8D0B-691B0805A4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49246" y="2119414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D0DEB43-7FB7-4048-895E-21C26525E3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31961" y="3549877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7FCC674-D252-4B15-B916-261003ECB4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7013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91F145-A3F9-4328-A078-A9D1A27853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6905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FD7CC3-59D3-45DD-AF61-A26D13892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31961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0EAC6D-34A6-4BA8-B83E-6A9AC8CD96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7013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0F08BE8-A0C7-44D1-86AA-68A6E4EE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09" y="641323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84719C-D673-4BB6-8040-46581089D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63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5CE-B907-CF47-8553-38C3021D1CE3}" type="datetime1">
              <a:t>20.11.2024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103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Anim_2" descr="LogoAnim_2">
            <a:hlinkClick r:id="" action="ppaction://media"/>
            <a:extLst>
              <a:ext uri="{FF2B5EF4-FFF2-40B4-BE49-F238E27FC236}">
                <a16:creationId xmlns:a16="http://schemas.microsoft.com/office/drawing/2014/main" id="{853D684E-037E-A14B-9C84-A07BD17D412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" y="63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ished Use Cases by AI C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0344" y="838481"/>
            <a:ext cx="10623456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D0B8-665B-4A1B-ADBC-B686F28FC514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347" y="444177"/>
            <a:ext cx="10623455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customer wanted to achieve </a:t>
            </a:r>
            <a:r>
              <a:rPr lang="en-US" err="1"/>
              <a:t>xyz</a:t>
            </a:r>
            <a:r>
              <a:rPr lang="en-US"/>
              <a:t> (short summary of the case intention)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07113" y="1834199"/>
            <a:ext cx="4684889" cy="4331655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</a:t>
            </a:r>
            <a:r>
              <a:rPr lang="en-US" err="1"/>
              <a:t>Pickit</a:t>
            </a:r>
            <a:r>
              <a:rPr lang="en-US"/>
              <a:t> – only licensed images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170DE7-A693-410C-AF1A-F6F1F817E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A15994-1C13-7247-B0A1-EFCDE50AFAD2}"/>
              </a:ext>
            </a:extLst>
          </p:cNvPr>
          <p:cNvSpPr/>
          <p:nvPr userDrawn="1"/>
        </p:nvSpPr>
        <p:spPr>
          <a:xfrm>
            <a:off x="723571" y="1845735"/>
            <a:ext cx="6456039" cy="1407516"/>
          </a:xfrm>
          <a:prstGeom prst="rect">
            <a:avLst/>
          </a:prstGeom>
          <a:solidFill>
            <a:srgbClr val="E5E3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32">
              <a:defRPr/>
            </a:pPr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BUSINESS </a:t>
            </a:r>
            <a:b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A497F6-FAB2-514F-81CA-3FC33EB335E8}"/>
              </a:ext>
            </a:extLst>
          </p:cNvPr>
          <p:cNvSpPr/>
          <p:nvPr userDrawn="1"/>
        </p:nvSpPr>
        <p:spPr>
          <a:xfrm>
            <a:off x="723571" y="3254765"/>
            <a:ext cx="6449263" cy="1511813"/>
          </a:xfrm>
          <a:prstGeom prst="rect">
            <a:avLst/>
          </a:prstGeom>
          <a:solidFill>
            <a:srgbClr val="F4F3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32"/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SOLUTION</a:t>
            </a:r>
            <a:endParaRPr lang="en-US" sz="1867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A0711-43FD-4C44-8EDF-49E590341ECD}"/>
              </a:ext>
            </a:extLst>
          </p:cNvPr>
          <p:cNvSpPr/>
          <p:nvPr userDrawn="1"/>
        </p:nvSpPr>
        <p:spPr>
          <a:xfrm>
            <a:off x="716795" y="4766579"/>
            <a:ext cx="6456039" cy="140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32"/>
            <a:r>
              <a:rPr lang="en-US" sz="1867" b="1">
                <a:solidFill>
                  <a:schemeClr val="bg1"/>
                </a:solidFill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128FDE-1DEA-074E-9D4D-89FD2E769C1C}"/>
              </a:ext>
            </a:extLst>
          </p:cNvPr>
          <p:cNvSpPr/>
          <p:nvPr userDrawn="1"/>
        </p:nvSpPr>
        <p:spPr>
          <a:xfrm>
            <a:off x="2283608" y="1909752"/>
            <a:ext cx="5031592" cy="13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0" indent="-285730">
              <a:spcAft>
                <a:spcPts val="400"/>
              </a:spcAft>
              <a:buClr>
                <a:srgbClr val="151143"/>
              </a:buClr>
              <a:buFont typeface="Arial" panose="020B0604020202020204" pitchFamily="34" charset="0"/>
              <a:buChar char="•"/>
            </a:pPr>
            <a:endParaRPr lang="en-GB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65025D-6F7F-4241-B221-F70E37A525BF}"/>
              </a:ext>
            </a:extLst>
          </p:cNvPr>
          <p:cNvSpPr/>
          <p:nvPr userDrawn="1"/>
        </p:nvSpPr>
        <p:spPr>
          <a:xfrm>
            <a:off x="2283607" y="3358227"/>
            <a:ext cx="5031592" cy="137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0" indent="-285730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6E8C5-9E33-074C-9DF1-03C75B6C5170}"/>
              </a:ext>
            </a:extLst>
          </p:cNvPr>
          <p:cNvSpPr/>
          <p:nvPr userDrawn="1"/>
        </p:nvSpPr>
        <p:spPr>
          <a:xfrm>
            <a:off x="2283610" y="4838281"/>
            <a:ext cx="5031591" cy="1368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0" indent="-285730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F06C52-81F1-E548-B2D5-B40C694B7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886" y="1971729"/>
            <a:ext cx="5031316" cy="1219544"/>
          </a:xfrm>
          <a:ln>
            <a:noFill/>
          </a:ln>
        </p:spPr>
        <p:txBody>
          <a:bodyPr lIns="46800" anchor="ctr"/>
          <a:lstStyle>
            <a:lvl1pPr marL="228584" marR="0" indent="-228584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33">
                <a:solidFill>
                  <a:schemeClr val="accent6"/>
                </a:solidFill>
              </a:defRPr>
            </a:lvl1pPr>
            <a:lvl2pPr marL="335976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solidFill>
                  <a:schemeClr val="accent6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5pPr>
          </a:lstStyle>
          <a:p>
            <a:pPr marL="138575" marR="0" lvl="0" indent="-138575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problem was addressed? What were the pain points? DO NOT REFER TO SOLUTION OR OUTCOME OR WISH OF THE CUSTOMER. Use past tense.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B25B985-AE55-144A-8E23-254D2358C5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3607" y="3435079"/>
            <a:ext cx="5031316" cy="1219544"/>
          </a:xfrm>
          <a:ln>
            <a:noFill/>
          </a:ln>
        </p:spPr>
        <p:txBody>
          <a:bodyPr anchor="ctr"/>
          <a:lstStyle>
            <a:lvl1pPr marL="228584" marR="0" indent="-228584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76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58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40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22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75" marR="0" lvl="0" indent="-138575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How was the problem solved? Describe the solution at a high level and the achieved performance.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EE50DDA1-D6DA-6042-8198-93DA876694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3607" y="4885665"/>
            <a:ext cx="5031316" cy="1219544"/>
          </a:xfrm>
          <a:ln>
            <a:noFill/>
          </a:ln>
        </p:spPr>
        <p:txBody>
          <a:bodyPr anchor="ctr"/>
          <a:lstStyle>
            <a:lvl1pPr marL="228584" marR="0" indent="-228584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76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58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40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22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75" marR="0" lvl="0" indent="-138575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value was achieved with this solution: cost savings or new revenue streams? How did he solution solve the problem? Were expectations met? Use past tense.</a:t>
            </a:r>
          </a:p>
        </p:txBody>
      </p:sp>
    </p:spTree>
    <p:extLst>
      <p:ext uri="{BB962C8B-B14F-4D97-AF65-F5344CB8AC3E}">
        <p14:creationId xmlns:p14="http://schemas.microsoft.com/office/powerpoint/2010/main" val="421273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2">
          <p15:clr>
            <a:srgbClr val="FBAE40"/>
          </p15:clr>
        </p15:guide>
        <p15:guide id="2" orient="horz" pos="291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71A6D3B-6951-838F-3203-E77BAD7028E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49388"/>
            <a:ext cx="0" cy="485933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28675BC2-49B5-B673-357D-BFEA729DCFC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449388"/>
            <a:ext cx="4860925" cy="485474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90DB4B3A-A732-A807-724A-798D054848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56363" y="1449388"/>
            <a:ext cx="4860925" cy="485474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5743852-2F74-5580-C636-4B1A2F6DA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D8BA15-E93F-5102-3EA7-36A57293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3" name="Grafikk 6">
            <a:extLst>
              <a:ext uri="{FF2B5EF4-FFF2-40B4-BE49-F238E27FC236}">
                <a16:creationId xmlns:a16="http://schemas.microsoft.com/office/drawing/2014/main" id="{95310FE9-E3C0-2190-84B1-650B9B9CA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1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going Use Case AI C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D3964AB-BFDE-49C6-AF0B-DAC4A9D96B7B}"/>
              </a:ext>
            </a:extLst>
          </p:cNvPr>
          <p:cNvSpPr/>
          <p:nvPr userDrawn="1"/>
        </p:nvSpPr>
        <p:spPr>
          <a:xfrm>
            <a:off x="723571" y="1845735"/>
            <a:ext cx="6456039" cy="1407516"/>
          </a:xfrm>
          <a:prstGeom prst="rect">
            <a:avLst/>
          </a:prstGeom>
          <a:solidFill>
            <a:srgbClr val="E5E3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32">
              <a:defRPr/>
            </a:pPr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BUSINESS </a:t>
            </a:r>
            <a:b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</a:br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4ED7C9-D879-4E6E-AFED-285CA92555A4}"/>
              </a:ext>
            </a:extLst>
          </p:cNvPr>
          <p:cNvSpPr/>
          <p:nvPr userDrawn="1"/>
        </p:nvSpPr>
        <p:spPr>
          <a:xfrm>
            <a:off x="723571" y="3254765"/>
            <a:ext cx="6449263" cy="1511813"/>
          </a:xfrm>
          <a:prstGeom prst="rect">
            <a:avLst/>
          </a:prstGeom>
          <a:solidFill>
            <a:srgbClr val="F4F3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32"/>
            <a:r>
              <a:rPr lang="nb-NO" sz="1867" b="1">
                <a:solidFill>
                  <a:schemeClr val="accent6"/>
                </a:solidFill>
                <a:cs typeface="Arial" panose="020B0604020202020204" pitchFamily="34" charset="0"/>
              </a:rPr>
              <a:t>SOLUTION</a:t>
            </a:r>
            <a:endParaRPr lang="en-US" sz="1867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D87D0C-215B-47D6-A747-7C912A812987}"/>
              </a:ext>
            </a:extLst>
          </p:cNvPr>
          <p:cNvSpPr/>
          <p:nvPr userDrawn="1"/>
        </p:nvSpPr>
        <p:spPr>
          <a:xfrm>
            <a:off x="716795" y="4766579"/>
            <a:ext cx="6456039" cy="140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32"/>
            <a:r>
              <a:rPr lang="en-US" sz="1867" b="1">
                <a:solidFill>
                  <a:schemeClr val="bg1"/>
                </a:solidFill>
                <a:cs typeface="Arial" panose="020B0604020202020204" pitchFamily="34" charset="0"/>
              </a:rPr>
              <a:t>EXPECTED</a:t>
            </a:r>
          </a:p>
          <a:p>
            <a:pPr defTabSz="914332"/>
            <a:r>
              <a:rPr lang="en-US" sz="1867" b="1">
                <a:solidFill>
                  <a:schemeClr val="bg1"/>
                </a:solidFill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FE188D-5285-422E-B36F-CA2EC3E8A61B}"/>
              </a:ext>
            </a:extLst>
          </p:cNvPr>
          <p:cNvSpPr/>
          <p:nvPr userDrawn="1"/>
        </p:nvSpPr>
        <p:spPr>
          <a:xfrm>
            <a:off x="2283608" y="1909752"/>
            <a:ext cx="5031592" cy="13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0" indent="-285730">
              <a:spcAft>
                <a:spcPts val="400"/>
              </a:spcAft>
              <a:buClr>
                <a:srgbClr val="151143"/>
              </a:buClr>
              <a:buFont typeface="Arial" panose="020B0604020202020204" pitchFamily="34" charset="0"/>
              <a:buChar char="•"/>
            </a:pPr>
            <a:endParaRPr lang="en-GB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53DD1B-331F-42EB-A292-B0D6AD7F6698}"/>
              </a:ext>
            </a:extLst>
          </p:cNvPr>
          <p:cNvSpPr/>
          <p:nvPr userDrawn="1"/>
        </p:nvSpPr>
        <p:spPr>
          <a:xfrm>
            <a:off x="2283607" y="3358227"/>
            <a:ext cx="5031592" cy="137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0" indent="-285730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AEF2A9-684C-4C93-A1CB-E9CC6E479C73}"/>
              </a:ext>
            </a:extLst>
          </p:cNvPr>
          <p:cNvSpPr/>
          <p:nvPr userDrawn="1"/>
        </p:nvSpPr>
        <p:spPr>
          <a:xfrm>
            <a:off x="2283610" y="4838281"/>
            <a:ext cx="5031591" cy="134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30" indent="-285730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0344" y="838481"/>
            <a:ext cx="10623456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D0B8-665B-4A1B-ADBC-B686F28FC514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347" y="444177"/>
            <a:ext cx="10623455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customer wanted to achieve </a:t>
            </a:r>
            <a:r>
              <a:rPr lang="en-US" err="1"/>
              <a:t>xyz</a:t>
            </a:r>
            <a:r>
              <a:rPr lang="en-US"/>
              <a:t> (short summary of the case intention)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07113" y="1834196"/>
            <a:ext cx="4684889" cy="4338784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</a:t>
            </a:r>
            <a:r>
              <a:rPr lang="en-US" err="1"/>
              <a:t>Pickit</a:t>
            </a:r>
            <a:r>
              <a:rPr lang="en-US"/>
              <a:t> – only licensed images!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170DE7-A693-410C-AF1A-F6F1F817E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80" y="6304761"/>
            <a:ext cx="1553669" cy="511675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F06C52-81F1-E548-B2D5-B40C694B7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886" y="1966760"/>
            <a:ext cx="5031316" cy="1219544"/>
          </a:xfrm>
          <a:ln>
            <a:noFill/>
          </a:ln>
        </p:spPr>
        <p:txBody>
          <a:bodyPr lIns="46800" anchor="ctr"/>
          <a:lstStyle>
            <a:lvl1pPr marL="228584" marR="0" indent="-228584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33">
                <a:solidFill>
                  <a:schemeClr val="accent6"/>
                </a:solidFill>
              </a:defRPr>
            </a:lvl1pPr>
            <a:lvl2pPr marL="335976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solidFill>
                  <a:schemeClr val="accent6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5pPr>
          </a:lstStyle>
          <a:p>
            <a:pPr marL="138575" marR="0" lvl="0" indent="-138575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problem was addressed? What were the pain points? Why did the customer want this solution? Use present tense.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B25B985-AE55-144A-8E23-254D2358C5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3607" y="3424915"/>
            <a:ext cx="5031316" cy="1219544"/>
          </a:xfrm>
          <a:ln>
            <a:noFill/>
          </a:ln>
        </p:spPr>
        <p:txBody>
          <a:bodyPr anchor="ctr"/>
          <a:lstStyle>
            <a:lvl1pPr marL="228584" marR="0" indent="-228584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76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58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40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22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75" marR="0" lvl="0" indent="-138575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How was the problem solved? Describe the solution at a high level and the achieved performance. Use present tense.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EE50DDA1-D6DA-6042-8198-93DA876694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3607" y="4900917"/>
            <a:ext cx="5031316" cy="1219544"/>
          </a:xfrm>
          <a:ln>
            <a:noFill/>
          </a:ln>
        </p:spPr>
        <p:txBody>
          <a:bodyPr anchor="ctr"/>
          <a:lstStyle>
            <a:lvl1pPr marL="228584" marR="0" indent="-228584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76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58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40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22" indent="-138575" algn="l" defTabSz="914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75" marR="0" lvl="0" indent="-138575" algn="l" defTabSz="914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value was achieved with this solution: cost savings or new revenue streams? How did he solution solve the problem ? Were expectations met? Use future or present tense.</a:t>
            </a:r>
          </a:p>
        </p:txBody>
      </p:sp>
    </p:spTree>
    <p:extLst>
      <p:ext uri="{BB962C8B-B14F-4D97-AF65-F5344CB8AC3E}">
        <p14:creationId xmlns:p14="http://schemas.microsoft.com/office/powerpoint/2010/main" val="4010325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2">
          <p15:clr>
            <a:srgbClr val="FBAE40"/>
          </p15:clr>
        </p15:guide>
        <p15:guide id="2" orient="horz" pos="291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– DarkForest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6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63" indent="0" algn="ctr">
              <a:buNone/>
              <a:defRPr sz="2000"/>
            </a:lvl2pPr>
            <a:lvl3pPr marL="914125" indent="0" algn="ctr">
              <a:buNone/>
              <a:defRPr sz="1800"/>
            </a:lvl3pPr>
            <a:lvl4pPr marL="1371188" indent="0" algn="ctr">
              <a:buNone/>
              <a:defRPr sz="1600"/>
            </a:lvl4pPr>
            <a:lvl5pPr marL="1828252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2" y="288211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3DB90B-999F-48DC-BBF7-B18228CEA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6"/>
            <a:ext cx="4373069" cy="8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70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– Forest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6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63" indent="0" algn="ctr">
              <a:buNone/>
              <a:defRPr sz="2000"/>
            </a:lvl2pPr>
            <a:lvl3pPr marL="914125" indent="0" algn="ctr">
              <a:buNone/>
              <a:defRPr sz="1800"/>
            </a:lvl3pPr>
            <a:lvl4pPr marL="1371188" indent="0" algn="ctr">
              <a:buNone/>
              <a:defRPr sz="1600"/>
            </a:lvl4pPr>
            <a:lvl5pPr marL="1828252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2" y="288211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8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22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– Cloudberry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6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63" indent="0" algn="ctr">
              <a:buNone/>
              <a:defRPr sz="2000"/>
            </a:lvl2pPr>
            <a:lvl3pPr marL="914125" indent="0" algn="ctr">
              <a:buNone/>
              <a:defRPr sz="1800"/>
            </a:lvl3pPr>
            <a:lvl4pPr marL="1371188" indent="0" algn="ctr">
              <a:buNone/>
              <a:defRPr sz="1600"/>
            </a:lvl4pPr>
            <a:lvl5pPr marL="1828252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2" y="288211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8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4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10558368" cy="4320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9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76DE97-89AD-4A45-921B-6A9ACBE8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  <p:pic>
        <p:nvPicPr>
          <p:cNvPr id="2" name="Grafikk 6">
            <a:extLst>
              <a:ext uri="{FF2B5EF4-FFF2-40B4-BE49-F238E27FC236}">
                <a16:creationId xmlns:a16="http://schemas.microsoft.com/office/drawing/2014/main" id="{9CE10413-A764-32A6-FAB5-468B0E4C00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901" y="100113"/>
            <a:ext cx="753239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602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9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76DE97-89AD-4A45-921B-6A9ACBE8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  <p:pic>
        <p:nvPicPr>
          <p:cNvPr id="2" name="Grafikk 6">
            <a:extLst>
              <a:ext uri="{FF2B5EF4-FFF2-40B4-BE49-F238E27FC236}">
                <a16:creationId xmlns:a16="http://schemas.microsoft.com/office/drawing/2014/main" id="{84CC92AD-471D-2624-0F66-CA10FB93E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901" y="100113"/>
            <a:ext cx="753239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234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1856968"/>
            <a:ext cx="4967397" cy="43200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584EC5E-0F4F-4D27-96CF-2C9E04FB20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1316" y="1856968"/>
            <a:ext cx="4967397" cy="4320000"/>
          </a:xfrm>
          <a:prstGeom prst="rect">
            <a:avLst/>
          </a:prstGeom>
        </p:spPr>
        <p:txBody>
          <a:bodyPr lIns="91440" tIns="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C0CDF4-3DF1-4EE2-B9E5-B969E0D2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9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28AD7E-62B8-4597-954C-89FE36646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  <p:pic>
        <p:nvPicPr>
          <p:cNvPr id="2" name="Grafikk 6">
            <a:extLst>
              <a:ext uri="{FF2B5EF4-FFF2-40B4-BE49-F238E27FC236}">
                <a16:creationId xmlns:a16="http://schemas.microsoft.com/office/drawing/2014/main" id="{E24A983B-9B2A-A5BF-829C-25AAAC1DA8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901" y="100113"/>
            <a:ext cx="753239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23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838479"/>
            <a:ext cx="4967397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7" y="44417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1858456"/>
            <a:ext cx="4967397" cy="431851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24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B244DF-5BF0-491F-9A95-C13BCE2A0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  <p:pic>
        <p:nvPicPr>
          <p:cNvPr id="3" name="Grafikk 6">
            <a:extLst>
              <a:ext uri="{FF2B5EF4-FFF2-40B4-BE49-F238E27FC236}">
                <a16:creationId xmlns:a16="http://schemas.microsoft.com/office/drawing/2014/main" id="{968B044A-C164-24DA-B969-50DADA3470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901" y="100113"/>
            <a:ext cx="753239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282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 (R) dark1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7" y="1306752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29000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3068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 (R) dark2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2" y="1286864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7073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BB631BF-D5A3-02E8-7918-AEC1934786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DF0C73F5-C5BE-193F-27C5-A11F370EBD2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989137"/>
            <a:ext cx="4860925" cy="4314785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EAAF13-1871-3F08-5EBE-BDA9A73428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45476"/>
            <a:ext cx="4878748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A1D4C0-D7BA-A103-BA75-D5DD6560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554077"/>
            <a:ext cx="4878748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754DA335-6378-D606-5C86-3320F7A7D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4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 (R)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2" y="1286864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3779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and picture (R) dark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2" y="1286864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9554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content and picture (R) Light">
    <p:bg>
      <p:bgPr>
        <a:solidFill>
          <a:srgbClr val="E6E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2" y="1286864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5905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content and picture (R) Light 2"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7" y="1785201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2" y="1286864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7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076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300" y="4872408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300" y="445984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"/>
            <a:ext cx="12192000" cy="417243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5580" y="4459847"/>
            <a:ext cx="5150123" cy="1636112"/>
          </a:xfrm>
          <a:prstGeom prst="rect">
            <a:avLst/>
          </a:prstGeom>
        </p:spPr>
        <p:txBody>
          <a:bodyPr lIns="91440" tIns="13680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D371AB-9B72-4AF8-B5E7-2657DAFE1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07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5" y="641322"/>
            <a:ext cx="10356595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7" y="2320959"/>
            <a:ext cx="4727871" cy="386553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5632" y="2321299"/>
            <a:ext cx="4727869" cy="386519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905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26445D3-AD7C-422F-817D-E1B0CAA70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5321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2.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A8ACF8-CC5E-2340-9A5F-4E6DE474C998}"/>
              </a:ext>
            </a:extLst>
          </p:cNvPr>
          <p:cNvCxnSpPr>
            <a:cxnSpLocks/>
          </p:cNvCxnSpPr>
          <p:nvPr/>
        </p:nvCxnSpPr>
        <p:spPr>
          <a:xfrm>
            <a:off x="6095203" y="1957313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783F5C-E7AE-4BC9-9DAD-4611BB44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9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7" y="641322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7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595EC-0361-49B6-81CA-04FD6F9F6BFF}"/>
              </a:ext>
            </a:extLst>
          </p:cNvPr>
          <p:cNvCxnSpPr>
            <a:cxnSpLocks/>
          </p:cNvCxnSpPr>
          <p:nvPr/>
        </p:nvCxnSpPr>
        <p:spPr>
          <a:xfrm>
            <a:off x="6095205" y="1957313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905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C0175F-E72E-49A4-8ADB-2C14D8F09A3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6907" y="4497301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7EE901-C051-4CE5-ABB1-E28A8637919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45323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765E099-EC2C-4736-BCF0-CC11535AC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45321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CBDDE2C-2C54-450D-8BA1-3C6DC3BB929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45323" y="4497301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ACC96FB-9901-410D-9DD5-2E2E794E0C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5321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437BE3-64D5-4AC1-859D-E0E6117C7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886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4F1AA4-191D-4952-B274-A780EDB74A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54052" y="2119413"/>
            <a:ext cx="1100081" cy="11042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ABA2140-291F-484E-A46C-B34C10995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55681" y="2119413"/>
            <a:ext cx="1100081" cy="11042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77E2EC7-038C-494F-8D0B-691B0805A4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49245" y="2119413"/>
            <a:ext cx="1100081" cy="110422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D0DEB43-7FB7-4048-895E-21C26525E3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31960" y="3549877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7FCC674-D252-4B15-B916-261003ECB4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7013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91F145-A3F9-4328-A078-A9D1A27853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6905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FD7CC3-59D3-45DD-AF61-A26D13892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31960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0EAC6D-34A6-4BA8-B83E-6A9AC8CD96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7013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0F08BE8-A0C7-44D1-86AA-68A6E4EE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07" y="641322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84719C-D673-4BB6-8040-46581089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80" y="6304760"/>
            <a:ext cx="1553669" cy="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16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180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Anim_2" descr="LogoAnim_2">
            <a:hlinkClick r:id="" action="ppaction://media"/>
            <a:extLst>
              <a:ext uri="{FF2B5EF4-FFF2-40B4-BE49-F238E27FC236}">
                <a16:creationId xmlns:a16="http://schemas.microsoft.com/office/drawing/2014/main" id="{853D684E-037E-A14B-9C84-A07BD17D41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" y="63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BB631BF-D5A3-02E8-7918-AEC1934786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E23B9640-5D56-7F6F-E0CC-D9A34F1BD03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56363" y="1989137"/>
            <a:ext cx="4860925" cy="431958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147821B-956F-4592-3EE3-36CFED2CFF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363" y="245476"/>
            <a:ext cx="486092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6FAAE3-E97F-B879-4F71-3D423881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363" y="554077"/>
            <a:ext cx="486092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C2E1BA77-6563-C216-2690-68EB2EE41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2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1">
            <a:extLst>
              <a:ext uri="{FF2B5EF4-FFF2-40B4-BE49-F238E27FC236}">
                <a16:creationId xmlns:a16="http://schemas.microsoft.com/office/drawing/2014/main" id="{0A0F66A7-0D22-BA32-B28B-ACC5BA073878}"/>
              </a:ext>
            </a:extLst>
          </p:cNvPr>
          <p:cNvSpPr/>
          <p:nvPr userDrawn="1"/>
        </p:nvSpPr>
        <p:spPr>
          <a:xfrm>
            <a:off x="7891670" y="0"/>
            <a:ext cx="430033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636D061-99F3-F4DC-90BD-D8D777039735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9437" y="549276"/>
            <a:ext cx="2917852" cy="71913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9C4EB41A-4E0E-B4BD-39FF-F330F32F96A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06581" y="1628774"/>
            <a:ext cx="2910706" cy="4675148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9DFAF3C8-3333-BEC2-39F1-307C22A6B2F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628774"/>
            <a:ext cx="5581651" cy="467514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033B3B2-D055-94D3-8398-7F6D987581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45476"/>
            <a:ext cx="5581650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18332B-7651-8AE3-384E-5789CD99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554077"/>
            <a:ext cx="5581650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F064A17-9FA6-CAC3-6FCE-E363287E0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10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dark r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1">
            <a:extLst>
              <a:ext uri="{FF2B5EF4-FFF2-40B4-BE49-F238E27FC236}">
                <a16:creationId xmlns:a16="http://schemas.microsoft.com/office/drawing/2014/main" id="{0A0F66A7-0D22-BA32-B28B-ACC5BA073878}"/>
              </a:ext>
            </a:extLst>
          </p:cNvPr>
          <p:cNvSpPr/>
          <p:nvPr userDrawn="1"/>
        </p:nvSpPr>
        <p:spPr>
          <a:xfrm>
            <a:off x="7891670" y="0"/>
            <a:ext cx="4300330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0C341004-7929-98BD-2483-5BC1F841806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628776"/>
            <a:ext cx="5581650" cy="4679950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1D7BA51-22E3-511E-4CB6-A0C6939BF9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45476"/>
            <a:ext cx="5581650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17DB84-6616-5ADA-20C4-0222D1B0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554077"/>
            <a:ext cx="5581650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5B529772-24E0-82A2-0528-7302A3978E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9437" y="549276"/>
            <a:ext cx="2917852" cy="71913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accent3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5AF92646-AB18-4CCA-9F19-1E7A691BC63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06581" y="1628774"/>
            <a:ext cx="2910706" cy="4679951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79FB757-273B-F1BA-068A-3D4E1A5E15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E853C94-BCC4-DB01-FC96-6B1D742EC776}"/>
              </a:ext>
            </a:extLst>
          </p:cNvPr>
          <p:cNvSpPr/>
          <p:nvPr userDrawn="1"/>
        </p:nvSpPr>
        <p:spPr>
          <a:xfrm>
            <a:off x="0" y="3671762"/>
            <a:ext cx="12192000" cy="3186238"/>
          </a:xfrm>
          <a:prstGeom prst="rect">
            <a:avLst/>
          </a:prstGeom>
          <a:solidFill>
            <a:srgbClr val="4A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425F4BF-8A35-0EC1-506A-9FEEACF0C76F}"/>
              </a:ext>
            </a:extLst>
          </p:cNvPr>
          <p:cNvSpPr/>
          <p:nvPr userDrawn="1"/>
        </p:nvSpPr>
        <p:spPr>
          <a:xfrm>
            <a:off x="1169922" y="2751535"/>
            <a:ext cx="35400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5000" b="0" i="0">
                <a:solidFill>
                  <a:srgbClr val="75DFBC"/>
                </a:solidFill>
                <a:latin typeface="Arial Nova" panose="020B0504020202020204" pitchFamily="34" charset="0"/>
                <a:ea typeface="Roboto Medium" panose="02000000000000000000" pitchFamily="2" charset="0"/>
              </a:rPr>
              <a:t>Takk</a:t>
            </a:r>
            <a:r>
              <a:rPr lang="nb-NO" sz="5000" b="0" i="0">
                <a:solidFill>
                  <a:schemeClr val="bg1"/>
                </a:solidFill>
                <a:latin typeface="Arial Nova" panose="020B0504020202020204" pitchFamily="34" charset="0"/>
                <a:ea typeface="Roboto Medium" panose="02000000000000000000" pitchFamily="2" charset="0"/>
              </a:rPr>
              <a:t> for oss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396BEE8-5B5F-A792-1974-1E781E556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0"/>
          <a:stretch/>
        </p:blipFill>
        <p:spPr>
          <a:xfrm>
            <a:off x="5080782" y="242762"/>
            <a:ext cx="7111218" cy="6615238"/>
          </a:xfrm>
          <a:prstGeom prst="rect">
            <a:avLst/>
          </a:prstGeom>
        </p:spPr>
      </p:pic>
      <p:pic>
        <p:nvPicPr>
          <p:cNvPr id="2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627D00B-BA7E-9B93-DEFF-26F9FC84CE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298" y="6068499"/>
            <a:ext cx="1620000" cy="421201"/>
          </a:xfrm>
          <a:prstGeom prst="rect">
            <a:avLst/>
          </a:prstGeom>
        </p:spPr>
      </p:pic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56A4B7BC-14B0-321E-23D8-4556240F3E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5579" y="3853722"/>
            <a:ext cx="5903803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3875860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>
            <a:extLst>
              <a:ext uri="{FF2B5EF4-FFF2-40B4-BE49-F238E27FC236}">
                <a16:creationId xmlns:a16="http://schemas.microsoft.com/office/drawing/2014/main" id="{1E9C23E1-178C-FC63-FCDA-246EF59F8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3437" y="6304135"/>
            <a:ext cx="753238" cy="190820"/>
          </a:xfrm>
          <a:prstGeom prst="rect">
            <a:avLst/>
          </a:prstGeom>
        </p:spPr>
      </p:pic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787A6673-5478-BAF0-DFC6-A517153F6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74713" y="1736724"/>
            <a:ext cx="4860925" cy="4572001"/>
          </a:xfrm>
        </p:spPr>
        <p:txBody>
          <a:bodyPr>
            <a:normAutofit/>
          </a:bodyPr>
          <a:lstStyle>
            <a:lvl1pPr marL="2286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6858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43569A-0F75-3EF5-75C6-CED1A40BFC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56364" y="1736724"/>
            <a:ext cx="4860923" cy="4572001"/>
          </a:xfrm>
        </p:spPr>
        <p:txBody>
          <a:bodyPr>
            <a:normAutofit/>
          </a:bodyPr>
          <a:lstStyle>
            <a:lvl1pPr marL="2286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6858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2710A0A-E40D-EF6F-1F0E-626F508756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B381A0-2F43-2DCD-3BD4-FA7E7F6A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7628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7A0428-937F-02EF-6D57-AE7C4D52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015" y="2771644"/>
            <a:ext cx="6182710" cy="1257287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B6169A1-45FF-0D4D-E727-718C8E512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672" y="4166787"/>
            <a:ext cx="6181725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114FECB1-C22A-AAC5-F852-9411A7FF1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023" y="1351407"/>
            <a:ext cx="2562074" cy="649059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F448574D-5C79-995D-2EA4-3D1F6205A40C}"/>
              </a:ext>
            </a:extLst>
          </p:cNvPr>
          <p:cNvGrpSpPr/>
          <p:nvPr userDrawn="1"/>
        </p:nvGrpSpPr>
        <p:grpSpPr>
          <a:xfrm>
            <a:off x="7984444" y="1362340"/>
            <a:ext cx="4158387" cy="5450112"/>
            <a:chOff x="7984444" y="1362340"/>
            <a:chExt cx="4158387" cy="545011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AAC2ACA-31A5-F421-168E-C79D5F3976CB}"/>
                </a:ext>
              </a:extLst>
            </p:cNvPr>
            <p:cNvSpPr/>
            <p:nvPr userDrawn="1"/>
          </p:nvSpPr>
          <p:spPr>
            <a:xfrm>
              <a:off x="798444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670FD23-100A-BAA1-B8DE-93349A6688B8}"/>
                </a:ext>
              </a:extLst>
            </p:cNvPr>
            <p:cNvSpPr/>
            <p:nvPr userDrawn="1"/>
          </p:nvSpPr>
          <p:spPr>
            <a:xfrm>
              <a:off x="815905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819E288-E33F-F32A-6E79-EB4CB555D7E2}"/>
                </a:ext>
              </a:extLst>
            </p:cNvPr>
            <p:cNvSpPr/>
            <p:nvPr userDrawn="1"/>
          </p:nvSpPr>
          <p:spPr>
            <a:xfrm>
              <a:off x="8333674" y="151474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8425B6B6-814E-C672-A3E3-D5CFFBCC1AFC}"/>
                </a:ext>
              </a:extLst>
            </p:cNvPr>
            <p:cNvSpPr/>
            <p:nvPr userDrawn="1"/>
          </p:nvSpPr>
          <p:spPr>
            <a:xfrm>
              <a:off x="850828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70C4673-3F46-14CF-29F5-C08D825B453E}"/>
                </a:ext>
              </a:extLst>
            </p:cNvPr>
            <p:cNvSpPr/>
            <p:nvPr userDrawn="1"/>
          </p:nvSpPr>
          <p:spPr>
            <a:xfrm>
              <a:off x="868290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C778E3E-A301-3738-ED6E-C840ABFC8316}"/>
                </a:ext>
              </a:extLst>
            </p:cNvPr>
            <p:cNvSpPr/>
            <p:nvPr userDrawn="1"/>
          </p:nvSpPr>
          <p:spPr>
            <a:xfrm>
              <a:off x="885751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C0E808C-F3AC-639F-5061-0BBAA9831616}"/>
                </a:ext>
              </a:extLst>
            </p:cNvPr>
            <p:cNvSpPr/>
            <p:nvPr userDrawn="1"/>
          </p:nvSpPr>
          <p:spPr>
            <a:xfrm>
              <a:off x="9032134" y="151474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ADF3195-A367-5EB6-69EC-4F145A4EE4C0}"/>
                </a:ext>
              </a:extLst>
            </p:cNvPr>
            <p:cNvSpPr/>
            <p:nvPr userDrawn="1"/>
          </p:nvSpPr>
          <p:spPr>
            <a:xfrm>
              <a:off x="920674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0B2EE2A-8DA5-6BE0-08EE-C22B3179347F}"/>
                </a:ext>
              </a:extLst>
            </p:cNvPr>
            <p:cNvSpPr/>
            <p:nvPr userDrawn="1"/>
          </p:nvSpPr>
          <p:spPr>
            <a:xfrm>
              <a:off x="938136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FA4085E-E1E6-271E-8453-52E33440F38D}"/>
                </a:ext>
              </a:extLst>
            </p:cNvPr>
            <p:cNvSpPr/>
            <p:nvPr userDrawn="1"/>
          </p:nvSpPr>
          <p:spPr>
            <a:xfrm>
              <a:off x="955597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E578F9E-32E3-317C-53B8-C58F438D12C4}"/>
                </a:ext>
              </a:extLst>
            </p:cNvPr>
            <p:cNvSpPr/>
            <p:nvPr userDrawn="1"/>
          </p:nvSpPr>
          <p:spPr>
            <a:xfrm>
              <a:off x="973059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7C3AE67-3F34-A1E5-FD10-849A2B88BF69}"/>
                </a:ext>
              </a:extLst>
            </p:cNvPr>
            <p:cNvSpPr/>
            <p:nvPr userDrawn="1"/>
          </p:nvSpPr>
          <p:spPr>
            <a:xfrm>
              <a:off x="9905209" y="1514740"/>
              <a:ext cx="142242" cy="14224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51A60CC-3AF2-C91B-CB3E-25A8DCF03401}"/>
                </a:ext>
              </a:extLst>
            </p:cNvPr>
            <p:cNvSpPr/>
            <p:nvPr userDrawn="1"/>
          </p:nvSpPr>
          <p:spPr>
            <a:xfrm>
              <a:off x="1007982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B530948-5DAE-390F-D043-68B604992A24}"/>
                </a:ext>
              </a:extLst>
            </p:cNvPr>
            <p:cNvSpPr/>
            <p:nvPr userDrawn="1"/>
          </p:nvSpPr>
          <p:spPr>
            <a:xfrm>
              <a:off x="1025443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4B89C0F-37E3-ACAF-B079-C73EA3CCE19F}"/>
                </a:ext>
              </a:extLst>
            </p:cNvPr>
            <p:cNvSpPr/>
            <p:nvPr userDrawn="1"/>
          </p:nvSpPr>
          <p:spPr>
            <a:xfrm>
              <a:off x="1042905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3CC69CF-3970-47B2-6260-3C531D992394}"/>
                </a:ext>
              </a:extLst>
            </p:cNvPr>
            <p:cNvSpPr/>
            <p:nvPr userDrawn="1"/>
          </p:nvSpPr>
          <p:spPr>
            <a:xfrm>
              <a:off x="10603669" y="136234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C3922AE-3BC9-F78F-7706-5E120A8A1793}"/>
                </a:ext>
              </a:extLst>
            </p:cNvPr>
            <p:cNvSpPr/>
            <p:nvPr userDrawn="1"/>
          </p:nvSpPr>
          <p:spPr>
            <a:xfrm>
              <a:off x="1077828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45C0B98-C243-E81A-823D-9FB2AE7277F2}"/>
                </a:ext>
              </a:extLst>
            </p:cNvPr>
            <p:cNvSpPr/>
            <p:nvPr userDrawn="1"/>
          </p:nvSpPr>
          <p:spPr>
            <a:xfrm>
              <a:off x="1095289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894BA25-9B97-440C-11BB-38A60E6EDEB2}"/>
                </a:ext>
              </a:extLst>
            </p:cNvPr>
            <p:cNvSpPr/>
            <p:nvPr userDrawn="1"/>
          </p:nvSpPr>
          <p:spPr>
            <a:xfrm>
              <a:off x="1112751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E11F1F71-718C-E0A3-7C7B-9CD404FF4114}"/>
                </a:ext>
              </a:extLst>
            </p:cNvPr>
            <p:cNvSpPr/>
            <p:nvPr userDrawn="1"/>
          </p:nvSpPr>
          <p:spPr>
            <a:xfrm>
              <a:off x="1130212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A2AA95C-A5FF-FAFD-29A5-C8B62762FC6C}"/>
                </a:ext>
              </a:extLst>
            </p:cNvPr>
            <p:cNvSpPr/>
            <p:nvPr userDrawn="1"/>
          </p:nvSpPr>
          <p:spPr>
            <a:xfrm>
              <a:off x="11476744" y="1514740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7A3857B-919B-F2ED-2C60-9CFC259A078E}"/>
                </a:ext>
              </a:extLst>
            </p:cNvPr>
            <p:cNvSpPr/>
            <p:nvPr userDrawn="1"/>
          </p:nvSpPr>
          <p:spPr>
            <a:xfrm>
              <a:off x="1165135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D04C177-3B6B-E5A8-BC2E-8FB967A31A51}"/>
                </a:ext>
              </a:extLst>
            </p:cNvPr>
            <p:cNvSpPr/>
            <p:nvPr userDrawn="1"/>
          </p:nvSpPr>
          <p:spPr>
            <a:xfrm>
              <a:off x="1182597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8469F37E-C071-0947-4B11-7B3EECF61404}"/>
                </a:ext>
              </a:extLst>
            </p:cNvPr>
            <p:cNvSpPr/>
            <p:nvPr userDrawn="1"/>
          </p:nvSpPr>
          <p:spPr>
            <a:xfrm>
              <a:off x="1200058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3FC612BD-075D-9316-CB0E-43D0195863F9}"/>
                </a:ext>
              </a:extLst>
            </p:cNvPr>
            <p:cNvSpPr/>
            <p:nvPr userDrawn="1"/>
          </p:nvSpPr>
          <p:spPr>
            <a:xfrm>
              <a:off x="798444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3F64854-F22A-9411-A259-8AC13B84DFD8}"/>
                </a:ext>
              </a:extLst>
            </p:cNvPr>
            <p:cNvSpPr/>
            <p:nvPr userDrawn="1"/>
          </p:nvSpPr>
          <p:spPr>
            <a:xfrm>
              <a:off x="815888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8811B438-6A9A-681C-DCE7-2D4DB86130EE}"/>
                </a:ext>
              </a:extLst>
            </p:cNvPr>
            <p:cNvSpPr/>
            <p:nvPr userDrawn="1"/>
          </p:nvSpPr>
          <p:spPr>
            <a:xfrm>
              <a:off x="833333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39E2A6FC-AC7F-8CCC-4361-078FF3E70B2C}"/>
                </a:ext>
              </a:extLst>
            </p:cNvPr>
            <p:cNvSpPr/>
            <p:nvPr userDrawn="1"/>
          </p:nvSpPr>
          <p:spPr>
            <a:xfrm>
              <a:off x="850777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82F265F-C6E5-A1C4-5428-98DBED9DC4B9}"/>
                </a:ext>
              </a:extLst>
            </p:cNvPr>
            <p:cNvSpPr/>
            <p:nvPr userDrawn="1"/>
          </p:nvSpPr>
          <p:spPr>
            <a:xfrm>
              <a:off x="8682220" y="168658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A1C702A-2B7A-A2D0-EAC1-E0C57A1E4AC1}"/>
                </a:ext>
              </a:extLst>
            </p:cNvPr>
            <p:cNvSpPr/>
            <p:nvPr userDrawn="1"/>
          </p:nvSpPr>
          <p:spPr>
            <a:xfrm>
              <a:off x="885666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64F5FFB-16C1-7365-71D5-A248F20BE484}"/>
                </a:ext>
              </a:extLst>
            </p:cNvPr>
            <p:cNvSpPr/>
            <p:nvPr userDrawn="1"/>
          </p:nvSpPr>
          <p:spPr>
            <a:xfrm>
              <a:off x="903110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BD19072-7E39-3040-0B43-D43EE06BFF83}"/>
                </a:ext>
              </a:extLst>
            </p:cNvPr>
            <p:cNvSpPr/>
            <p:nvPr userDrawn="1"/>
          </p:nvSpPr>
          <p:spPr>
            <a:xfrm>
              <a:off x="920555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A6387053-A33B-F721-CC4F-B9DFD917B2AA}"/>
                </a:ext>
              </a:extLst>
            </p:cNvPr>
            <p:cNvSpPr/>
            <p:nvPr userDrawn="1"/>
          </p:nvSpPr>
          <p:spPr>
            <a:xfrm>
              <a:off x="937999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8235DC0-68F1-2758-A6C9-3CF0B79A989C}"/>
                </a:ext>
              </a:extLst>
            </p:cNvPr>
            <p:cNvSpPr/>
            <p:nvPr userDrawn="1"/>
          </p:nvSpPr>
          <p:spPr>
            <a:xfrm>
              <a:off x="9554440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7F3AE68E-C1E8-0BC4-5A56-7CA7B9554EDB}"/>
                </a:ext>
              </a:extLst>
            </p:cNvPr>
            <p:cNvSpPr/>
            <p:nvPr userDrawn="1"/>
          </p:nvSpPr>
          <p:spPr>
            <a:xfrm>
              <a:off x="972888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E4CE615C-746C-5C11-34B3-6E751682FF02}"/>
                </a:ext>
              </a:extLst>
            </p:cNvPr>
            <p:cNvSpPr/>
            <p:nvPr userDrawn="1"/>
          </p:nvSpPr>
          <p:spPr>
            <a:xfrm>
              <a:off x="990332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5ADF5433-BFAE-E48E-C171-F3D7A03A4326}"/>
                </a:ext>
              </a:extLst>
            </p:cNvPr>
            <p:cNvSpPr/>
            <p:nvPr userDrawn="1"/>
          </p:nvSpPr>
          <p:spPr>
            <a:xfrm>
              <a:off x="1007777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724D6310-7AA5-CBEE-0C74-92737D557F1D}"/>
                </a:ext>
              </a:extLst>
            </p:cNvPr>
            <p:cNvSpPr/>
            <p:nvPr userDrawn="1"/>
          </p:nvSpPr>
          <p:spPr>
            <a:xfrm>
              <a:off x="1025221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35B46A4A-5690-3227-1262-C34F02C34CA7}"/>
                </a:ext>
              </a:extLst>
            </p:cNvPr>
            <p:cNvSpPr/>
            <p:nvPr userDrawn="1"/>
          </p:nvSpPr>
          <p:spPr>
            <a:xfrm>
              <a:off x="10426660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BD6B9BD-64DE-7AD0-495D-E7F63367B711}"/>
                </a:ext>
              </a:extLst>
            </p:cNvPr>
            <p:cNvSpPr/>
            <p:nvPr userDrawn="1"/>
          </p:nvSpPr>
          <p:spPr>
            <a:xfrm>
              <a:off x="1060110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779D2F6D-C7B8-D0DE-8982-853F478E21F0}"/>
                </a:ext>
              </a:extLst>
            </p:cNvPr>
            <p:cNvSpPr/>
            <p:nvPr userDrawn="1"/>
          </p:nvSpPr>
          <p:spPr>
            <a:xfrm>
              <a:off x="1077554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1E435BA7-989D-2924-02E3-8D181A1633CE}"/>
                </a:ext>
              </a:extLst>
            </p:cNvPr>
            <p:cNvSpPr/>
            <p:nvPr userDrawn="1"/>
          </p:nvSpPr>
          <p:spPr>
            <a:xfrm>
              <a:off x="1094999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B2ADBD7A-84B7-C2A0-3107-FC2727307AE3}"/>
                </a:ext>
              </a:extLst>
            </p:cNvPr>
            <p:cNvSpPr/>
            <p:nvPr userDrawn="1"/>
          </p:nvSpPr>
          <p:spPr>
            <a:xfrm>
              <a:off x="1112443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3EF4697-AD07-962A-36B6-93E3B222D4D4}"/>
                </a:ext>
              </a:extLst>
            </p:cNvPr>
            <p:cNvSpPr/>
            <p:nvPr userDrawn="1"/>
          </p:nvSpPr>
          <p:spPr>
            <a:xfrm>
              <a:off x="11298880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2F89989-A066-62B6-3607-F36D238C0637}"/>
                </a:ext>
              </a:extLst>
            </p:cNvPr>
            <p:cNvSpPr/>
            <p:nvPr userDrawn="1"/>
          </p:nvSpPr>
          <p:spPr>
            <a:xfrm>
              <a:off x="1147332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4C180DBB-CD63-7DA6-1EE9-7514C431819A}"/>
                </a:ext>
              </a:extLst>
            </p:cNvPr>
            <p:cNvSpPr/>
            <p:nvPr userDrawn="1"/>
          </p:nvSpPr>
          <p:spPr>
            <a:xfrm>
              <a:off x="1164776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DEE7CCBA-CB02-87A2-3D30-243FFB629C99}"/>
                </a:ext>
              </a:extLst>
            </p:cNvPr>
            <p:cNvSpPr/>
            <p:nvPr userDrawn="1"/>
          </p:nvSpPr>
          <p:spPr>
            <a:xfrm>
              <a:off x="1182221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D3DCF4B7-3344-64E2-4B51-E888F280E2AC}"/>
                </a:ext>
              </a:extLst>
            </p:cNvPr>
            <p:cNvSpPr/>
            <p:nvPr userDrawn="1"/>
          </p:nvSpPr>
          <p:spPr>
            <a:xfrm>
              <a:off x="11996665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54E9E780-7DE7-6BA0-7D16-0EFD629A265B}"/>
                </a:ext>
              </a:extLst>
            </p:cNvPr>
            <p:cNvSpPr/>
            <p:nvPr userDrawn="1"/>
          </p:nvSpPr>
          <p:spPr>
            <a:xfrm>
              <a:off x="798444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598337AB-3172-83A0-1C0D-BB8F09869232}"/>
                </a:ext>
              </a:extLst>
            </p:cNvPr>
            <p:cNvSpPr/>
            <p:nvPr userDrawn="1"/>
          </p:nvSpPr>
          <p:spPr>
            <a:xfrm>
              <a:off x="8159059" y="185843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BE8DDE22-B824-CE09-643C-F38D394BEE49}"/>
                </a:ext>
              </a:extLst>
            </p:cNvPr>
            <p:cNvSpPr/>
            <p:nvPr userDrawn="1"/>
          </p:nvSpPr>
          <p:spPr>
            <a:xfrm>
              <a:off x="833367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90A0BD0E-D655-2B68-2694-7ECED0572389}"/>
                </a:ext>
              </a:extLst>
            </p:cNvPr>
            <p:cNvSpPr/>
            <p:nvPr userDrawn="1"/>
          </p:nvSpPr>
          <p:spPr>
            <a:xfrm>
              <a:off x="850828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DEDEDB3-7F2E-9247-A924-B897A2B66EDE}"/>
                </a:ext>
              </a:extLst>
            </p:cNvPr>
            <p:cNvSpPr/>
            <p:nvPr userDrawn="1"/>
          </p:nvSpPr>
          <p:spPr>
            <a:xfrm>
              <a:off x="868290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B26DC2B-77C6-AB6F-9E72-5B9858266C1C}"/>
                </a:ext>
              </a:extLst>
            </p:cNvPr>
            <p:cNvSpPr/>
            <p:nvPr userDrawn="1"/>
          </p:nvSpPr>
          <p:spPr>
            <a:xfrm>
              <a:off x="885751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03C54CD-4E10-E5A0-A618-DB390222FB3F}"/>
                </a:ext>
              </a:extLst>
            </p:cNvPr>
            <p:cNvSpPr/>
            <p:nvPr userDrawn="1"/>
          </p:nvSpPr>
          <p:spPr>
            <a:xfrm>
              <a:off x="903213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44DAB490-999F-B4EB-DADB-5CA4D45623E6}"/>
                </a:ext>
              </a:extLst>
            </p:cNvPr>
            <p:cNvSpPr/>
            <p:nvPr userDrawn="1"/>
          </p:nvSpPr>
          <p:spPr>
            <a:xfrm>
              <a:off x="920674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ECE17485-D5A6-6DD6-E47A-3B3AD3F4251C}"/>
                </a:ext>
              </a:extLst>
            </p:cNvPr>
            <p:cNvSpPr/>
            <p:nvPr userDrawn="1"/>
          </p:nvSpPr>
          <p:spPr>
            <a:xfrm>
              <a:off x="938136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55C01CA1-68AB-9CEF-A010-7480B5A5D741}"/>
                </a:ext>
              </a:extLst>
            </p:cNvPr>
            <p:cNvSpPr/>
            <p:nvPr userDrawn="1"/>
          </p:nvSpPr>
          <p:spPr>
            <a:xfrm>
              <a:off x="955597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03FDF7C-8C3C-D125-A605-4A011442AC79}"/>
                </a:ext>
              </a:extLst>
            </p:cNvPr>
            <p:cNvSpPr/>
            <p:nvPr userDrawn="1"/>
          </p:nvSpPr>
          <p:spPr>
            <a:xfrm>
              <a:off x="973059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D2222E5-2D25-C6B2-6EDE-49DEEF86012A}"/>
                </a:ext>
              </a:extLst>
            </p:cNvPr>
            <p:cNvSpPr/>
            <p:nvPr userDrawn="1"/>
          </p:nvSpPr>
          <p:spPr>
            <a:xfrm>
              <a:off x="990520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35ED45D3-CC4E-F141-4AF9-66577C8E62E5}"/>
                </a:ext>
              </a:extLst>
            </p:cNvPr>
            <p:cNvSpPr/>
            <p:nvPr userDrawn="1"/>
          </p:nvSpPr>
          <p:spPr>
            <a:xfrm>
              <a:off x="1007982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FBA19B3-2EA6-D8B7-BF80-51FCB07A32B4}"/>
                </a:ext>
              </a:extLst>
            </p:cNvPr>
            <p:cNvSpPr/>
            <p:nvPr userDrawn="1"/>
          </p:nvSpPr>
          <p:spPr>
            <a:xfrm>
              <a:off x="10254439" y="185843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4F1C0281-5FF6-F5A3-0298-029D3F9450DF}"/>
                </a:ext>
              </a:extLst>
            </p:cNvPr>
            <p:cNvSpPr/>
            <p:nvPr userDrawn="1"/>
          </p:nvSpPr>
          <p:spPr>
            <a:xfrm>
              <a:off x="1042905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4F7EFEA2-483E-3CD3-F632-5BC02255BB81}"/>
                </a:ext>
              </a:extLst>
            </p:cNvPr>
            <p:cNvSpPr/>
            <p:nvPr userDrawn="1"/>
          </p:nvSpPr>
          <p:spPr>
            <a:xfrm>
              <a:off x="1060366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43E869D-A7A1-A5AA-2EF2-8AADBCA9A88A}"/>
                </a:ext>
              </a:extLst>
            </p:cNvPr>
            <p:cNvSpPr/>
            <p:nvPr userDrawn="1"/>
          </p:nvSpPr>
          <p:spPr>
            <a:xfrm>
              <a:off x="1077828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4A9CC4BE-6B05-A837-1A24-20927398F442}"/>
                </a:ext>
              </a:extLst>
            </p:cNvPr>
            <p:cNvSpPr/>
            <p:nvPr userDrawn="1"/>
          </p:nvSpPr>
          <p:spPr>
            <a:xfrm>
              <a:off x="1095289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058B098C-351A-DF5C-5464-A351369845D2}"/>
                </a:ext>
              </a:extLst>
            </p:cNvPr>
            <p:cNvSpPr/>
            <p:nvPr userDrawn="1"/>
          </p:nvSpPr>
          <p:spPr>
            <a:xfrm>
              <a:off x="1112751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4210EF6B-412D-C91D-5187-F94197CBDD80}"/>
                </a:ext>
              </a:extLst>
            </p:cNvPr>
            <p:cNvSpPr/>
            <p:nvPr userDrawn="1"/>
          </p:nvSpPr>
          <p:spPr>
            <a:xfrm>
              <a:off x="1130212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00DE8619-B0DB-FA39-3547-EA42B5EB4CCE}"/>
                </a:ext>
              </a:extLst>
            </p:cNvPr>
            <p:cNvSpPr/>
            <p:nvPr userDrawn="1"/>
          </p:nvSpPr>
          <p:spPr>
            <a:xfrm>
              <a:off x="1147674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04EAD469-F700-6588-95CE-7E93E28314F4}"/>
                </a:ext>
              </a:extLst>
            </p:cNvPr>
            <p:cNvSpPr/>
            <p:nvPr userDrawn="1"/>
          </p:nvSpPr>
          <p:spPr>
            <a:xfrm>
              <a:off x="11651359" y="185843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44FE2955-617F-5FAE-C0E1-71877210ED0A}"/>
                </a:ext>
              </a:extLst>
            </p:cNvPr>
            <p:cNvSpPr/>
            <p:nvPr userDrawn="1"/>
          </p:nvSpPr>
          <p:spPr>
            <a:xfrm>
              <a:off x="1182597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34C50567-F3D6-B2C7-6144-8C8CEA953AF8}"/>
                </a:ext>
              </a:extLst>
            </p:cNvPr>
            <p:cNvSpPr/>
            <p:nvPr userDrawn="1"/>
          </p:nvSpPr>
          <p:spPr>
            <a:xfrm>
              <a:off x="1200058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D5395CA4-41B4-8E22-8A7D-A16B8173A5A6}"/>
                </a:ext>
              </a:extLst>
            </p:cNvPr>
            <p:cNvSpPr/>
            <p:nvPr userDrawn="1"/>
          </p:nvSpPr>
          <p:spPr>
            <a:xfrm>
              <a:off x="798444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174F4A32-8EF3-68E1-82AF-4E0D05FD0290}"/>
                </a:ext>
              </a:extLst>
            </p:cNvPr>
            <p:cNvSpPr/>
            <p:nvPr userDrawn="1"/>
          </p:nvSpPr>
          <p:spPr>
            <a:xfrm>
              <a:off x="815888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35AB67F8-777C-898D-D45A-D723F3C2DDF6}"/>
                </a:ext>
              </a:extLst>
            </p:cNvPr>
            <p:cNvSpPr/>
            <p:nvPr userDrawn="1"/>
          </p:nvSpPr>
          <p:spPr>
            <a:xfrm>
              <a:off x="8333332" y="203028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A84BC6AF-4BBA-262E-8787-E7BE60333777}"/>
                </a:ext>
              </a:extLst>
            </p:cNvPr>
            <p:cNvSpPr/>
            <p:nvPr userDrawn="1"/>
          </p:nvSpPr>
          <p:spPr>
            <a:xfrm>
              <a:off x="850777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17E08E35-9CF5-8993-5553-2588B2FBCBA8}"/>
                </a:ext>
              </a:extLst>
            </p:cNvPr>
            <p:cNvSpPr/>
            <p:nvPr userDrawn="1"/>
          </p:nvSpPr>
          <p:spPr>
            <a:xfrm>
              <a:off x="868222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1AA9B587-2534-90F7-245D-A932DBBBA0E1}"/>
                </a:ext>
              </a:extLst>
            </p:cNvPr>
            <p:cNvSpPr/>
            <p:nvPr userDrawn="1"/>
          </p:nvSpPr>
          <p:spPr>
            <a:xfrm>
              <a:off x="885666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3B62E7B-9D04-0362-6056-2423FE9A73A2}"/>
                </a:ext>
              </a:extLst>
            </p:cNvPr>
            <p:cNvSpPr/>
            <p:nvPr userDrawn="1"/>
          </p:nvSpPr>
          <p:spPr>
            <a:xfrm>
              <a:off x="903110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1B04FB50-55B2-EC88-B78F-1327AEF30A07}"/>
                </a:ext>
              </a:extLst>
            </p:cNvPr>
            <p:cNvSpPr/>
            <p:nvPr userDrawn="1"/>
          </p:nvSpPr>
          <p:spPr>
            <a:xfrm>
              <a:off x="9205552" y="203028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AF2ADED0-DD77-F6B6-CFB5-D0BF991012DE}"/>
                </a:ext>
              </a:extLst>
            </p:cNvPr>
            <p:cNvSpPr/>
            <p:nvPr userDrawn="1"/>
          </p:nvSpPr>
          <p:spPr>
            <a:xfrm>
              <a:off x="937999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38AC0D10-D0CE-CC2A-5978-67C53DFAE296}"/>
                </a:ext>
              </a:extLst>
            </p:cNvPr>
            <p:cNvSpPr/>
            <p:nvPr userDrawn="1"/>
          </p:nvSpPr>
          <p:spPr>
            <a:xfrm>
              <a:off x="955444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661CCC72-D737-8B92-750E-C7CFB083CA73}"/>
                </a:ext>
              </a:extLst>
            </p:cNvPr>
            <p:cNvSpPr/>
            <p:nvPr userDrawn="1"/>
          </p:nvSpPr>
          <p:spPr>
            <a:xfrm>
              <a:off x="972888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7311A499-45FB-FDFA-09EB-2AD3FEE9F312}"/>
                </a:ext>
              </a:extLst>
            </p:cNvPr>
            <p:cNvSpPr/>
            <p:nvPr userDrawn="1"/>
          </p:nvSpPr>
          <p:spPr>
            <a:xfrm>
              <a:off x="990332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6299D085-5CA3-829F-BB9B-9F60928A3A4F}"/>
                </a:ext>
              </a:extLst>
            </p:cNvPr>
            <p:cNvSpPr/>
            <p:nvPr userDrawn="1"/>
          </p:nvSpPr>
          <p:spPr>
            <a:xfrm>
              <a:off x="10077772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35D3BC07-535C-39C5-136B-6C3482386233}"/>
                </a:ext>
              </a:extLst>
            </p:cNvPr>
            <p:cNvSpPr/>
            <p:nvPr userDrawn="1"/>
          </p:nvSpPr>
          <p:spPr>
            <a:xfrm>
              <a:off x="1025221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584F77C-14E0-60AF-9188-4583161D16B3}"/>
                </a:ext>
              </a:extLst>
            </p:cNvPr>
            <p:cNvSpPr/>
            <p:nvPr userDrawn="1"/>
          </p:nvSpPr>
          <p:spPr>
            <a:xfrm>
              <a:off x="1042666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B2E45B4E-48ED-7D7F-B90C-147A09213D84}"/>
                </a:ext>
              </a:extLst>
            </p:cNvPr>
            <p:cNvSpPr/>
            <p:nvPr userDrawn="1"/>
          </p:nvSpPr>
          <p:spPr>
            <a:xfrm>
              <a:off x="1060110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2680FF63-E28B-0A2D-72F2-F3086E934D19}"/>
                </a:ext>
              </a:extLst>
            </p:cNvPr>
            <p:cNvSpPr/>
            <p:nvPr userDrawn="1"/>
          </p:nvSpPr>
          <p:spPr>
            <a:xfrm>
              <a:off x="1077554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72BB6CF7-8453-5ABE-283C-5CD037029F28}"/>
                </a:ext>
              </a:extLst>
            </p:cNvPr>
            <p:cNvSpPr/>
            <p:nvPr userDrawn="1"/>
          </p:nvSpPr>
          <p:spPr>
            <a:xfrm>
              <a:off x="10949992" y="203028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7DE99A3-7A66-DF9F-9E28-A1929DF26CD4}"/>
                </a:ext>
              </a:extLst>
            </p:cNvPr>
            <p:cNvSpPr/>
            <p:nvPr userDrawn="1"/>
          </p:nvSpPr>
          <p:spPr>
            <a:xfrm>
              <a:off x="1112443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408D1574-1CEE-8295-074C-E663B1C3E72A}"/>
                </a:ext>
              </a:extLst>
            </p:cNvPr>
            <p:cNvSpPr/>
            <p:nvPr userDrawn="1"/>
          </p:nvSpPr>
          <p:spPr>
            <a:xfrm>
              <a:off x="1129888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D9CD061-2D11-485F-5999-68627D70BA14}"/>
                </a:ext>
              </a:extLst>
            </p:cNvPr>
            <p:cNvSpPr/>
            <p:nvPr userDrawn="1"/>
          </p:nvSpPr>
          <p:spPr>
            <a:xfrm>
              <a:off x="1147332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2C46FC8B-64EC-5AD6-A050-ABE33AF75140}"/>
                </a:ext>
              </a:extLst>
            </p:cNvPr>
            <p:cNvSpPr/>
            <p:nvPr userDrawn="1"/>
          </p:nvSpPr>
          <p:spPr>
            <a:xfrm>
              <a:off x="1164776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337757BE-B77E-8823-FAFB-2549E9A800B1}"/>
                </a:ext>
              </a:extLst>
            </p:cNvPr>
            <p:cNvSpPr/>
            <p:nvPr userDrawn="1"/>
          </p:nvSpPr>
          <p:spPr>
            <a:xfrm>
              <a:off x="11822212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D03DC619-BF3A-DC4D-61D8-3801545CBE0F}"/>
                </a:ext>
              </a:extLst>
            </p:cNvPr>
            <p:cNvSpPr/>
            <p:nvPr userDrawn="1"/>
          </p:nvSpPr>
          <p:spPr>
            <a:xfrm>
              <a:off x="11996665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6F1EFE58-9336-9E9E-D809-7154074CDC35}"/>
                </a:ext>
              </a:extLst>
            </p:cNvPr>
            <p:cNvSpPr/>
            <p:nvPr userDrawn="1"/>
          </p:nvSpPr>
          <p:spPr>
            <a:xfrm>
              <a:off x="798444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57257C83-8FAD-B99C-BB62-177832D30917}"/>
                </a:ext>
              </a:extLst>
            </p:cNvPr>
            <p:cNvSpPr/>
            <p:nvPr userDrawn="1"/>
          </p:nvSpPr>
          <p:spPr>
            <a:xfrm>
              <a:off x="815905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1272663C-F4A4-1DC7-6EED-BA80809B0EB9}"/>
                </a:ext>
              </a:extLst>
            </p:cNvPr>
            <p:cNvSpPr/>
            <p:nvPr userDrawn="1"/>
          </p:nvSpPr>
          <p:spPr>
            <a:xfrm>
              <a:off x="833367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720787B7-C097-2073-915C-0E4BF9A9F4FE}"/>
                </a:ext>
              </a:extLst>
            </p:cNvPr>
            <p:cNvSpPr/>
            <p:nvPr userDrawn="1"/>
          </p:nvSpPr>
          <p:spPr>
            <a:xfrm>
              <a:off x="850828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BA4130C0-3F0B-0809-DE91-80BA232C0DA7}"/>
                </a:ext>
              </a:extLst>
            </p:cNvPr>
            <p:cNvSpPr/>
            <p:nvPr userDrawn="1"/>
          </p:nvSpPr>
          <p:spPr>
            <a:xfrm>
              <a:off x="8682904" y="220213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0270C238-3624-556E-4D05-4E4612E7F80B}"/>
                </a:ext>
              </a:extLst>
            </p:cNvPr>
            <p:cNvSpPr/>
            <p:nvPr userDrawn="1"/>
          </p:nvSpPr>
          <p:spPr>
            <a:xfrm>
              <a:off x="885751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07DAAC1E-5B47-BFA5-B7D7-F3A96C77C8E3}"/>
                </a:ext>
              </a:extLst>
            </p:cNvPr>
            <p:cNvSpPr/>
            <p:nvPr userDrawn="1"/>
          </p:nvSpPr>
          <p:spPr>
            <a:xfrm>
              <a:off x="903213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457ECA6A-7BB9-EDE0-1A3C-EFEA80305B4C}"/>
                </a:ext>
              </a:extLst>
            </p:cNvPr>
            <p:cNvSpPr/>
            <p:nvPr userDrawn="1"/>
          </p:nvSpPr>
          <p:spPr>
            <a:xfrm>
              <a:off x="920674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F0E8175-75BC-0ACB-EFAC-82D3EDF9D185}"/>
                </a:ext>
              </a:extLst>
            </p:cNvPr>
            <p:cNvSpPr/>
            <p:nvPr userDrawn="1"/>
          </p:nvSpPr>
          <p:spPr>
            <a:xfrm>
              <a:off x="938136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4F23C2B-B09B-8277-AB77-8E8AEDDC9299}"/>
                </a:ext>
              </a:extLst>
            </p:cNvPr>
            <p:cNvSpPr/>
            <p:nvPr userDrawn="1"/>
          </p:nvSpPr>
          <p:spPr>
            <a:xfrm>
              <a:off x="955597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A1E6AD1-6176-8061-4160-7EB659AF1756}"/>
                </a:ext>
              </a:extLst>
            </p:cNvPr>
            <p:cNvSpPr/>
            <p:nvPr userDrawn="1"/>
          </p:nvSpPr>
          <p:spPr>
            <a:xfrm>
              <a:off x="9730594" y="220213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C7D048FB-2996-D032-637B-90682579E1E0}"/>
                </a:ext>
              </a:extLst>
            </p:cNvPr>
            <p:cNvSpPr/>
            <p:nvPr userDrawn="1"/>
          </p:nvSpPr>
          <p:spPr>
            <a:xfrm>
              <a:off x="990520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76429A70-D36A-5540-C034-2385C7C0C69D}"/>
                </a:ext>
              </a:extLst>
            </p:cNvPr>
            <p:cNvSpPr/>
            <p:nvPr userDrawn="1"/>
          </p:nvSpPr>
          <p:spPr>
            <a:xfrm>
              <a:off x="1007982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1E161BB0-636C-33A6-046D-FA7FFDF1E8D7}"/>
                </a:ext>
              </a:extLst>
            </p:cNvPr>
            <p:cNvSpPr/>
            <p:nvPr userDrawn="1"/>
          </p:nvSpPr>
          <p:spPr>
            <a:xfrm>
              <a:off x="1025443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55C62252-502C-97B8-B1F0-52712B0016E5}"/>
                </a:ext>
              </a:extLst>
            </p:cNvPr>
            <p:cNvSpPr/>
            <p:nvPr userDrawn="1"/>
          </p:nvSpPr>
          <p:spPr>
            <a:xfrm>
              <a:off x="10429054" y="220213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4E07FC66-0F4E-6A8C-DE94-69518537EDE5}"/>
                </a:ext>
              </a:extLst>
            </p:cNvPr>
            <p:cNvSpPr/>
            <p:nvPr userDrawn="1"/>
          </p:nvSpPr>
          <p:spPr>
            <a:xfrm>
              <a:off x="1060366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E0EC5541-F63D-DC98-16CE-0EB06B75E2BC}"/>
                </a:ext>
              </a:extLst>
            </p:cNvPr>
            <p:cNvSpPr/>
            <p:nvPr userDrawn="1"/>
          </p:nvSpPr>
          <p:spPr>
            <a:xfrm>
              <a:off x="1077828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446B9607-983B-7173-B8D9-C4D48E0DD373}"/>
                </a:ext>
              </a:extLst>
            </p:cNvPr>
            <p:cNvSpPr/>
            <p:nvPr userDrawn="1"/>
          </p:nvSpPr>
          <p:spPr>
            <a:xfrm>
              <a:off x="1095289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8021123C-83AD-6231-E03E-0182916975A2}"/>
                </a:ext>
              </a:extLst>
            </p:cNvPr>
            <p:cNvSpPr/>
            <p:nvPr userDrawn="1"/>
          </p:nvSpPr>
          <p:spPr>
            <a:xfrm>
              <a:off x="1112751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B1687133-7AB5-2DAC-CD92-3F78EE6BC424}"/>
                </a:ext>
              </a:extLst>
            </p:cNvPr>
            <p:cNvSpPr/>
            <p:nvPr userDrawn="1"/>
          </p:nvSpPr>
          <p:spPr>
            <a:xfrm>
              <a:off x="1130212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155593FC-0D08-7878-3297-D76621C7F9B6}"/>
                </a:ext>
              </a:extLst>
            </p:cNvPr>
            <p:cNvSpPr/>
            <p:nvPr userDrawn="1"/>
          </p:nvSpPr>
          <p:spPr>
            <a:xfrm>
              <a:off x="1147674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C65D01A3-2E94-D5EE-FFEC-35842DD92EE1}"/>
                </a:ext>
              </a:extLst>
            </p:cNvPr>
            <p:cNvSpPr/>
            <p:nvPr userDrawn="1"/>
          </p:nvSpPr>
          <p:spPr>
            <a:xfrm>
              <a:off x="1165135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92203672-D18B-E08C-4D04-FE2EB5209DA9}"/>
                </a:ext>
              </a:extLst>
            </p:cNvPr>
            <p:cNvSpPr/>
            <p:nvPr userDrawn="1"/>
          </p:nvSpPr>
          <p:spPr>
            <a:xfrm>
              <a:off x="1182597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AF03DE42-192F-B43E-B670-DD976F74E824}"/>
                </a:ext>
              </a:extLst>
            </p:cNvPr>
            <p:cNvSpPr/>
            <p:nvPr userDrawn="1"/>
          </p:nvSpPr>
          <p:spPr>
            <a:xfrm>
              <a:off x="1200058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8940F4BC-DA01-D409-4E02-562611729440}"/>
                </a:ext>
              </a:extLst>
            </p:cNvPr>
            <p:cNvSpPr/>
            <p:nvPr userDrawn="1"/>
          </p:nvSpPr>
          <p:spPr>
            <a:xfrm>
              <a:off x="798444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F0F2B680-50AA-4537-C94B-5BEBA242D131}"/>
                </a:ext>
              </a:extLst>
            </p:cNvPr>
            <p:cNvSpPr/>
            <p:nvPr userDrawn="1"/>
          </p:nvSpPr>
          <p:spPr>
            <a:xfrm>
              <a:off x="815888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CAEE551A-1EA0-35EC-13EA-5782DE98B889}"/>
                </a:ext>
              </a:extLst>
            </p:cNvPr>
            <p:cNvSpPr/>
            <p:nvPr userDrawn="1"/>
          </p:nvSpPr>
          <p:spPr>
            <a:xfrm>
              <a:off x="833333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D68AF87D-40DA-8AA1-3108-ADDB68A7D66B}"/>
                </a:ext>
              </a:extLst>
            </p:cNvPr>
            <p:cNvSpPr/>
            <p:nvPr userDrawn="1"/>
          </p:nvSpPr>
          <p:spPr>
            <a:xfrm>
              <a:off x="8507776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BC265C75-DC04-8FEF-B8EC-EDDA46AF170D}"/>
                </a:ext>
              </a:extLst>
            </p:cNvPr>
            <p:cNvSpPr/>
            <p:nvPr userDrawn="1"/>
          </p:nvSpPr>
          <p:spPr>
            <a:xfrm>
              <a:off x="868222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8B69AB87-4D0B-D30B-0236-0E14CB5A6C33}"/>
                </a:ext>
              </a:extLst>
            </p:cNvPr>
            <p:cNvSpPr/>
            <p:nvPr userDrawn="1"/>
          </p:nvSpPr>
          <p:spPr>
            <a:xfrm>
              <a:off x="885666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64885AB4-6DCA-EA73-DEF8-8C9B7EDC0FAE}"/>
                </a:ext>
              </a:extLst>
            </p:cNvPr>
            <p:cNvSpPr/>
            <p:nvPr userDrawn="1"/>
          </p:nvSpPr>
          <p:spPr>
            <a:xfrm>
              <a:off x="903110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74940FF9-1A4A-83AE-AAAF-4E8D6F60C106}"/>
                </a:ext>
              </a:extLst>
            </p:cNvPr>
            <p:cNvSpPr/>
            <p:nvPr userDrawn="1"/>
          </p:nvSpPr>
          <p:spPr>
            <a:xfrm>
              <a:off x="920555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4DCED47A-0C6C-FA28-DBC8-990137C99F70}"/>
                </a:ext>
              </a:extLst>
            </p:cNvPr>
            <p:cNvSpPr/>
            <p:nvPr userDrawn="1"/>
          </p:nvSpPr>
          <p:spPr>
            <a:xfrm>
              <a:off x="9379996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24F799E9-BD89-F7CC-583F-51320FACC168}"/>
                </a:ext>
              </a:extLst>
            </p:cNvPr>
            <p:cNvSpPr/>
            <p:nvPr userDrawn="1"/>
          </p:nvSpPr>
          <p:spPr>
            <a:xfrm>
              <a:off x="955444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A1408DE4-5E3B-9704-1188-6A685B73C737}"/>
                </a:ext>
              </a:extLst>
            </p:cNvPr>
            <p:cNvSpPr/>
            <p:nvPr userDrawn="1"/>
          </p:nvSpPr>
          <p:spPr>
            <a:xfrm>
              <a:off x="972888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C43E16E1-2906-5481-1B61-C374BF3B05FC}"/>
                </a:ext>
              </a:extLst>
            </p:cNvPr>
            <p:cNvSpPr/>
            <p:nvPr userDrawn="1"/>
          </p:nvSpPr>
          <p:spPr>
            <a:xfrm>
              <a:off x="990332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EE9E9E4E-80BA-2D61-10ED-658B980CCF99}"/>
                </a:ext>
              </a:extLst>
            </p:cNvPr>
            <p:cNvSpPr/>
            <p:nvPr userDrawn="1"/>
          </p:nvSpPr>
          <p:spPr>
            <a:xfrm>
              <a:off x="1007777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3C6AAA5E-7DCE-C940-39BB-9DC1304E17BF}"/>
                </a:ext>
              </a:extLst>
            </p:cNvPr>
            <p:cNvSpPr/>
            <p:nvPr userDrawn="1"/>
          </p:nvSpPr>
          <p:spPr>
            <a:xfrm>
              <a:off x="10252216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B2BC2EA5-4F50-CCB0-61F0-BD7AC8B2C296}"/>
                </a:ext>
              </a:extLst>
            </p:cNvPr>
            <p:cNvSpPr/>
            <p:nvPr userDrawn="1"/>
          </p:nvSpPr>
          <p:spPr>
            <a:xfrm>
              <a:off x="1042666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F94902EB-8985-CFC2-C2B1-70108E13F762}"/>
                </a:ext>
              </a:extLst>
            </p:cNvPr>
            <p:cNvSpPr/>
            <p:nvPr userDrawn="1"/>
          </p:nvSpPr>
          <p:spPr>
            <a:xfrm>
              <a:off x="1060110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3E4861CC-9D9E-D081-B98F-51B200511335}"/>
                </a:ext>
              </a:extLst>
            </p:cNvPr>
            <p:cNvSpPr/>
            <p:nvPr userDrawn="1"/>
          </p:nvSpPr>
          <p:spPr>
            <a:xfrm>
              <a:off x="1077554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721FF136-4C29-BC2D-5A9F-B41B2171514D}"/>
                </a:ext>
              </a:extLst>
            </p:cNvPr>
            <p:cNvSpPr/>
            <p:nvPr userDrawn="1"/>
          </p:nvSpPr>
          <p:spPr>
            <a:xfrm>
              <a:off x="1094999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EDCC1391-0A0F-BD92-0D1C-AE562C382024}"/>
                </a:ext>
              </a:extLst>
            </p:cNvPr>
            <p:cNvSpPr/>
            <p:nvPr userDrawn="1"/>
          </p:nvSpPr>
          <p:spPr>
            <a:xfrm>
              <a:off x="11124436" y="237398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21C39F3D-B403-529A-33D2-1A9E3BA0B047}"/>
                </a:ext>
              </a:extLst>
            </p:cNvPr>
            <p:cNvSpPr/>
            <p:nvPr userDrawn="1"/>
          </p:nvSpPr>
          <p:spPr>
            <a:xfrm>
              <a:off x="1129888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E654C6AC-9A42-742C-6195-E7732E50EA79}"/>
                </a:ext>
              </a:extLst>
            </p:cNvPr>
            <p:cNvSpPr/>
            <p:nvPr userDrawn="1"/>
          </p:nvSpPr>
          <p:spPr>
            <a:xfrm>
              <a:off x="1147332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58CA4764-107C-30E2-DAB0-9386B9AE2F75}"/>
                </a:ext>
              </a:extLst>
            </p:cNvPr>
            <p:cNvSpPr/>
            <p:nvPr userDrawn="1"/>
          </p:nvSpPr>
          <p:spPr>
            <a:xfrm>
              <a:off x="11647768" y="237398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E179E23E-0626-665B-D445-9CCB0B43EB30}"/>
                </a:ext>
              </a:extLst>
            </p:cNvPr>
            <p:cNvSpPr/>
            <p:nvPr userDrawn="1"/>
          </p:nvSpPr>
          <p:spPr>
            <a:xfrm>
              <a:off x="1182221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EBD2A271-B868-3884-6F14-D8658F546421}"/>
                </a:ext>
              </a:extLst>
            </p:cNvPr>
            <p:cNvSpPr/>
            <p:nvPr userDrawn="1"/>
          </p:nvSpPr>
          <p:spPr>
            <a:xfrm>
              <a:off x="11996665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D46C5906-AF9B-DFF1-55B9-53B91968FCB5}"/>
                </a:ext>
              </a:extLst>
            </p:cNvPr>
            <p:cNvSpPr/>
            <p:nvPr userDrawn="1"/>
          </p:nvSpPr>
          <p:spPr>
            <a:xfrm>
              <a:off x="798444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A63A96EB-5EDA-97D9-E6E3-6FFAEE3F1F7E}"/>
                </a:ext>
              </a:extLst>
            </p:cNvPr>
            <p:cNvSpPr/>
            <p:nvPr userDrawn="1"/>
          </p:nvSpPr>
          <p:spPr>
            <a:xfrm>
              <a:off x="815905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596EB2CB-95F7-BB98-6091-BD2F56BB2B5F}"/>
                </a:ext>
              </a:extLst>
            </p:cNvPr>
            <p:cNvSpPr/>
            <p:nvPr userDrawn="1"/>
          </p:nvSpPr>
          <p:spPr>
            <a:xfrm>
              <a:off x="833367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303E0BB6-83F2-827C-55A0-56A3173F6E6D}"/>
                </a:ext>
              </a:extLst>
            </p:cNvPr>
            <p:cNvSpPr/>
            <p:nvPr userDrawn="1"/>
          </p:nvSpPr>
          <p:spPr>
            <a:xfrm>
              <a:off x="850828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9373E5B3-3DB5-DC41-8EA9-FB34A66E16F3}"/>
                </a:ext>
              </a:extLst>
            </p:cNvPr>
            <p:cNvSpPr/>
            <p:nvPr userDrawn="1"/>
          </p:nvSpPr>
          <p:spPr>
            <a:xfrm>
              <a:off x="868290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D8957A36-F599-58C3-3F30-3D020EA5781E}"/>
                </a:ext>
              </a:extLst>
            </p:cNvPr>
            <p:cNvSpPr/>
            <p:nvPr userDrawn="1"/>
          </p:nvSpPr>
          <p:spPr>
            <a:xfrm>
              <a:off x="885751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005A583D-1B19-D9D4-3BAF-C0B200E9EC2C}"/>
                </a:ext>
              </a:extLst>
            </p:cNvPr>
            <p:cNvSpPr/>
            <p:nvPr userDrawn="1"/>
          </p:nvSpPr>
          <p:spPr>
            <a:xfrm>
              <a:off x="903213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912F9CF8-32C1-E1B4-CEB4-6C6319ECDDD5}"/>
                </a:ext>
              </a:extLst>
            </p:cNvPr>
            <p:cNvSpPr/>
            <p:nvPr userDrawn="1"/>
          </p:nvSpPr>
          <p:spPr>
            <a:xfrm>
              <a:off x="920674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DE3319B1-695C-5C9F-378F-954A9C2B61DA}"/>
                </a:ext>
              </a:extLst>
            </p:cNvPr>
            <p:cNvSpPr/>
            <p:nvPr userDrawn="1"/>
          </p:nvSpPr>
          <p:spPr>
            <a:xfrm>
              <a:off x="938136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0427B5EE-4204-2592-F042-88A87D0A95B6}"/>
                </a:ext>
              </a:extLst>
            </p:cNvPr>
            <p:cNvSpPr/>
            <p:nvPr userDrawn="1"/>
          </p:nvSpPr>
          <p:spPr>
            <a:xfrm>
              <a:off x="955597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F3DE98E9-5358-3D55-C2EC-A0854CC2F6B5}"/>
                </a:ext>
              </a:extLst>
            </p:cNvPr>
            <p:cNvSpPr/>
            <p:nvPr userDrawn="1"/>
          </p:nvSpPr>
          <p:spPr>
            <a:xfrm>
              <a:off x="973059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449E1606-6D78-250F-3B96-409EB56A3698}"/>
                </a:ext>
              </a:extLst>
            </p:cNvPr>
            <p:cNvSpPr/>
            <p:nvPr userDrawn="1"/>
          </p:nvSpPr>
          <p:spPr>
            <a:xfrm>
              <a:off x="990520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D3588310-1C32-B93C-363E-88D9D9579CD4}"/>
                </a:ext>
              </a:extLst>
            </p:cNvPr>
            <p:cNvSpPr/>
            <p:nvPr userDrawn="1"/>
          </p:nvSpPr>
          <p:spPr>
            <a:xfrm>
              <a:off x="1007982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A6475D38-9DB0-DF1A-4EBD-C1AA203737F2}"/>
                </a:ext>
              </a:extLst>
            </p:cNvPr>
            <p:cNvSpPr/>
            <p:nvPr userDrawn="1"/>
          </p:nvSpPr>
          <p:spPr>
            <a:xfrm>
              <a:off x="1025443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A6EA5208-7030-32D5-53A8-FE0E3D5403DF}"/>
                </a:ext>
              </a:extLst>
            </p:cNvPr>
            <p:cNvSpPr/>
            <p:nvPr userDrawn="1"/>
          </p:nvSpPr>
          <p:spPr>
            <a:xfrm>
              <a:off x="1042905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E54F7E07-0AAA-DD3C-A67B-577093AB6DA1}"/>
                </a:ext>
              </a:extLst>
            </p:cNvPr>
            <p:cNvSpPr/>
            <p:nvPr userDrawn="1"/>
          </p:nvSpPr>
          <p:spPr>
            <a:xfrm>
              <a:off x="10603669" y="2545834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8084E5AE-669D-D56B-B516-B3B1D87C14F9}"/>
                </a:ext>
              </a:extLst>
            </p:cNvPr>
            <p:cNvSpPr/>
            <p:nvPr userDrawn="1"/>
          </p:nvSpPr>
          <p:spPr>
            <a:xfrm>
              <a:off x="1077828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F96F5D9F-F2EA-900D-8893-C5038CFFC0E2}"/>
                </a:ext>
              </a:extLst>
            </p:cNvPr>
            <p:cNvSpPr/>
            <p:nvPr userDrawn="1"/>
          </p:nvSpPr>
          <p:spPr>
            <a:xfrm>
              <a:off x="1095289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901923B0-7680-44E8-1571-F63DE9C5E137}"/>
                </a:ext>
              </a:extLst>
            </p:cNvPr>
            <p:cNvSpPr/>
            <p:nvPr userDrawn="1"/>
          </p:nvSpPr>
          <p:spPr>
            <a:xfrm>
              <a:off x="1112751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37025B82-F055-1E10-B6F0-CC41761A8DD8}"/>
                </a:ext>
              </a:extLst>
            </p:cNvPr>
            <p:cNvSpPr/>
            <p:nvPr userDrawn="1"/>
          </p:nvSpPr>
          <p:spPr>
            <a:xfrm>
              <a:off x="1130212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1" name="Ellipse 170">
              <a:extLst>
                <a:ext uri="{FF2B5EF4-FFF2-40B4-BE49-F238E27FC236}">
                  <a16:creationId xmlns:a16="http://schemas.microsoft.com/office/drawing/2014/main" id="{7E393531-4D92-FE62-F9B6-EC781F084476}"/>
                </a:ext>
              </a:extLst>
            </p:cNvPr>
            <p:cNvSpPr/>
            <p:nvPr userDrawn="1"/>
          </p:nvSpPr>
          <p:spPr>
            <a:xfrm>
              <a:off x="1147674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36D1F2F9-851E-C045-9437-C15771249AAC}"/>
                </a:ext>
              </a:extLst>
            </p:cNvPr>
            <p:cNvSpPr/>
            <p:nvPr userDrawn="1"/>
          </p:nvSpPr>
          <p:spPr>
            <a:xfrm>
              <a:off x="1165135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B5FE005A-596B-365F-15DA-076AC0985D83}"/>
                </a:ext>
              </a:extLst>
            </p:cNvPr>
            <p:cNvSpPr/>
            <p:nvPr userDrawn="1"/>
          </p:nvSpPr>
          <p:spPr>
            <a:xfrm>
              <a:off x="1182597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31F31982-E548-CE81-3211-EE707BD4D940}"/>
                </a:ext>
              </a:extLst>
            </p:cNvPr>
            <p:cNvSpPr/>
            <p:nvPr userDrawn="1"/>
          </p:nvSpPr>
          <p:spPr>
            <a:xfrm>
              <a:off x="12000589" y="254583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A36A8B9F-6241-24DF-704B-5B301D6DDB55}"/>
                </a:ext>
              </a:extLst>
            </p:cNvPr>
            <p:cNvSpPr/>
            <p:nvPr userDrawn="1"/>
          </p:nvSpPr>
          <p:spPr>
            <a:xfrm>
              <a:off x="7984444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A294461A-1D2D-4178-E804-37D1EBC4EBBB}"/>
                </a:ext>
              </a:extLst>
            </p:cNvPr>
            <p:cNvSpPr/>
            <p:nvPr userDrawn="1"/>
          </p:nvSpPr>
          <p:spPr>
            <a:xfrm>
              <a:off x="815888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E3366C3B-B543-8A7E-3C97-CD921F3A822C}"/>
                </a:ext>
              </a:extLst>
            </p:cNvPr>
            <p:cNvSpPr/>
            <p:nvPr userDrawn="1"/>
          </p:nvSpPr>
          <p:spPr>
            <a:xfrm>
              <a:off x="833333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E1AEF56A-2CAE-0E4E-1419-FBDFFABC7FAF}"/>
                </a:ext>
              </a:extLst>
            </p:cNvPr>
            <p:cNvSpPr/>
            <p:nvPr userDrawn="1"/>
          </p:nvSpPr>
          <p:spPr>
            <a:xfrm>
              <a:off x="850777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061A7474-AA24-5059-DE1D-665162DFEDCE}"/>
                </a:ext>
              </a:extLst>
            </p:cNvPr>
            <p:cNvSpPr/>
            <p:nvPr userDrawn="1"/>
          </p:nvSpPr>
          <p:spPr>
            <a:xfrm>
              <a:off x="8682220" y="271768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92B0C9EB-0660-9F75-8637-1E3C792FBBD4}"/>
                </a:ext>
              </a:extLst>
            </p:cNvPr>
            <p:cNvSpPr/>
            <p:nvPr userDrawn="1"/>
          </p:nvSpPr>
          <p:spPr>
            <a:xfrm>
              <a:off x="8856664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F42E817E-2745-09DB-B903-FD097AB7A674}"/>
                </a:ext>
              </a:extLst>
            </p:cNvPr>
            <p:cNvSpPr/>
            <p:nvPr userDrawn="1"/>
          </p:nvSpPr>
          <p:spPr>
            <a:xfrm>
              <a:off x="903110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6D8D87C3-C3A4-C0C0-13BD-E21905498BE8}"/>
                </a:ext>
              </a:extLst>
            </p:cNvPr>
            <p:cNvSpPr/>
            <p:nvPr userDrawn="1"/>
          </p:nvSpPr>
          <p:spPr>
            <a:xfrm>
              <a:off x="920555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2DAB2525-B724-9DFA-DFDA-3CE93F1D55C9}"/>
                </a:ext>
              </a:extLst>
            </p:cNvPr>
            <p:cNvSpPr/>
            <p:nvPr userDrawn="1"/>
          </p:nvSpPr>
          <p:spPr>
            <a:xfrm>
              <a:off x="937999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3273C69B-46DC-7D79-D177-BC92E8FA806E}"/>
                </a:ext>
              </a:extLst>
            </p:cNvPr>
            <p:cNvSpPr/>
            <p:nvPr userDrawn="1"/>
          </p:nvSpPr>
          <p:spPr>
            <a:xfrm>
              <a:off x="9554440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DC2B72DB-641E-1F31-4440-14587AA27FC4}"/>
                </a:ext>
              </a:extLst>
            </p:cNvPr>
            <p:cNvSpPr/>
            <p:nvPr userDrawn="1"/>
          </p:nvSpPr>
          <p:spPr>
            <a:xfrm>
              <a:off x="9728884" y="271768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24707560-D960-727B-C54A-240AB40CDFEA}"/>
                </a:ext>
              </a:extLst>
            </p:cNvPr>
            <p:cNvSpPr/>
            <p:nvPr userDrawn="1"/>
          </p:nvSpPr>
          <p:spPr>
            <a:xfrm>
              <a:off x="990332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AE864C6E-D696-3514-DCA4-D83B49C4EA42}"/>
                </a:ext>
              </a:extLst>
            </p:cNvPr>
            <p:cNvSpPr/>
            <p:nvPr userDrawn="1"/>
          </p:nvSpPr>
          <p:spPr>
            <a:xfrm>
              <a:off x="1007777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0716474D-FB73-FA37-E44F-E0C53111CD79}"/>
                </a:ext>
              </a:extLst>
            </p:cNvPr>
            <p:cNvSpPr/>
            <p:nvPr userDrawn="1"/>
          </p:nvSpPr>
          <p:spPr>
            <a:xfrm>
              <a:off x="1025221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B970D9AE-C5F7-ACAC-0B6D-FD1313379A2F}"/>
                </a:ext>
              </a:extLst>
            </p:cNvPr>
            <p:cNvSpPr/>
            <p:nvPr userDrawn="1"/>
          </p:nvSpPr>
          <p:spPr>
            <a:xfrm>
              <a:off x="10426660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B4BBE068-F5B1-89CF-E4F7-BD529A20590B}"/>
                </a:ext>
              </a:extLst>
            </p:cNvPr>
            <p:cNvSpPr/>
            <p:nvPr userDrawn="1"/>
          </p:nvSpPr>
          <p:spPr>
            <a:xfrm>
              <a:off x="10601104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746CF570-555C-7E08-591D-F79FBEDD3D8F}"/>
                </a:ext>
              </a:extLst>
            </p:cNvPr>
            <p:cNvSpPr/>
            <p:nvPr userDrawn="1"/>
          </p:nvSpPr>
          <p:spPr>
            <a:xfrm>
              <a:off x="1077554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20E07991-2AB2-58B1-0371-3098A144C339}"/>
                </a:ext>
              </a:extLst>
            </p:cNvPr>
            <p:cNvSpPr/>
            <p:nvPr userDrawn="1"/>
          </p:nvSpPr>
          <p:spPr>
            <a:xfrm>
              <a:off x="1094999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733E1B0D-2FCC-9AB6-04BA-B2CE41B1ED87}"/>
                </a:ext>
              </a:extLst>
            </p:cNvPr>
            <p:cNvSpPr/>
            <p:nvPr userDrawn="1"/>
          </p:nvSpPr>
          <p:spPr>
            <a:xfrm>
              <a:off x="1112443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54E47B36-08F2-1C4B-4408-0F10EAC4B8BC}"/>
                </a:ext>
              </a:extLst>
            </p:cNvPr>
            <p:cNvSpPr/>
            <p:nvPr userDrawn="1"/>
          </p:nvSpPr>
          <p:spPr>
            <a:xfrm>
              <a:off x="11298880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022877AD-CA39-F366-F539-66AA221BD0C9}"/>
                </a:ext>
              </a:extLst>
            </p:cNvPr>
            <p:cNvSpPr/>
            <p:nvPr userDrawn="1"/>
          </p:nvSpPr>
          <p:spPr>
            <a:xfrm>
              <a:off x="11473324" y="2717683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B2720D11-2FCA-28DE-7FB5-DC1B270D4672}"/>
                </a:ext>
              </a:extLst>
            </p:cNvPr>
            <p:cNvSpPr/>
            <p:nvPr userDrawn="1"/>
          </p:nvSpPr>
          <p:spPr>
            <a:xfrm>
              <a:off x="1164776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BEDD288A-6C55-52DA-3A40-0C801AAA6041}"/>
                </a:ext>
              </a:extLst>
            </p:cNvPr>
            <p:cNvSpPr/>
            <p:nvPr userDrawn="1"/>
          </p:nvSpPr>
          <p:spPr>
            <a:xfrm>
              <a:off x="1182221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2D1323CD-F511-732F-75AA-AA680DE0886A}"/>
                </a:ext>
              </a:extLst>
            </p:cNvPr>
            <p:cNvSpPr/>
            <p:nvPr userDrawn="1"/>
          </p:nvSpPr>
          <p:spPr>
            <a:xfrm>
              <a:off x="11996665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F7E72AB7-D42A-7EA2-6B07-C470E11273EB}"/>
                </a:ext>
              </a:extLst>
            </p:cNvPr>
            <p:cNvSpPr/>
            <p:nvPr userDrawn="1"/>
          </p:nvSpPr>
          <p:spPr>
            <a:xfrm>
              <a:off x="7984444" y="288953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3A8FC087-C330-761C-96EA-568ECDF528FB}"/>
                </a:ext>
              </a:extLst>
            </p:cNvPr>
            <p:cNvSpPr/>
            <p:nvPr userDrawn="1"/>
          </p:nvSpPr>
          <p:spPr>
            <a:xfrm>
              <a:off x="815905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6251E67E-10BA-EBEC-772B-E8D8CE215048}"/>
                </a:ext>
              </a:extLst>
            </p:cNvPr>
            <p:cNvSpPr/>
            <p:nvPr userDrawn="1"/>
          </p:nvSpPr>
          <p:spPr>
            <a:xfrm>
              <a:off x="833367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DD2E5B8F-2CBC-3056-DB4E-AC11CDDFD358}"/>
                </a:ext>
              </a:extLst>
            </p:cNvPr>
            <p:cNvSpPr/>
            <p:nvPr userDrawn="1"/>
          </p:nvSpPr>
          <p:spPr>
            <a:xfrm>
              <a:off x="850828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9F9A076E-51A7-F059-5320-3B0103ED3A69}"/>
                </a:ext>
              </a:extLst>
            </p:cNvPr>
            <p:cNvSpPr/>
            <p:nvPr userDrawn="1"/>
          </p:nvSpPr>
          <p:spPr>
            <a:xfrm>
              <a:off x="868290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3924A024-5D6D-2B27-6575-B4DE6BB3DE79}"/>
                </a:ext>
              </a:extLst>
            </p:cNvPr>
            <p:cNvSpPr/>
            <p:nvPr userDrawn="1"/>
          </p:nvSpPr>
          <p:spPr>
            <a:xfrm>
              <a:off x="885751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A7F4D7A4-05EA-276B-0381-096DC3068859}"/>
                </a:ext>
              </a:extLst>
            </p:cNvPr>
            <p:cNvSpPr/>
            <p:nvPr userDrawn="1"/>
          </p:nvSpPr>
          <p:spPr>
            <a:xfrm>
              <a:off x="903213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93C430E4-9817-67B7-0F4C-3745D7E4FAE5}"/>
                </a:ext>
              </a:extLst>
            </p:cNvPr>
            <p:cNvSpPr/>
            <p:nvPr userDrawn="1"/>
          </p:nvSpPr>
          <p:spPr>
            <a:xfrm>
              <a:off x="9206749" y="288953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F9492FE1-FC6C-8E45-BFCA-5BDE4FFD8292}"/>
                </a:ext>
              </a:extLst>
            </p:cNvPr>
            <p:cNvSpPr/>
            <p:nvPr userDrawn="1"/>
          </p:nvSpPr>
          <p:spPr>
            <a:xfrm>
              <a:off x="938136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79160564-C5C9-850B-BFF0-59FB950A2D36}"/>
                </a:ext>
              </a:extLst>
            </p:cNvPr>
            <p:cNvSpPr/>
            <p:nvPr userDrawn="1"/>
          </p:nvSpPr>
          <p:spPr>
            <a:xfrm>
              <a:off x="955597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FCDFA398-0001-1D87-1250-C2891D7795A6}"/>
                </a:ext>
              </a:extLst>
            </p:cNvPr>
            <p:cNvSpPr/>
            <p:nvPr userDrawn="1"/>
          </p:nvSpPr>
          <p:spPr>
            <a:xfrm>
              <a:off x="973059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B1105BC8-D69B-CE0B-34FD-FB2E6C487A60}"/>
                </a:ext>
              </a:extLst>
            </p:cNvPr>
            <p:cNvSpPr/>
            <p:nvPr userDrawn="1"/>
          </p:nvSpPr>
          <p:spPr>
            <a:xfrm>
              <a:off x="990520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1" name="Ellipse 210">
              <a:extLst>
                <a:ext uri="{FF2B5EF4-FFF2-40B4-BE49-F238E27FC236}">
                  <a16:creationId xmlns:a16="http://schemas.microsoft.com/office/drawing/2014/main" id="{1C3A4F22-0B40-8997-9403-9824625F3B52}"/>
                </a:ext>
              </a:extLst>
            </p:cNvPr>
            <p:cNvSpPr/>
            <p:nvPr userDrawn="1"/>
          </p:nvSpPr>
          <p:spPr>
            <a:xfrm>
              <a:off x="1007982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5BE3764B-4484-826C-858F-D9C4B8F0FC54}"/>
                </a:ext>
              </a:extLst>
            </p:cNvPr>
            <p:cNvSpPr/>
            <p:nvPr userDrawn="1"/>
          </p:nvSpPr>
          <p:spPr>
            <a:xfrm>
              <a:off x="1025443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67F44897-E84E-3649-8A49-1862FAA4DE65}"/>
                </a:ext>
              </a:extLst>
            </p:cNvPr>
            <p:cNvSpPr/>
            <p:nvPr userDrawn="1"/>
          </p:nvSpPr>
          <p:spPr>
            <a:xfrm>
              <a:off x="1042905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4" name="Ellipse 213">
              <a:extLst>
                <a:ext uri="{FF2B5EF4-FFF2-40B4-BE49-F238E27FC236}">
                  <a16:creationId xmlns:a16="http://schemas.microsoft.com/office/drawing/2014/main" id="{918EFF74-15A7-023F-258C-B6DDE363729B}"/>
                </a:ext>
              </a:extLst>
            </p:cNvPr>
            <p:cNvSpPr/>
            <p:nvPr userDrawn="1"/>
          </p:nvSpPr>
          <p:spPr>
            <a:xfrm>
              <a:off x="1060366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B08ECB89-2EB8-02AD-CEEF-00E19D80F28A}"/>
                </a:ext>
              </a:extLst>
            </p:cNvPr>
            <p:cNvSpPr/>
            <p:nvPr userDrawn="1"/>
          </p:nvSpPr>
          <p:spPr>
            <a:xfrm>
              <a:off x="1077828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838A4B41-D619-B6B1-EA9D-D9D09C084E7E}"/>
                </a:ext>
              </a:extLst>
            </p:cNvPr>
            <p:cNvSpPr/>
            <p:nvPr userDrawn="1"/>
          </p:nvSpPr>
          <p:spPr>
            <a:xfrm>
              <a:off x="1095289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7" name="Ellipse 216">
              <a:extLst>
                <a:ext uri="{FF2B5EF4-FFF2-40B4-BE49-F238E27FC236}">
                  <a16:creationId xmlns:a16="http://schemas.microsoft.com/office/drawing/2014/main" id="{78C65DCA-0F25-F8A1-15D0-82AC3E1E169D}"/>
                </a:ext>
              </a:extLst>
            </p:cNvPr>
            <p:cNvSpPr/>
            <p:nvPr userDrawn="1"/>
          </p:nvSpPr>
          <p:spPr>
            <a:xfrm>
              <a:off x="1112751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769F2F7D-46CC-FCF1-C98D-7EF5C4B76803}"/>
                </a:ext>
              </a:extLst>
            </p:cNvPr>
            <p:cNvSpPr/>
            <p:nvPr userDrawn="1"/>
          </p:nvSpPr>
          <p:spPr>
            <a:xfrm>
              <a:off x="11302129" y="2889532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9" name="Ellipse 218">
              <a:extLst>
                <a:ext uri="{FF2B5EF4-FFF2-40B4-BE49-F238E27FC236}">
                  <a16:creationId xmlns:a16="http://schemas.microsoft.com/office/drawing/2014/main" id="{1EEE04C8-2950-3B19-8A85-F91823423A15}"/>
                </a:ext>
              </a:extLst>
            </p:cNvPr>
            <p:cNvSpPr/>
            <p:nvPr userDrawn="1"/>
          </p:nvSpPr>
          <p:spPr>
            <a:xfrm>
              <a:off x="1147674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1DF356EF-8C63-005E-E55B-179B613DAA56}"/>
                </a:ext>
              </a:extLst>
            </p:cNvPr>
            <p:cNvSpPr/>
            <p:nvPr userDrawn="1"/>
          </p:nvSpPr>
          <p:spPr>
            <a:xfrm>
              <a:off x="1165135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02CD659A-DA85-3458-7FD0-02510A40E276}"/>
                </a:ext>
              </a:extLst>
            </p:cNvPr>
            <p:cNvSpPr/>
            <p:nvPr userDrawn="1"/>
          </p:nvSpPr>
          <p:spPr>
            <a:xfrm>
              <a:off x="1182597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20237B8F-ED34-8A56-B15C-333705F9CA04}"/>
                </a:ext>
              </a:extLst>
            </p:cNvPr>
            <p:cNvSpPr/>
            <p:nvPr userDrawn="1"/>
          </p:nvSpPr>
          <p:spPr>
            <a:xfrm>
              <a:off x="1200058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3" name="Ellipse 222">
              <a:extLst>
                <a:ext uri="{FF2B5EF4-FFF2-40B4-BE49-F238E27FC236}">
                  <a16:creationId xmlns:a16="http://schemas.microsoft.com/office/drawing/2014/main" id="{DB0F1922-8C28-3D7E-5C33-367DE230544E}"/>
                </a:ext>
              </a:extLst>
            </p:cNvPr>
            <p:cNvSpPr/>
            <p:nvPr userDrawn="1"/>
          </p:nvSpPr>
          <p:spPr>
            <a:xfrm>
              <a:off x="7984444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4" name="Ellipse 223">
              <a:extLst>
                <a:ext uri="{FF2B5EF4-FFF2-40B4-BE49-F238E27FC236}">
                  <a16:creationId xmlns:a16="http://schemas.microsoft.com/office/drawing/2014/main" id="{F17BE86D-997E-4886-3A51-DD20A0AAFB00}"/>
                </a:ext>
              </a:extLst>
            </p:cNvPr>
            <p:cNvSpPr/>
            <p:nvPr userDrawn="1"/>
          </p:nvSpPr>
          <p:spPr>
            <a:xfrm>
              <a:off x="815888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5" name="Ellipse 224">
              <a:extLst>
                <a:ext uri="{FF2B5EF4-FFF2-40B4-BE49-F238E27FC236}">
                  <a16:creationId xmlns:a16="http://schemas.microsoft.com/office/drawing/2014/main" id="{EFDB65A8-FBC0-AA2B-25F8-7F3A04671695}"/>
                </a:ext>
              </a:extLst>
            </p:cNvPr>
            <p:cNvSpPr/>
            <p:nvPr userDrawn="1"/>
          </p:nvSpPr>
          <p:spPr>
            <a:xfrm>
              <a:off x="8333332" y="3061381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6" name="Ellipse 225">
              <a:extLst>
                <a:ext uri="{FF2B5EF4-FFF2-40B4-BE49-F238E27FC236}">
                  <a16:creationId xmlns:a16="http://schemas.microsoft.com/office/drawing/2014/main" id="{3649CF39-0BF8-F36C-2F4C-FC8D5F421517}"/>
                </a:ext>
              </a:extLst>
            </p:cNvPr>
            <p:cNvSpPr/>
            <p:nvPr userDrawn="1"/>
          </p:nvSpPr>
          <p:spPr>
            <a:xfrm>
              <a:off x="850777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136EC68F-57C9-E59A-20C0-3A6166DF0ABB}"/>
                </a:ext>
              </a:extLst>
            </p:cNvPr>
            <p:cNvSpPr/>
            <p:nvPr userDrawn="1"/>
          </p:nvSpPr>
          <p:spPr>
            <a:xfrm>
              <a:off x="8682220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847017F5-1AA2-073A-7208-1BE63A2A95A2}"/>
                </a:ext>
              </a:extLst>
            </p:cNvPr>
            <p:cNvSpPr/>
            <p:nvPr userDrawn="1"/>
          </p:nvSpPr>
          <p:spPr>
            <a:xfrm>
              <a:off x="8856664" y="3061381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9" name="Ellipse 228">
              <a:extLst>
                <a:ext uri="{FF2B5EF4-FFF2-40B4-BE49-F238E27FC236}">
                  <a16:creationId xmlns:a16="http://schemas.microsoft.com/office/drawing/2014/main" id="{7E162C7F-E20C-3101-69D8-882736F1A593}"/>
                </a:ext>
              </a:extLst>
            </p:cNvPr>
            <p:cNvSpPr/>
            <p:nvPr userDrawn="1"/>
          </p:nvSpPr>
          <p:spPr>
            <a:xfrm>
              <a:off x="903110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0" name="Ellipse 229">
              <a:extLst>
                <a:ext uri="{FF2B5EF4-FFF2-40B4-BE49-F238E27FC236}">
                  <a16:creationId xmlns:a16="http://schemas.microsoft.com/office/drawing/2014/main" id="{99709947-FD04-57F6-514B-3103C00A4E91}"/>
                </a:ext>
              </a:extLst>
            </p:cNvPr>
            <p:cNvSpPr/>
            <p:nvPr userDrawn="1"/>
          </p:nvSpPr>
          <p:spPr>
            <a:xfrm>
              <a:off x="9205552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1" name="Ellipse 230">
              <a:extLst>
                <a:ext uri="{FF2B5EF4-FFF2-40B4-BE49-F238E27FC236}">
                  <a16:creationId xmlns:a16="http://schemas.microsoft.com/office/drawing/2014/main" id="{47D91E9A-0D04-FE0E-2DDD-DB11C9B14F9E}"/>
                </a:ext>
              </a:extLst>
            </p:cNvPr>
            <p:cNvSpPr/>
            <p:nvPr userDrawn="1"/>
          </p:nvSpPr>
          <p:spPr>
            <a:xfrm>
              <a:off x="937999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7D4F4AD9-2097-46D6-08AD-ED8B17D12B3B}"/>
                </a:ext>
              </a:extLst>
            </p:cNvPr>
            <p:cNvSpPr/>
            <p:nvPr userDrawn="1"/>
          </p:nvSpPr>
          <p:spPr>
            <a:xfrm>
              <a:off x="9554440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C6A93213-56F3-57E1-45B7-0631AFCB5AEB}"/>
                </a:ext>
              </a:extLst>
            </p:cNvPr>
            <p:cNvSpPr/>
            <p:nvPr userDrawn="1"/>
          </p:nvSpPr>
          <p:spPr>
            <a:xfrm>
              <a:off x="9728884" y="3061381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BD204998-A979-1719-7A1E-9C78465F3ABC}"/>
                </a:ext>
              </a:extLst>
            </p:cNvPr>
            <p:cNvSpPr/>
            <p:nvPr userDrawn="1"/>
          </p:nvSpPr>
          <p:spPr>
            <a:xfrm>
              <a:off x="990332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5" name="Ellipse 234">
              <a:extLst>
                <a:ext uri="{FF2B5EF4-FFF2-40B4-BE49-F238E27FC236}">
                  <a16:creationId xmlns:a16="http://schemas.microsoft.com/office/drawing/2014/main" id="{5FEB2EB0-0A7A-6E46-5FB0-32B28018CEC4}"/>
                </a:ext>
              </a:extLst>
            </p:cNvPr>
            <p:cNvSpPr/>
            <p:nvPr userDrawn="1"/>
          </p:nvSpPr>
          <p:spPr>
            <a:xfrm>
              <a:off x="10077772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06D5B587-F6A4-EBE3-6BF7-23683D59CBA8}"/>
                </a:ext>
              </a:extLst>
            </p:cNvPr>
            <p:cNvSpPr/>
            <p:nvPr userDrawn="1"/>
          </p:nvSpPr>
          <p:spPr>
            <a:xfrm>
              <a:off x="1025221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7" name="Ellipse 236">
              <a:extLst>
                <a:ext uri="{FF2B5EF4-FFF2-40B4-BE49-F238E27FC236}">
                  <a16:creationId xmlns:a16="http://schemas.microsoft.com/office/drawing/2014/main" id="{DB130271-7BD8-ABA9-C987-EBF243614966}"/>
                </a:ext>
              </a:extLst>
            </p:cNvPr>
            <p:cNvSpPr/>
            <p:nvPr userDrawn="1"/>
          </p:nvSpPr>
          <p:spPr>
            <a:xfrm>
              <a:off x="10426660" y="306138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8" name="Ellipse 237">
              <a:extLst>
                <a:ext uri="{FF2B5EF4-FFF2-40B4-BE49-F238E27FC236}">
                  <a16:creationId xmlns:a16="http://schemas.microsoft.com/office/drawing/2014/main" id="{6F3DC9EE-51FB-844F-5437-C3C33480E5DA}"/>
                </a:ext>
              </a:extLst>
            </p:cNvPr>
            <p:cNvSpPr/>
            <p:nvPr userDrawn="1"/>
          </p:nvSpPr>
          <p:spPr>
            <a:xfrm>
              <a:off x="10601104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9" name="Ellipse 238">
              <a:extLst>
                <a:ext uri="{FF2B5EF4-FFF2-40B4-BE49-F238E27FC236}">
                  <a16:creationId xmlns:a16="http://schemas.microsoft.com/office/drawing/2014/main" id="{626B816F-BC2D-DF76-EB87-756EA3962FD6}"/>
                </a:ext>
              </a:extLst>
            </p:cNvPr>
            <p:cNvSpPr/>
            <p:nvPr userDrawn="1"/>
          </p:nvSpPr>
          <p:spPr>
            <a:xfrm>
              <a:off x="1077554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9D9B5596-4C9D-0250-A792-5F4749B51530}"/>
                </a:ext>
              </a:extLst>
            </p:cNvPr>
            <p:cNvSpPr/>
            <p:nvPr userDrawn="1"/>
          </p:nvSpPr>
          <p:spPr>
            <a:xfrm>
              <a:off x="10949992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1" name="Ellipse 240">
              <a:extLst>
                <a:ext uri="{FF2B5EF4-FFF2-40B4-BE49-F238E27FC236}">
                  <a16:creationId xmlns:a16="http://schemas.microsoft.com/office/drawing/2014/main" id="{FD233D22-A1A8-862E-DE2C-7497A328D6AD}"/>
                </a:ext>
              </a:extLst>
            </p:cNvPr>
            <p:cNvSpPr/>
            <p:nvPr userDrawn="1"/>
          </p:nvSpPr>
          <p:spPr>
            <a:xfrm>
              <a:off x="1112443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2" name="Ellipse 241">
              <a:extLst>
                <a:ext uri="{FF2B5EF4-FFF2-40B4-BE49-F238E27FC236}">
                  <a16:creationId xmlns:a16="http://schemas.microsoft.com/office/drawing/2014/main" id="{9BA11C88-B13E-0BDE-EE88-35E2C52AD7E0}"/>
                </a:ext>
              </a:extLst>
            </p:cNvPr>
            <p:cNvSpPr/>
            <p:nvPr userDrawn="1"/>
          </p:nvSpPr>
          <p:spPr>
            <a:xfrm>
              <a:off x="11298880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3" name="Ellipse 242">
              <a:extLst>
                <a:ext uri="{FF2B5EF4-FFF2-40B4-BE49-F238E27FC236}">
                  <a16:creationId xmlns:a16="http://schemas.microsoft.com/office/drawing/2014/main" id="{C31A6F19-B2A3-0CFF-A6AC-B738A31FB9D4}"/>
                </a:ext>
              </a:extLst>
            </p:cNvPr>
            <p:cNvSpPr/>
            <p:nvPr userDrawn="1"/>
          </p:nvSpPr>
          <p:spPr>
            <a:xfrm>
              <a:off x="11473324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4" name="Ellipse 243">
              <a:extLst>
                <a:ext uri="{FF2B5EF4-FFF2-40B4-BE49-F238E27FC236}">
                  <a16:creationId xmlns:a16="http://schemas.microsoft.com/office/drawing/2014/main" id="{BB7CFC71-571C-4705-837B-4F77FA1F5688}"/>
                </a:ext>
              </a:extLst>
            </p:cNvPr>
            <p:cNvSpPr/>
            <p:nvPr userDrawn="1"/>
          </p:nvSpPr>
          <p:spPr>
            <a:xfrm>
              <a:off x="1164776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5" name="Ellipse 244">
              <a:extLst>
                <a:ext uri="{FF2B5EF4-FFF2-40B4-BE49-F238E27FC236}">
                  <a16:creationId xmlns:a16="http://schemas.microsoft.com/office/drawing/2014/main" id="{75D46D3E-77D6-0F75-FF62-D88638324BB2}"/>
                </a:ext>
              </a:extLst>
            </p:cNvPr>
            <p:cNvSpPr/>
            <p:nvPr userDrawn="1"/>
          </p:nvSpPr>
          <p:spPr>
            <a:xfrm>
              <a:off x="11822212" y="3061381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6" name="Ellipse 245">
              <a:extLst>
                <a:ext uri="{FF2B5EF4-FFF2-40B4-BE49-F238E27FC236}">
                  <a16:creationId xmlns:a16="http://schemas.microsoft.com/office/drawing/2014/main" id="{FADA7873-BFAD-BB99-34C5-ADA54B5C4673}"/>
                </a:ext>
              </a:extLst>
            </p:cNvPr>
            <p:cNvSpPr/>
            <p:nvPr userDrawn="1"/>
          </p:nvSpPr>
          <p:spPr>
            <a:xfrm>
              <a:off x="11996665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7" name="Ellipse 246">
              <a:extLst>
                <a:ext uri="{FF2B5EF4-FFF2-40B4-BE49-F238E27FC236}">
                  <a16:creationId xmlns:a16="http://schemas.microsoft.com/office/drawing/2014/main" id="{284B790A-49B7-D9CE-9056-223F47806360}"/>
                </a:ext>
              </a:extLst>
            </p:cNvPr>
            <p:cNvSpPr/>
            <p:nvPr userDrawn="1"/>
          </p:nvSpPr>
          <p:spPr>
            <a:xfrm>
              <a:off x="798444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8" name="Ellipse 247">
              <a:extLst>
                <a:ext uri="{FF2B5EF4-FFF2-40B4-BE49-F238E27FC236}">
                  <a16:creationId xmlns:a16="http://schemas.microsoft.com/office/drawing/2014/main" id="{1497E767-C7EC-67BC-1A28-497CB34B1826}"/>
                </a:ext>
              </a:extLst>
            </p:cNvPr>
            <p:cNvSpPr/>
            <p:nvPr userDrawn="1"/>
          </p:nvSpPr>
          <p:spPr>
            <a:xfrm>
              <a:off x="815905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9" name="Ellipse 248">
              <a:extLst>
                <a:ext uri="{FF2B5EF4-FFF2-40B4-BE49-F238E27FC236}">
                  <a16:creationId xmlns:a16="http://schemas.microsoft.com/office/drawing/2014/main" id="{520D0D4D-E95A-1C03-3E0B-B58DF0A70563}"/>
                </a:ext>
              </a:extLst>
            </p:cNvPr>
            <p:cNvSpPr/>
            <p:nvPr userDrawn="1"/>
          </p:nvSpPr>
          <p:spPr>
            <a:xfrm>
              <a:off x="833367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0" name="Ellipse 249">
              <a:extLst>
                <a:ext uri="{FF2B5EF4-FFF2-40B4-BE49-F238E27FC236}">
                  <a16:creationId xmlns:a16="http://schemas.microsoft.com/office/drawing/2014/main" id="{1CADDB5D-46C2-D5BD-D246-ABDB66BDA133}"/>
                </a:ext>
              </a:extLst>
            </p:cNvPr>
            <p:cNvSpPr/>
            <p:nvPr userDrawn="1"/>
          </p:nvSpPr>
          <p:spPr>
            <a:xfrm>
              <a:off x="850828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1" name="Ellipse 250">
              <a:extLst>
                <a:ext uri="{FF2B5EF4-FFF2-40B4-BE49-F238E27FC236}">
                  <a16:creationId xmlns:a16="http://schemas.microsoft.com/office/drawing/2014/main" id="{08F11EC8-E866-0DC9-39F3-26D28EDFD55A}"/>
                </a:ext>
              </a:extLst>
            </p:cNvPr>
            <p:cNvSpPr/>
            <p:nvPr userDrawn="1"/>
          </p:nvSpPr>
          <p:spPr>
            <a:xfrm>
              <a:off x="868290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2" name="Ellipse 251">
              <a:extLst>
                <a:ext uri="{FF2B5EF4-FFF2-40B4-BE49-F238E27FC236}">
                  <a16:creationId xmlns:a16="http://schemas.microsoft.com/office/drawing/2014/main" id="{97A0AFBC-E398-EF22-E387-9044333A2A9B}"/>
                </a:ext>
              </a:extLst>
            </p:cNvPr>
            <p:cNvSpPr/>
            <p:nvPr userDrawn="1"/>
          </p:nvSpPr>
          <p:spPr>
            <a:xfrm>
              <a:off x="885751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3" name="Ellipse 252">
              <a:extLst>
                <a:ext uri="{FF2B5EF4-FFF2-40B4-BE49-F238E27FC236}">
                  <a16:creationId xmlns:a16="http://schemas.microsoft.com/office/drawing/2014/main" id="{AA1BAA81-DA3B-8028-711C-E6FA96C97891}"/>
                </a:ext>
              </a:extLst>
            </p:cNvPr>
            <p:cNvSpPr/>
            <p:nvPr userDrawn="1"/>
          </p:nvSpPr>
          <p:spPr>
            <a:xfrm>
              <a:off x="903213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4" name="Ellipse 253">
              <a:extLst>
                <a:ext uri="{FF2B5EF4-FFF2-40B4-BE49-F238E27FC236}">
                  <a16:creationId xmlns:a16="http://schemas.microsoft.com/office/drawing/2014/main" id="{DC27354F-F6DF-5536-D265-F218EC8DE272}"/>
                </a:ext>
              </a:extLst>
            </p:cNvPr>
            <p:cNvSpPr/>
            <p:nvPr userDrawn="1"/>
          </p:nvSpPr>
          <p:spPr>
            <a:xfrm>
              <a:off x="920674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5" name="Ellipse 254">
              <a:extLst>
                <a:ext uri="{FF2B5EF4-FFF2-40B4-BE49-F238E27FC236}">
                  <a16:creationId xmlns:a16="http://schemas.microsoft.com/office/drawing/2014/main" id="{771F1E5D-B135-98BB-DE5F-1990ED464A4D}"/>
                </a:ext>
              </a:extLst>
            </p:cNvPr>
            <p:cNvSpPr/>
            <p:nvPr userDrawn="1"/>
          </p:nvSpPr>
          <p:spPr>
            <a:xfrm>
              <a:off x="938136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6" name="Ellipse 255">
              <a:extLst>
                <a:ext uri="{FF2B5EF4-FFF2-40B4-BE49-F238E27FC236}">
                  <a16:creationId xmlns:a16="http://schemas.microsoft.com/office/drawing/2014/main" id="{D0F8F216-5465-8AC4-28A6-37A6126D073A}"/>
                </a:ext>
              </a:extLst>
            </p:cNvPr>
            <p:cNvSpPr/>
            <p:nvPr userDrawn="1"/>
          </p:nvSpPr>
          <p:spPr>
            <a:xfrm>
              <a:off x="955597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7" name="Ellipse 256">
              <a:extLst>
                <a:ext uri="{FF2B5EF4-FFF2-40B4-BE49-F238E27FC236}">
                  <a16:creationId xmlns:a16="http://schemas.microsoft.com/office/drawing/2014/main" id="{181ACCA7-CA2F-A68E-98D6-D626E7DAB79E}"/>
                </a:ext>
              </a:extLst>
            </p:cNvPr>
            <p:cNvSpPr/>
            <p:nvPr userDrawn="1"/>
          </p:nvSpPr>
          <p:spPr>
            <a:xfrm>
              <a:off x="973059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8" name="Ellipse 257">
              <a:extLst>
                <a:ext uri="{FF2B5EF4-FFF2-40B4-BE49-F238E27FC236}">
                  <a16:creationId xmlns:a16="http://schemas.microsoft.com/office/drawing/2014/main" id="{D5BB6DF6-FFBE-071B-F0D2-590DC6333EED}"/>
                </a:ext>
              </a:extLst>
            </p:cNvPr>
            <p:cNvSpPr/>
            <p:nvPr userDrawn="1"/>
          </p:nvSpPr>
          <p:spPr>
            <a:xfrm>
              <a:off x="990520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9" name="Ellipse 258">
              <a:extLst>
                <a:ext uri="{FF2B5EF4-FFF2-40B4-BE49-F238E27FC236}">
                  <a16:creationId xmlns:a16="http://schemas.microsoft.com/office/drawing/2014/main" id="{D58A3847-5D7A-6F26-010F-047FF2A2A5B6}"/>
                </a:ext>
              </a:extLst>
            </p:cNvPr>
            <p:cNvSpPr/>
            <p:nvPr userDrawn="1"/>
          </p:nvSpPr>
          <p:spPr>
            <a:xfrm>
              <a:off x="1007982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0" name="Ellipse 259">
              <a:extLst>
                <a:ext uri="{FF2B5EF4-FFF2-40B4-BE49-F238E27FC236}">
                  <a16:creationId xmlns:a16="http://schemas.microsoft.com/office/drawing/2014/main" id="{0FDFD7AB-1826-7079-44C0-B71547676346}"/>
                </a:ext>
              </a:extLst>
            </p:cNvPr>
            <p:cNvSpPr/>
            <p:nvPr userDrawn="1"/>
          </p:nvSpPr>
          <p:spPr>
            <a:xfrm>
              <a:off x="1025443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1" name="Ellipse 260">
              <a:extLst>
                <a:ext uri="{FF2B5EF4-FFF2-40B4-BE49-F238E27FC236}">
                  <a16:creationId xmlns:a16="http://schemas.microsoft.com/office/drawing/2014/main" id="{B402ED55-4F1D-CD9F-913E-667BB0768EC6}"/>
                </a:ext>
              </a:extLst>
            </p:cNvPr>
            <p:cNvSpPr/>
            <p:nvPr userDrawn="1"/>
          </p:nvSpPr>
          <p:spPr>
            <a:xfrm>
              <a:off x="1042905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2" name="Ellipse 261">
              <a:extLst>
                <a:ext uri="{FF2B5EF4-FFF2-40B4-BE49-F238E27FC236}">
                  <a16:creationId xmlns:a16="http://schemas.microsoft.com/office/drawing/2014/main" id="{801D3D27-5F20-C79F-214C-23FEFB3B036E}"/>
                </a:ext>
              </a:extLst>
            </p:cNvPr>
            <p:cNvSpPr/>
            <p:nvPr userDrawn="1"/>
          </p:nvSpPr>
          <p:spPr>
            <a:xfrm>
              <a:off x="1060366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3" name="Ellipse 262">
              <a:extLst>
                <a:ext uri="{FF2B5EF4-FFF2-40B4-BE49-F238E27FC236}">
                  <a16:creationId xmlns:a16="http://schemas.microsoft.com/office/drawing/2014/main" id="{FA566431-D2BC-464D-0668-E505C193FA41}"/>
                </a:ext>
              </a:extLst>
            </p:cNvPr>
            <p:cNvSpPr/>
            <p:nvPr userDrawn="1"/>
          </p:nvSpPr>
          <p:spPr>
            <a:xfrm>
              <a:off x="1077828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4" name="Ellipse 263">
              <a:extLst>
                <a:ext uri="{FF2B5EF4-FFF2-40B4-BE49-F238E27FC236}">
                  <a16:creationId xmlns:a16="http://schemas.microsoft.com/office/drawing/2014/main" id="{540256A3-440F-8D2B-AED5-A47A68D25FD6}"/>
                </a:ext>
              </a:extLst>
            </p:cNvPr>
            <p:cNvSpPr/>
            <p:nvPr userDrawn="1"/>
          </p:nvSpPr>
          <p:spPr>
            <a:xfrm>
              <a:off x="1095289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5" name="Ellipse 264">
              <a:extLst>
                <a:ext uri="{FF2B5EF4-FFF2-40B4-BE49-F238E27FC236}">
                  <a16:creationId xmlns:a16="http://schemas.microsoft.com/office/drawing/2014/main" id="{73A9807B-0FC7-99CC-F6A6-B269100CD3C4}"/>
                </a:ext>
              </a:extLst>
            </p:cNvPr>
            <p:cNvSpPr/>
            <p:nvPr userDrawn="1"/>
          </p:nvSpPr>
          <p:spPr>
            <a:xfrm>
              <a:off x="1112751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6" name="Ellipse 265">
              <a:extLst>
                <a:ext uri="{FF2B5EF4-FFF2-40B4-BE49-F238E27FC236}">
                  <a16:creationId xmlns:a16="http://schemas.microsoft.com/office/drawing/2014/main" id="{DE7C3860-502A-40C0-5928-1CFA5B5973CD}"/>
                </a:ext>
              </a:extLst>
            </p:cNvPr>
            <p:cNvSpPr/>
            <p:nvPr userDrawn="1"/>
          </p:nvSpPr>
          <p:spPr>
            <a:xfrm>
              <a:off x="11302129" y="3233230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7" name="Ellipse 266">
              <a:extLst>
                <a:ext uri="{FF2B5EF4-FFF2-40B4-BE49-F238E27FC236}">
                  <a16:creationId xmlns:a16="http://schemas.microsoft.com/office/drawing/2014/main" id="{32706ED7-F1FF-E8F1-E117-99B3A423BF68}"/>
                </a:ext>
              </a:extLst>
            </p:cNvPr>
            <p:cNvSpPr/>
            <p:nvPr userDrawn="1"/>
          </p:nvSpPr>
          <p:spPr>
            <a:xfrm>
              <a:off x="1147674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8" name="Ellipse 267">
              <a:extLst>
                <a:ext uri="{FF2B5EF4-FFF2-40B4-BE49-F238E27FC236}">
                  <a16:creationId xmlns:a16="http://schemas.microsoft.com/office/drawing/2014/main" id="{F84CD064-A002-5C2D-CD2D-9D42B6CE0B82}"/>
                </a:ext>
              </a:extLst>
            </p:cNvPr>
            <p:cNvSpPr/>
            <p:nvPr userDrawn="1"/>
          </p:nvSpPr>
          <p:spPr>
            <a:xfrm>
              <a:off x="1165135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9" name="Ellipse 268">
              <a:extLst>
                <a:ext uri="{FF2B5EF4-FFF2-40B4-BE49-F238E27FC236}">
                  <a16:creationId xmlns:a16="http://schemas.microsoft.com/office/drawing/2014/main" id="{70B6141B-B57B-B58D-FE58-0AFDA68D1926}"/>
                </a:ext>
              </a:extLst>
            </p:cNvPr>
            <p:cNvSpPr/>
            <p:nvPr userDrawn="1"/>
          </p:nvSpPr>
          <p:spPr>
            <a:xfrm>
              <a:off x="1182597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0" name="Ellipse 269">
              <a:extLst>
                <a:ext uri="{FF2B5EF4-FFF2-40B4-BE49-F238E27FC236}">
                  <a16:creationId xmlns:a16="http://schemas.microsoft.com/office/drawing/2014/main" id="{E008C26D-39D1-03AC-D625-BA8E9F347640}"/>
                </a:ext>
              </a:extLst>
            </p:cNvPr>
            <p:cNvSpPr/>
            <p:nvPr userDrawn="1"/>
          </p:nvSpPr>
          <p:spPr>
            <a:xfrm>
              <a:off x="1200058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1" name="Ellipse 270">
              <a:extLst>
                <a:ext uri="{FF2B5EF4-FFF2-40B4-BE49-F238E27FC236}">
                  <a16:creationId xmlns:a16="http://schemas.microsoft.com/office/drawing/2014/main" id="{D3E81ACA-3B9E-545E-1FAC-C1BA7A0F0F8F}"/>
                </a:ext>
              </a:extLst>
            </p:cNvPr>
            <p:cNvSpPr/>
            <p:nvPr userDrawn="1"/>
          </p:nvSpPr>
          <p:spPr>
            <a:xfrm>
              <a:off x="7984444" y="340507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2" name="Ellipse 271">
              <a:extLst>
                <a:ext uri="{FF2B5EF4-FFF2-40B4-BE49-F238E27FC236}">
                  <a16:creationId xmlns:a16="http://schemas.microsoft.com/office/drawing/2014/main" id="{98AFB364-2E4C-9DCD-FF4E-B2BEB1150EA5}"/>
                </a:ext>
              </a:extLst>
            </p:cNvPr>
            <p:cNvSpPr/>
            <p:nvPr userDrawn="1"/>
          </p:nvSpPr>
          <p:spPr>
            <a:xfrm>
              <a:off x="815888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3" name="Ellipse 272">
              <a:extLst>
                <a:ext uri="{FF2B5EF4-FFF2-40B4-BE49-F238E27FC236}">
                  <a16:creationId xmlns:a16="http://schemas.microsoft.com/office/drawing/2014/main" id="{4D5DE718-9FC0-CCD7-FCF3-E6D4F55C3A1C}"/>
                </a:ext>
              </a:extLst>
            </p:cNvPr>
            <p:cNvSpPr/>
            <p:nvPr userDrawn="1"/>
          </p:nvSpPr>
          <p:spPr>
            <a:xfrm>
              <a:off x="833333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4" name="Ellipse 273">
              <a:extLst>
                <a:ext uri="{FF2B5EF4-FFF2-40B4-BE49-F238E27FC236}">
                  <a16:creationId xmlns:a16="http://schemas.microsoft.com/office/drawing/2014/main" id="{EAEE1D6E-629F-6743-370D-472C3FD8814E}"/>
                </a:ext>
              </a:extLst>
            </p:cNvPr>
            <p:cNvSpPr/>
            <p:nvPr userDrawn="1"/>
          </p:nvSpPr>
          <p:spPr>
            <a:xfrm>
              <a:off x="8507776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5" name="Ellipse 274">
              <a:extLst>
                <a:ext uri="{FF2B5EF4-FFF2-40B4-BE49-F238E27FC236}">
                  <a16:creationId xmlns:a16="http://schemas.microsoft.com/office/drawing/2014/main" id="{DA873C1B-7880-6807-B909-08F833A9D11F}"/>
                </a:ext>
              </a:extLst>
            </p:cNvPr>
            <p:cNvSpPr/>
            <p:nvPr userDrawn="1"/>
          </p:nvSpPr>
          <p:spPr>
            <a:xfrm>
              <a:off x="868222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6" name="Ellipse 275">
              <a:extLst>
                <a:ext uri="{FF2B5EF4-FFF2-40B4-BE49-F238E27FC236}">
                  <a16:creationId xmlns:a16="http://schemas.microsoft.com/office/drawing/2014/main" id="{BCD37498-0500-4089-BAFA-3CDACA2CC386}"/>
                </a:ext>
              </a:extLst>
            </p:cNvPr>
            <p:cNvSpPr/>
            <p:nvPr userDrawn="1"/>
          </p:nvSpPr>
          <p:spPr>
            <a:xfrm>
              <a:off x="885666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7" name="Ellipse 276">
              <a:extLst>
                <a:ext uri="{FF2B5EF4-FFF2-40B4-BE49-F238E27FC236}">
                  <a16:creationId xmlns:a16="http://schemas.microsoft.com/office/drawing/2014/main" id="{915B02EF-0DFF-59F3-0190-B916E123DEC6}"/>
                </a:ext>
              </a:extLst>
            </p:cNvPr>
            <p:cNvSpPr/>
            <p:nvPr userDrawn="1"/>
          </p:nvSpPr>
          <p:spPr>
            <a:xfrm>
              <a:off x="903110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8" name="Ellipse 277">
              <a:extLst>
                <a:ext uri="{FF2B5EF4-FFF2-40B4-BE49-F238E27FC236}">
                  <a16:creationId xmlns:a16="http://schemas.microsoft.com/office/drawing/2014/main" id="{A2824C55-243E-8545-292C-986BACC2F128}"/>
                </a:ext>
              </a:extLst>
            </p:cNvPr>
            <p:cNvSpPr/>
            <p:nvPr userDrawn="1"/>
          </p:nvSpPr>
          <p:spPr>
            <a:xfrm>
              <a:off x="920555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9" name="Ellipse 278">
              <a:extLst>
                <a:ext uri="{FF2B5EF4-FFF2-40B4-BE49-F238E27FC236}">
                  <a16:creationId xmlns:a16="http://schemas.microsoft.com/office/drawing/2014/main" id="{0B738192-332C-FF24-6FE9-251F1E300214}"/>
                </a:ext>
              </a:extLst>
            </p:cNvPr>
            <p:cNvSpPr/>
            <p:nvPr userDrawn="1"/>
          </p:nvSpPr>
          <p:spPr>
            <a:xfrm>
              <a:off x="9379996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0" name="Ellipse 279">
              <a:extLst>
                <a:ext uri="{FF2B5EF4-FFF2-40B4-BE49-F238E27FC236}">
                  <a16:creationId xmlns:a16="http://schemas.microsoft.com/office/drawing/2014/main" id="{5B7EE3A2-23C5-6E68-367C-4FC7E02B905F}"/>
                </a:ext>
              </a:extLst>
            </p:cNvPr>
            <p:cNvSpPr/>
            <p:nvPr userDrawn="1"/>
          </p:nvSpPr>
          <p:spPr>
            <a:xfrm>
              <a:off x="955444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1" name="Ellipse 280">
              <a:extLst>
                <a:ext uri="{FF2B5EF4-FFF2-40B4-BE49-F238E27FC236}">
                  <a16:creationId xmlns:a16="http://schemas.microsoft.com/office/drawing/2014/main" id="{0B685598-AB59-6223-C6F0-D599A8A3BE04}"/>
                </a:ext>
              </a:extLst>
            </p:cNvPr>
            <p:cNvSpPr/>
            <p:nvPr userDrawn="1"/>
          </p:nvSpPr>
          <p:spPr>
            <a:xfrm>
              <a:off x="972888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2" name="Ellipse 281">
              <a:extLst>
                <a:ext uri="{FF2B5EF4-FFF2-40B4-BE49-F238E27FC236}">
                  <a16:creationId xmlns:a16="http://schemas.microsoft.com/office/drawing/2014/main" id="{C7523323-CAD9-8564-B083-C30479E86793}"/>
                </a:ext>
              </a:extLst>
            </p:cNvPr>
            <p:cNvSpPr/>
            <p:nvPr userDrawn="1"/>
          </p:nvSpPr>
          <p:spPr>
            <a:xfrm>
              <a:off x="990332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3" name="Ellipse 282">
              <a:extLst>
                <a:ext uri="{FF2B5EF4-FFF2-40B4-BE49-F238E27FC236}">
                  <a16:creationId xmlns:a16="http://schemas.microsoft.com/office/drawing/2014/main" id="{1D59934C-C666-95E4-4090-6153E1E5235B}"/>
                </a:ext>
              </a:extLst>
            </p:cNvPr>
            <p:cNvSpPr/>
            <p:nvPr userDrawn="1"/>
          </p:nvSpPr>
          <p:spPr>
            <a:xfrm>
              <a:off x="1007777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75E18DD1-E37C-8600-896B-EA04CABE6164}"/>
                </a:ext>
              </a:extLst>
            </p:cNvPr>
            <p:cNvSpPr/>
            <p:nvPr userDrawn="1"/>
          </p:nvSpPr>
          <p:spPr>
            <a:xfrm>
              <a:off x="10252216" y="340507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5" name="Ellipse 284">
              <a:extLst>
                <a:ext uri="{FF2B5EF4-FFF2-40B4-BE49-F238E27FC236}">
                  <a16:creationId xmlns:a16="http://schemas.microsoft.com/office/drawing/2014/main" id="{32E9FE0F-35DC-C53D-34ED-649226042269}"/>
                </a:ext>
              </a:extLst>
            </p:cNvPr>
            <p:cNvSpPr/>
            <p:nvPr userDrawn="1"/>
          </p:nvSpPr>
          <p:spPr>
            <a:xfrm>
              <a:off x="1042666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6" name="Ellipse 285">
              <a:extLst>
                <a:ext uri="{FF2B5EF4-FFF2-40B4-BE49-F238E27FC236}">
                  <a16:creationId xmlns:a16="http://schemas.microsoft.com/office/drawing/2014/main" id="{73ABABE4-72F1-4667-9161-DB242F4AF8D6}"/>
                </a:ext>
              </a:extLst>
            </p:cNvPr>
            <p:cNvSpPr/>
            <p:nvPr userDrawn="1"/>
          </p:nvSpPr>
          <p:spPr>
            <a:xfrm>
              <a:off x="1060110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7" name="Ellipse 286">
              <a:extLst>
                <a:ext uri="{FF2B5EF4-FFF2-40B4-BE49-F238E27FC236}">
                  <a16:creationId xmlns:a16="http://schemas.microsoft.com/office/drawing/2014/main" id="{70213818-3FF9-F917-BB74-3DB43D2E3D50}"/>
                </a:ext>
              </a:extLst>
            </p:cNvPr>
            <p:cNvSpPr/>
            <p:nvPr userDrawn="1"/>
          </p:nvSpPr>
          <p:spPr>
            <a:xfrm>
              <a:off x="1077554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8" name="Ellipse 287">
              <a:extLst>
                <a:ext uri="{FF2B5EF4-FFF2-40B4-BE49-F238E27FC236}">
                  <a16:creationId xmlns:a16="http://schemas.microsoft.com/office/drawing/2014/main" id="{BE26673E-E102-E2E8-DA92-11A565386CE8}"/>
                </a:ext>
              </a:extLst>
            </p:cNvPr>
            <p:cNvSpPr/>
            <p:nvPr userDrawn="1"/>
          </p:nvSpPr>
          <p:spPr>
            <a:xfrm>
              <a:off x="1094999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9" name="Ellipse 288">
              <a:extLst>
                <a:ext uri="{FF2B5EF4-FFF2-40B4-BE49-F238E27FC236}">
                  <a16:creationId xmlns:a16="http://schemas.microsoft.com/office/drawing/2014/main" id="{31648CCE-4D00-0FDB-901F-59BEF8FF6A8D}"/>
                </a:ext>
              </a:extLst>
            </p:cNvPr>
            <p:cNvSpPr/>
            <p:nvPr userDrawn="1"/>
          </p:nvSpPr>
          <p:spPr>
            <a:xfrm>
              <a:off x="11124436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0" name="Ellipse 289">
              <a:extLst>
                <a:ext uri="{FF2B5EF4-FFF2-40B4-BE49-F238E27FC236}">
                  <a16:creationId xmlns:a16="http://schemas.microsoft.com/office/drawing/2014/main" id="{A31BB89B-EB3E-3967-50CE-43B9F9953DC7}"/>
                </a:ext>
              </a:extLst>
            </p:cNvPr>
            <p:cNvSpPr/>
            <p:nvPr userDrawn="1"/>
          </p:nvSpPr>
          <p:spPr>
            <a:xfrm>
              <a:off x="1129888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1" name="Ellipse 290">
              <a:extLst>
                <a:ext uri="{FF2B5EF4-FFF2-40B4-BE49-F238E27FC236}">
                  <a16:creationId xmlns:a16="http://schemas.microsoft.com/office/drawing/2014/main" id="{D407091E-117C-D5F1-0791-28C46A436A3C}"/>
                </a:ext>
              </a:extLst>
            </p:cNvPr>
            <p:cNvSpPr/>
            <p:nvPr userDrawn="1"/>
          </p:nvSpPr>
          <p:spPr>
            <a:xfrm>
              <a:off x="1147332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2" name="Ellipse 291">
              <a:extLst>
                <a:ext uri="{FF2B5EF4-FFF2-40B4-BE49-F238E27FC236}">
                  <a16:creationId xmlns:a16="http://schemas.microsoft.com/office/drawing/2014/main" id="{DD38423C-8895-2986-E44D-81B5BFF875DE}"/>
                </a:ext>
              </a:extLst>
            </p:cNvPr>
            <p:cNvSpPr/>
            <p:nvPr userDrawn="1"/>
          </p:nvSpPr>
          <p:spPr>
            <a:xfrm>
              <a:off x="1164776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3" name="Ellipse 292">
              <a:extLst>
                <a:ext uri="{FF2B5EF4-FFF2-40B4-BE49-F238E27FC236}">
                  <a16:creationId xmlns:a16="http://schemas.microsoft.com/office/drawing/2014/main" id="{E2F102CB-8C01-3907-6A91-C3D6918F2492}"/>
                </a:ext>
              </a:extLst>
            </p:cNvPr>
            <p:cNvSpPr/>
            <p:nvPr userDrawn="1"/>
          </p:nvSpPr>
          <p:spPr>
            <a:xfrm>
              <a:off x="1182221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4" name="Ellipse 293">
              <a:extLst>
                <a:ext uri="{FF2B5EF4-FFF2-40B4-BE49-F238E27FC236}">
                  <a16:creationId xmlns:a16="http://schemas.microsoft.com/office/drawing/2014/main" id="{A774349F-2E0B-B3BB-64DF-4C031C5AD703}"/>
                </a:ext>
              </a:extLst>
            </p:cNvPr>
            <p:cNvSpPr/>
            <p:nvPr userDrawn="1"/>
          </p:nvSpPr>
          <p:spPr>
            <a:xfrm>
              <a:off x="11996665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5" name="Ellipse 294">
              <a:extLst>
                <a:ext uri="{FF2B5EF4-FFF2-40B4-BE49-F238E27FC236}">
                  <a16:creationId xmlns:a16="http://schemas.microsoft.com/office/drawing/2014/main" id="{B7FA89AE-DD19-3F04-8A25-D771788D8546}"/>
                </a:ext>
              </a:extLst>
            </p:cNvPr>
            <p:cNvSpPr/>
            <p:nvPr userDrawn="1"/>
          </p:nvSpPr>
          <p:spPr>
            <a:xfrm>
              <a:off x="798444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3FEC21CA-A4C7-FD51-84C8-079A8470532D}"/>
                </a:ext>
              </a:extLst>
            </p:cNvPr>
            <p:cNvSpPr/>
            <p:nvPr userDrawn="1"/>
          </p:nvSpPr>
          <p:spPr>
            <a:xfrm>
              <a:off x="815905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7" name="Ellipse 296">
              <a:extLst>
                <a:ext uri="{FF2B5EF4-FFF2-40B4-BE49-F238E27FC236}">
                  <a16:creationId xmlns:a16="http://schemas.microsoft.com/office/drawing/2014/main" id="{3E09F96E-78DB-C893-E10C-3DE61DC66F8C}"/>
                </a:ext>
              </a:extLst>
            </p:cNvPr>
            <p:cNvSpPr/>
            <p:nvPr userDrawn="1"/>
          </p:nvSpPr>
          <p:spPr>
            <a:xfrm>
              <a:off x="833367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8" name="Ellipse 297">
              <a:extLst>
                <a:ext uri="{FF2B5EF4-FFF2-40B4-BE49-F238E27FC236}">
                  <a16:creationId xmlns:a16="http://schemas.microsoft.com/office/drawing/2014/main" id="{4711E95B-17EB-DD52-2024-2A25DF30FB0B}"/>
                </a:ext>
              </a:extLst>
            </p:cNvPr>
            <p:cNvSpPr/>
            <p:nvPr userDrawn="1"/>
          </p:nvSpPr>
          <p:spPr>
            <a:xfrm>
              <a:off x="850828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9" name="Ellipse 298">
              <a:extLst>
                <a:ext uri="{FF2B5EF4-FFF2-40B4-BE49-F238E27FC236}">
                  <a16:creationId xmlns:a16="http://schemas.microsoft.com/office/drawing/2014/main" id="{78196E59-8DE6-1AF6-E315-56BB053831A2}"/>
                </a:ext>
              </a:extLst>
            </p:cNvPr>
            <p:cNvSpPr/>
            <p:nvPr userDrawn="1"/>
          </p:nvSpPr>
          <p:spPr>
            <a:xfrm>
              <a:off x="8682904" y="357692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0" name="Ellipse 299">
              <a:extLst>
                <a:ext uri="{FF2B5EF4-FFF2-40B4-BE49-F238E27FC236}">
                  <a16:creationId xmlns:a16="http://schemas.microsoft.com/office/drawing/2014/main" id="{2BB62877-6588-058F-192E-F78D4E686B9D}"/>
                </a:ext>
              </a:extLst>
            </p:cNvPr>
            <p:cNvSpPr/>
            <p:nvPr userDrawn="1"/>
          </p:nvSpPr>
          <p:spPr>
            <a:xfrm>
              <a:off x="885751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1" name="Ellipse 300">
              <a:extLst>
                <a:ext uri="{FF2B5EF4-FFF2-40B4-BE49-F238E27FC236}">
                  <a16:creationId xmlns:a16="http://schemas.microsoft.com/office/drawing/2014/main" id="{2E6ED148-5E08-7758-04A7-BA9E7751EF30}"/>
                </a:ext>
              </a:extLst>
            </p:cNvPr>
            <p:cNvSpPr/>
            <p:nvPr userDrawn="1"/>
          </p:nvSpPr>
          <p:spPr>
            <a:xfrm>
              <a:off x="903213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2" name="Ellipse 301">
              <a:extLst>
                <a:ext uri="{FF2B5EF4-FFF2-40B4-BE49-F238E27FC236}">
                  <a16:creationId xmlns:a16="http://schemas.microsoft.com/office/drawing/2014/main" id="{085D9D94-745D-7463-4A02-AC947CD50F43}"/>
                </a:ext>
              </a:extLst>
            </p:cNvPr>
            <p:cNvSpPr/>
            <p:nvPr userDrawn="1"/>
          </p:nvSpPr>
          <p:spPr>
            <a:xfrm>
              <a:off x="920674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3" name="Ellipse 302">
              <a:extLst>
                <a:ext uri="{FF2B5EF4-FFF2-40B4-BE49-F238E27FC236}">
                  <a16:creationId xmlns:a16="http://schemas.microsoft.com/office/drawing/2014/main" id="{BB189293-4E36-DCCE-8B10-6F8228D40887}"/>
                </a:ext>
              </a:extLst>
            </p:cNvPr>
            <p:cNvSpPr/>
            <p:nvPr userDrawn="1"/>
          </p:nvSpPr>
          <p:spPr>
            <a:xfrm>
              <a:off x="938136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124A7D2A-20FF-B819-7E85-892B46AB963E}"/>
                </a:ext>
              </a:extLst>
            </p:cNvPr>
            <p:cNvSpPr/>
            <p:nvPr userDrawn="1"/>
          </p:nvSpPr>
          <p:spPr>
            <a:xfrm>
              <a:off x="955597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5" name="Ellipse 304">
              <a:extLst>
                <a:ext uri="{FF2B5EF4-FFF2-40B4-BE49-F238E27FC236}">
                  <a16:creationId xmlns:a16="http://schemas.microsoft.com/office/drawing/2014/main" id="{E25D3D7B-438C-CD3A-D238-E8C7DC95EE44}"/>
                </a:ext>
              </a:extLst>
            </p:cNvPr>
            <p:cNvSpPr/>
            <p:nvPr userDrawn="1"/>
          </p:nvSpPr>
          <p:spPr>
            <a:xfrm>
              <a:off x="973059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6" name="Ellipse 305">
              <a:extLst>
                <a:ext uri="{FF2B5EF4-FFF2-40B4-BE49-F238E27FC236}">
                  <a16:creationId xmlns:a16="http://schemas.microsoft.com/office/drawing/2014/main" id="{AB0CBC48-CB70-9A08-5110-079C7CC8992E}"/>
                </a:ext>
              </a:extLst>
            </p:cNvPr>
            <p:cNvSpPr/>
            <p:nvPr userDrawn="1"/>
          </p:nvSpPr>
          <p:spPr>
            <a:xfrm>
              <a:off x="990520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7" name="Ellipse 306">
              <a:extLst>
                <a:ext uri="{FF2B5EF4-FFF2-40B4-BE49-F238E27FC236}">
                  <a16:creationId xmlns:a16="http://schemas.microsoft.com/office/drawing/2014/main" id="{CB0F5AE3-2E60-708D-CD89-AE2069069B81}"/>
                </a:ext>
              </a:extLst>
            </p:cNvPr>
            <p:cNvSpPr/>
            <p:nvPr userDrawn="1"/>
          </p:nvSpPr>
          <p:spPr>
            <a:xfrm>
              <a:off x="1007982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8" name="Ellipse 307">
              <a:extLst>
                <a:ext uri="{FF2B5EF4-FFF2-40B4-BE49-F238E27FC236}">
                  <a16:creationId xmlns:a16="http://schemas.microsoft.com/office/drawing/2014/main" id="{BC79AFBD-BC58-5E3D-5F18-1B914931BC74}"/>
                </a:ext>
              </a:extLst>
            </p:cNvPr>
            <p:cNvSpPr/>
            <p:nvPr userDrawn="1"/>
          </p:nvSpPr>
          <p:spPr>
            <a:xfrm>
              <a:off x="1025443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9" name="Ellipse 308">
              <a:extLst>
                <a:ext uri="{FF2B5EF4-FFF2-40B4-BE49-F238E27FC236}">
                  <a16:creationId xmlns:a16="http://schemas.microsoft.com/office/drawing/2014/main" id="{9FCF2060-10DA-181B-F712-98E42615D59C}"/>
                </a:ext>
              </a:extLst>
            </p:cNvPr>
            <p:cNvSpPr/>
            <p:nvPr userDrawn="1"/>
          </p:nvSpPr>
          <p:spPr>
            <a:xfrm>
              <a:off x="1042905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0" name="Ellipse 309">
              <a:extLst>
                <a:ext uri="{FF2B5EF4-FFF2-40B4-BE49-F238E27FC236}">
                  <a16:creationId xmlns:a16="http://schemas.microsoft.com/office/drawing/2014/main" id="{65F90328-2380-366D-D48E-6BCE888830FF}"/>
                </a:ext>
              </a:extLst>
            </p:cNvPr>
            <p:cNvSpPr/>
            <p:nvPr userDrawn="1"/>
          </p:nvSpPr>
          <p:spPr>
            <a:xfrm>
              <a:off x="1060366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1" name="Ellipse 310">
              <a:extLst>
                <a:ext uri="{FF2B5EF4-FFF2-40B4-BE49-F238E27FC236}">
                  <a16:creationId xmlns:a16="http://schemas.microsoft.com/office/drawing/2014/main" id="{B426D9E9-1330-9E49-629C-211F189735B4}"/>
                </a:ext>
              </a:extLst>
            </p:cNvPr>
            <p:cNvSpPr/>
            <p:nvPr userDrawn="1"/>
          </p:nvSpPr>
          <p:spPr>
            <a:xfrm>
              <a:off x="10778284" y="357692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2" name="Ellipse 311">
              <a:extLst>
                <a:ext uri="{FF2B5EF4-FFF2-40B4-BE49-F238E27FC236}">
                  <a16:creationId xmlns:a16="http://schemas.microsoft.com/office/drawing/2014/main" id="{5AE270DC-91D9-D1C3-F7A2-5F51B36EB741}"/>
                </a:ext>
              </a:extLst>
            </p:cNvPr>
            <p:cNvSpPr/>
            <p:nvPr userDrawn="1"/>
          </p:nvSpPr>
          <p:spPr>
            <a:xfrm>
              <a:off x="1095289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3" name="Ellipse 312">
              <a:extLst>
                <a:ext uri="{FF2B5EF4-FFF2-40B4-BE49-F238E27FC236}">
                  <a16:creationId xmlns:a16="http://schemas.microsoft.com/office/drawing/2014/main" id="{29F2AF02-B295-557E-8B03-7295738FC704}"/>
                </a:ext>
              </a:extLst>
            </p:cNvPr>
            <p:cNvSpPr/>
            <p:nvPr userDrawn="1"/>
          </p:nvSpPr>
          <p:spPr>
            <a:xfrm>
              <a:off x="1112751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45D1C046-82A6-8D68-7720-3C64A6986198}"/>
                </a:ext>
              </a:extLst>
            </p:cNvPr>
            <p:cNvSpPr/>
            <p:nvPr userDrawn="1"/>
          </p:nvSpPr>
          <p:spPr>
            <a:xfrm>
              <a:off x="1130212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5" name="Ellipse 314">
              <a:extLst>
                <a:ext uri="{FF2B5EF4-FFF2-40B4-BE49-F238E27FC236}">
                  <a16:creationId xmlns:a16="http://schemas.microsoft.com/office/drawing/2014/main" id="{358C3968-EBDF-DDB5-1400-D1F87DE6B00D}"/>
                </a:ext>
              </a:extLst>
            </p:cNvPr>
            <p:cNvSpPr/>
            <p:nvPr userDrawn="1"/>
          </p:nvSpPr>
          <p:spPr>
            <a:xfrm>
              <a:off x="1147674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6" name="Ellipse 315">
              <a:extLst>
                <a:ext uri="{FF2B5EF4-FFF2-40B4-BE49-F238E27FC236}">
                  <a16:creationId xmlns:a16="http://schemas.microsoft.com/office/drawing/2014/main" id="{9B2F9A6D-FE03-BD78-B0D8-F42ED813EE05}"/>
                </a:ext>
              </a:extLst>
            </p:cNvPr>
            <p:cNvSpPr/>
            <p:nvPr userDrawn="1"/>
          </p:nvSpPr>
          <p:spPr>
            <a:xfrm>
              <a:off x="1165135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7" name="Ellipse 316">
              <a:extLst>
                <a:ext uri="{FF2B5EF4-FFF2-40B4-BE49-F238E27FC236}">
                  <a16:creationId xmlns:a16="http://schemas.microsoft.com/office/drawing/2014/main" id="{012449F7-9CC6-FDA1-C6F6-8CCE80BC51BA}"/>
                </a:ext>
              </a:extLst>
            </p:cNvPr>
            <p:cNvSpPr/>
            <p:nvPr userDrawn="1"/>
          </p:nvSpPr>
          <p:spPr>
            <a:xfrm>
              <a:off x="11825974" y="357692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8" name="Ellipse 317">
              <a:extLst>
                <a:ext uri="{FF2B5EF4-FFF2-40B4-BE49-F238E27FC236}">
                  <a16:creationId xmlns:a16="http://schemas.microsoft.com/office/drawing/2014/main" id="{9D488958-9BAC-1DDF-BA5C-25A90350CF3A}"/>
                </a:ext>
              </a:extLst>
            </p:cNvPr>
            <p:cNvSpPr/>
            <p:nvPr userDrawn="1"/>
          </p:nvSpPr>
          <p:spPr>
            <a:xfrm>
              <a:off x="1200058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9" name="Ellipse 318">
              <a:extLst>
                <a:ext uri="{FF2B5EF4-FFF2-40B4-BE49-F238E27FC236}">
                  <a16:creationId xmlns:a16="http://schemas.microsoft.com/office/drawing/2014/main" id="{CCF415AC-037F-7252-8FB7-5128B3CE83D4}"/>
                </a:ext>
              </a:extLst>
            </p:cNvPr>
            <p:cNvSpPr/>
            <p:nvPr userDrawn="1"/>
          </p:nvSpPr>
          <p:spPr>
            <a:xfrm>
              <a:off x="798444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0" name="Ellipse 319">
              <a:extLst>
                <a:ext uri="{FF2B5EF4-FFF2-40B4-BE49-F238E27FC236}">
                  <a16:creationId xmlns:a16="http://schemas.microsoft.com/office/drawing/2014/main" id="{3A506800-E69D-F29E-128F-A2878DB4E880}"/>
                </a:ext>
              </a:extLst>
            </p:cNvPr>
            <p:cNvSpPr/>
            <p:nvPr userDrawn="1"/>
          </p:nvSpPr>
          <p:spPr>
            <a:xfrm>
              <a:off x="8158888" y="3748777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5EA6F26A-027D-E1A6-D252-5DB3402C658A}"/>
                </a:ext>
              </a:extLst>
            </p:cNvPr>
            <p:cNvSpPr/>
            <p:nvPr userDrawn="1"/>
          </p:nvSpPr>
          <p:spPr>
            <a:xfrm>
              <a:off x="833333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2" name="Ellipse 321">
              <a:extLst>
                <a:ext uri="{FF2B5EF4-FFF2-40B4-BE49-F238E27FC236}">
                  <a16:creationId xmlns:a16="http://schemas.microsoft.com/office/drawing/2014/main" id="{CC4608CD-9E01-03CF-89DB-6EB03E40013A}"/>
                </a:ext>
              </a:extLst>
            </p:cNvPr>
            <p:cNvSpPr/>
            <p:nvPr userDrawn="1"/>
          </p:nvSpPr>
          <p:spPr>
            <a:xfrm>
              <a:off x="8507776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3" name="Ellipse 322">
              <a:extLst>
                <a:ext uri="{FF2B5EF4-FFF2-40B4-BE49-F238E27FC236}">
                  <a16:creationId xmlns:a16="http://schemas.microsoft.com/office/drawing/2014/main" id="{2A02E069-71F1-7DB0-841C-D22DFF4ED033}"/>
                </a:ext>
              </a:extLst>
            </p:cNvPr>
            <p:cNvSpPr/>
            <p:nvPr userDrawn="1"/>
          </p:nvSpPr>
          <p:spPr>
            <a:xfrm>
              <a:off x="868222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4" name="Ellipse 323">
              <a:extLst>
                <a:ext uri="{FF2B5EF4-FFF2-40B4-BE49-F238E27FC236}">
                  <a16:creationId xmlns:a16="http://schemas.microsoft.com/office/drawing/2014/main" id="{F0AFC691-C0CF-27C9-6F65-427F454054F4}"/>
                </a:ext>
              </a:extLst>
            </p:cNvPr>
            <p:cNvSpPr/>
            <p:nvPr userDrawn="1"/>
          </p:nvSpPr>
          <p:spPr>
            <a:xfrm>
              <a:off x="885666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5" name="Ellipse 324">
              <a:extLst>
                <a:ext uri="{FF2B5EF4-FFF2-40B4-BE49-F238E27FC236}">
                  <a16:creationId xmlns:a16="http://schemas.microsoft.com/office/drawing/2014/main" id="{A10C03BF-4A7A-28B7-9645-9541B327A217}"/>
                </a:ext>
              </a:extLst>
            </p:cNvPr>
            <p:cNvSpPr/>
            <p:nvPr userDrawn="1"/>
          </p:nvSpPr>
          <p:spPr>
            <a:xfrm>
              <a:off x="9031108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6" name="Ellipse 325">
              <a:extLst>
                <a:ext uri="{FF2B5EF4-FFF2-40B4-BE49-F238E27FC236}">
                  <a16:creationId xmlns:a16="http://schemas.microsoft.com/office/drawing/2014/main" id="{15432407-C4E0-9E98-102D-EDF13FEE1909}"/>
                </a:ext>
              </a:extLst>
            </p:cNvPr>
            <p:cNvSpPr/>
            <p:nvPr userDrawn="1"/>
          </p:nvSpPr>
          <p:spPr>
            <a:xfrm>
              <a:off x="920555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7" name="Ellipse 326">
              <a:extLst>
                <a:ext uri="{FF2B5EF4-FFF2-40B4-BE49-F238E27FC236}">
                  <a16:creationId xmlns:a16="http://schemas.microsoft.com/office/drawing/2014/main" id="{D9693725-0E45-F142-CBF5-1A11789B11C2}"/>
                </a:ext>
              </a:extLst>
            </p:cNvPr>
            <p:cNvSpPr/>
            <p:nvPr userDrawn="1"/>
          </p:nvSpPr>
          <p:spPr>
            <a:xfrm>
              <a:off x="9379996" y="3748777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8" name="Ellipse 327">
              <a:extLst>
                <a:ext uri="{FF2B5EF4-FFF2-40B4-BE49-F238E27FC236}">
                  <a16:creationId xmlns:a16="http://schemas.microsoft.com/office/drawing/2014/main" id="{E9D956F8-EDC4-BDFD-917A-C9F9C6559015}"/>
                </a:ext>
              </a:extLst>
            </p:cNvPr>
            <p:cNvSpPr/>
            <p:nvPr userDrawn="1"/>
          </p:nvSpPr>
          <p:spPr>
            <a:xfrm>
              <a:off x="955444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9" name="Ellipse 328">
              <a:extLst>
                <a:ext uri="{FF2B5EF4-FFF2-40B4-BE49-F238E27FC236}">
                  <a16:creationId xmlns:a16="http://schemas.microsoft.com/office/drawing/2014/main" id="{F5F6481F-811A-015F-5857-B3EFE73CD6AD}"/>
                </a:ext>
              </a:extLst>
            </p:cNvPr>
            <p:cNvSpPr/>
            <p:nvPr userDrawn="1"/>
          </p:nvSpPr>
          <p:spPr>
            <a:xfrm>
              <a:off x="9728884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0" name="Ellipse 329">
              <a:extLst>
                <a:ext uri="{FF2B5EF4-FFF2-40B4-BE49-F238E27FC236}">
                  <a16:creationId xmlns:a16="http://schemas.microsoft.com/office/drawing/2014/main" id="{EB8DB39F-8BE7-0DF0-9AB5-93BF02693583}"/>
                </a:ext>
              </a:extLst>
            </p:cNvPr>
            <p:cNvSpPr/>
            <p:nvPr userDrawn="1"/>
          </p:nvSpPr>
          <p:spPr>
            <a:xfrm>
              <a:off x="9903328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DF88DAE5-9317-40EC-089D-BFCF5FD2CC34}"/>
                </a:ext>
              </a:extLst>
            </p:cNvPr>
            <p:cNvSpPr/>
            <p:nvPr userDrawn="1"/>
          </p:nvSpPr>
          <p:spPr>
            <a:xfrm>
              <a:off x="1007777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2" name="Ellipse 331">
              <a:extLst>
                <a:ext uri="{FF2B5EF4-FFF2-40B4-BE49-F238E27FC236}">
                  <a16:creationId xmlns:a16="http://schemas.microsoft.com/office/drawing/2014/main" id="{4A3A690C-8D7A-98F6-A9CE-D3A313BDD9E0}"/>
                </a:ext>
              </a:extLst>
            </p:cNvPr>
            <p:cNvSpPr/>
            <p:nvPr userDrawn="1"/>
          </p:nvSpPr>
          <p:spPr>
            <a:xfrm>
              <a:off x="10252216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3" name="Ellipse 332">
              <a:extLst>
                <a:ext uri="{FF2B5EF4-FFF2-40B4-BE49-F238E27FC236}">
                  <a16:creationId xmlns:a16="http://schemas.microsoft.com/office/drawing/2014/main" id="{73E981B3-C373-F3EA-1051-A6C183AA85C1}"/>
                </a:ext>
              </a:extLst>
            </p:cNvPr>
            <p:cNvSpPr/>
            <p:nvPr userDrawn="1"/>
          </p:nvSpPr>
          <p:spPr>
            <a:xfrm>
              <a:off x="1042666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4" name="Ellipse 333">
              <a:extLst>
                <a:ext uri="{FF2B5EF4-FFF2-40B4-BE49-F238E27FC236}">
                  <a16:creationId xmlns:a16="http://schemas.microsoft.com/office/drawing/2014/main" id="{46302CD0-D36F-639A-C14C-2FD743B772A9}"/>
                </a:ext>
              </a:extLst>
            </p:cNvPr>
            <p:cNvSpPr/>
            <p:nvPr userDrawn="1"/>
          </p:nvSpPr>
          <p:spPr>
            <a:xfrm>
              <a:off x="1060110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5" name="Ellipse 334">
              <a:extLst>
                <a:ext uri="{FF2B5EF4-FFF2-40B4-BE49-F238E27FC236}">
                  <a16:creationId xmlns:a16="http://schemas.microsoft.com/office/drawing/2014/main" id="{2BAF4778-E314-299D-4462-93C907C33A0A}"/>
                </a:ext>
              </a:extLst>
            </p:cNvPr>
            <p:cNvSpPr/>
            <p:nvPr userDrawn="1"/>
          </p:nvSpPr>
          <p:spPr>
            <a:xfrm>
              <a:off x="10775548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6" name="Ellipse 335">
              <a:extLst>
                <a:ext uri="{FF2B5EF4-FFF2-40B4-BE49-F238E27FC236}">
                  <a16:creationId xmlns:a16="http://schemas.microsoft.com/office/drawing/2014/main" id="{D203AAAE-9DC0-246E-E052-5403881B673C}"/>
                </a:ext>
              </a:extLst>
            </p:cNvPr>
            <p:cNvSpPr/>
            <p:nvPr userDrawn="1"/>
          </p:nvSpPr>
          <p:spPr>
            <a:xfrm>
              <a:off x="10949992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7" name="Ellipse 336">
              <a:extLst>
                <a:ext uri="{FF2B5EF4-FFF2-40B4-BE49-F238E27FC236}">
                  <a16:creationId xmlns:a16="http://schemas.microsoft.com/office/drawing/2014/main" id="{CB696236-EC03-7F3B-AD1E-DBF1B9FED5A4}"/>
                </a:ext>
              </a:extLst>
            </p:cNvPr>
            <p:cNvSpPr/>
            <p:nvPr userDrawn="1"/>
          </p:nvSpPr>
          <p:spPr>
            <a:xfrm>
              <a:off x="11124436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8" name="Ellipse 337">
              <a:extLst>
                <a:ext uri="{FF2B5EF4-FFF2-40B4-BE49-F238E27FC236}">
                  <a16:creationId xmlns:a16="http://schemas.microsoft.com/office/drawing/2014/main" id="{E63934F5-F51C-DA61-9261-11299B6A0460}"/>
                </a:ext>
              </a:extLst>
            </p:cNvPr>
            <p:cNvSpPr/>
            <p:nvPr userDrawn="1"/>
          </p:nvSpPr>
          <p:spPr>
            <a:xfrm>
              <a:off x="1129888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9" name="Ellipse 338">
              <a:extLst>
                <a:ext uri="{FF2B5EF4-FFF2-40B4-BE49-F238E27FC236}">
                  <a16:creationId xmlns:a16="http://schemas.microsoft.com/office/drawing/2014/main" id="{6E556421-D2F3-7D62-29B4-48FABFC9835F}"/>
                </a:ext>
              </a:extLst>
            </p:cNvPr>
            <p:cNvSpPr/>
            <p:nvPr userDrawn="1"/>
          </p:nvSpPr>
          <p:spPr>
            <a:xfrm>
              <a:off x="1147332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0" name="Ellipse 339">
              <a:extLst>
                <a:ext uri="{FF2B5EF4-FFF2-40B4-BE49-F238E27FC236}">
                  <a16:creationId xmlns:a16="http://schemas.microsoft.com/office/drawing/2014/main" id="{7B5F971A-DCDE-AE7B-08AD-EA1522CE8038}"/>
                </a:ext>
              </a:extLst>
            </p:cNvPr>
            <p:cNvSpPr/>
            <p:nvPr userDrawn="1"/>
          </p:nvSpPr>
          <p:spPr>
            <a:xfrm>
              <a:off x="11647768" y="3748777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1" name="Ellipse 340">
              <a:extLst>
                <a:ext uri="{FF2B5EF4-FFF2-40B4-BE49-F238E27FC236}">
                  <a16:creationId xmlns:a16="http://schemas.microsoft.com/office/drawing/2014/main" id="{FF2D3A3D-A9EC-AE70-713B-771CC284221A}"/>
                </a:ext>
              </a:extLst>
            </p:cNvPr>
            <p:cNvSpPr/>
            <p:nvPr userDrawn="1"/>
          </p:nvSpPr>
          <p:spPr>
            <a:xfrm>
              <a:off x="1182221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2" name="Ellipse 341">
              <a:extLst>
                <a:ext uri="{FF2B5EF4-FFF2-40B4-BE49-F238E27FC236}">
                  <a16:creationId xmlns:a16="http://schemas.microsoft.com/office/drawing/2014/main" id="{AC24D7C6-2D92-0349-4C89-B5D2C2F88097}"/>
                </a:ext>
              </a:extLst>
            </p:cNvPr>
            <p:cNvSpPr/>
            <p:nvPr userDrawn="1"/>
          </p:nvSpPr>
          <p:spPr>
            <a:xfrm>
              <a:off x="11996665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B27F2008-2A8D-DC2C-78DD-0332181770A6}"/>
                </a:ext>
              </a:extLst>
            </p:cNvPr>
            <p:cNvSpPr/>
            <p:nvPr userDrawn="1"/>
          </p:nvSpPr>
          <p:spPr>
            <a:xfrm>
              <a:off x="798444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B4B01F96-079F-7BBF-655F-16719392EC51}"/>
                </a:ext>
              </a:extLst>
            </p:cNvPr>
            <p:cNvSpPr/>
            <p:nvPr userDrawn="1"/>
          </p:nvSpPr>
          <p:spPr>
            <a:xfrm>
              <a:off x="815905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95579EB8-FA72-A931-8566-4DD77869C357}"/>
                </a:ext>
              </a:extLst>
            </p:cNvPr>
            <p:cNvSpPr/>
            <p:nvPr userDrawn="1"/>
          </p:nvSpPr>
          <p:spPr>
            <a:xfrm>
              <a:off x="833367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685B91C5-3298-33EB-6541-B608ADE37FAE}"/>
                </a:ext>
              </a:extLst>
            </p:cNvPr>
            <p:cNvSpPr/>
            <p:nvPr userDrawn="1"/>
          </p:nvSpPr>
          <p:spPr>
            <a:xfrm>
              <a:off x="850828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78D17A36-CA75-4524-61DF-B42AE489E1C5}"/>
                </a:ext>
              </a:extLst>
            </p:cNvPr>
            <p:cNvSpPr/>
            <p:nvPr userDrawn="1"/>
          </p:nvSpPr>
          <p:spPr>
            <a:xfrm>
              <a:off x="8682904" y="39206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F109FA9A-A08B-E106-57B1-6507A3F4D01D}"/>
                </a:ext>
              </a:extLst>
            </p:cNvPr>
            <p:cNvSpPr/>
            <p:nvPr userDrawn="1"/>
          </p:nvSpPr>
          <p:spPr>
            <a:xfrm>
              <a:off x="885751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9" name="Ellipse 348">
              <a:extLst>
                <a:ext uri="{FF2B5EF4-FFF2-40B4-BE49-F238E27FC236}">
                  <a16:creationId xmlns:a16="http://schemas.microsoft.com/office/drawing/2014/main" id="{74D7386D-9E87-E14D-3A4E-F8C58234E018}"/>
                </a:ext>
              </a:extLst>
            </p:cNvPr>
            <p:cNvSpPr/>
            <p:nvPr userDrawn="1"/>
          </p:nvSpPr>
          <p:spPr>
            <a:xfrm>
              <a:off x="903213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6AF36FED-3EFF-18FA-439C-E9C5C4E8E4C4}"/>
                </a:ext>
              </a:extLst>
            </p:cNvPr>
            <p:cNvSpPr/>
            <p:nvPr userDrawn="1"/>
          </p:nvSpPr>
          <p:spPr>
            <a:xfrm>
              <a:off x="920674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37D42FE4-2557-16CC-AA33-A114A5A04612}"/>
                </a:ext>
              </a:extLst>
            </p:cNvPr>
            <p:cNvSpPr/>
            <p:nvPr userDrawn="1"/>
          </p:nvSpPr>
          <p:spPr>
            <a:xfrm>
              <a:off x="938136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CBA40978-2414-9B1A-4FFE-329FB86100DE}"/>
                </a:ext>
              </a:extLst>
            </p:cNvPr>
            <p:cNvSpPr/>
            <p:nvPr userDrawn="1"/>
          </p:nvSpPr>
          <p:spPr>
            <a:xfrm>
              <a:off x="955597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B03863A8-3BD0-97D5-B2D4-B7A683549A1B}"/>
                </a:ext>
              </a:extLst>
            </p:cNvPr>
            <p:cNvSpPr/>
            <p:nvPr userDrawn="1"/>
          </p:nvSpPr>
          <p:spPr>
            <a:xfrm>
              <a:off x="973059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A1C34FEC-9D26-4DE8-2D80-728F30F28090}"/>
                </a:ext>
              </a:extLst>
            </p:cNvPr>
            <p:cNvSpPr/>
            <p:nvPr userDrawn="1"/>
          </p:nvSpPr>
          <p:spPr>
            <a:xfrm>
              <a:off x="990520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11C54E82-8337-C23A-651F-A933F2F6D0C6}"/>
                </a:ext>
              </a:extLst>
            </p:cNvPr>
            <p:cNvSpPr/>
            <p:nvPr userDrawn="1"/>
          </p:nvSpPr>
          <p:spPr>
            <a:xfrm>
              <a:off x="1007982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6" name="Ellipse 355">
              <a:extLst>
                <a:ext uri="{FF2B5EF4-FFF2-40B4-BE49-F238E27FC236}">
                  <a16:creationId xmlns:a16="http://schemas.microsoft.com/office/drawing/2014/main" id="{B895188E-549C-E6F2-F8F4-F1A238CC7A8C}"/>
                </a:ext>
              </a:extLst>
            </p:cNvPr>
            <p:cNvSpPr/>
            <p:nvPr userDrawn="1"/>
          </p:nvSpPr>
          <p:spPr>
            <a:xfrm>
              <a:off x="1025443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7" name="Ellipse 356">
              <a:extLst>
                <a:ext uri="{FF2B5EF4-FFF2-40B4-BE49-F238E27FC236}">
                  <a16:creationId xmlns:a16="http://schemas.microsoft.com/office/drawing/2014/main" id="{38B01FA6-CFED-F565-24E7-A3D848A6DB6A}"/>
                </a:ext>
              </a:extLst>
            </p:cNvPr>
            <p:cNvSpPr/>
            <p:nvPr userDrawn="1"/>
          </p:nvSpPr>
          <p:spPr>
            <a:xfrm>
              <a:off x="1042905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8" name="Ellipse 357">
              <a:extLst>
                <a:ext uri="{FF2B5EF4-FFF2-40B4-BE49-F238E27FC236}">
                  <a16:creationId xmlns:a16="http://schemas.microsoft.com/office/drawing/2014/main" id="{61EAC7CE-EF29-489F-C34A-A05269D8A6C6}"/>
                </a:ext>
              </a:extLst>
            </p:cNvPr>
            <p:cNvSpPr/>
            <p:nvPr userDrawn="1"/>
          </p:nvSpPr>
          <p:spPr>
            <a:xfrm>
              <a:off x="1060366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9" name="Ellipse 358">
              <a:extLst>
                <a:ext uri="{FF2B5EF4-FFF2-40B4-BE49-F238E27FC236}">
                  <a16:creationId xmlns:a16="http://schemas.microsoft.com/office/drawing/2014/main" id="{88F2B6A0-48AC-9017-CF1A-D5072E2B6680}"/>
                </a:ext>
              </a:extLst>
            </p:cNvPr>
            <p:cNvSpPr/>
            <p:nvPr userDrawn="1"/>
          </p:nvSpPr>
          <p:spPr>
            <a:xfrm>
              <a:off x="1077828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0" name="Ellipse 359">
              <a:extLst>
                <a:ext uri="{FF2B5EF4-FFF2-40B4-BE49-F238E27FC236}">
                  <a16:creationId xmlns:a16="http://schemas.microsoft.com/office/drawing/2014/main" id="{E6EDAD14-3509-8615-37D8-D42E3B99F71C}"/>
                </a:ext>
              </a:extLst>
            </p:cNvPr>
            <p:cNvSpPr/>
            <p:nvPr userDrawn="1"/>
          </p:nvSpPr>
          <p:spPr>
            <a:xfrm>
              <a:off x="1095289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1" name="Ellipse 360">
              <a:extLst>
                <a:ext uri="{FF2B5EF4-FFF2-40B4-BE49-F238E27FC236}">
                  <a16:creationId xmlns:a16="http://schemas.microsoft.com/office/drawing/2014/main" id="{03E9C851-D3EE-B4D3-278D-00C787324D01}"/>
                </a:ext>
              </a:extLst>
            </p:cNvPr>
            <p:cNvSpPr/>
            <p:nvPr userDrawn="1"/>
          </p:nvSpPr>
          <p:spPr>
            <a:xfrm>
              <a:off x="1112751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7301FEE8-A253-C3D0-01AB-5B58509259E6}"/>
                </a:ext>
              </a:extLst>
            </p:cNvPr>
            <p:cNvSpPr/>
            <p:nvPr userDrawn="1"/>
          </p:nvSpPr>
          <p:spPr>
            <a:xfrm>
              <a:off x="1130212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3" name="Ellipse 362">
              <a:extLst>
                <a:ext uri="{FF2B5EF4-FFF2-40B4-BE49-F238E27FC236}">
                  <a16:creationId xmlns:a16="http://schemas.microsoft.com/office/drawing/2014/main" id="{EBA7AB08-B7CD-2BD0-93C0-490D0C5E68E5}"/>
                </a:ext>
              </a:extLst>
            </p:cNvPr>
            <p:cNvSpPr/>
            <p:nvPr userDrawn="1"/>
          </p:nvSpPr>
          <p:spPr>
            <a:xfrm>
              <a:off x="1147674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4" name="Ellipse 363">
              <a:extLst>
                <a:ext uri="{FF2B5EF4-FFF2-40B4-BE49-F238E27FC236}">
                  <a16:creationId xmlns:a16="http://schemas.microsoft.com/office/drawing/2014/main" id="{DDE0886B-0011-9F5B-383E-D20E41A6C0E9}"/>
                </a:ext>
              </a:extLst>
            </p:cNvPr>
            <p:cNvSpPr/>
            <p:nvPr userDrawn="1"/>
          </p:nvSpPr>
          <p:spPr>
            <a:xfrm>
              <a:off x="1165135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5" name="Ellipse 364">
              <a:extLst>
                <a:ext uri="{FF2B5EF4-FFF2-40B4-BE49-F238E27FC236}">
                  <a16:creationId xmlns:a16="http://schemas.microsoft.com/office/drawing/2014/main" id="{D93B14D7-B7A3-B3AE-C6EB-56039158D917}"/>
                </a:ext>
              </a:extLst>
            </p:cNvPr>
            <p:cNvSpPr/>
            <p:nvPr userDrawn="1"/>
          </p:nvSpPr>
          <p:spPr>
            <a:xfrm>
              <a:off x="1182597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6" name="Ellipse 365">
              <a:extLst>
                <a:ext uri="{FF2B5EF4-FFF2-40B4-BE49-F238E27FC236}">
                  <a16:creationId xmlns:a16="http://schemas.microsoft.com/office/drawing/2014/main" id="{5FF9C40E-5A85-69BC-1DDF-4D39F1E3A1EA}"/>
                </a:ext>
              </a:extLst>
            </p:cNvPr>
            <p:cNvSpPr/>
            <p:nvPr userDrawn="1"/>
          </p:nvSpPr>
          <p:spPr>
            <a:xfrm>
              <a:off x="1200058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7" name="Ellipse 366">
              <a:extLst>
                <a:ext uri="{FF2B5EF4-FFF2-40B4-BE49-F238E27FC236}">
                  <a16:creationId xmlns:a16="http://schemas.microsoft.com/office/drawing/2014/main" id="{EE24A578-2C37-ABF8-4FEE-B8093198DA6A}"/>
                </a:ext>
              </a:extLst>
            </p:cNvPr>
            <p:cNvSpPr/>
            <p:nvPr userDrawn="1"/>
          </p:nvSpPr>
          <p:spPr>
            <a:xfrm>
              <a:off x="798444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8" name="Ellipse 367">
              <a:extLst>
                <a:ext uri="{FF2B5EF4-FFF2-40B4-BE49-F238E27FC236}">
                  <a16:creationId xmlns:a16="http://schemas.microsoft.com/office/drawing/2014/main" id="{D8A6687E-6345-F053-D602-658357359E17}"/>
                </a:ext>
              </a:extLst>
            </p:cNvPr>
            <p:cNvSpPr/>
            <p:nvPr userDrawn="1"/>
          </p:nvSpPr>
          <p:spPr>
            <a:xfrm>
              <a:off x="815888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71AAEEE4-CD70-C67C-5A0B-842E0F3B1EA5}"/>
                </a:ext>
              </a:extLst>
            </p:cNvPr>
            <p:cNvSpPr/>
            <p:nvPr userDrawn="1"/>
          </p:nvSpPr>
          <p:spPr>
            <a:xfrm>
              <a:off x="833333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0" name="Ellipse 369">
              <a:extLst>
                <a:ext uri="{FF2B5EF4-FFF2-40B4-BE49-F238E27FC236}">
                  <a16:creationId xmlns:a16="http://schemas.microsoft.com/office/drawing/2014/main" id="{60D581E0-35BB-A363-9684-28F6F23A893C}"/>
                </a:ext>
              </a:extLst>
            </p:cNvPr>
            <p:cNvSpPr/>
            <p:nvPr userDrawn="1"/>
          </p:nvSpPr>
          <p:spPr>
            <a:xfrm>
              <a:off x="8507776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1" name="Ellipse 370">
              <a:extLst>
                <a:ext uri="{FF2B5EF4-FFF2-40B4-BE49-F238E27FC236}">
                  <a16:creationId xmlns:a16="http://schemas.microsoft.com/office/drawing/2014/main" id="{9C0D9818-6546-23C7-62BB-9BC60C23C07D}"/>
                </a:ext>
              </a:extLst>
            </p:cNvPr>
            <p:cNvSpPr/>
            <p:nvPr userDrawn="1"/>
          </p:nvSpPr>
          <p:spPr>
            <a:xfrm>
              <a:off x="8682220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2" name="Ellipse 371">
              <a:extLst>
                <a:ext uri="{FF2B5EF4-FFF2-40B4-BE49-F238E27FC236}">
                  <a16:creationId xmlns:a16="http://schemas.microsoft.com/office/drawing/2014/main" id="{482F791B-B26D-7B50-BDBB-41B7059E83BB}"/>
                </a:ext>
              </a:extLst>
            </p:cNvPr>
            <p:cNvSpPr/>
            <p:nvPr userDrawn="1"/>
          </p:nvSpPr>
          <p:spPr>
            <a:xfrm>
              <a:off x="885666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3" name="Ellipse 372">
              <a:extLst>
                <a:ext uri="{FF2B5EF4-FFF2-40B4-BE49-F238E27FC236}">
                  <a16:creationId xmlns:a16="http://schemas.microsoft.com/office/drawing/2014/main" id="{637367C1-5770-2E6E-D857-B68FA6945466}"/>
                </a:ext>
              </a:extLst>
            </p:cNvPr>
            <p:cNvSpPr/>
            <p:nvPr userDrawn="1"/>
          </p:nvSpPr>
          <p:spPr>
            <a:xfrm>
              <a:off x="903110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4" name="Ellipse 373">
              <a:extLst>
                <a:ext uri="{FF2B5EF4-FFF2-40B4-BE49-F238E27FC236}">
                  <a16:creationId xmlns:a16="http://schemas.microsoft.com/office/drawing/2014/main" id="{209163A3-DAB8-AF1F-D32C-D1B0087846FE}"/>
                </a:ext>
              </a:extLst>
            </p:cNvPr>
            <p:cNvSpPr/>
            <p:nvPr userDrawn="1"/>
          </p:nvSpPr>
          <p:spPr>
            <a:xfrm>
              <a:off x="920555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5" name="Ellipse 374">
              <a:extLst>
                <a:ext uri="{FF2B5EF4-FFF2-40B4-BE49-F238E27FC236}">
                  <a16:creationId xmlns:a16="http://schemas.microsoft.com/office/drawing/2014/main" id="{27A3BB0C-7D04-B6A1-82C7-0AAA24D7FDB1}"/>
                </a:ext>
              </a:extLst>
            </p:cNvPr>
            <p:cNvSpPr/>
            <p:nvPr userDrawn="1"/>
          </p:nvSpPr>
          <p:spPr>
            <a:xfrm>
              <a:off x="9379996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6" name="Ellipse 375">
              <a:extLst>
                <a:ext uri="{FF2B5EF4-FFF2-40B4-BE49-F238E27FC236}">
                  <a16:creationId xmlns:a16="http://schemas.microsoft.com/office/drawing/2014/main" id="{91F4CD79-BABA-DA38-402E-176D81B261EE}"/>
                </a:ext>
              </a:extLst>
            </p:cNvPr>
            <p:cNvSpPr/>
            <p:nvPr userDrawn="1"/>
          </p:nvSpPr>
          <p:spPr>
            <a:xfrm>
              <a:off x="9554440" y="409247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EC2B50D1-0E4B-557E-6697-CC1757E47814}"/>
                </a:ext>
              </a:extLst>
            </p:cNvPr>
            <p:cNvSpPr/>
            <p:nvPr userDrawn="1"/>
          </p:nvSpPr>
          <p:spPr>
            <a:xfrm>
              <a:off x="972888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8" name="Ellipse 377">
              <a:extLst>
                <a:ext uri="{FF2B5EF4-FFF2-40B4-BE49-F238E27FC236}">
                  <a16:creationId xmlns:a16="http://schemas.microsoft.com/office/drawing/2014/main" id="{BBB8AE55-490A-7D11-5EE2-7A1A6989F7DD}"/>
                </a:ext>
              </a:extLst>
            </p:cNvPr>
            <p:cNvSpPr/>
            <p:nvPr userDrawn="1"/>
          </p:nvSpPr>
          <p:spPr>
            <a:xfrm>
              <a:off x="990332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9" name="Ellipse 378">
              <a:extLst>
                <a:ext uri="{FF2B5EF4-FFF2-40B4-BE49-F238E27FC236}">
                  <a16:creationId xmlns:a16="http://schemas.microsoft.com/office/drawing/2014/main" id="{95D5D340-3E6B-9E87-FD2B-779934966493}"/>
                </a:ext>
              </a:extLst>
            </p:cNvPr>
            <p:cNvSpPr/>
            <p:nvPr userDrawn="1"/>
          </p:nvSpPr>
          <p:spPr>
            <a:xfrm>
              <a:off x="1007777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0" name="Ellipse 379">
              <a:extLst>
                <a:ext uri="{FF2B5EF4-FFF2-40B4-BE49-F238E27FC236}">
                  <a16:creationId xmlns:a16="http://schemas.microsoft.com/office/drawing/2014/main" id="{E9C62201-2DD3-EC5D-95DD-06D44EB7ED97}"/>
                </a:ext>
              </a:extLst>
            </p:cNvPr>
            <p:cNvSpPr/>
            <p:nvPr userDrawn="1"/>
          </p:nvSpPr>
          <p:spPr>
            <a:xfrm>
              <a:off x="10252216" y="409247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1" name="Ellipse 380">
              <a:extLst>
                <a:ext uri="{FF2B5EF4-FFF2-40B4-BE49-F238E27FC236}">
                  <a16:creationId xmlns:a16="http://schemas.microsoft.com/office/drawing/2014/main" id="{FA08A1AE-89D7-A7A3-9FF8-E9BEC5120736}"/>
                </a:ext>
              </a:extLst>
            </p:cNvPr>
            <p:cNvSpPr/>
            <p:nvPr userDrawn="1"/>
          </p:nvSpPr>
          <p:spPr>
            <a:xfrm>
              <a:off x="10426660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2" name="Ellipse 381">
              <a:extLst>
                <a:ext uri="{FF2B5EF4-FFF2-40B4-BE49-F238E27FC236}">
                  <a16:creationId xmlns:a16="http://schemas.microsoft.com/office/drawing/2014/main" id="{66D26226-76D7-D693-A05C-EE18B7544D5F}"/>
                </a:ext>
              </a:extLst>
            </p:cNvPr>
            <p:cNvSpPr/>
            <p:nvPr userDrawn="1"/>
          </p:nvSpPr>
          <p:spPr>
            <a:xfrm>
              <a:off x="1060110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3" name="Ellipse 382">
              <a:extLst>
                <a:ext uri="{FF2B5EF4-FFF2-40B4-BE49-F238E27FC236}">
                  <a16:creationId xmlns:a16="http://schemas.microsoft.com/office/drawing/2014/main" id="{DAB16445-19EE-FECA-8230-971C4A7370B4}"/>
                </a:ext>
              </a:extLst>
            </p:cNvPr>
            <p:cNvSpPr/>
            <p:nvPr userDrawn="1"/>
          </p:nvSpPr>
          <p:spPr>
            <a:xfrm>
              <a:off x="1077554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4" name="Ellipse 383">
              <a:extLst>
                <a:ext uri="{FF2B5EF4-FFF2-40B4-BE49-F238E27FC236}">
                  <a16:creationId xmlns:a16="http://schemas.microsoft.com/office/drawing/2014/main" id="{C4365B04-835F-36CA-5D07-6C036B41F229}"/>
                </a:ext>
              </a:extLst>
            </p:cNvPr>
            <p:cNvSpPr/>
            <p:nvPr userDrawn="1"/>
          </p:nvSpPr>
          <p:spPr>
            <a:xfrm>
              <a:off x="1094999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5" name="Ellipse 384">
              <a:extLst>
                <a:ext uri="{FF2B5EF4-FFF2-40B4-BE49-F238E27FC236}">
                  <a16:creationId xmlns:a16="http://schemas.microsoft.com/office/drawing/2014/main" id="{DDC69AB9-8139-9575-D578-F09E59A0AA18}"/>
                </a:ext>
              </a:extLst>
            </p:cNvPr>
            <p:cNvSpPr/>
            <p:nvPr userDrawn="1"/>
          </p:nvSpPr>
          <p:spPr>
            <a:xfrm>
              <a:off x="11124436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6" name="Ellipse 385">
              <a:extLst>
                <a:ext uri="{FF2B5EF4-FFF2-40B4-BE49-F238E27FC236}">
                  <a16:creationId xmlns:a16="http://schemas.microsoft.com/office/drawing/2014/main" id="{8F1FB9E3-8C05-AA6B-C296-BED2457081A0}"/>
                </a:ext>
              </a:extLst>
            </p:cNvPr>
            <p:cNvSpPr/>
            <p:nvPr userDrawn="1"/>
          </p:nvSpPr>
          <p:spPr>
            <a:xfrm>
              <a:off x="11298880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7" name="Ellipse 386">
              <a:extLst>
                <a:ext uri="{FF2B5EF4-FFF2-40B4-BE49-F238E27FC236}">
                  <a16:creationId xmlns:a16="http://schemas.microsoft.com/office/drawing/2014/main" id="{73976CAB-3E3F-AED1-6735-BD3609C5D593}"/>
                </a:ext>
              </a:extLst>
            </p:cNvPr>
            <p:cNvSpPr/>
            <p:nvPr userDrawn="1"/>
          </p:nvSpPr>
          <p:spPr>
            <a:xfrm>
              <a:off x="1147332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8" name="Ellipse 387">
              <a:extLst>
                <a:ext uri="{FF2B5EF4-FFF2-40B4-BE49-F238E27FC236}">
                  <a16:creationId xmlns:a16="http://schemas.microsoft.com/office/drawing/2014/main" id="{D56D299D-8AAB-29DB-1462-0A9E0C9B0FE5}"/>
                </a:ext>
              </a:extLst>
            </p:cNvPr>
            <p:cNvSpPr/>
            <p:nvPr userDrawn="1"/>
          </p:nvSpPr>
          <p:spPr>
            <a:xfrm>
              <a:off x="1164776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9" name="Ellipse 388">
              <a:extLst>
                <a:ext uri="{FF2B5EF4-FFF2-40B4-BE49-F238E27FC236}">
                  <a16:creationId xmlns:a16="http://schemas.microsoft.com/office/drawing/2014/main" id="{A5584138-2BAD-1D9B-B15A-5594DC2450C2}"/>
                </a:ext>
              </a:extLst>
            </p:cNvPr>
            <p:cNvSpPr/>
            <p:nvPr userDrawn="1"/>
          </p:nvSpPr>
          <p:spPr>
            <a:xfrm>
              <a:off x="1182221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0" name="Ellipse 389">
              <a:extLst>
                <a:ext uri="{FF2B5EF4-FFF2-40B4-BE49-F238E27FC236}">
                  <a16:creationId xmlns:a16="http://schemas.microsoft.com/office/drawing/2014/main" id="{F9913C11-B69E-83ED-B826-B091630D4B91}"/>
                </a:ext>
              </a:extLst>
            </p:cNvPr>
            <p:cNvSpPr/>
            <p:nvPr userDrawn="1"/>
          </p:nvSpPr>
          <p:spPr>
            <a:xfrm>
              <a:off x="11996665" y="409247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1" name="Ellipse 390">
              <a:extLst>
                <a:ext uri="{FF2B5EF4-FFF2-40B4-BE49-F238E27FC236}">
                  <a16:creationId xmlns:a16="http://schemas.microsoft.com/office/drawing/2014/main" id="{A4DD733A-39C0-A6A8-33FA-42D252D05CB2}"/>
                </a:ext>
              </a:extLst>
            </p:cNvPr>
            <p:cNvSpPr/>
            <p:nvPr userDrawn="1"/>
          </p:nvSpPr>
          <p:spPr>
            <a:xfrm>
              <a:off x="798444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2" name="Ellipse 391">
              <a:extLst>
                <a:ext uri="{FF2B5EF4-FFF2-40B4-BE49-F238E27FC236}">
                  <a16:creationId xmlns:a16="http://schemas.microsoft.com/office/drawing/2014/main" id="{9B30686F-142C-B924-427D-CDED61452542}"/>
                </a:ext>
              </a:extLst>
            </p:cNvPr>
            <p:cNvSpPr/>
            <p:nvPr userDrawn="1"/>
          </p:nvSpPr>
          <p:spPr>
            <a:xfrm>
              <a:off x="815905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3" name="Ellipse 392">
              <a:extLst>
                <a:ext uri="{FF2B5EF4-FFF2-40B4-BE49-F238E27FC236}">
                  <a16:creationId xmlns:a16="http://schemas.microsoft.com/office/drawing/2014/main" id="{40B4FD9F-569B-A2AB-0552-DC822BC8A3E7}"/>
                </a:ext>
              </a:extLst>
            </p:cNvPr>
            <p:cNvSpPr/>
            <p:nvPr userDrawn="1"/>
          </p:nvSpPr>
          <p:spPr>
            <a:xfrm>
              <a:off x="833367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4" name="Ellipse 393">
              <a:extLst>
                <a:ext uri="{FF2B5EF4-FFF2-40B4-BE49-F238E27FC236}">
                  <a16:creationId xmlns:a16="http://schemas.microsoft.com/office/drawing/2014/main" id="{31236174-3B7D-562C-19CC-4FAAA7E89C39}"/>
                </a:ext>
              </a:extLst>
            </p:cNvPr>
            <p:cNvSpPr/>
            <p:nvPr userDrawn="1"/>
          </p:nvSpPr>
          <p:spPr>
            <a:xfrm>
              <a:off x="850828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5" name="Ellipse 394">
              <a:extLst>
                <a:ext uri="{FF2B5EF4-FFF2-40B4-BE49-F238E27FC236}">
                  <a16:creationId xmlns:a16="http://schemas.microsoft.com/office/drawing/2014/main" id="{801D37BE-0B78-DEA3-1A4A-D0F4FD2DB4B2}"/>
                </a:ext>
              </a:extLst>
            </p:cNvPr>
            <p:cNvSpPr/>
            <p:nvPr userDrawn="1"/>
          </p:nvSpPr>
          <p:spPr>
            <a:xfrm>
              <a:off x="868290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6" name="Ellipse 395">
              <a:extLst>
                <a:ext uri="{FF2B5EF4-FFF2-40B4-BE49-F238E27FC236}">
                  <a16:creationId xmlns:a16="http://schemas.microsoft.com/office/drawing/2014/main" id="{842AC3C8-903C-46EC-7888-38319BB4C7D6}"/>
                </a:ext>
              </a:extLst>
            </p:cNvPr>
            <p:cNvSpPr/>
            <p:nvPr userDrawn="1"/>
          </p:nvSpPr>
          <p:spPr>
            <a:xfrm>
              <a:off x="885751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7" name="Ellipse 396">
              <a:extLst>
                <a:ext uri="{FF2B5EF4-FFF2-40B4-BE49-F238E27FC236}">
                  <a16:creationId xmlns:a16="http://schemas.microsoft.com/office/drawing/2014/main" id="{5D68438D-D73A-3AB3-F0CF-AF5010A1167D}"/>
                </a:ext>
              </a:extLst>
            </p:cNvPr>
            <p:cNvSpPr/>
            <p:nvPr userDrawn="1"/>
          </p:nvSpPr>
          <p:spPr>
            <a:xfrm>
              <a:off x="903213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8" name="Ellipse 397">
              <a:extLst>
                <a:ext uri="{FF2B5EF4-FFF2-40B4-BE49-F238E27FC236}">
                  <a16:creationId xmlns:a16="http://schemas.microsoft.com/office/drawing/2014/main" id="{591031D7-1CDC-B068-95FE-A311A4153F39}"/>
                </a:ext>
              </a:extLst>
            </p:cNvPr>
            <p:cNvSpPr/>
            <p:nvPr userDrawn="1"/>
          </p:nvSpPr>
          <p:spPr>
            <a:xfrm>
              <a:off x="920674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9" name="Ellipse 398">
              <a:extLst>
                <a:ext uri="{FF2B5EF4-FFF2-40B4-BE49-F238E27FC236}">
                  <a16:creationId xmlns:a16="http://schemas.microsoft.com/office/drawing/2014/main" id="{887C420A-E081-6AE7-E200-705BE218040B}"/>
                </a:ext>
              </a:extLst>
            </p:cNvPr>
            <p:cNvSpPr/>
            <p:nvPr userDrawn="1"/>
          </p:nvSpPr>
          <p:spPr>
            <a:xfrm>
              <a:off x="938136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0" name="Ellipse 399">
              <a:extLst>
                <a:ext uri="{FF2B5EF4-FFF2-40B4-BE49-F238E27FC236}">
                  <a16:creationId xmlns:a16="http://schemas.microsoft.com/office/drawing/2014/main" id="{F58950D1-4DD4-B0CF-6986-9758B8EC730F}"/>
                </a:ext>
              </a:extLst>
            </p:cNvPr>
            <p:cNvSpPr/>
            <p:nvPr userDrawn="1"/>
          </p:nvSpPr>
          <p:spPr>
            <a:xfrm>
              <a:off x="955597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1" name="Ellipse 400">
              <a:extLst>
                <a:ext uri="{FF2B5EF4-FFF2-40B4-BE49-F238E27FC236}">
                  <a16:creationId xmlns:a16="http://schemas.microsoft.com/office/drawing/2014/main" id="{372B0AA5-29F8-6F8A-9187-C4AFF3EC3262}"/>
                </a:ext>
              </a:extLst>
            </p:cNvPr>
            <p:cNvSpPr/>
            <p:nvPr userDrawn="1"/>
          </p:nvSpPr>
          <p:spPr>
            <a:xfrm>
              <a:off x="973059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2" name="Ellipse 401">
              <a:extLst>
                <a:ext uri="{FF2B5EF4-FFF2-40B4-BE49-F238E27FC236}">
                  <a16:creationId xmlns:a16="http://schemas.microsoft.com/office/drawing/2014/main" id="{DAE54B94-E272-32FC-6F92-1B9C3C2714D7}"/>
                </a:ext>
              </a:extLst>
            </p:cNvPr>
            <p:cNvSpPr/>
            <p:nvPr userDrawn="1"/>
          </p:nvSpPr>
          <p:spPr>
            <a:xfrm>
              <a:off x="990520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D863013E-43C2-C9C5-B081-C08BC10D6CB6}"/>
                </a:ext>
              </a:extLst>
            </p:cNvPr>
            <p:cNvSpPr/>
            <p:nvPr userDrawn="1"/>
          </p:nvSpPr>
          <p:spPr>
            <a:xfrm>
              <a:off x="1007982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E80EE66-ECF9-71D9-2764-F966408B6BD5}"/>
                </a:ext>
              </a:extLst>
            </p:cNvPr>
            <p:cNvSpPr/>
            <p:nvPr userDrawn="1"/>
          </p:nvSpPr>
          <p:spPr>
            <a:xfrm>
              <a:off x="1025443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B507F36-5112-8B48-6E32-BE0982B41F44}"/>
                </a:ext>
              </a:extLst>
            </p:cNvPr>
            <p:cNvSpPr/>
            <p:nvPr userDrawn="1"/>
          </p:nvSpPr>
          <p:spPr>
            <a:xfrm>
              <a:off x="1042905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E269E307-64F1-A6A0-E0A8-982B9BA6FF3C}"/>
                </a:ext>
              </a:extLst>
            </p:cNvPr>
            <p:cNvSpPr/>
            <p:nvPr userDrawn="1"/>
          </p:nvSpPr>
          <p:spPr>
            <a:xfrm>
              <a:off x="1060366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7B73D75D-7625-BBC8-04D0-B91002918C00}"/>
                </a:ext>
              </a:extLst>
            </p:cNvPr>
            <p:cNvSpPr/>
            <p:nvPr userDrawn="1"/>
          </p:nvSpPr>
          <p:spPr>
            <a:xfrm>
              <a:off x="1077828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5FB4A61E-2703-1A97-D1B8-51EEE8D51064}"/>
                </a:ext>
              </a:extLst>
            </p:cNvPr>
            <p:cNvSpPr/>
            <p:nvPr userDrawn="1"/>
          </p:nvSpPr>
          <p:spPr>
            <a:xfrm>
              <a:off x="1095289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9" name="Ellipse 408">
              <a:extLst>
                <a:ext uri="{FF2B5EF4-FFF2-40B4-BE49-F238E27FC236}">
                  <a16:creationId xmlns:a16="http://schemas.microsoft.com/office/drawing/2014/main" id="{0E27A58D-C062-9480-A2D5-4F378A840EB3}"/>
                </a:ext>
              </a:extLst>
            </p:cNvPr>
            <p:cNvSpPr/>
            <p:nvPr userDrawn="1"/>
          </p:nvSpPr>
          <p:spPr>
            <a:xfrm>
              <a:off x="11127514" y="4264324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049B8D8E-BBF2-AA3F-BCAB-5868D390B910}"/>
                </a:ext>
              </a:extLst>
            </p:cNvPr>
            <p:cNvSpPr/>
            <p:nvPr userDrawn="1"/>
          </p:nvSpPr>
          <p:spPr>
            <a:xfrm>
              <a:off x="1130212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ECB7F117-6C3C-5B36-A579-2FEBEEA52623}"/>
                </a:ext>
              </a:extLst>
            </p:cNvPr>
            <p:cNvSpPr/>
            <p:nvPr userDrawn="1"/>
          </p:nvSpPr>
          <p:spPr>
            <a:xfrm>
              <a:off x="1147674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ADABD9BC-5A8A-F183-5513-DC9333FE1177}"/>
                </a:ext>
              </a:extLst>
            </p:cNvPr>
            <p:cNvSpPr/>
            <p:nvPr userDrawn="1"/>
          </p:nvSpPr>
          <p:spPr>
            <a:xfrm>
              <a:off x="1165135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0BB41A21-3EE6-DBC7-BC4D-317AD93EFA33}"/>
                </a:ext>
              </a:extLst>
            </p:cNvPr>
            <p:cNvSpPr/>
            <p:nvPr userDrawn="1"/>
          </p:nvSpPr>
          <p:spPr>
            <a:xfrm>
              <a:off x="1182597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DF43675B-A4EA-E4FE-C978-DFA19BF7A06F}"/>
                </a:ext>
              </a:extLst>
            </p:cNvPr>
            <p:cNvSpPr/>
            <p:nvPr userDrawn="1"/>
          </p:nvSpPr>
          <p:spPr>
            <a:xfrm>
              <a:off x="1200058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6089D8B6-0D95-A8E0-DB2A-1A825676217F}"/>
                </a:ext>
              </a:extLst>
            </p:cNvPr>
            <p:cNvSpPr/>
            <p:nvPr userDrawn="1"/>
          </p:nvSpPr>
          <p:spPr>
            <a:xfrm>
              <a:off x="7984444" y="443617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6" name="Ellipse 415">
              <a:extLst>
                <a:ext uri="{FF2B5EF4-FFF2-40B4-BE49-F238E27FC236}">
                  <a16:creationId xmlns:a16="http://schemas.microsoft.com/office/drawing/2014/main" id="{F24F08F2-5044-3835-4724-0AFB580A4AB4}"/>
                </a:ext>
              </a:extLst>
            </p:cNvPr>
            <p:cNvSpPr/>
            <p:nvPr userDrawn="1"/>
          </p:nvSpPr>
          <p:spPr>
            <a:xfrm>
              <a:off x="815888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7" name="Ellipse 416">
              <a:extLst>
                <a:ext uri="{FF2B5EF4-FFF2-40B4-BE49-F238E27FC236}">
                  <a16:creationId xmlns:a16="http://schemas.microsoft.com/office/drawing/2014/main" id="{8D9094F9-6DCD-0F19-126B-0EDA3B1B8001}"/>
                </a:ext>
              </a:extLst>
            </p:cNvPr>
            <p:cNvSpPr/>
            <p:nvPr userDrawn="1"/>
          </p:nvSpPr>
          <p:spPr>
            <a:xfrm>
              <a:off x="833333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8" name="Ellipse 417">
              <a:extLst>
                <a:ext uri="{FF2B5EF4-FFF2-40B4-BE49-F238E27FC236}">
                  <a16:creationId xmlns:a16="http://schemas.microsoft.com/office/drawing/2014/main" id="{68D9F4AB-51F3-5EAC-E07E-9C515AF7B667}"/>
                </a:ext>
              </a:extLst>
            </p:cNvPr>
            <p:cNvSpPr/>
            <p:nvPr userDrawn="1"/>
          </p:nvSpPr>
          <p:spPr>
            <a:xfrm>
              <a:off x="850777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9" name="Ellipse 418">
              <a:extLst>
                <a:ext uri="{FF2B5EF4-FFF2-40B4-BE49-F238E27FC236}">
                  <a16:creationId xmlns:a16="http://schemas.microsoft.com/office/drawing/2014/main" id="{2CF68E6D-38E4-E127-1126-1D1C07B54ABF}"/>
                </a:ext>
              </a:extLst>
            </p:cNvPr>
            <p:cNvSpPr/>
            <p:nvPr userDrawn="1"/>
          </p:nvSpPr>
          <p:spPr>
            <a:xfrm>
              <a:off x="8682220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0" name="Ellipse 419">
              <a:extLst>
                <a:ext uri="{FF2B5EF4-FFF2-40B4-BE49-F238E27FC236}">
                  <a16:creationId xmlns:a16="http://schemas.microsoft.com/office/drawing/2014/main" id="{E80EE58B-A14E-B8B8-F027-93CD28D3C1C0}"/>
                </a:ext>
              </a:extLst>
            </p:cNvPr>
            <p:cNvSpPr/>
            <p:nvPr userDrawn="1"/>
          </p:nvSpPr>
          <p:spPr>
            <a:xfrm>
              <a:off x="8856664" y="4436173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1" name="Ellipse 420">
              <a:extLst>
                <a:ext uri="{FF2B5EF4-FFF2-40B4-BE49-F238E27FC236}">
                  <a16:creationId xmlns:a16="http://schemas.microsoft.com/office/drawing/2014/main" id="{2B0584CB-984F-8495-9886-7ACFFD99393D}"/>
                </a:ext>
              </a:extLst>
            </p:cNvPr>
            <p:cNvSpPr/>
            <p:nvPr userDrawn="1"/>
          </p:nvSpPr>
          <p:spPr>
            <a:xfrm>
              <a:off x="903110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2" name="Ellipse 421">
              <a:extLst>
                <a:ext uri="{FF2B5EF4-FFF2-40B4-BE49-F238E27FC236}">
                  <a16:creationId xmlns:a16="http://schemas.microsoft.com/office/drawing/2014/main" id="{F0E7DF01-FC7E-9BD4-BE80-27A28B32805E}"/>
                </a:ext>
              </a:extLst>
            </p:cNvPr>
            <p:cNvSpPr/>
            <p:nvPr userDrawn="1"/>
          </p:nvSpPr>
          <p:spPr>
            <a:xfrm>
              <a:off x="920555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3" name="Ellipse 422">
              <a:extLst>
                <a:ext uri="{FF2B5EF4-FFF2-40B4-BE49-F238E27FC236}">
                  <a16:creationId xmlns:a16="http://schemas.microsoft.com/office/drawing/2014/main" id="{B2545DDB-27CB-B6B9-9004-E7784BD4B32E}"/>
                </a:ext>
              </a:extLst>
            </p:cNvPr>
            <p:cNvSpPr/>
            <p:nvPr userDrawn="1"/>
          </p:nvSpPr>
          <p:spPr>
            <a:xfrm>
              <a:off x="937999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4" name="Ellipse 423">
              <a:extLst>
                <a:ext uri="{FF2B5EF4-FFF2-40B4-BE49-F238E27FC236}">
                  <a16:creationId xmlns:a16="http://schemas.microsoft.com/office/drawing/2014/main" id="{E44AA5B8-7DD7-DBEA-2113-D62F2AEE7791}"/>
                </a:ext>
              </a:extLst>
            </p:cNvPr>
            <p:cNvSpPr/>
            <p:nvPr userDrawn="1"/>
          </p:nvSpPr>
          <p:spPr>
            <a:xfrm>
              <a:off x="9554440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5" name="Ellipse 424">
              <a:extLst>
                <a:ext uri="{FF2B5EF4-FFF2-40B4-BE49-F238E27FC236}">
                  <a16:creationId xmlns:a16="http://schemas.microsoft.com/office/drawing/2014/main" id="{03436FB9-5130-BFBA-5106-18B81B46E41D}"/>
                </a:ext>
              </a:extLst>
            </p:cNvPr>
            <p:cNvSpPr/>
            <p:nvPr userDrawn="1"/>
          </p:nvSpPr>
          <p:spPr>
            <a:xfrm>
              <a:off x="9728884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6" name="Ellipse 425">
              <a:extLst>
                <a:ext uri="{FF2B5EF4-FFF2-40B4-BE49-F238E27FC236}">
                  <a16:creationId xmlns:a16="http://schemas.microsoft.com/office/drawing/2014/main" id="{148E56A1-D977-73C3-BEED-4F4BB1E46DDB}"/>
                </a:ext>
              </a:extLst>
            </p:cNvPr>
            <p:cNvSpPr/>
            <p:nvPr userDrawn="1"/>
          </p:nvSpPr>
          <p:spPr>
            <a:xfrm>
              <a:off x="990332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7" name="Ellipse 426">
              <a:extLst>
                <a:ext uri="{FF2B5EF4-FFF2-40B4-BE49-F238E27FC236}">
                  <a16:creationId xmlns:a16="http://schemas.microsoft.com/office/drawing/2014/main" id="{D6DDA47C-E854-C1DC-D1FD-AE7449DCC252}"/>
                </a:ext>
              </a:extLst>
            </p:cNvPr>
            <p:cNvSpPr/>
            <p:nvPr userDrawn="1"/>
          </p:nvSpPr>
          <p:spPr>
            <a:xfrm>
              <a:off x="1007777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8" name="Ellipse 427">
              <a:extLst>
                <a:ext uri="{FF2B5EF4-FFF2-40B4-BE49-F238E27FC236}">
                  <a16:creationId xmlns:a16="http://schemas.microsoft.com/office/drawing/2014/main" id="{1F9BE209-94E0-1396-9ABD-A10DE7511779}"/>
                </a:ext>
              </a:extLst>
            </p:cNvPr>
            <p:cNvSpPr/>
            <p:nvPr userDrawn="1"/>
          </p:nvSpPr>
          <p:spPr>
            <a:xfrm>
              <a:off x="1025221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9" name="Ellipse 428">
              <a:extLst>
                <a:ext uri="{FF2B5EF4-FFF2-40B4-BE49-F238E27FC236}">
                  <a16:creationId xmlns:a16="http://schemas.microsoft.com/office/drawing/2014/main" id="{7228E004-F2CC-BDFC-01D6-88AD658C9486}"/>
                </a:ext>
              </a:extLst>
            </p:cNvPr>
            <p:cNvSpPr/>
            <p:nvPr userDrawn="1"/>
          </p:nvSpPr>
          <p:spPr>
            <a:xfrm>
              <a:off x="10426660" y="443617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0" name="Ellipse 429">
              <a:extLst>
                <a:ext uri="{FF2B5EF4-FFF2-40B4-BE49-F238E27FC236}">
                  <a16:creationId xmlns:a16="http://schemas.microsoft.com/office/drawing/2014/main" id="{FD5FEF7C-1AC4-DC0C-E184-D58995DAB0BA}"/>
                </a:ext>
              </a:extLst>
            </p:cNvPr>
            <p:cNvSpPr/>
            <p:nvPr userDrawn="1"/>
          </p:nvSpPr>
          <p:spPr>
            <a:xfrm>
              <a:off x="10601104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1" name="Ellipse 430">
              <a:extLst>
                <a:ext uri="{FF2B5EF4-FFF2-40B4-BE49-F238E27FC236}">
                  <a16:creationId xmlns:a16="http://schemas.microsoft.com/office/drawing/2014/main" id="{F789E254-D4FE-4BD0-148E-A42E3663D0A4}"/>
                </a:ext>
              </a:extLst>
            </p:cNvPr>
            <p:cNvSpPr/>
            <p:nvPr userDrawn="1"/>
          </p:nvSpPr>
          <p:spPr>
            <a:xfrm>
              <a:off x="1077554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2" name="Ellipse 431">
              <a:extLst>
                <a:ext uri="{FF2B5EF4-FFF2-40B4-BE49-F238E27FC236}">
                  <a16:creationId xmlns:a16="http://schemas.microsoft.com/office/drawing/2014/main" id="{DA8A4B34-0E8C-A24F-8D3F-A2507A23277F}"/>
                </a:ext>
              </a:extLst>
            </p:cNvPr>
            <p:cNvSpPr/>
            <p:nvPr userDrawn="1"/>
          </p:nvSpPr>
          <p:spPr>
            <a:xfrm>
              <a:off x="1094999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3" name="Ellipse 432">
              <a:extLst>
                <a:ext uri="{FF2B5EF4-FFF2-40B4-BE49-F238E27FC236}">
                  <a16:creationId xmlns:a16="http://schemas.microsoft.com/office/drawing/2014/main" id="{A804451B-5632-5A77-5B81-D4AD3916912D}"/>
                </a:ext>
              </a:extLst>
            </p:cNvPr>
            <p:cNvSpPr/>
            <p:nvPr userDrawn="1"/>
          </p:nvSpPr>
          <p:spPr>
            <a:xfrm>
              <a:off x="1112443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4" name="Ellipse 433">
              <a:extLst>
                <a:ext uri="{FF2B5EF4-FFF2-40B4-BE49-F238E27FC236}">
                  <a16:creationId xmlns:a16="http://schemas.microsoft.com/office/drawing/2014/main" id="{C019D4E7-751E-CA90-F4B0-68EFBEFBAA4A}"/>
                </a:ext>
              </a:extLst>
            </p:cNvPr>
            <p:cNvSpPr/>
            <p:nvPr userDrawn="1"/>
          </p:nvSpPr>
          <p:spPr>
            <a:xfrm>
              <a:off x="11298880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5" name="Ellipse 434">
              <a:extLst>
                <a:ext uri="{FF2B5EF4-FFF2-40B4-BE49-F238E27FC236}">
                  <a16:creationId xmlns:a16="http://schemas.microsoft.com/office/drawing/2014/main" id="{16A9898A-5357-1F0A-B43E-FAABA2848F48}"/>
                </a:ext>
              </a:extLst>
            </p:cNvPr>
            <p:cNvSpPr/>
            <p:nvPr userDrawn="1"/>
          </p:nvSpPr>
          <p:spPr>
            <a:xfrm>
              <a:off x="11473324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6" name="Ellipse 435">
              <a:extLst>
                <a:ext uri="{FF2B5EF4-FFF2-40B4-BE49-F238E27FC236}">
                  <a16:creationId xmlns:a16="http://schemas.microsoft.com/office/drawing/2014/main" id="{7EA9934E-54A1-EEB1-23DD-00E65B8360F4}"/>
                </a:ext>
              </a:extLst>
            </p:cNvPr>
            <p:cNvSpPr/>
            <p:nvPr userDrawn="1"/>
          </p:nvSpPr>
          <p:spPr>
            <a:xfrm>
              <a:off x="1164776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7" name="Ellipse 436">
              <a:extLst>
                <a:ext uri="{FF2B5EF4-FFF2-40B4-BE49-F238E27FC236}">
                  <a16:creationId xmlns:a16="http://schemas.microsoft.com/office/drawing/2014/main" id="{8E45CECF-1C77-901F-32F5-C395AB451E8C}"/>
                </a:ext>
              </a:extLst>
            </p:cNvPr>
            <p:cNvSpPr/>
            <p:nvPr userDrawn="1"/>
          </p:nvSpPr>
          <p:spPr>
            <a:xfrm>
              <a:off x="1182221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8" name="Ellipse 437">
              <a:extLst>
                <a:ext uri="{FF2B5EF4-FFF2-40B4-BE49-F238E27FC236}">
                  <a16:creationId xmlns:a16="http://schemas.microsoft.com/office/drawing/2014/main" id="{600E9739-6E91-D6A0-206E-77734307ECBC}"/>
                </a:ext>
              </a:extLst>
            </p:cNvPr>
            <p:cNvSpPr/>
            <p:nvPr userDrawn="1"/>
          </p:nvSpPr>
          <p:spPr>
            <a:xfrm>
              <a:off x="11996665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9" name="Ellipse 438">
              <a:extLst>
                <a:ext uri="{FF2B5EF4-FFF2-40B4-BE49-F238E27FC236}">
                  <a16:creationId xmlns:a16="http://schemas.microsoft.com/office/drawing/2014/main" id="{F51521F6-1CF8-4C68-6C92-4FA2343DE4B6}"/>
                </a:ext>
              </a:extLst>
            </p:cNvPr>
            <p:cNvSpPr/>
            <p:nvPr userDrawn="1"/>
          </p:nvSpPr>
          <p:spPr>
            <a:xfrm>
              <a:off x="798444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0" name="Ellipse 439">
              <a:extLst>
                <a:ext uri="{FF2B5EF4-FFF2-40B4-BE49-F238E27FC236}">
                  <a16:creationId xmlns:a16="http://schemas.microsoft.com/office/drawing/2014/main" id="{E9A156E6-CE43-E038-80CC-3FA3A9D17EB1}"/>
                </a:ext>
              </a:extLst>
            </p:cNvPr>
            <p:cNvSpPr/>
            <p:nvPr userDrawn="1"/>
          </p:nvSpPr>
          <p:spPr>
            <a:xfrm>
              <a:off x="815905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1" name="Ellipse 440">
              <a:extLst>
                <a:ext uri="{FF2B5EF4-FFF2-40B4-BE49-F238E27FC236}">
                  <a16:creationId xmlns:a16="http://schemas.microsoft.com/office/drawing/2014/main" id="{1C7E4E4B-256E-23BA-596E-6B7E28FD09A5}"/>
                </a:ext>
              </a:extLst>
            </p:cNvPr>
            <p:cNvSpPr/>
            <p:nvPr userDrawn="1"/>
          </p:nvSpPr>
          <p:spPr>
            <a:xfrm>
              <a:off x="833367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2" name="Ellipse 441">
              <a:extLst>
                <a:ext uri="{FF2B5EF4-FFF2-40B4-BE49-F238E27FC236}">
                  <a16:creationId xmlns:a16="http://schemas.microsoft.com/office/drawing/2014/main" id="{8D0B46B7-F24E-049E-E8D4-63E0F8D56B35}"/>
                </a:ext>
              </a:extLst>
            </p:cNvPr>
            <p:cNvSpPr/>
            <p:nvPr userDrawn="1"/>
          </p:nvSpPr>
          <p:spPr>
            <a:xfrm>
              <a:off x="850828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3" name="Ellipse 442">
              <a:extLst>
                <a:ext uri="{FF2B5EF4-FFF2-40B4-BE49-F238E27FC236}">
                  <a16:creationId xmlns:a16="http://schemas.microsoft.com/office/drawing/2014/main" id="{1EDC9936-69EE-B79C-9ABE-969A0F66971D}"/>
                </a:ext>
              </a:extLst>
            </p:cNvPr>
            <p:cNvSpPr/>
            <p:nvPr userDrawn="1"/>
          </p:nvSpPr>
          <p:spPr>
            <a:xfrm>
              <a:off x="868290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4" name="Ellipse 443">
              <a:extLst>
                <a:ext uri="{FF2B5EF4-FFF2-40B4-BE49-F238E27FC236}">
                  <a16:creationId xmlns:a16="http://schemas.microsoft.com/office/drawing/2014/main" id="{00AEA52E-C777-D1E6-34F1-FC3943F4180D}"/>
                </a:ext>
              </a:extLst>
            </p:cNvPr>
            <p:cNvSpPr/>
            <p:nvPr userDrawn="1"/>
          </p:nvSpPr>
          <p:spPr>
            <a:xfrm>
              <a:off x="885751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5" name="Ellipse 444">
              <a:extLst>
                <a:ext uri="{FF2B5EF4-FFF2-40B4-BE49-F238E27FC236}">
                  <a16:creationId xmlns:a16="http://schemas.microsoft.com/office/drawing/2014/main" id="{EB785584-5941-4B4C-6161-6C1C5B3BDFDC}"/>
                </a:ext>
              </a:extLst>
            </p:cNvPr>
            <p:cNvSpPr/>
            <p:nvPr userDrawn="1"/>
          </p:nvSpPr>
          <p:spPr>
            <a:xfrm>
              <a:off x="903213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6" name="Ellipse 445">
              <a:extLst>
                <a:ext uri="{FF2B5EF4-FFF2-40B4-BE49-F238E27FC236}">
                  <a16:creationId xmlns:a16="http://schemas.microsoft.com/office/drawing/2014/main" id="{AAF8FA6F-F7A2-CCDE-FCAC-1138DDCC7739}"/>
                </a:ext>
              </a:extLst>
            </p:cNvPr>
            <p:cNvSpPr/>
            <p:nvPr userDrawn="1"/>
          </p:nvSpPr>
          <p:spPr>
            <a:xfrm>
              <a:off x="920674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7" name="Ellipse 446">
              <a:extLst>
                <a:ext uri="{FF2B5EF4-FFF2-40B4-BE49-F238E27FC236}">
                  <a16:creationId xmlns:a16="http://schemas.microsoft.com/office/drawing/2014/main" id="{8458F72B-3F89-E1B3-7234-A63F7349478B}"/>
                </a:ext>
              </a:extLst>
            </p:cNvPr>
            <p:cNvSpPr/>
            <p:nvPr userDrawn="1"/>
          </p:nvSpPr>
          <p:spPr>
            <a:xfrm>
              <a:off x="938136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8" name="Ellipse 447">
              <a:extLst>
                <a:ext uri="{FF2B5EF4-FFF2-40B4-BE49-F238E27FC236}">
                  <a16:creationId xmlns:a16="http://schemas.microsoft.com/office/drawing/2014/main" id="{559C4466-673F-98D6-BAB0-0372131B3E3A}"/>
                </a:ext>
              </a:extLst>
            </p:cNvPr>
            <p:cNvSpPr/>
            <p:nvPr userDrawn="1"/>
          </p:nvSpPr>
          <p:spPr>
            <a:xfrm>
              <a:off x="955597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9" name="Ellipse 448">
              <a:extLst>
                <a:ext uri="{FF2B5EF4-FFF2-40B4-BE49-F238E27FC236}">
                  <a16:creationId xmlns:a16="http://schemas.microsoft.com/office/drawing/2014/main" id="{E6967A56-2FEB-FA12-EFC9-F3F8685D0D88}"/>
                </a:ext>
              </a:extLst>
            </p:cNvPr>
            <p:cNvSpPr/>
            <p:nvPr userDrawn="1"/>
          </p:nvSpPr>
          <p:spPr>
            <a:xfrm>
              <a:off x="973059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0" name="Ellipse 449">
              <a:extLst>
                <a:ext uri="{FF2B5EF4-FFF2-40B4-BE49-F238E27FC236}">
                  <a16:creationId xmlns:a16="http://schemas.microsoft.com/office/drawing/2014/main" id="{F9023B30-B9EB-C750-FC8A-EAA4A6A971D5}"/>
                </a:ext>
              </a:extLst>
            </p:cNvPr>
            <p:cNvSpPr/>
            <p:nvPr userDrawn="1"/>
          </p:nvSpPr>
          <p:spPr>
            <a:xfrm>
              <a:off x="990520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1" name="Ellipse 450">
              <a:extLst>
                <a:ext uri="{FF2B5EF4-FFF2-40B4-BE49-F238E27FC236}">
                  <a16:creationId xmlns:a16="http://schemas.microsoft.com/office/drawing/2014/main" id="{BEBC0C15-1551-DD23-96B5-6D1A9C914EC1}"/>
                </a:ext>
              </a:extLst>
            </p:cNvPr>
            <p:cNvSpPr/>
            <p:nvPr userDrawn="1"/>
          </p:nvSpPr>
          <p:spPr>
            <a:xfrm>
              <a:off x="10079824" y="4608022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2" name="Ellipse 451">
              <a:extLst>
                <a:ext uri="{FF2B5EF4-FFF2-40B4-BE49-F238E27FC236}">
                  <a16:creationId xmlns:a16="http://schemas.microsoft.com/office/drawing/2014/main" id="{2F8D55DF-FDC9-1ECA-60B5-282F32CC8A92}"/>
                </a:ext>
              </a:extLst>
            </p:cNvPr>
            <p:cNvSpPr/>
            <p:nvPr userDrawn="1"/>
          </p:nvSpPr>
          <p:spPr>
            <a:xfrm>
              <a:off x="1025443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3" name="Ellipse 452">
              <a:extLst>
                <a:ext uri="{FF2B5EF4-FFF2-40B4-BE49-F238E27FC236}">
                  <a16:creationId xmlns:a16="http://schemas.microsoft.com/office/drawing/2014/main" id="{F9AE5615-E1D5-BAC6-FEB4-67871E475640}"/>
                </a:ext>
              </a:extLst>
            </p:cNvPr>
            <p:cNvSpPr/>
            <p:nvPr userDrawn="1"/>
          </p:nvSpPr>
          <p:spPr>
            <a:xfrm>
              <a:off x="1042905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4" name="Ellipse 453">
              <a:extLst>
                <a:ext uri="{FF2B5EF4-FFF2-40B4-BE49-F238E27FC236}">
                  <a16:creationId xmlns:a16="http://schemas.microsoft.com/office/drawing/2014/main" id="{9A3060C3-4276-E492-158E-FEA49F542A24}"/>
                </a:ext>
              </a:extLst>
            </p:cNvPr>
            <p:cNvSpPr/>
            <p:nvPr userDrawn="1"/>
          </p:nvSpPr>
          <p:spPr>
            <a:xfrm>
              <a:off x="1060366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5" name="Ellipse 454">
              <a:extLst>
                <a:ext uri="{FF2B5EF4-FFF2-40B4-BE49-F238E27FC236}">
                  <a16:creationId xmlns:a16="http://schemas.microsoft.com/office/drawing/2014/main" id="{EA94E2E9-2A0E-B316-CC76-8EA9214018F2}"/>
                </a:ext>
              </a:extLst>
            </p:cNvPr>
            <p:cNvSpPr/>
            <p:nvPr userDrawn="1"/>
          </p:nvSpPr>
          <p:spPr>
            <a:xfrm>
              <a:off x="1077828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6" name="Ellipse 455">
              <a:extLst>
                <a:ext uri="{FF2B5EF4-FFF2-40B4-BE49-F238E27FC236}">
                  <a16:creationId xmlns:a16="http://schemas.microsoft.com/office/drawing/2014/main" id="{EEDDA61F-7D92-8700-0C57-513D4E71FFB2}"/>
                </a:ext>
              </a:extLst>
            </p:cNvPr>
            <p:cNvSpPr/>
            <p:nvPr userDrawn="1"/>
          </p:nvSpPr>
          <p:spPr>
            <a:xfrm>
              <a:off x="1095289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7" name="Ellipse 456">
              <a:extLst>
                <a:ext uri="{FF2B5EF4-FFF2-40B4-BE49-F238E27FC236}">
                  <a16:creationId xmlns:a16="http://schemas.microsoft.com/office/drawing/2014/main" id="{F2A3FF49-DEE6-20DC-1CEB-933974DCD9C7}"/>
                </a:ext>
              </a:extLst>
            </p:cNvPr>
            <p:cNvSpPr/>
            <p:nvPr userDrawn="1"/>
          </p:nvSpPr>
          <p:spPr>
            <a:xfrm>
              <a:off x="1112751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8" name="Ellipse 457">
              <a:extLst>
                <a:ext uri="{FF2B5EF4-FFF2-40B4-BE49-F238E27FC236}">
                  <a16:creationId xmlns:a16="http://schemas.microsoft.com/office/drawing/2014/main" id="{D28AB01E-1738-BC48-8EA4-A534A7A877E2}"/>
                </a:ext>
              </a:extLst>
            </p:cNvPr>
            <p:cNvSpPr/>
            <p:nvPr userDrawn="1"/>
          </p:nvSpPr>
          <p:spPr>
            <a:xfrm>
              <a:off x="11302129" y="460802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9" name="Ellipse 458">
              <a:extLst>
                <a:ext uri="{FF2B5EF4-FFF2-40B4-BE49-F238E27FC236}">
                  <a16:creationId xmlns:a16="http://schemas.microsoft.com/office/drawing/2014/main" id="{0E21BCBA-7F10-82F8-E7A2-2D89BEED94D0}"/>
                </a:ext>
              </a:extLst>
            </p:cNvPr>
            <p:cNvSpPr/>
            <p:nvPr userDrawn="1"/>
          </p:nvSpPr>
          <p:spPr>
            <a:xfrm>
              <a:off x="1147674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0" name="Ellipse 459">
              <a:extLst>
                <a:ext uri="{FF2B5EF4-FFF2-40B4-BE49-F238E27FC236}">
                  <a16:creationId xmlns:a16="http://schemas.microsoft.com/office/drawing/2014/main" id="{475C07BF-490B-6F96-C05E-57671BCA9264}"/>
                </a:ext>
              </a:extLst>
            </p:cNvPr>
            <p:cNvSpPr/>
            <p:nvPr userDrawn="1"/>
          </p:nvSpPr>
          <p:spPr>
            <a:xfrm>
              <a:off x="1165135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1" name="Ellipse 460">
              <a:extLst>
                <a:ext uri="{FF2B5EF4-FFF2-40B4-BE49-F238E27FC236}">
                  <a16:creationId xmlns:a16="http://schemas.microsoft.com/office/drawing/2014/main" id="{8E0C4B65-9A32-C836-7158-3C589B91DCAB}"/>
                </a:ext>
              </a:extLst>
            </p:cNvPr>
            <p:cNvSpPr/>
            <p:nvPr userDrawn="1"/>
          </p:nvSpPr>
          <p:spPr>
            <a:xfrm>
              <a:off x="11825974" y="460802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2" name="Ellipse 461">
              <a:extLst>
                <a:ext uri="{FF2B5EF4-FFF2-40B4-BE49-F238E27FC236}">
                  <a16:creationId xmlns:a16="http://schemas.microsoft.com/office/drawing/2014/main" id="{65D15C8F-F1FD-ADF8-0FC5-43A8C62CE9C8}"/>
                </a:ext>
              </a:extLst>
            </p:cNvPr>
            <p:cNvSpPr/>
            <p:nvPr userDrawn="1"/>
          </p:nvSpPr>
          <p:spPr>
            <a:xfrm>
              <a:off x="1200058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3" name="Ellipse 462">
              <a:extLst>
                <a:ext uri="{FF2B5EF4-FFF2-40B4-BE49-F238E27FC236}">
                  <a16:creationId xmlns:a16="http://schemas.microsoft.com/office/drawing/2014/main" id="{4080F2F4-BC00-58F7-F7F9-3E6146884A08}"/>
                </a:ext>
              </a:extLst>
            </p:cNvPr>
            <p:cNvSpPr/>
            <p:nvPr userDrawn="1"/>
          </p:nvSpPr>
          <p:spPr>
            <a:xfrm>
              <a:off x="798444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4" name="Ellipse 463">
              <a:extLst>
                <a:ext uri="{FF2B5EF4-FFF2-40B4-BE49-F238E27FC236}">
                  <a16:creationId xmlns:a16="http://schemas.microsoft.com/office/drawing/2014/main" id="{639B99D7-3D54-BD34-1E09-0F0130A66897}"/>
                </a:ext>
              </a:extLst>
            </p:cNvPr>
            <p:cNvSpPr/>
            <p:nvPr userDrawn="1"/>
          </p:nvSpPr>
          <p:spPr>
            <a:xfrm>
              <a:off x="815888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5" name="Ellipse 464">
              <a:extLst>
                <a:ext uri="{FF2B5EF4-FFF2-40B4-BE49-F238E27FC236}">
                  <a16:creationId xmlns:a16="http://schemas.microsoft.com/office/drawing/2014/main" id="{95431447-3EB3-2479-BA68-DADDBD0DDC1E}"/>
                </a:ext>
              </a:extLst>
            </p:cNvPr>
            <p:cNvSpPr/>
            <p:nvPr userDrawn="1"/>
          </p:nvSpPr>
          <p:spPr>
            <a:xfrm>
              <a:off x="8333332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6" name="Ellipse 465">
              <a:extLst>
                <a:ext uri="{FF2B5EF4-FFF2-40B4-BE49-F238E27FC236}">
                  <a16:creationId xmlns:a16="http://schemas.microsoft.com/office/drawing/2014/main" id="{F758297A-722E-76AA-5416-184B2C94FD6E}"/>
                </a:ext>
              </a:extLst>
            </p:cNvPr>
            <p:cNvSpPr/>
            <p:nvPr userDrawn="1"/>
          </p:nvSpPr>
          <p:spPr>
            <a:xfrm>
              <a:off x="850777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7" name="Ellipse 466">
              <a:extLst>
                <a:ext uri="{FF2B5EF4-FFF2-40B4-BE49-F238E27FC236}">
                  <a16:creationId xmlns:a16="http://schemas.microsoft.com/office/drawing/2014/main" id="{FBE6DE72-DB06-D91F-D030-95FFA7FE6046}"/>
                </a:ext>
              </a:extLst>
            </p:cNvPr>
            <p:cNvSpPr/>
            <p:nvPr userDrawn="1"/>
          </p:nvSpPr>
          <p:spPr>
            <a:xfrm>
              <a:off x="868222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8" name="Ellipse 467">
              <a:extLst>
                <a:ext uri="{FF2B5EF4-FFF2-40B4-BE49-F238E27FC236}">
                  <a16:creationId xmlns:a16="http://schemas.microsoft.com/office/drawing/2014/main" id="{AD43D38F-8225-0CDF-FB02-83EA811F480A}"/>
                </a:ext>
              </a:extLst>
            </p:cNvPr>
            <p:cNvSpPr/>
            <p:nvPr userDrawn="1"/>
          </p:nvSpPr>
          <p:spPr>
            <a:xfrm>
              <a:off x="885666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9" name="Ellipse 468">
              <a:extLst>
                <a:ext uri="{FF2B5EF4-FFF2-40B4-BE49-F238E27FC236}">
                  <a16:creationId xmlns:a16="http://schemas.microsoft.com/office/drawing/2014/main" id="{68223CB5-476B-09F7-6871-4FA2508096FE}"/>
                </a:ext>
              </a:extLst>
            </p:cNvPr>
            <p:cNvSpPr/>
            <p:nvPr userDrawn="1"/>
          </p:nvSpPr>
          <p:spPr>
            <a:xfrm>
              <a:off x="903110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0" name="Ellipse 469">
              <a:extLst>
                <a:ext uri="{FF2B5EF4-FFF2-40B4-BE49-F238E27FC236}">
                  <a16:creationId xmlns:a16="http://schemas.microsoft.com/office/drawing/2014/main" id="{16261111-A2D5-BF84-B277-3A0E5679B7B1}"/>
                </a:ext>
              </a:extLst>
            </p:cNvPr>
            <p:cNvSpPr/>
            <p:nvPr userDrawn="1"/>
          </p:nvSpPr>
          <p:spPr>
            <a:xfrm>
              <a:off x="920555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1" name="Ellipse 470">
              <a:extLst>
                <a:ext uri="{FF2B5EF4-FFF2-40B4-BE49-F238E27FC236}">
                  <a16:creationId xmlns:a16="http://schemas.microsoft.com/office/drawing/2014/main" id="{9C36E017-FB15-18C7-988D-7A004B18A82A}"/>
                </a:ext>
              </a:extLst>
            </p:cNvPr>
            <p:cNvSpPr/>
            <p:nvPr userDrawn="1"/>
          </p:nvSpPr>
          <p:spPr>
            <a:xfrm>
              <a:off x="937999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2" name="Ellipse 471">
              <a:extLst>
                <a:ext uri="{FF2B5EF4-FFF2-40B4-BE49-F238E27FC236}">
                  <a16:creationId xmlns:a16="http://schemas.microsoft.com/office/drawing/2014/main" id="{3EEAC431-4C79-7F10-1BF2-562BD8EAFA61}"/>
                </a:ext>
              </a:extLst>
            </p:cNvPr>
            <p:cNvSpPr/>
            <p:nvPr userDrawn="1"/>
          </p:nvSpPr>
          <p:spPr>
            <a:xfrm>
              <a:off x="955444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3" name="Ellipse 472">
              <a:extLst>
                <a:ext uri="{FF2B5EF4-FFF2-40B4-BE49-F238E27FC236}">
                  <a16:creationId xmlns:a16="http://schemas.microsoft.com/office/drawing/2014/main" id="{9FD1DC32-967D-AEE4-7D3A-EDA4B26FFE0D}"/>
                </a:ext>
              </a:extLst>
            </p:cNvPr>
            <p:cNvSpPr/>
            <p:nvPr userDrawn="1"/>
          </p:nvSpPr>
          <p:spPr>
            <a:xfrm>
              <a:off x="972888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4" name="Ellipse 473">
              <a:extLst>
                <a:ext uri="{FF2B5EF4-FFF2-40B4-BE49-F238E27FC236}">
                  <a16:creationId xmlns:a16="http://schemas.microsoft.com/office/drawing/2014/main" id="{65423579-C744-9483-D279-AD70AE6EB37E}"/>
                </a:ext>
              </a:extLst>
            </p:cNvPr>
            <p:cNvSpPr/>
            <p:nvPr userDrawn="1"/>
          </p:nvSpPr>
          <p:spPr>
            <a:xfrm>
              <a:off x="990332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5" name="Ellipse 474">
              <a:extLst>
                <a:ext uri="{FF2B5EF4-FFF2-40B4-BE49-F238E27FC236}">
                  <a16:creationId xmlns:a16="http://schemas.microsoft.com/office/drawing/2014/main" id="{B0C8953D-99B1-90B1-BBDB-09BB107AE96D}"/>
                </a:ext>
              </a:extLst>
            </p:cNvPr>
            <p:cNvSpPr/>
            <p:nvPr userDrawn="1"/>
          </p:nvSpPr>
          <p:spPr>
            <a:xfrm>
              <a:off x="1007777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6" name="Ellipse 475">
              <a:extLst>
                <a:ext uri="{FF2B5EF4-FFF2-40B4-BE49-F238E27FC236}">
                  <a16:creationId xmlns:a16="http://schemas.microsoft.com/office/drawing/2014/main" id="{C73BE94A-974A-B5D8-80EA-D2797E06988D}"/>
                </a:ext>
              </a:extLst>
            </p:cNvPr>
            <p:cNvSpPr/>
            <p:nvPr userDrawn="1"/>
          </p:nvSpPr>
          <p:spPr>
            <a:xfrm>
              <a:off x="1025221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7" name="Ellipse 476">
              <a:extLst>
                <a:ext uri="{FF2B5EF4-FFF2-40B4-BE49-F238E27FC236}">
                  <a16:creationId xmlns:a16="http://schemas.microsoft.com/office/drawing/2014/main" id="{8A47D120-A97D-7D15-AD4B-5ADBF6F37B23}"/>
                </a:ext>
              </a:extLst>
            </p:cNvPr>
            <p:cNvSpPr/>
            <p:nvPr userDrawn="1"/>
          </p:nvSpPr>
          <p:spPr>
            <a:xfrm>
              <a:off x="1042666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8" name="Ellipse 477">
              <a:extLst>
                <a:ext uri="{FF2B5EF4-FFF2-40B4-BE49-F238E27FC236}">
                  <a16:creationId xmlns:a16="http://schemas.microsoft.com/office/drawing/2014/main" id="{555E14D4-EFB0-75EF-C319-7E804DD88099}"/>
                </a:ext>
              </a:extLst>
            </p:cNvPr>
            <p:cNvSpPr/>
            <p:nvPr userDrawn="1"/>
          </p:nvSpPr>
          <p:spPr>
            <a:xfrm>
              <a:off x="1060110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9" name="Ellipse 478">
              <a:extLst>
                <a:ext uri="{FF2B5EF4-FFF2-40B4-BE49-F238E27FC236}">
                  <a16:creationId xmlns:a16="http://schemas.microsoft.com/office/drawing/2014/main" id="{022B403F-5AE8-5BC1-77FA-C2D35867B51C}"/>
                </a:ext>
              </a:extLst>
            </p:cNvPr>
            <p:cNvSpPr/>
            <p:nvPr userDrawn="1"/>
          </p:nvSpPr>
          <p:spPr>
            <a:xfrm>
              <a:off x="1077554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0" name="Ellipse 479">
              <a:extLst>
                <a:ext uri="{FF2B5EF4-FFF2-40B4-BE49-F238E27FC236}">
                  <a16:creationId xmlns:a16="http://schemas.microsoft.com/office/drawing/2014/main" id="{DB2A50D8-BDFC-2489-A9BE-86C91B33328D}"/>
                </a:ext>
              </a:extLst>
            </p:cNvPr>
            <p:cNvSpPr/>
            <p:nvPr userDrawn="1"/>
          </p:nvSpPr>
          <p:spPr>
            <a:xfrm>
              <a:off x="1094999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1" name="Ellipse 480">
              <a:extLst>
                <a:ext uri="{FF2B5EF4-FFF2-40B4-BE49-F238E27FC236}">
                  <a16:creationId xmlns:a16="http://schemas.microsoft.com/office/drawing/2014/main" id="{EDB6005D-07F1-FA10-0A2F-083D65068A95}"/>
                </a:ext>
              </a:extLst>
            </p:cNvPr>
            <p:cNvSpPr/>
            <p:nvPr userDrawn="1"/>
          </p:nvSpPr>
          <p:spPr>
            <a:xfrm>
              <a:off x="1112443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2" name="Ellipse 481">
              <a:extLst>
                <a:ext uri="{FF2B5EF4-FFF2-40B4-BE49-F238E27FC236}">
                  <a16:creationId xmlns:a16="http://schemas.microsoft.com/office/drawing/2014/main" id="{2EEA2F81-1264-3D2B-08FC-B5B6A8C234FA}"/>
                </a:ext>
              </a:extLst>
            </p:cNvPr>
            <p:cNvSpPr/>
            <p:nvPr userDrawn="1"/>
          </p:nvSpPr>
          <p:spPr>
            <a:xfrm>
              <a:off x="1129888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3" name="Ellipse 482">
              <a:extLst>
                <a:ext uri="{FF2B5EF4-FFF2-40B4-BE49-F238E27FC236}">
                  <a16:creationId xmlns:a16="http://schemas.microsoft.com/office/drawing/2014/main" id="{8F65BABA-639F-35ED-8BA1-42AF3996A7BC}"/>
                </a:ext>
              </a:extLst>
            </p:cNvPr>
            <p:cNvSpPr/>
            <p:nvPr userDrawn="1"/>
          </p:nvSpPr>
          <p:spPr>
            <a:xfrm>
              <a:off x="11473324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4" name="Ellipse 483">
              <a:extLst>
                <a:ext uri="{FF2B5EF4-FFF2-40B4-BE49-F238E27FC236}">
                  <a16:creationId xmlns:a16="http://schemas.microsoft.com/office/drawing/2014/main" id="{A4E193FA-2441-CE7B-8142-5710732F2F55}"/>
                </a:ext>
              </a:extLst>
            </p:cNvPr>
            <p:cNvSpPr/>
            <p:nvPr userDrawn="1"/>
          </p:nvSpPr>
          <p:spPr>
            <a:xfrm>
              <a:off x="1164776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5" name="Ellipse 484">
              <a:extLst>
                <a:ext uri="{FF2B5EF4-FFF2-40B4-BE49-F238E27FC236}">
                  <a16:creationId xmlns:a16="http://schemas.microsoft.com/office/drawing/2014/main" id="{2D9415FD-7A03-2C3D-5CF3-05256BBE20A2}"/>
                </a:ext>
              </a:extLst>
            </p:cNvPr>
            <p:cNvSpPr/>
            <p:nvPr userDrawn="1"/>
          </p:nvSpPr>
          <p:spPr>
            <a:xfrm>
              <a:off x="1182221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6" name="Ellipse 485">
              <a:extLst>
                <a:ext uri="{FF2B5EF4-FFF2-40B4-BE49-F238E27FC236}">
                  <a16:creationId xmlns:a16="http://schemas.microsoft.com/office/drawing/2014/main" id="{E22D966C-8BA7-27DD-25F8-59102E3BE4C8}"/>
                </a:ext>
              </a:extLst>
            </p:cNvPr>
            <p:cNvSpPr/>
            <p:nvPr userDrawn="1"/>
          </p:nvSpPr>
          <p:spPr>
            <a:xfrm>
              <a:off x="11996665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7" name="Ellipse 486">
              <a:extLst>
                <a:ext uri="{FF2B5EF4-FFF2-40B4-BE49-F238E27FC236}">
                  <a16:creationId xmlns:a16="http://schemas.microsoft.com/office/drawing/2014/main" id="{29467747-2404-563C-6CEF-63627D649B81}"/>
                </a:ext>
              </a:extLst>
            </p:cNvPr>
            <p:cNvSpPr/>
            <p:nvPr userDrawn="1"/>
          </p:nvSpPr>
          <p:spPr>
            <a:xfrm>
              <a:off x="798444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8" name="Ellipse 487">
              <a:extLst>
                <a:ext uri="{FF2B5EF4-FFF2-40B4-BE49-F238E27FC236}">
                  <a16:creationId xmlns:a16="http://schemas.microsoft.com/office/drawing/2014/main" id="{82DCD2A4-2149-51DC-95D0-066A1E15E5BC}"/>
                </a:ext>
              </a:extLst>
            </p:cNvPr>
            <p:cNvSpPr/>
            <p:nvPr userDrawn="1"/>
          </p:nvSpPr>
          <p:spPr>
            <a:xfrm>
              <a:off x="8159059" y="4951720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9" name="Ellipse 488">
              <a:extLst>
                <a:ext uri="{FF2B5EF4-FFF2-40B4-BE49-F238E27FC236}">
                  <a16:creationId xmlns:a16="http://schemas.microsoft.com/office/drawing/2014/main" id="{50CD72C0-880E-B4EB-5DF8-C4737A7B87F4}"/>
                </a:ext>
              </a:extLst>
            </p:cNvPr>
            <p:cNvSpPr/>
            <p:nvPr userDrawn="1"/>
          </p:nvSpPr>
          <p:spPr>
            <a:xfrm>
              <a:off x="833367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0" name="Ellipse 489">
              <a:extLst>
                <a:ext uri="{FF2B5EF4-FFF2-40B4-BE49-F238E27FC236}">
                  <a16:creationId xmlns:a16="http://schemas.microsoft.com/office/drawing/2014/main" id="{E4D9BD6B-ACC7-BB6D-2EB5-D80F015D688C}"/>
                </a:ext>
              </a:extLst>
            </p:cNvPr>
            <p:cNvSpPr/>
            <p:nvPr userDrawn="1"/>
          </p:nvSpPr>
          <p:spPr>
            <a:xfrm>
              <a:off x="8508289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1" name="Ellipse 490">
              <a:extLst>
                <a:ext uri="{FF2B5EF4-FFF2-40B4-BE49-F238E27FC236}">
                  <a16:creationId xmlns:a16="http://schemas.microsoft.com/office/drawing/2014/main" id="{82CFFA1F-DE79-6562-ED5D-8A1F60E58ABF}"/>
                </a:ext>
              </a:extLst>
            </p:cNvPr>
            <p:cNvSpPr/>
            <p:nvPr userDrawn="1"/>
          </p:nvSpPr>
          <p:spPr>
            <a:xfrm>
              <a:off x="868290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2" name="Ellipse 491">
              <a:extLst>
                <a:ext uri="{FF2B5EF4-FFF2-40B4-BE49-F238E27FC236}">
                  <a16:creationId xmlns:a16="http://schemas.microsoft.com/office/drawing/2014/main" id="{401CA62F-9CB9-65CF-8AA0-47557B7684FD}"/>
                </a:ext>
              </a:extLst>
            </p:cNvPr>
            <p:cNvSpPr/>
            <p:nvPr userDrawn="1"/>
          </p:nvSpPr>
          <p:spPr>
            <a:xfrm>
              <a:off x="885751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3" name="Ellipse 492">
              <a:extLst>
                <a:ext uri="{FF2B5EF4-FFF2-40B4-BE49-F238E27FC236}">
                  <a16:creationId xmlns:a16="http://schemas.microsoft.com/office/drawing/2014/main" id="{482FC2E8-C237-77B5-B26F-5B46BD6685EE}"/>
                </a:ext>
              </a:extLst>
            </p:cNvPr>
            <p:cNvSpPr/>
            <p:nvPr userDrawn="1"/>
          </p:nvSpPr>
          <p:spPr>
            <a:xfrm>
              <a:off x="903213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4" name="Ellipse 493">
              <a:extLst>
                <a:ext uri="{FF2B5EF4-FFF2-40B4-BE49-F238E27FC236}">
                  <a16:creationId xmlns:a16="http://schemas.microsoft.com/office/drawing/2014/main" id="{0FF9AF1A-579B-3D93-3AB4-6E0469D33405}"/>
                </a:ext>
              </a:extLst>
            </p:cNvPr>
            <p:cNvSpPr/>
            <p:nvPr userDrawn="1"/>
          </p:nvSpPr>
          <p:spPr>
            <a:xfrm>
              <a:off x="9206749" y="495172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5" name="Ellipse 494">
              <a:extLst>
                <a:ext uri="{FF2B5EF4-FFF2-40B4-BE49-F238E27FC236}">
                  <a16:creationId xmlns:a16="http://schemas.microsoft.com/office/drawing/2014/main" id="{7D6A5606-F3D9-B024-60C6-213482E41FCF}"/>
                </a:ext>
              </a:extLst>
            </p:cNvPr>
            <p:cNvSpPr/>
            <p:nvPr userDrawn="1"/>
          </p:nvSpPr>
          <p:spPr>
            <a:xfrm>
              <a:off x="938136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6" name="Ellipse 495">
              <a:extLst>
                <a:ext uri="{FF2B5EF4-FFF2-40B4-BE49-F238E27FC236}">
                  <a16:creationId xmlns:a16="http://schemas.microsoft.com/office/drawing/2014/main" id="{E775015B-75DA-0047-14B2-F1720C6EC9E6}"/>
                </a:ext>
              </a:extLst>
            </p:cNvPr>
            <p:cNvSpPr/>
            <p:nvPr userDrawn="1"/>
          </p:nvSpPr>
          <p:spPr>
            <a:xfrm>
              <a:off x="955597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7" name="Ellipse 496">
              <a:extLst>
                <a:ext uri="{FF2B5EF4-FFF2-40B4-BE49-F238E27FC236}">
                  <a16:creationId xmlns:a16="http://schemas.microsoft.com/office/drawing/2014/main" id="{727A28BC-4A7F-2ACF-6E46-B51C22CD08AB}"/>
                </a:ext>
              </a:extLst>
            </p:cNvPr>
            <p:cNvSpPr/>
            <p:nvPr userDrawn="1"/>
          </p:nvSpPr>
          <p:spPr>
            <a:xfrm>
              <a:off x="973059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8" name="Ellipse 497">
              <a:extLst>
                <a:ext uri="{FF2B5EF4-FFF2-40B4-BE49-F238E27FC236}">
                  <a16:creationId xmlns:a16="http://schemas.microsoft.com/office/drawing/2014/main" id="{51AE6FF8-C1A5-B517-BE81-3148102CCF5D}"/>
                </a:ext>
              </a:extLst>
            </p:cNvPr>
            <p:cNvSpPr/>
            <p:nvPr userDrawn="1"/>
          </p:nvSpPr>
          <p:spPr>
            <a:xfrm>
              <a:off x="990520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9" name="Ellipse 498">
              <a:extLst>
                <a:ext uri="{FF2B5EF4-FFF2-40B4-BE49-F238E27FC236}">
                  <a16:creationId xmlns:a16="http://schemas.microsoft.com/office/drawing/2014/main" id="{D6AF6C57-976D-F0BE-51C9-56C239553F65}"/>
                </a:ext>
              </a:extLst>
            </p:cNvPr>
            <p:cNvSpPr/>
            <p:nvPr userDrawn="1"/>
          </p:nvSpPr>
          <p:spPr>
            <a:xfrm>
              <a:off x="1007982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0" name="Ellipse 499">
              <a:extLst>
                <a:ext uri="{FF2B5EF4-FFF2-40B4-BE49-F238E27FC236}">
                  <a16:creationId xmlns:a16="http://schemas.microsoft.com/office/drawing/2014/main" id="{870B264A-883E-E96C-A0B4-853988FC06F3}"/>
                </a:ext>
              </a:extLst>
            </p:cNvPr>
            <p:cNvSpPr/>
            <p:nvPr userDrawn="1"/>
          </p:nvSpPr>
          <p:spPr>
            <a:xfrm>
              <a:off x="1025443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1" name="Ellipse 500">
              <a:extLst>
                <a:ext uri="{FF2B5EF4-FFF2-40B4-BE49-F238E27FC236}">
                  <a16:creationId xmlns:a16="http://schemas.microsoft.com/office/drawing/2014/main" id="{888662D0-F977-008F-6210-BD56180BB0F3}"/>
                </a:ext>
              </a:extLst>
            </p:cNvPr>
            <p:cNvSpPr/>
            <p:nvPr userDrawn="1"/>
          </p:nvSpPr>
          <p:spPr>
            <a:xfrm>
              <a:off x="1042905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2" name="Ellipse 501">
              <a:extLst>
                <a:ext uri="{FF2B5EF4-FFF2-40B4-BE49-F238E27FC236}">
                  <a16:creationId xmlns:a16="http://schemas.microsoft.com/office/drawing/2014/main" id="{8B3B04A9-F6D8-48DA-6639-D44DFAEA2C42}"/>
                </a:ext>
              </a:extLst>
            </p:cNvPr>
            <p:cNvSpPr/>
            <p:nvPr userDrawn="1"/>
          </p:nvSpPr>
          <p:spPr>
            <a:xfrm>
              <a:off x="10603669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3" name="Ellipse 502">
              <a:extLst>
                <a:ext uri="{FF2B5EF4-FFF2-40B4-BE49-F238E27FC236}">
                  <a16:creationId xmlns:a16="http://schemas.microsoft.com/office/drawing/2014/main" id="{BAE91E93-E18A-B0D3-BAA2-37C175F7D8D4}"/>
                </a:ext>
              </a:extLst>
            </p:cNvPr>
            <p:cNvSpPr/>
            <p:nvPr userDrawn="1"/>
          </p:nvSpPr>
          <p:spPr>
            <a:xfrm>
              <a:off x="1077828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4" name="Ellipse 503">
              <a:extLst>
                <a:ext uri="{FF2B5EF4-FFF2-40B4-BE49-F238E27FC236}">
                  <a16:creationId xmlns:a16="http://schemas.microsoft.com/office/drawing/2014/main" id="{32BC3333-E432-B3D7-7B51-419BED7B62D2}"/>
                </a:ext>
              </a:extLst>
            </p:cNvPr>
            <p:cNvSpPr/>
            <p:nvPr userDrawn="1"/>
          </p:nvSpPr>
          <p:spPr>
            <a:xfrm>
              <a:off x="1095289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5" name="Ellipse 504">
              <a:extLst>
                <a:ext uri="{FF2B5EF4-FFF2-40B4-BE49-F238E27FC236}">
                  <a16:creationId xmlns:a16="http://schemas.microsoft.com/office/drawing/2014/main" id="{6700E055-223F-867E-355F-1AEAFE6FBC61}"/>
                </a:ext>
              </a:extLst>
            </p:cNvPr>
            <p:cNvSpPr/>
            <p:nvPr userDrawn="1"/>
          </p:nvSpPr>
          <p:spPr>
            <a:xfrm>
              <a:off x="1112751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6" name="Ellipse 505">
              <a:extLst>
                <a:ext uri="{FF2B5EF4-FFF2-40B4-BE49-F238E27FC236}">
                  <a16:creationId xmlns:a16="http://schemas.microsoft.com/office/drawing/2014/main" id="{4A9E7D7B-2FE4-26FC-A641-6EA91425C0E7}"/>
                </a:ext>
              </a:extLst>
            </p:cNvPr>
            <p:cNvSpPr/>
            <p:nvPr userDrawn="1"/>
          </p:nvSpPr>
          <p:spPr>
            <a:xfrm>
              <a:off x="1130212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7" name="Ellipse 506">
              <a:extLst>
                <a:ext uri="{FF2B5EF4-FFF2-40B4-BE49-F238E27FC236}">
                  <a16:creationId xmlns:a16="http://schemas.microsoft.com/office/drawing/2014/main" id="{C59C2508-0F24-FDF5-F77C-16E463BFC643}"/>
                </a:ext>
              </a:extLst>
            </p:cNvPr>
            <p:cNvSpPr/>
            <p:nvPr userDrawn="1"/>
          </p:nvSpPr>
          <p:spPr>
            <a:xfrm>
              <a:off x="1147674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8" name="Ellipse 507">
              <a:extLst>
                <a:ext uri="{FF2B5EF4-FFF2-40B4-BE49-F238E27FC236}">
                  <a16:creationId xmlns:a16="http://schemas.microsoft.com/office/drawing/2014/main" id="{7A0FA053-A0E4-2209-B5A9-6595AAD1C790}"/>
                </a:ext>
              </a:extLst>
            </p:cNvPr>
            <p:cNvSpPr/>
            <p:nvPr userDrawn="1"/>
          </p:nvSpPr>
          <p:spPr>
            <a:xfrm>
              <a:off x="1165135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9" name="Ellipse 508">
              <a:extLst>
                <a:ext uri="{FF2B5EF4-FFF2-40B4-BE49-F238E27FC236}">
                  <a16:creationId xmlns:a16="http://schemas.microsoft.com/office/drawing/2014/main" id="{CF83BEA1-C39C-EC86-9B5C-CC264E550581}"/>
                </a:ext>
              </a:extLst>
            </p:cNvPr>
            <p:cNvSpPr/>
            <p:nvPr userDrawn="1"/>
          </p:nvSpPr>
          <p:spPr>
            <a:xfrm>
              <a:off x="11825974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0" name="Ellipse 509">
              <a:extLst>
                <a:ext uri="{FF2B5EF4-FFF2-40B4-BE49-F238E27FC236}">
                  <a16:creationId xmlns:a16="http://schemas.microsoft.com/office/drawing/2014/main" id="{5710468C-ED67-9D13-75F6-2D5C3171B8E9}"/>
                </a:ext>
              </a:extLst>
            </p:cNvPr>
            <p:cNvSpPr/>
            <p:nvPr userDrawn="1"/>
          </p:nvSpPr>
          <p:spPr>
            <a:xfrm>
              <a:off x="1200058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1" name="Ellipse 510">
              <a:extLst>
                <a:ext uri="{FF2B5EF4-FFF2-40B4-BE49-F238E27FC236}">
                  <a16:creationId xmlns:a16="http://schemas.microsoft.com/office/drawing/2014/main" id="{1CEACCA5-EF2C-9201-1CFA-63F5610E7B9D}"/>
                </a:ext>
              </a:extLst>
            </p:cNvPr>
            <p:cNvSpPr/>
            <p:nvPr userDrawn="1"/>
          </p:nvSpPr>
          <p:spPr>
            <a:xfrm>
              <a:off x="798444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2" name="Ellipse 511">
              <a:extLst>
                <a:ext uri="{FF2B5EF4-FFF2-40B4-BE49-F238E27FC236}">
                  <a16:creationId xmlns:a16="http://schemas.microsoft.com/office/drawing/2014/main" id="{85AEB3BB-94D3-3005-8089-216C94F55236}"/>
                </a:ext>
              </a:extLst>
            </p:cNvPr>
            <p:cNvSpPr/>
            <p:nvPr userDrawn="1"/>
          </p:nvSpPr>
          <p:spPr>
            <a:xfrm>
              <a:off x="815888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3" name="Ellipse 512">
              <a:extLst>
                <a:ext uri="{FF2B5EF4-FFF2-40B4-BE49-F238E27FC236}">
                  <a16:creationId xmlns:a16="http://schemas.microsoft.com/office/drawing/2014/main" id="{14B4196D-433B-6A3D-532A-F0909E19E888}"/>
                </a:ext>
              </a:extLst>
            </p:cNvPr>
            <p:cNvSpPr/>
            <p:nvPr userDrawn="1"/>
          </p:nvSpPr>
          <p:spPr>
            <a:xfrm>
              <a:off x="833333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4" name="Ellipse 513">
              <a:extLst>
                <a:ext uri="{FF2B5EF4-FFF2-40B4-BE49-F238E27FC236}">
                  <a16:creationId xmlns:a16="http://schemas.microsoft.com/office/drawing/2014/main" id="{8B39030B-E184-9868-3967-854EADADC6FE}"/>
                </a:ext>
              </a:extLst>
            </p:cNvPr>
            <p:cNvSpPr/>
            <p:nvPr userDrawn="1"/>
          </p:nvSpPr>
          <p:spPr>
            <a:xfrm>
              <a:off x="8507776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5" name="Ellipse 514">
              <a:extLst>
                <a:ext uri="{FF2B5EF4-FFF2-40B4-BE49-F238E27FC236}">
                  <a16:creationId xmlns:a16="http://schemas.microsoft.com/office/drawing/2014/main" id="{DC96E7A7-BEC8-23A3-DAEF-01029DCD18C5}"/>
                </a:ext>
              </a:extLst>
            </p:cNvPr>
            <p:cNvSpPr/>
            <p:nvPr userDrawn="1"/>
          </p:nvSpPr>
          <p:spPr>
            <a:xfrm>
              <a:off x="868222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6" name="Ellipse 515">
              <a:extLst>
                <a:ext uri="{FF2B5EF4-FFF2-40B4-BE49-F238E27FC236}">
                  <a16:creationId xmlns:a16="http://schemas.microsoft.com/office/drawing/2014/main" id="{05AB6A5A-4B59-786E-BCCC-71DE29ED2A45}"/>
                </a:ext>
              </a:extLst>
            </p:cNvPr>
            <p:cNvSpPr/>
            <p:nvPr userDrawn="1"/>
          </p:nvSpPr>
          <p:spPr>
            <a:xfrm>
              <a:off x="885666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7" name="Ellipse 516">
              <a:extLst>
                <a:ext uri="{FF2B5EF4-FFF2-40B4-BE49-F238E27FC236}">
                  <a16:creationId xmlns:a16="http://schemas.microsoft.com/office/drawing/2014/main" id="{261676F8-8467-9B6B-BC8C-A2FDEE1D8C49}"/>
                </a:ext>
              </a:extLst>
            </p:cNvPr>
            <p:cNvSpPr/>
            <p:nvPr userDrawn="1"/>
          </p:nvSpPr>
          <p:spPr>
            <a:xfrm>
              <a:off x="903110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8" name="Ellipse 517">
              <a:extLst>
                <a:ext uri="{FF2B5EF4-FFF2-40B4-BE49-F238E27FC236}">
                  <a16:creationId xmlns:a16="http://schemas.microsoft.com/office/drawing/2014/main" id="{D90D572E-A855-5D5C-82D1-A34CEECC8296}"/>
                </a:ext>
              </a:extLst>
            </p:cNvPr>
            <p:cNvSpPr/>
            <p:nvPr userDrawn="1"/>
          </p:nvSpPr>
          <p:spPr>
            <a:xfrm>
              <a:off x="920555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9" name="Ellipse 518">
              <a:extLst>
                <a:ext uri="{FF2B5EF4-FFF2-40B4-BE49-F238E27FC236}">
                  <a16:creationId xmlns:a16="http://schemas.microsoft.com/office/drawing/2014/main" id="{7BEA83F2-B06E-B798-1FC6-8C65A10B1241}"/>
                </a:ext>
              </a:extLst>
            </p:cNvPr>
            <p:cNvSpPr/>
            <p:nvPr userDrawn="1"/>
          </p:nvSpPr>
          <p:spPr>
            <a:xfrm>
              <a:off x="9379996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0" name="Ellipse 519">
              <a:extLst>
                <a:ext uri="{FF2B5EF4-FFF2-40B4-BE49-F238E27FC236}">
                  <a16:creationId xmlns:a16="http://schemas.microsoft.com/office/drawing/2014/main" id="{15380691-999A-4E9A-8F40-1960AC7A2E51}"/>
                </a:ext>
              </a:extLst>
            </p:cNvPr>
            <p:cNvSpPr/>
            <p:nvPr userDrawn="1"/>
          </p:nvSpPr>
          <p:spPr>
            <a:xfrm>
              <a:off x="955444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1" name="Ellipse 520">
              <a:extLst>
                <a:ext uri="{FF2B5EF4-FFF2-40B4-BE49-F238E27FC236}">
                  <a16:creationId xmlns:a16="http://schemas.microsoft.com/office/drawing/2014/main" id="{5C36DA3C-CB88-3F7C-D304-32DDDF7D2A82}"/>
                </a:ext>
              </a:extLst>
            </p:cNvPr>
            <p:cNvSpPr/>
            <p:nvPr userDrawn="1"/>
          </p:nvSpPr>
          <p:spPr>
            <a:xfrm>
              <a:off x="972888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2" name="Ellipse 521">
              <a:extLst>
                <a:ext uri="{FF2B5EF4-FFF2-40B4-BE49-F238E27FC236}">
                  <a16:creationId xmlns:a16="http://schemas.microsoft.com/office/drawing/2014/main" id="{61ED7A15-3210-0A83-04DC-37850B4654D8}"/>
                </a:ext>
              </a:extLst>
            </p:cNvPr>
            <p:cNvSpPr/>
            <p:nvPr userDrawn="1"/>
          </p:nvSpPr>
          <p:spPr>
            <a:xfrm>
              <a:off x="990332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3" name="Ellipse 522">
              <a:extLst>
                <a:ext uri="{FF2B5EF4-FFF2-40B4-BE49-F238E27FC236}">
                  <a16:creationId xmlns:a16="http://schemas.microsoft.com/office/drawing/2014/main" id="{85CFA530-CAF1-C704-B659-1E8CB7196CDA}"/>
                </a:ext>
              </a:extLst>
            </p:cNvPr>
            <p:cNvSpPr/>
            <p:nvPr userDrawn="1"/>
          </p:nvSpPr>
          <p:spPr>
            <a:xfrm>
              <a:off x="1007777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4" name="Ellipse 523">
              <a:extLst>
                <a:ext uri="{FF2B5EF4-FFF2-40B4-BE49-F238E27FC236}">
                  <a16:creationId xmlns:a16="http://schemas.microsoft.com/office/drawing/2014/main" id="{A25F51FC-9761-3B69-0FB9-790935829264}"/>
                </a:ext>
              </a:extLst>
            </p:cNvPr>
            <p:cNvSpPr/>
            <p:nvPr userDrawn="1"/>
          </p:nvSpPr>
          <p:spPr>
            <a:xfrm>
              <a:off x="10252216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5" name="Ellipse 524">
              <a:extLst>
                <a:ext uri="{FF2B5EF4-FFF2-40B4-BE49-F238E27FC236}">
                  <a16:creationId xmlns:a16="http://schemas.microsoft.com/office/drawing/2014/main" id="{82F6EEF8-DDAC-EC50-5552-6FC4AA4F1C6D}"/>
                </a:ext>
              </a:extLst>
            </p:cNvPr>
            <p:cNvSpPr/>
            <p:nvPr userDrawn="1"/>
          </p:nvSpPr>
          <p:spPr>
            <a:xfrm>
              <a:off x="1042666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6" name="Ellipse 525">
              <a:extLst>
                <a:ext uri="{FF2B5EF4-FFF2-40B4-BE49-F238E27FC236}">
                  <a16:creationId xmlns:a16="http://schemas.microsoft.com/office/drawing/2014/main" id="{57D1C8D3-DC82-D693-C7D2-1A7582919437}"/>
                </a:ext>
              </a:extLst>
            </p:cNvPr>
            <p:cNvSpPr/>
            <p:nvPr userDrawn="1"/>
          </p:nvSpPr>
          <p:spPr>
            <a:xfrm>
              <a:off x="1060110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7" name="Ellipse 526">
              <a:extLst>
                <a:ext uri="{FF2B5EF4-FFF2-40B4-BE49-F238E27FC236}">
                  <a16:creationId xmlns:a16="http://schemas.microsoft.com/office/drawing/2014/main" id="{D75284C6-694D-DB6C-D2FA-5799F824F0C8}"/>
                </a:ext>
              </a:extLst>
            </p:cNvPr>
            <p:cNvSpPr/>
            <p:nvPr userDrawn="1"/>
          </p:nvSpPr>
          <p:spPr>
            <a:xfrm>
              <a:off x="1077554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8" name="Ellipse 527">
              <a:extLst>
                <a:ext uri="{FF2B5EF4-FFF2-40B4-BE49-F238E27FC236}">
                  <a16:creationId xmlns:a16="http://schemas.microsoft.com/office/drawing/2014/main" id="{C642890D-F743-2BD3-55D9-5A608D422CC4}"/>
                </a:ext>
              </a:extLst>
            </p:cNvPr>
            <p:cNvSpPr/>
            <p:nvPr userDrawn="1"/>
          </p:nvSpPr>
          <p:spPr>
            <a:xfrm>
              <a:off x="1094999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9" name="Ellipse 528">
              <a:extLst>
                <a:ext uri="{FF2B5EF4-FFF2-40B4-BE49-F238E27FC236}">
                  <a16:creationId xmlns:a16="http://schemas.microsoft.com/office/drawing/2014/main" id="{03031E29-2762-C18E-105B-E9E0D25586FF}"/>
                </a:ext>
              </a:extLst>
            </p:cNvPr>
            <p:cNvSpPr/>
            <p:nvPr userDrawn="1"/>
          </p:nvSpPr>
          <p:spPr>
            <a:xfrm>
              <a:off x="11124436" y="512356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0" name="Ellipse 529">
              <a:extLst>
                <a:ext uri="{FF2B5EF4-FFF2-40B4-BE49-F238E27FC236}">
                  <a16:creationId xmlns:a16="http://schemas.microsoft.com/office/drawing/2014/main" id="{CA8A8D3C-FA2B-E337-B47D-46290EB5F052}"/>
                </a:ext>
              </a:extLst>
            </p:cNvPr>
            <p:cNvSpPr/>
            <p:nvPr userDrawn="1"/>
          </p:nvSpPr>
          <p:spPr>
            <a:xfrm>
              <a:off x="1129888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1" name="Ellipse 530">
              <a:extLst>
                <a:ext uri="{FF2B5EF4-FFF2-40B4-BE49-F238E27FC236}">
                  <a16:creationId xmlns:a16="http://schemas.microsoft.com/office/drawing/2014/main" id="{2B7BCC8A-4CDB-A026-888E-60847961C33A}"/>
                </a:ext>
              </a:extLst>
            </p:cNvPr>
            <p:cNvSpPr/>
            <p:nvPr userDrawn="1"/>
          </p:nvSpPr>
          <p:spPr>
            <a:xfrm>
              <a:off x="1147332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2" name="Ellipse 531">
              <a:extLst>
                <a:ext uri="{FF2B5EF4-FFF2-40B4-BE49-F238E27FC236}">
                  <a16:creationId xmlns:a16="http://schemas.microsoft.com/office/drawing/2014/main" id="{09B928AC-FE18-F142-BDA4-ECB2DDA20149}"/>
                </a:ext>
              </a:extLst>
            </p:cNvPr>
            <p:cNvSpPr/>
            <p:nvPr userDrawn="1"/>
          </p:nvSpPr>
          <p:spPr>
            <a:xfrm>
              <a:off x="1164776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3" name="Ellipse 532">
              <a:extLst>
                <a:ext uri="{FF2B5EF4-FFF2-40B4-BE49-F238E27FC236}">
                  <a16:creationId xmlns:a16="http://schemas.microsoft.com/office/drawing/2014/main" id="{AD4D869C-EAC3-9289-08ED-C696A58C7F80}"/>
                </a:ext>
              </a:extLst>
            </p:cNvPr>
            <p:cNvSpPr/>
            <p:nvPr userDrawn="1"/>
          </p:nvSpPr>
          <p:spPr>
            <a:xfrm>
              <a:off x="1182221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4" name="Ellipse 533">
              <a:extLst>
                <a:ext uri="{FF2B5EF4-FFF2-40B4-BE49-F238E27FC236}">
                  <a16:creationId xmlns:a16="http://schemas.microsoft.com/office/drawing/2014/main" id="{7127EA4D-4FDA-D113-3F91-49236EAF9D63}"/>
                </a:ext>
              </a:extLst>
            </p:cNvPr>
            <p:cNvSpPr/>
            <p:nvPr userDrawn="1"/>
          </p:nvSpPr>
          <p:spPr>
            <a:xfrm>
              <a:off x="11996665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5" name="Ellipse 534">
              <a:extLst>
                <a:ext uri="{FF2B5EF4-FFF2-40B4-BE49-F238E27FC236}">
                  <a16:creationId xmlns:a16="http://schemas.microsoft.com/office/drawing/2014/main" id="{B366C9C7-FF83-3CC4-98B3-EFEF9B2B5D60}"/>
                </a:ext>
              </a:extLst>
            </p:cNvPr>
            <p:cNvSpPr/>
            <p:nvPr userDrawn="1"/>
          </p:nvSpPr>
          <p:spPr>
            <a:xfrm>
              <a:off x="7984444" y="529541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6" name="Ellipse 535">
              <a:extLst>
                <a:ext uri="{FF2B5EF4-FFF2-40B4-BE49-F238E27FC236}">
                  <a16:creationId xmlns:a16="http://schemas.microsoft.com/office/drawing/2014/main" id="{C58E35E2-BE60-8508-53C8-A920860B0554}"/>
                </a:ext>
              </a:extLst>
            </p:cNvPr>
            <p:cNvSpPr/>
            <p:nvPr userDrawn="1"/>
          </p:nvSpPr>
          <p:spPr>
            <a:xfrm>
              <a:off x="815905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7" name="Ellipse 536">
              <a:extLst>
                <a:ext uri="{FF2B5EF4-FFF2-40B4-BE49-F238E27FC236}">
                  <a16:creationId xmlns:a16="http://schemas.microsoft.com/office/drawing/2014/main" id="{7CCBD199-FE4E-BFE8-CA18-D76475FBEAEF}"/>
                </a:ext>
              </a:extLst>
            </p:cNvPr>
            <p:cNvSpPr/>
            <p:nvPr userDrawn="1"/>
          </p:nvSpPr>
          <p:spPr>
            <a:xfrm>
              <a:off x="833367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8" name="Ellipse 537">
              <a:extLst>
                <a:ext uri="{FF2B5EF4-FFF2-40B4-BE49-F238E27FC236}">
                  <a16:creationId xmlns:a16="http://schemas.microsoft.com/office/drawing/2014/main" id="{094BA492-053A-978F-F3D7-1CB102C5BD88}"/>
                </a:ext>
              </a:extLst>
            </p:cNvPr>
            <p:cNvSpPr/>
            <p:nvPr userDrawn="1"/>
          </p:nvSpPr>
          <p:spPr>
            <a:xfrm>
              <a:off x="850828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9" name="Ellipse 538">
              <a:extLst>
                <a:ext uri="{FF2B5EF4-FFF2-40B4-BE49-F238E27FC236}">
                  <a16:creationId xmlns:a16="http://schemas.microsoft.com/office/drawing/2014/main" id="{2AB5ECF1-D9DC-AC01-8C0E-38EAC87F6226}"/>
                </a:ext>
              </a:extLst>
            </p:cNvPr>
            <p:cNvSpPr/>
            <p:nvPr userDrawn="1"/>
          </p:nvSpPr>
          <p:spPr>
            <a:xfrm>
              <a:off x="868290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0" name="Ellipse 539">
              <a:extLst>
                <a:ext uri="{FF2B5EF4-FFF2-40B4-BE49-F238E27FC236}">
                  <a16:creationId xmlns:a16="http://schemas.microsoft.com/office/drawing/2014/main" id="{74463EF1-4EB4-5724-60CC-B53D035A96D2}"/>
                </a:ext>
              </a:extLst>
            </p:cNvPr>
            <p:cNvSpPr/>
            <p:nvPr userDrawn="1"/>
          </p:nvSpPr>
          <p:spPr>
            <a:xfrm>
              <a:off x="885751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1" name="Ellipse 540">
              <a:extLst>
                <a:ext uri="{FF2B5EF4-FFF2-40B4-BE49-F238E27FC236}">
                  <a16:creationId xmlns:a16="http://schemas.microsoft.com/office/drawing/2014/main" id="{8D7A02E3-4F62-CD60-DCE8-46A68CB65F19}"/>
                </a:ext>
              </a:extLst>
            </p:cNvPr>
            <p:cNvSpPr/>
            <p:nvPr userDrawn="1"/>
          </p:nvSpPr>
          <p:spPr>
            <a:xfrm>
              <a:off x="903213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2" name="Ellipse 541">
              <a:extLst>
                <a:ext uri="{FF2B5EF4-FFF2-40B4-BE49-F238E27FC236}">
                  <a16:creationId xmlns:a16="http://schemas.microsoft.com/office/drawing/2014/main" id="{B32142E2-A819-D6C9-EC82-E32E23BFE6CE}"/>
                </a:ext>
              </a:extLst>
            </p:cNvPr>
            <p:cNvSpPr/>
            <p:nvPr userDrawn="1"/>
          </p:nvSpPr>
          <p:spPr>
            <a:xfrm>
              <a:off x="920674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7891A7F2-E439-8763-22DC-1675B0B84B96}"/>
                </a:ext>
              </a:extLst>
            </p:cNvPr>
            <p:cNvSpPr/>
            <p:nvPr userDrawn="1"/>
          </p:nvSpPr>
          <p:spPr>
            <a:xfrm>
              <a:off x="9381364" y="529541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4" name="Ellipse 543">
              <a:extLst>
                <a:ext uri="{FF2B5EF4-FFF2-40B4-BE49-F238E27FC236}">
                  <a16:creationId xmlns:a16="http://schemas.microsoft.com/office/drawing/2014/main" id="{08562E22-D3B0-4E55-C248-1F47314B3F1B}"/>
                </a:ext>
              </a:extLst>
            </p:cNvPr>
            <p:cNvSpPr/>
            <p:nvPr userDrawn="1"/>
          </p:nvSpPr>
          <p:spPr>
            <a:xfrm>
              <a:off x="955597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5" name="Ellipse 544">
              <a:extLst>
                <a:ext uri="{FF2B5EF4-FFF2-40B4-BE49-F238E27FC236}">
                  <a16:creationId xmlns:a16="http://schemas.microsoft.com/office/drawing/2014/main" id="{9E32814F-6D63-2535-DF57-9AF266310535}"/>
                </a:ext>
              </a:extLst>
            </p:cNvPr>
            <p:cNvSpPr/>
            <p:nvPr userDrawn="1"/>
          </p:nvSpPr>
          <p:spPr>
            <a:xfrm>
              <a:off x="973059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6" name="Ellipse 545">
              <a:extLst>
                <a:ext uri="{FF2B5EF4-FFF2-40B4-BE49-F238E27FC236}">
                  <a16:creationId xmlns:a16="http://schemas.microsoft.com/office/drawing/2014/main" id="{A7D82BDA-054A-D4E0-E2C0-7CBB1F13CF44}"/>
                </a:ext>
              </a:extLst>
            </p:cNvPr>
            <p:cNvSpPr/>
            <p:nvPr userDrawn="1"/>
          </p:nvSpPr>
          <p:spPr>
            <a:xfrm>
              <a:off x="990520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7" name="Ellipse 546">
              <a:extLst>
                <a:ext uri="{FF2B5EF4-FFF2-40B4-BE49-F238E27FC236}">
                  <a16:creationId xmlns:a16="http://schemas.microsoft.com/office/drawing/2014/main" id="{20B32A0B-B6DD-B156-FE5D-B3A8B0AD14F8}"/>
                </a:ext>
              </a:extLst>
            </p:cNvPr>
            <p:cNvSpPr/>
            <p:nvPr userDrawn="1"/>
          </p:nvSpPr>
          <p:spPr>
            <a:xfrm>
              <a:off x="1007982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8" name="Ellipse 547">
              <a:extLst>
                <a:ext uri="{FF2B5EF4-FFF2-40B4-BE49-F238E27FC236}">
                  <a16:creationId xmlns:a16="http://schemas.microsoft.com/office/drawing/2014/main" id="{26263117-BC8C-7AEA-A9E1-67B8A3F59774}"/>
                </a:ext>
              </a:extLst>
            </p:cNvPr>
            <p:cNvSpPr/>
            <p:nvPr userDrawn="1"/>
          </p:nvSpPr>
          <p:spPr>
            <a:xfrm>
              <a:off x="1025443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9" name="Ellipse 548">
              <a:extLst>
                <a:ext uri="{FF2B5EF4-FFF2-40B4-BE49-F238E27FC236}">
                  <a16:creationId xmlns:a16="http://schemas.microsoft.com/office/drawing/2014/main" id="{3AB5AC36-E71F-FF36-B499-0E7F63FDFA62}"/>
                </a:ext>
              </a:extLst>
            </p:cNvPr>
            <p:cNvSpPr/>
            <p:nvPr userDrawn="1"/>
          </p:nvSpPr>
          <p:spPr>
            <a:xfrm>
              <a:off x="1042905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0" name="Ellipse 549">
              <a:extLst>
                <a:ext uri="{FF2B5EF4-FFF2-40B4-BE49-F238E27FC236}">
                  <a16:creationId xmlns:a16="http://schemas.microsoft.com/office/drawing/2014/main" id="{24DB0142-8017-07D4-E1EC-96D2E6363606}"/>
                </a:ext>
              </a:extLst>
            </p:cNvPr>
            <p:cNvSpPr/>
            <p:nvPr userDrawn="1"/>
          </p:nvSpPr>
          <p:spPr>
            <a:xfrm>
              <a:off x="1060366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1" name="Ellipse 550">
              <a:extLst>
                <a:ext uri="{FF2B5EF4-FFF2-40B4-BE49-F238E27FC236}">
                  <a16:creationId xmlns:a16="http://schemas.microsoft.com/office/drawing/2014/main" id="{373F5722-4850-DB3D-A35D-1F74D8ADB541}"/>
                </a:ext>
              </a:extLst>
            </p:cNvPr>
            <p:cNvSpPr/>
            <p:nvPr userDrawn="1"/>
          </p:nvSpPr>
          <p:spPr>
            <a:xfrm>
              <a:off x="1077828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2" name="Ellipse 551">
              <a:extLst>
                <a:ext uri="{FF2B5EF4-FFF2-40B4-BE49-F238E27FC236}">
                  <a16:creationId xmlns:a16="http://schemas.microsoft.com/office/drawing/2014/main" id="{187DB287-ED6C-9E72-06ED-135FE99A22B4}"/>
                </a:ext>
              </a:extLst>
            </p:cNvPr>
            <p:cNvSpPr/>
            <p:nvPr userDrawn="1"/>
          </p:nvSpPr>
          <p:spPr>
            <a:xfrm>
              <a:off x="1095289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3" name="Ellipse 552">
              <a:extLst>
                <a:ext uri="{FF2B5EF4-FFF2-40B4-BE49-F238E27FC236}">
                  <a16:creationId xmlns:a16="http://schemas.microsoft.com/office/drawing/2014/main" id="{298474BA-7FA8-1403-81FA-DBE87E3F5D24}"/>
                </a:ext>
              </a:extLst>
            </p:cNvPr>
            <p:cNvSpPr/>
            <p:nvPr userDrawn="1"/>
          </p:nvSpPr>
          <p:spPr>
            <a:xfrm>
              <a:off x="1112751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4" name="Ellipse 553">
              <a:extLst>
                <a:ext uri="{FF2B5EF4-FFF2-40B4-BE49-F238E27FC236}">
                  <a16:creationId xmlns:a16="http://schemas.microsoft.com/office/drawing/2014/main" id="{A2AD86AA-0606-4991-6DD4-70F0D95DD247}"/>
                </a:ext>
              </a:extLst>
            </p:cNvPr>
            <p:cNvSpPr/>
            <p:nvPr userDrawn="1"/>
          </p:nvSpPr>
          <p:spPr>
            <a:xfrm>
              <a:off x="11302129" y="529541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5" name="Ellipse 554">
              <a:extLst>
                <a:ext uri="{FF2B5EF4-FFF2-40B4-BE49-F238E27FC236}">
                  <a16:creationId xmlns:a16="http://schemas.microsoft.com/office/drawing/2014/main" id="{5FCE40D1-9627-A4A5-B15C-23C4CD1BF1C6}"/>
                </a:ext>
              </a:extLst>
            </p:cNvPr>
            <p:cNvSpPr/>
            <p:nvPr userDrawn="1"/>
          </p:nvSpPr>
          <p:spPr>
            <a:xfrm>
              <a:off x="1147674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6" name="Ellipse 555">
              <a:extLst>
                <a:ext uri="{FF2B5EF4-FFF2-40B4-BE49-F238E27FC236}">
                  <a16:creationId xmlns:a16="http://schemas.microsoft.com/office/drawing/2014/main" id="{F8AC81F7-F692-9EE2-2ED3-FFC8EAEBCB84}"/>
                </a:ext>
              </a:extLst>
            </p:cNvPr>
            <p:cNvSpPr/>
            <p:nvPr userDrawn="1"/>
          </p:nvSpPr>
          <p:spPr>
            <a:xfrm>
              <a:off x="11651359" y="529541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7" name="Ellipse 556">
              <a:extLst>
                <a:ext uri="{FF2B5EF4-FFF2-40B4-BE49-F238E27FC236}">
                  <a16:creationId xmlns:a16="http://schemas.microsoft.com/office/drawing/2014/main" id="{2E7E498C-4EDE-6EDE-859A-CF1FE633EE81}"/>
                </a:ext>
              </a:extLst>
            </p:cNvPr>
            <p:cNvSpPr/>
            <p:nvPr userDrawn="1"/>
          </p:nvSpPr>
          <p:spPr>
            <a:xfrm>
              <a:off x="1182597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8" name="Ellipse 557">
              <a:extLst>
                <a:ext uri="{FF2B5EF4-FFF2-40B4-BE49-F238E27FC236}">
                  <a16:creationId xmlns:a16="http://schemas.microsoft.com/office/drawing/2014/main" id="{0B11966F-7964-8C05-5143-53FB8BC6B484}"/>
                </a:ext>
              </a:extLst>
            </p:cNvPr>
            <p:cNvSpPr/>
            <p:nvPr userDrawn="1"/>
          </p:nvSpPr>
          <p:spPr>
            <a:xfrm>
              <a:off x="1200058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9" name="Ellipse 558">
              <a:extLst>
                <a:ext uri="{FF2B5EF4-FFF2-40B4-BE49-F238E27FC236}">
                  <a16:creationId xmlns:a16="http://schemas.microsoft.com/office/drawing/2014/main" id="{0504DC9B-9580-53EC-C96B-FFE66A455191}"/>
                </a:ext>
              </a:extLst>
            </p:cNvPr>
            <p:cNvSpPr/>
            <p:nvPr userDrawn="1"/>
          </p:nvSpPr>
          <p:spPr>
            <a:xfrm>
              <a:off x="7984444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0" name="Ellipse 559">
              <a:extLst>
                <a:ext uri="{FF2B5EF4-FFF2-40B4-BE49-F238E27FC236}">
                  <a16:creationId xmlns:a16="http://schemas.microsoft.com/office/drawing/2014/main" id="{93F80816-3F10-A784-2BA0-5C2A95217A2B}"/>
                </a:ext>
              </a:extLst>
            </p:cNvPr>
            <p:cNvSpPr/>
            <p:nvPr userDrawn="1"/>
          </p:nvSpPr>
          <p:spPr>
            <a:xfrm>
              <a:off x="815888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1" name="Ellipse 560">
              <a:extLst>
                <a:ext uri="{FF2B5EF4-FFF2-40B4-BE49-F238E27FC236}">
                  <a16:creationId xmlns:a16="http://schemas.microsoft.com/office/drawing/2014/main" id="{6B772144-E698-E29F-41E7-66C200DB8B1D}"/>
                </a:ext>
              </a:extLst>
            </p:cNvPr>
            <p:cNvSpPr/>
            <p:nvPr userDrawn="1"/>
          </p:nvSpPr>
          <p:spPr>
            <a:xfrm>
              <a:off x="833333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2" name="Ellipse 561">
              <a:extLst>
                <a:ext uri="{FF2B5EF4-FFF2-40B4-BE49-F238E27FC236}">
                  <a16:creationId xmlns:a16="http://schemas.microsoft.com/office/drawing/2014/main" id="{6FCF6A16-81FF-C6DD-5805-7F58E82657F3}"/>
                </a:ext>
              </a:extLst>
            </p:cNvPr>
            <p:cNvSpPr/>
            <p:nvPr userDrawn="1"/>
          </p:nvSpPr>
          <p:spPr>
            <a:xfrm>
              <a:off x="8507776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3" name="Ellipse 562">
              <a:extLst>
                <a:ext uri="{FF2B5EF4-FFF2-40B4-BE49-F238E27FC236}">
                  <a16:creationId xmlns:a16="http://schemas.microsoft.com/office/drawing/2014/main" id="{6A6C6443-0A30-A08D-7C50-13D3A9E059ED}"/>
                </a:ext>
              </a:extLst>
            </p:cNvPr>
            <p:cNvSpPr/>
            <p:nvPr userDrawn="1"/>
          </p:nvSpPr>
          <p:spPr>
            <a:xfrm>
              <a:off x="8682220" y="546726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4" name="Ellipse 563">
              <a:extLst>
                <a:ext uri="{FF2B5EF4-FFF2-40B4-BE49-F238E27FC236}">
                  <a16:creationId xmlns:a16="http://schemas.microsoft.com/office/drawing/2014/main" id="{40433ACE-AE54-9791-9500-FFEF76E0B36E}"/>
                </a:ext>
              </a:extLst>
            </p:cNvPr>
            <p:cNvSpPr/>
            <p:nvPr userDrawn="1"/>
          </p:nvSpPr>
          <p:spPr>
            <a:xfrm>
              <a:off x="8856664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5" name="Ellipse 564">
              <a:extLst>
                <a:ext uri="{FF2B5EF4-FFF2-40B4-BE49-F238E27FC236}">
                  <a16:creationId xmlns:a16="http://schemas.microsoft.com/office/drawing/2014/main" id="{A7808434-1A7D-267F-D2D4-48F736F0327D}"/>
                </a:ext>
              </a:extLst>
            </p:cNvPr>
            <p:cNvSpPr/>
            <p:nvPr userDrawn="1"/>
          </p:nvSpPr>
          <p:spPr>
            <a:xfrm>
              <a:off x="903110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6" name="Ellipse 565">
              <a:extLst>
                <a:ext uri="{FF2B5EF4-FFF2-40B4-BE49-F238E27FC236}">
                  <a16:creationId xmlns:a16="http://schemas.microsoft.com/office/drawing/2014/main" id="{8F137847-96BA-ABF3-E411-50CD70B3C6D2}"/>
                </a:ext>
              </a:extLst>
            </p:cNvPr>
            <p:cNvSpPr/>
            <p:nvPr userDrawn="1"/>
          </p:nvSpPr>
          <p:spPr>
            <a:xfrm>
              <a:off x="920555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7" name="Ellipse 566">
              <a:extLst>
                <a:ext uri="{FF2B5EF4-FFF2-40B4-BE49-F238E27FC236}">
                  <a16:creationId xmlns:a16="http://schemas.microsoft.com/office/drawing/2014/main" id="{7F60B1F3-2053-A884-73E6-22CDE1661C1B}"/>
                </a:ext>
              </a:extLst>
            </p:cNvPr>
            <p:cNvSpPr/>
            <p:nvPr userDrawn="1"/>
          </p:nvSpPr>
          <p:spPr>
            <a:xfrm>
              <a:off x="9379996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8" name="Ellipse 567">
              <a:extLst>
                <a:ext uri="{FF2B5EF4-FFF2-40B4-BE49-F238E27FC236}">
                  <a16:creationId xmlns:a16="http://schemas.microsoft.com/office/drawing/2014/main" id="{74D810DD-DDB1-92F4-3238-98594D013EA6}"/>
                </a:ext>
              </a:extLst>
            </p:cNvPr>
            <p:cNvSpPr/>
            <p:nvPr userDrawn="1"/>
          </p:nvSpPr>
          <p:spPr>
            <a:xfrm>
              <a:off x="9554440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9" name="Ellipse 568">
              <a:extLst>
                <a:ext uri="{FF2B5EF4-FFF2-40B4-BE49-F238E27FC236}">
                  <a16:creationId xmlns:a16="http://schemas.microsoft.com/office/drawing/2014/main" id="{69B4BB25-5300-D49E-0653-9BFEE89490E3}"/>
                </a:ext>
              </a:extLst>
            </p:cNvPr>
            <p:cNvSpPr/>
            <p:nvPr userDrawn="1"/>
          </p:nvSpPr>
          <p:spPr>
            <a:xfrm>
              <a:off x="9728884" y="546726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0" name="Ellipse 569">
              <a:extLst>
                <a:ext uri="{FF2B5EF4-FFF2-40B4-BE49-F238E27FC236}">
                  <a16:creationId xmlns:a16="http://schemas.microsoft.com/office/drawing/2014/main" id="{647270A9-2BDE-39AE-89EF-68766255F1A8}"/>
                </a:ext>
              </a:extLst>
            </p:cNvPr>
            <p:cNvSpPr/>
            <p:nvPr userDrawn="1"/>
          </p:nvSpPr>
          <p:spPr>
            <a:xfrm>
              <a:off x="990332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1" name="Ellipse 570">
              <a:extLst>
                <a:ext uri="{FF2B5EF4-FFF2-40B4-BE49-F238E27FC236}">
                  <a16:creationId xmlns:a16="http://schemas.microsoft.com/office/drawing/2014/main" id="{07A140F8-1846-FD0B-A07C-2EE0D7BDFD3E}"/>
                </a:ext>
              </a:extLst>
            </p:cNvPr>
            <p:cNvSpPr/>
            <p:nvPr userDrawn="1"/>
          </p:nvSpPr>
          <p:spPr>
            <a:xfrm>
              <a:off x="1007777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2" name="Ellipse 571">
              <a:extLst>
                <a:ext uri="{FF2B5EF4-FFF2-40B4-BE49-F238E27FC236}">
                  <a16:creationId xmlns:a16="http://schemas.microsoft.com/office/drawing/2014/main" id="{32C3402C-BB42-C619-DC5A-C051CDFF0D40}"/>
                </a:ext>
              </a:extLst>
            </p:cNvPr>
            <p:cNvSpPr/>
            <p:nvPr userDrawn="1"/>
          </p:nvSpPr>
          <p:spPr>
            <a:xfrm>
              <a:off x="10252216" y="546726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3" name="Ellipse 572">
              <a:extLst>
                <a:ext uri="{FF2B5EF4-FFF2-40B4-BE49-F238E27FC236}">
                  <a16:creationId xmlns:a16="http://schemas.microsoft.com/office/drawing/2014/main" id="{3D8F0AF7-4986-3969-2016-F0D5BC16D604}"/>
                </a:ext>
              </a:extLst>
            </p:cNvPr>
            <p:cNvSpPr/>
            <p:nvPr userDrawn="1"/>
          </p:nvSpPr>
          <p:spPr>
            <a:xfrm>
              <a:off x="10426660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4" name="Ellipse 573">
              <a:extLst>
                <a:ext uri="{FF2B5EF4-FFF2-40B4-BE49-F238E27FC236}">
                  <a16:creationId xmlns:a16="http://schemas.microsoft.com/office/drawing/2014/main" id="{D5CB1439-D188-16D5-D34E-8D2752BC2127}"/>
                </a:ext>
              </a:extLst>
            </p:cNvPr>
            <p:cNvSpPr/>
            <p:nvPr userDrawn="1"/>
          </p:nvSpPr>
          <p:spPr>
            <a:xfrm>
              <a:off x="10601104" y="546726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5" name="Ellipse 574">
              <a:extLst>
                <a:ext uri="{FF2B5EF4-FFF2-40B4-BE49-F238E27FC236}">
                  <a16:creationId xmlns:a16="http://schemas.microsoft.com/office/drawing/2014/main" id="{81AD483A-DD45-352E-08FE-9AA25FF43501}"/>
                </a:ext>
              </a:extLst>
            </p:cNvPr>
            <p:cNvSpPr/>
            <p:nvPr userDrawn="1"/>
          </p:nvSpPr>
          <p:spPr>
            <a:xfrm>
              <a:off x="1077554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6" name="Ellipse 575">
              <a:extLst>
                <a:ext uri="{FF2B5EF4-FFF2-40B4-BE49-F238E27FC236}">
                  <a16:creationId xmlns:a16="http://schemas.microsoft.com/office/drawing/2014/main" id="{158A4094-3B63-4445-E9D5-43C8A44CD108}"/>
                </a:ext>
              </a:extLst>
            </p:cNvPr>
            <p:cNvSpPr/>
            <p:nvPr userDrawn="1"/>
          </p:nvSpPr>
          <p:spPr>
            <a:xfrm>
              <a:off x="1094999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7" name="Ellipse 576">
              <a:extLst>
                <a:ext uri="{FF2B5EF4-FFF2-40B4-BE49-F238E27FC236}">
                  <a16:creationId xmlns:a16="http://schemas.microsoft.com/office/drawing/2014/main" id="{6C717859-57DF-5D04-E0DB-6EE7C9B5E4D8}"/>
                </a:ext>
              </a:extLst>
            </p:cNvPr>
            <p:cNvSpPr/>
            <p:nvPr userDrawn="1"/>
          </p:nvSpPr>
          <p:spPr>
            <a:xfrm>
              <a:off x="11124436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8" name="Ellipse 577">
              <a:extLst>
                <a:ext uri="{FF2B5EF4-FFF2-40B4-BE49-F238E27FC236}">
                  <a16:creationId xmlns:a16="http://schemas.microsoft.com/office/drawing/2014/main" id="{4B13A497-0F00-6842-8172-B9FA50FD8C53}"/>
                </a:ext>
              </a:extLst>
            </p:cNvPr>
            <p:cNvSpPr/>
            <p:nvPr userDrawn="1"/>
          </p:nvSpPr>
          <p:spPr>
            <a:xfrm>
              <a:off x="11298880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9" name="Ellipse 578">
              <a:extLst>
                <a:ext uri="{FF2B5EF4-FFF2-40B4-BE49-F238E27FC236}">
                  <a16:creationId xmlns:a16="http://schemas.microsoft.com/office/drawing/2014/main" id="{A18AA9E8-1FFA-EF97-D131-087DB34BC305}"/>
                </a:ext>
              </a:extLst>
            </p:cNvPr>
            <p:cNvSpPr/>
            <p:nvPr userDrawn="1"/>
          </p:nvSpPr>
          <p:spPr>
            <a:xfrm>
              <a:off x="11473324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0" name="Ellipse 579">
              <a:extLst>
                <a:ext uri="{FF2B5EF4-FFF2-40B4-BE49-F238E27FC236}">
                  <a16:creationId xmlns:a16="http://schemas.microsoft.com/office/drawing/2014/main" id="{3D05357F-BB72-17C7-7631-CFE08032889E}"/>
                </a:ext>
              </a:extLst>
            </p:cNvPr>
            <p:cNvSpPr/>
            <p:nvPr userDrawn="1"/>
          </p:nvSpPr>
          <p:spPr>
            <a:xfrm>
              <a:off x="1164776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1" name="Ellipse 580">
              <a:extLst>
                <a:ext uri="{FF2B5EF4-FFF2-40B4-BE49-F238E27FC236}">
                  <a16:creationId xmlns:a16="http://schemas.microsoft.com/office/drawing/2014/main" id="{D1F23E44-B2A5-CE99-9158-E0E16DB96A99}"/>
                </a:ext>
              </a:extLst>
            </p:cNvPr>
            <p:cNvSpPr/>
            <p:nvPr userDrawn="1"/>
          </p:nvSpPr>
          <p:spPr>
            <a:xfrm>
              <a:off x="1182221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2" name="Ellipse 581">
              <a:extLst>
                <a:ext uri="{FF2B5EF4-FFF2-40B4-BE49-F238E27FC236}">
                  <a16:creationId xmlns:a16="http://schemas.microsoft.com/office/drawing/2014/main" id="{A5FACCC3-5B18-6D75-0147-5964243380EE}"/>
                </a:ext>
              </a:extLst>
            </p:cNvPr>
            <p:cNvSpPr/>
            <p:nvPr userDrawn="1"/>
          </p:nvSpPr>
          <p:spPr>
            <a:xfrm>
              <a:off x="11996665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3" name="Ellipse 582">
              <a:extLst>
                <a:ext uri="{FF2B5EF4-FFF2-40B4-BE49-F238E27FC236}">
                  <a16:creationId xmlns:a16="http://schemas.microsoft.com/office/drawing/2014/main" id="{54E65414-BE6D-884C-BF2C-D96FBB529051}"/>
                </a:ext>
              </a:extLst>
            </p:cNvPr>
            <p:cNvSpPr/>
            <p:nvPr userDrawn="1"/>
          </p:nvSpPr>
          <p:spPr>
            <a:xfrm>
              <a:off x="7984444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4" name="Ellipse 583">
              <a:extLst>
                <a:ext uri="{FF2B5EF4-FFF2-40B4-BE49-F238E27FC236}">
                  <a16:creationId xmlns:a16="http://schemas.microsoft.com/office/drawing/2014/main" id="{4B4F4B5C-5270-62C9-EB8C-FBFFF299484C}"/>
                </a:ext>
              </a:extLst>
            </p:cNvPr>
            <p:cNvSpPr/>
            <p:nvPr userDrawn="1"/>
          </p:nvSpPr>
          <p:spPr>
            <a:xfrm>
              <a:off x="815905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5" name="Ellipse 584">
              <a:extLst>
                <a:ext uri="{FF2B5EF4-FFF2-40B4-BE49-F238E27FC236}">
                  <a16:creationId xmlns:a16="http://schemas.microsoft.com/office/drawing/2014/main" id="{619E96E4-46DF-1ADD-D264-CCADCA1A85E5}"/>
                </a:ext>
              </a:extLst>
            </p:cNvPr>
            <p:cNvSpPr/>
            <p:nvPr userDrawn="1"/>
          </p:nvSpPr>
          <p:spPr>
            <a:xfrm>
              <a:off x="833367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6" name="Ellipse 585">
              <a:extLst>
                <a:ext uri="{FF2B5EF4-FFF2-40B4-BE49-F238E27FC236}">
                  <a16:creationId xmlns:a16="http://schemas.microsoft.com/office/drawing/2014/main" id="{E86397C5-692D-048E-E52D-2B5730C98744}"/>
                </a:ext>
              </a:extLst>
            </p:cNvPr>
            <p:cNvSpPr/>
            <p:nvPr userDrawn="1"/>
          </p:nvSpPr>
          <p:spPr>
            <a:xfrm>
              <a:off x="850828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7" name="Ellipse 586">
              <a:extLst>
                <a:ext uri="{FF2B5EF4-FFF2-40B4-BE49-F238E27FC236}">
                  <a16:creationId xmlns:a16="http://schemas.microsoft.com/office/drawing/2014/main" id="{CCB37743-04FD-7A6D-0E03-D0A69FEC5C68}"/>
                </a:ext>
              </a:extLst>
            </p:cNvPr>
            <p:cNvSpPr/>
            <p:nvPr userDrawn="1"/>
          </p:nvSpPr>
          <p:spPr>
            <a:xfrm>
              <a:off x="868290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8" name="Ellipse 587">
              <a:extLst>
                <a:ext uri="{FF2B5EF4-FFF2-40B4-BE49-F238E27FC236}">
                  <a16:creationId xmlns:a16="http://schemas.microsoft.com/office/drawing/2014/main" id="{36902656-835B-224C-CCDD-E648DFF45E5B}"/>
                </a:ext>
              </a:extLst>
            </p:cNvPr>
            <p:cNvSpPr/>
            <p:nvPr userDrawn="1"/>
          </p:nvSpPr>
          <p:spPr>
            <a:xfrm>
              <a:off x="885751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9" name="Ellipse 588">
              <a:extLst>
                <a:ext uri="{FF2B5EF4-FFF2-40B4-BE49-F238E27FC236}">
                  <a16:creationId xmlns:a16="http://schemas.microsoft.com/office/drawing/2014/main" id="{AD6E1D48-DE13-DAAB-1F3A-A1679544EE22}"/>
                </a:ext>
              </a:extLst>
            </p:cNvPr>
            <p:cNvSpPr/>
            <p:nvPr userDrawn="1"/>
          </p:nvSpPr>
          <p:spPr>
            <a:xfrm>
              <a:off x="903213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0" name="Ellipse 589">
              <a:extLst>
                <a:ext uri="{FF2B5EF4-FFF2-40B4-BE49-F238E27FC236}">
                  <a16:creationId xmlns:a16="http://schemas.microsoft.com/office/drawing/2014/main" id="{48DE3334-946C-1110-E809-7DA6D93AA1F9}"/>
                </a:ext>
              </a:extLst>
            </p:cNvPr>
            <p:cNvSpPr/>
            <p:nvPr userDrawn="1"/>
          </p:nvSpPr>
          <p:spPr>
            <a:xfrm>
              <a:off x="920674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1" name="Ellipse 590">
              <a:extLst>
                <a:ext uri="{FF2B5EF4-FFF2-40B4-BE49-F238E27FC236}">
                  <a16:creationId xmlns:a16="http://schemas.microsoft.com/office/drawing/2014/main" id="{CA790C3F-316C-CB72-CFCF-F4EBE0B494DB}"/>
                </a:ext>
              </a:extLst>
            </p:cNvPr>
            <p:cNvSpPr/>
            <p:nvPr userDrawn="1"/>
          </p:nvSpPr>
          <p:spPr>
            <a:xfrm>
              <a:off x="938136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2" name="Ellipse 591">
              <a:extLst>
                <a:ext uri="{FF2B5EF4-FFF2-40B4-BE49-F238E27FC236}">
                  <a16:creationId xmlns:a16="http://schemas.microsoft.com/office/drawing/2014/main" id="{1AC73593-B070-C674-E3C9-283BACF947BE}"/>
                </a:ext>
              </a:extLst>
            </p:cNvPr>
            <p:cNvSpPr/>
            <p:nvPr userDrawn="1"/>
          </p:nvSpPr>
          <p:spPr>
            <a:xfrm>
              <a:off x="9555979" y="563911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3" name="Ellipse 592">
              <a:extLst>
                <a:ext uri="{FF2B5EF4-FFF2-40B4-BE49-F238E27FC236}">
                  <a16:creationId xmlns:a16="http://schemas.microsoft.com/office/drawing/2014/main" id="{9A18417A-FC38-F15C-AFA1-F8CD89BFB8F7}"/>
                </a:ext>
              </a:extLst>
            </p:cNvPr>
            <p:cNvSpPr/>
            <p:nvPr userDrawn="1"/>
          </p:nvSpPr>
          <p:spPr>
            <a:xfrm>
              <a:off x="973059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4" name="Ellipse 593">
              <a:extLst>
                <a:ext uri="{FF2B5EF4-FFF2-40B4-BE49-F238E27FC236}">
                  <a16:creationId xmlns:a16="http://schemas.microsoft.com/office/drawing/2014/main" id="{FA55A300-1614-0FCF-9116-90E65D06DF52}"/>
                </a:ext>
              </a:extLst>
            </p:cNvPr>
            <p:cNvSpPr/>
            <p:nvPr userDrawn="1"/>
          </p:nvSpPr>
          <p:spPr>
            <a:xfrm>
              <a:off x="990520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5" name="Ellipse 594">
              <a:extLst>
                <a:ext uri="{FF2B5EF4-FFF2-40B4-BE49-F238E27FC236}">
                  <a16:creationId xmlns:a16="http://schemas.microsoft.com/office/drawing/2014/main" id="{1DF5DAD3-76B5-272F-3647-6806B82683FF}"/>
                </a:ext>
              </a:extLst>
            </p:cNvPr>
            <p:cNvSpPr/>
            <p:nvPr userDrawn="1"/>
          </p:nvSpPr>
          <p:spPr>
            <a:xfrm>
              <a:off x="1007982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6" name="Ellipse 595">
              <a:extLst>
                <a:ext uri="{FF2B5EF4-FFF2-40B4-BE49-F238E27FC236}">
                  <a16:creationId xmlns:a16="http://schemas.microsoft.com/office/drawing/2014/main" id="{1D955A14-DE2F-1A6C-50F7-301998174CB6}"/>
                </a:ext>
              </a:extLst>
            </p:cNvPr>
            <p:cNvSpPr/>
            <p:nvPr userDrawn="1"/>
          </p:nvSpPr>
          <p:spPr>
            <a:xfrm>
              <a:off x="1025443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7" name="Ellipse 596">
              <a:extLst>
                <a:ext uri="{FF2B5EF4-FFF2-40B4-BE49-F238E27FC236}">
                  <a16:creationId xmlns:a16="http://schemas.microsoft.com/office/drawing/2014/main" id="{5ED82764-A669-2134-163A-E52688EA3557}"/>
                </a:ext>
              </a:extLst>
            </p:cNvPr>
            <p:cNvSpPr/>
            <p:nvPr userDrawn="1"/>
          </p:nvSpPr>
          <p:spPr>
            <a:xfrm>
              <a:off x="1042905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8" name="Ellipse 597">
              <a:extLst>
                <a:ext uri="{FF2B5EF4-FFF2-40B4-BE49-F238E27FC236}">
                  <a16:creationId xmlns:a16="http://schemas.microsoft.com/office/drawing/2014/main" id="{B66E7AEE-1CF4-1CD7-E0CF-FAEA195439DF}"/>
                </a:ext>
              </a:extLst>
            </p:cNvPr>
            <p:cNvSpPr/>
            <p:nvPr userDrawn="1"/>
          </p:nvSpPr>
          <p:spPr>
            <a:xfrm>
              <a:off x="1060366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9" name="Ellipse 598">
              <a:extLst>
                <a:ext uri="{FF2B5EF4-FFF2-40B4-BE49-F238E27FC236}">
                  <a16:creationId xmlns:a16="http://schemas.microsoft.com/office/drawing/2014/main" id="{ED256C8B-C44A-C6F1-BDC6-B9FF7CAAE5C1}"/>
                </a:ext>
              </a:extLst>
            </p:cNvPr>
            <p:cNvSpPr/>
            <p:nvPr userDrawn="1"/>
          </p:nvSpPr>
          <p:spPr>
            <a:xfrm>
              <a:off x="1077828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0" name="Ellipse 599">
              <a:extLst>
                <a:ext uri="{FF2B5EF4-FFF2-40B4-BE49-F238E27FC236}">
                  <a16:creationId xmlns:a16="http://schemas.microsoft.com/office/drawing/2014/main" id="{30AEEB30-E0F2-0CC2-9C99-8B8B2F5DA94B}"/>
                </a:ext>
              </a:extLst>
            </p:cNvPr>
            <p:cNvSpPr/>
            <p:nvPr userDrawn="1"/>
          </p:nvSpPr>
          <p:spPr>
            <a:xfrm>
              <a:off x="1095289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1" name="Ellipse 600">
              <a:extLst>
                <a:ext uri="{FF2B5EF4-FFF2-40B4-BE49-F238E27FC236}">
                  <a16:creationId xmlns:a16="http://schemas.microsoft.com/office/drawing/2014/main" id="{10DA6292-8EC7-5E5D-D556-DF7616855E92}"/>
                </a:ext>
              </a:extLst>
            </p:cNvPr>
            <p:cNvSpPr/>
            <p:nvPr userDrawn="1"/>
          </p:nvSpPr>
          <p:spPr>
            <a:xfrm>
              <a:off x="1112751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2" name="Ellipse 601">
              <a:extLst>
                <a:ext uri="{FF2B5EF4-FFF2-40B4-BE49-F238E27FC236}">
                  <a16:creationId xmlns:a16="http://schemas.microsoft.com/office/drawing/2014/main" id="{C747D33F-7A00-D465-2266-A4C0C111E524}"/>
                </a:ext>
              </a:extLst>
            </p:cNvPr>
            <p:cNvSpPr/>
            <p:nvPr userDrawn="1"/>
          </p:nvSpPr>
          <p:spPr>
            <a:xfrm>
              <a:off x="1130212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3" name="Ellipse 602">
              <a:extLst>
                <a:ext uri="{FF2B5EF4-FFF2-40B4-BE49-F238E27FC236}">
                  <a16:creationId xmlns:a16="http://schemas.microsoft.com/office/drawing/2014/main" id="{E797EB47-788E-0D2A-2144-33E1E43BB76E}"/>
                </a:ext>
              </a:extLst>
            </p:cNvPr>
            <p:cNvSpPr/>
            <p:nvPr userDrawn="1"/>
          </p:nvSpPr>
          <p:spPr>
            <a:xfrm>
              <a:off x="1147674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4" name="Ellipse 603">
              <a:extLst>
                <a:ext uri="{FF2B5EF4-FFF2-40B4-BE49-F238E27FC236}">
                  <a16:creationId xmlns:a16="http://schemas.microsoft.com/office/drawing/2014/main" id="{04404C28-2E8E-A6D7-9E6B-B48B08697B7C}"/>
                </a:ext>
              </a:extLst>
            </p:cNvPr>
            <p:cNvSpPr/>
            <p:nvPr userDrawn="1"/>
          </p:nvSpPr>
          <p:spPr>
            <a:xfrm>
              <a:off x="1165135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5" name="Ellipse 604">
              <a:extLst>
                <a:ext uri="{FF2B5EF4-FFF2-40B4-BE49-F238E27FC236}">
                  <a16:creationId xmlns:a16="http://schemas.microsoft.com/office/drawing/2014/main" id="{1A3189A3-8583-20CD-35F2-45C4BABB17A1}"/>
                </a:ext>
              </a:extLst>
            </p:cNvPr>
            <p:cNvSpPr/>
            <p:nvPr userDrawn="1"/>
          </p:nvSpPr>
          <p:spPr>
            <a:xfrm>
              <a:off x="1182597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6" name="Ellipse 605">
              <a:extLst>
                <a:ext uri="{FF2B5EF4-FFF2-40B4-BE49-F238E27FC236}">
                  <a16:creationId xmlns:a16="http://schemas.microsoft.com/office/drawing/2014/main" id="{70CCB405-6B00-0DEA-F692-BB475D9512D2}"/>
                </a:ext>
              </a:extLst>
            </p:cNvPr>
            <p:cNvSpPr/>
            <p:nvPr userDrawn="1"/>
          </p:nvSpPr>
          <p:spPr>
            <a:xfrm>
              <a:off x="12000589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7" name="Ellipse 606">
              <a:extLst>
                <a:ext uri="{FF2B5EF4-FFF2-40B4-BE49-F238E27FC236}">
                  <a16:creationId xmlns:a16="http://schemas.microsoft.com/office/drawing/2014/main" id="{70391C4A-898B-970D-0635-0F744D5D6DA7}"/>
                </a:ext>
              </a:extLst>
            </p:cNvPr>
            <p:cNvSpPr/>
            <p:nvPr userDrawn="1"/>
          </p:nvSpPr>
          <p:spPr>
            <a:xfrm>
              <a:off x="798444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8" name="Ellipse 607">
              <a:extLst>
                <a:ext uri="{FF2B5EF4-FFF2-40B4-BE49-F238E27FC236}">
                  <a16:creationId xmlns:a16="http://schemas.microsoft.com/office/drawing/2014/main" id="{AB1C0F3A-1F88-7868-3F25-FDB16D656F32}"/>
                </a:ext>
              </a:extLst>
            </p:cNvPr>
            <p:cNvSpPr/>
            <p:nvPr userDrawn="1"/>
          </p:nvSpPr>
          <p:spPr>
            <a:xfrm>
              <a:off x="8158888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9" name="Ellipse 608">
              <a:extLst>
                <a:ext uri="{FF2B5EF4-FFF2-40B4-BE49-F238E27FC236}">
                  <a16:creationId xmlns:a16="http://schemas.microsoft.com/office/drawing/2014/main" id="{3C3EE66D-8AB1-5F53-D1AD-6DCD8E987E86}"/>
                </a:ext>
              </a:extLst>
            </p:cNvPr>
            <p:cNvSpPr/>
            <p:nvPr userDrawn="1"/>
          </p:nvSpPr>
          <p:spPr>
            <a:xfrm>
              <a:off x="833333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0" name="Ellipse 609">
              <a:extLst>
                <a:ext uri="{FF2B5EF4-FFF2-40B4-BE49-F238E27FC236}">
                  <a16:creationId xmlns:a16="http://schemas.microsoft.com/office/drawing/2014/main" id="{757C9E8C-1047-E93B-38C7-90B7EBAB9066}"/>
                </a:ext>
              </a:extLst>
            </p:cNvPr>
            <p:cNvSpPr/>
            <p:nvPr userDrawn="1"/>
          </p:nvSpPr>
          <p:spPr>
            <a:xfrm>
              <a:off x="850777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1" name="Ellipse 610">
              <a:extLst>
                <a:ext uri="{FF2B5EF4-FFF2-40B4-BE49-F238E27FC236}">
                  <a16:creationId xmlns:a16="http://schemas.microsoft.com/office/drawing/2014/main" id="{CAD508D7-9F8F-F033-BB04-A9457510DAFE}"/>
                </a:ext>
              </a:extLst>
            </p:cNvPr>
            <p:cNvSpPr/>
            <p:nvPr userDrawn="1"/>
          </p:nvSpPr>
          <p:spPr>
            <a:xfrm>
              <a:off x="8682220" y="581096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2" name="Ellipse 611">
              <a:extLst>
                <a:ext uri="{FF2B5EF4-FFF2-40B4-BE49-F238E27FC236}">
                  <a16:creationId xmlns:a16="http://schemas.microsoft.com/office/drawing/2014/main" id="{66D4A158-465C-17EE-9D35-0B7EB9ACD2BE}"/>
                </a:ext>
              </a:extLst>
            </p:cNvPr>
            <p:cNvSpPr/>
            <p:nvPr userDrawn="1"/>
          </p:nvSpPr>
          <p:spPr>
            <a:xfrm>
              <a:off x="885666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3" name="Ellipse 612">
              <a:extLst>
                <a:ext uri="{FF2B5EF4-FFF2-40B4-BE49-F238E27FC236}">
                  <a16:creationId xmlns:a16="http://schemas.microsoft.com/office/drawing/2014/main" id="{B637A1F8-431D-8A3D-5DB7-E17BF5424418}"/>
                </a:ext>
              </a:extLst>
            </p:cNvPr>
            <p:cNvSpPr/>
            <p:nvPr userDrawn="1"/>
          </p:nvSpPr>
          <p:spPr>
            <a:xfrm>
              <a:off x="9031108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4" name="Ellipse 613">
              <a:extLst>
                <a:ext uri="{FF2B5EF4-FFF2-40B4-BE49-F238E27FC236}">
                  <a16:creationId xmlns:a16="http://schemas.microsoft.com/office/drawing/2014/main" id="{B45FBEE4-9F27-D81E-5DE4-119376977E74}"/>
                </a:ext>
              </a:extLst>
            </p:cNvPr>
            <p:cNvSpPr/>
            <p:nvPr userDrawn="1"/>
          </p:nvSpPr>
          <p:spPr>
            <a:xfrm>
              <a:off x="9205552" y="581096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5" name="Ellipse 614">
              <a:extLst>
                <a:ext uri="{FF2B5EF4-FFF2-40B4-BE49-F238E27FC236}">
                  <a16:creationId xmlns:a16="http://schemas.microsoft.com/office/drawing/2014/main" id="{8D2B947E-D339-F64A-C1F1-47ECD37A4991}"/>
                </a:ext>
              </a:extLst>
            </p:cNvPr>
            <p:cNvSpPr/>
            <p:nvPr userDrawn="1"/>
          </p:nvSpPr>
          <p:spPr>
            <a:xfrm>
              <a:off x="937999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6" name="Ellipse 615">
              <a:extLst>
                <a:ext uri="{FF2B5EF4-FFF2-40B4-BE49-F238E27FC236}">
                  <a16:creationId xmlns:a16="http://schemas.microsoft.com/office/drawing/2014/main" id="{991CED59-897D-0B71-3778-970362B2D959}"/>
                </a:ext>
              </a:extLst>
            </p:cNvPr>
            <p:cNvSpPr/>
            <p:nvPr userDrawn="1"/>
          </p:nvSpPr>
          <p:spPr>
            <a:xfrm>
              <a:off x="9554440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7" name="Ellipse 616">
              <a:extLst>
                <a:ext uri="{FF2B5EF4-FFF2-40B4-BE49-F238E27FC236}">
                  <a16:creationId xmlns:a16="http://schemas.microsoft.com/office/drawing/2014/main" id="{D89F1252-9E42-B5BD-ABB7-E98FA1BA5256}"/>
                </a:ext>
              </a:extLst>
            </p:cNvPr>
            <p:cNvSpPr/>
            <p:nvPr userDrawn="1"/>
          </p:nvSpPr>
          <p:spPr>
            <a:xfrm>
              <a:off x="972888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8" name="Ellipse 617">
              <a:extLst>
                <a:ext uri="{FF2B5EF4-FFF2-40B4-BE49-F238E27FC236}">
                  <a16:creationId xmlns:a16="http://schemas.microsoft.com/office/drawing/2014/main" id="{92BDE81C-8BC3-DCB2-61B9-28DD0FC503C4}"/>
                </a:ext>
              </a:extLst>
            </p:cNvPr>
            <p:cNvSpPr/>
            <p:nvPr userDrawn="1"/>
          </p:nvSpPr>
          <p:spPr>
            <a:xfrm>
              <a:off x="9903328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9" name="Ellipse 618">
              <a:extLst>
                <a:ext uri="{FF2B5EF4-FFF2-40B4-BE49-F238E27FC236}">
                  <a16:creationId xmlns:a16="http://schemas.microsoft.com/office/drawing/2014/main" id="{292B71D0-442E-BE98-2C15-51A6CE83E9B4}"/>
                </a:ext>
              </a:extLst>
            </p:cNvPr>
            <p:cNvSpPr/>
            <p:nvPr userDrawn="1"/>
          </p:nvSpPr>
          <p:spPr>
            <a:xfrm>
              <a:off x="1007777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0" name="Ellipse 619">
              <a:extLst>
                <a:ext uri="{FF2B5EF4-FFF2-40B4-BE49-F238E27FC236}">
                  <a16:creationId xmlns:a16="http://schemas.microsoft.com/office/drawing/2014/main" id="{F67BBCA8-9CD4-2050-A56F-369C56F2D6DF}"/>
                </a:ext>
              </a:extLst>
            </p:cNvPr>
            <p:cNvSpPr/>
            <p:nvPr userDrawn="1"/>
          </p:nvSpPr>
          <p:spPr>
            <a:xfrm>
              <a:off x="1025221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1" name="Ellipse 620">
              <a:extLst>
                <a:ext uri="{FF2B5EF4-FFF2-40B4-BE49-F238E27FC236}">
                  <a16:creationId xmlns:a16="http://schemas.microsoft.com/office/drawing/2014/main" id="{5A71F60E-7DBD-BF68-5A9B-198382B5C489}"/>
                </a:ext>
              </a:extLst>
            </p:cNvPr>
            <p:cNvSpPr/>
            <p:nvPr userDrawn="1"/>
          </p:nvSpPr>
          <p:spPr>
            <a:xfrm>
              <a:off x="10426660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2" name="Ellipse 621">
              <a:extLst>
                <a:ext uri="{FF2B5EF4-FFF2-40B4-BE49-F238E27FC236}">
                  <a16:creationId xmlns:a16="http://schemas.microsoft.com/office/drawing/2014/main" id="{599497C1-0C6B-809D-2685-53138434D96D}"/>
                </a:ext>
              </a:extLst>
            </p:cNvPr>
            <p:cNvSpPr/>
            <p:nvPr userDrawn="1"/>
          </p:nvSpPr>
          <p:spPr>
            <a:xfrm>
              <a:off x="1060110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3" name="Ellipse 622">
              <a:extLst>
                <a:ext uri="{FF2B5EF4-FFF2-40B4-BE49-F238E27FC236}">
                  <a16:creationId xmlns:a16="http://schemas.microsoft.com/office/drawing/2014/main" id="{37EA30FD-EF6C-2897-8AA4-BE1B2CEEC52C}"/>
                </a:ext>
              </a:extLst>
            </p:cNvPr>
            <p:cNvSpPr/>
            <p:nvPr userDrawn="1"/>
          </p:nvSpPr>
          <p:spPr>
            <a:xfrm>
              <a:off x="10775548" y="581096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4" name="Ellipse 623">
              <a:extLst>
                <a:ext uri="{FF2B5EF4-FFF2-40B4-BE49-F238E27FC236}">
                  <a16:creationId xmlns:a16="http://schemas.microsoft.com/office/drawing/2014/main" id="{EF5DBC4B-4527-F50A-D0AC-6B000572C69B}"/>
                </a:ext>
              </a:extLst>
            </p:cNvPr>
            <p:cNvSpPr/>
            <p:nvPr userDrawn="1"/>
          </p:nvSpPr>
          <p:spPr>
            <a:xfrm>
              <a:off x="1094999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5" name="Ellipse 624">
              <a:extLst>
                <a:ext uri="{FF2B5EF4-FFF2-40B4-BE49-F238E27FC236}">
                  <a16:creationId xmlns:a16="http://schemas.microsoft.com/office/drawing/2014/main" id="{E9117DA1-B77E-0758-163E-A202E753FA2B}"/>
                </a:ext>
              </a:extLst>
            </p:cNvPr>
            <p:cNvSpPr/>
            <p:nvPr userDrawn="1"/>
          </p:nvSpPr>
          <p:spPr>
            <a:xfrm>
              <a:off x="1112443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6" name="Ellipse 625">
              <a:extLst>
                <a:ext uri="{FF2B5EF4-FFF2-40B4-BE49-F238E27FC236}">
                  <a16:creationId xmlns:a16="http://schemas.microsoft.com/office/drawing/2014/main" id="{12DE2B60-6B4E-9A15-0812-2F0D26AA81CC}"/>
                </a:ext>
              </a:extLst>
            </p:cNvPr>
            <p:cNvSpPr/>
            <p:nvPr userDrawn="1"/>
          </p:nvSpPr>
          <p:spPr>
            <a:xfrm>
              <a:off x="11298880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7" name="Ellipse 626">
              <a:extLst>
                <a:ext uri="{FF2B5EF4-FFF2-40B4-BE49-F238E27FC236}">
                  <a16:creationId xmlns:a16="http://schemas.microsoft.com/office/drawing/2014/main" id="{88069F2C-B7A0-EF32-8810-EFCCFCE11AA6}"/>
                </a:ext>
              </a:extLst>
            </p:cNvPr>
            <p:cNvSpPr/>
            <p:nvPr userDrawn="1"/>
          </p:nvSpPr>
          <p:spPr>
            <a:xfrm>
              <a:off x="1147332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8" name="Ellipse 627">
              <a:extLst>
                <a:ext uri="{FF2B5EF4-FFF2-40B4-BE49-F238E27FC236}">
                  <a16:creationId xmlns:a16="http://schemas.microsoft.com/office/drawing/2014/main" id="{B7F9AAC6-0E7D-A54C-28C4-396E607D36C5}"/>
                </a:ext>
              </a:extLst>
            </p:cNvPr>
            <p:cNvSpPr/>
            <p:nvPr userDrawn="1"/>
          </p:nvSpPr>
          <p:spPr>
            <a:xfrm>
              <a:off x="11647768" y="5810965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9" name="Ellipse 628">
              <a:extLst>
                <a:ext uri="{FF2B5EF4-FFF2-40B4-BE49-F238E27FC236}">
                  <a16:creationId xmlns:a16="http://schemas.microsoft.com/office/drawing/2014/main" id="{B1F755CE-27EA-C22C-37BF-7E8FC430F764}"/>
                </a:ext>
              </a:extLst>
            </p:cNvPr>
            <p:cNvSpPr/>
            <p:nvPr userDrawn="1"/>
          </p:nvSpPr>
          <p:spPr>
            <a:xfrm>
              <a:off x="1182221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0" name="Ellipse 629">
              <a:extLst>
                <a:ext uri="{FF2B5EF4-FFF2-40B4-BE49-F238E27FC236}">
                  <a16:creationId xmlns:a16="http://schemas.microsoft.com/office/drawing/2014/main" id="{1E967CCE-E09B-501F-0276-DE07716F9631}"/>
                </a:ext>
              </a:extLst>
            </p:cNvPr>
            <p:cNvSpPr/>
            <p:nvPr userDrawn="1"/>
          </p:nvSpPr>
          <p:spPr>
            <a:xfrm>
              <a:off x="11996665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1" name="Ellipse 630">
              <a:extLst>
                <a:ext uri="{FF2B5EF4-FFF2-40B4-BE49-F238E27FC236}">
                  <a16:creationId xmlns:a16="http://schemas.microsoft.com/office/drawing/2014/main" id="{A9F537C1-1A96-6F39-14A9-00413F298AF1}"/>
                </a:ext>
              </a:extLst>
            </p:cNvPr>
            <p:cNvSpPr/>
            <p:nvPr userDrawn="1"/>
          </p:nvSpPr>
          <p:spPr>
            <a:xfrm>
              <a:off x="7984444" y="5982814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2" name="Ellipse 631">
              <a:extLst>
                <a:ext uri="{FF2B5EF4-FFF2-40B4-BE49-F238E27FC236}">
                  <a16:creationId xmlns:a16="http://schemas.microsoft.com/office/drawing/2014/main" id="{C67E3D3C-B273-F5C1-D2E2-41FC68960D04}"/>
                </a:ext>
              </a:extLst>
            </p:cNvPr>
            <p:cNvSpPr/>
            <p:nvPr userDrawn="1"/>
          </p:nvSpPr>
          <p:spPr>
            <a:xfrm>
              <a:off x="815905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3" name="Ellipse 632">
              <a:extLst>
                <a:ext uri="{FF2B5EF4-FFF2-40B4-BE49-F238E27FC236}">
                  <a16:creationId xmlns:a16="http://schemas.microsoft.com/office/drawing/2014/main" id="{77FC2980-1FD3-4EC3-A730-6573ED08DE4C}"/>
                </a:ext>
              </a:extLst>
            </p:cNvPr>
            <p:cNvSpPr/>
            <p:nvPr userDrawn="1"/>
          </p:nvSpPr>
          <p:spPr>
            <a:xfrm>
              <a:off x="833367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4" name="Ellipse 633">
              <a:extLst>
                <a:ext uri="{FF2B5EF4-FFF2-40B4-BE49-F238E27FC236}">
                  <a16:creationId xmlns:a16="http://schemas.microsoft.com/office/drawing/2014/main" id="{FF391D8E-5C3C-4FF3-0D51-3CD62910D532}"/>
                </a:ext>
              </a:extLst>
            </p:cNvPr>
            <p:cNvSpPr/>
            <p:nvPr userDrawn="1"/>
          </p:nvSpPr>
          <p:spPr>
            <a:xfrm>
              <a:off x="850828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5" name="Ellipse 634">
              <a:extLst>
                <a:ext uri="{FF2B5EF4-FFF2-40B4-BE49-F238E27FC236}">
                  <a16:creationId xmlns:a16="http://schemas.microsoft.com/office/drawing/2014/main" id="{6A0D2C0E-BC5A-C84B-FF20-9166054719DD}"/>
                </a:ext>
              </a:extLst>
            </p:cNvPr>
            <p:cNvSpPr/>
            <p:nvPr userDrawn="1"/>
          </p:nvSpPr>
          <p:spPr>
            <a:xfrm>
              <a:off x="868290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6" name="Ellipse 635">
              <a:extLst>
                <a:ext uri="{FF2B5EF4-FFF2-40B4-BE49-F238E27FC236}">
                  <a16:creationId xmlns:a16="http://schemas.microsoft.com/office/drawing/2014/main" id="{289C3D5C-6B1F-E299-F87A-37C35EFFC7A4}"/>
                </a:ext>
              </a:extLst>
            </p:cNvPr>
            <p:cNvSpPr/>
            <p:nvPr userDrawn="1"/>
          </p:nvSpPr>
          <p:spPr>
            <a:xfrm>
              <a:off x="8857519" y="5982814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7" name="Ellipse 636">
              <a:extLst>
                <a:ext uri="{FF2B5EF4-FFF2-40B4-BE49-F238E27FC236}">
                  <a16:creationId xmlns:a16="http://schemas.microsoft.com/office/drawing/2014/main" id="{0B96B1A0-FE29-C42E-7CC4-7BD8FB61D2E5}"/>
                </a:ext>
              </a:extLst>
            </p:cNvPr>
            <p:cNvSpPr/>
            <p:nvPr userDrawn="1"/>
          </p:nvSpPr>
          <p:spPr>
            <a:xfrm>
              <a:off x="903213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8" name="Ellipse 637">
              <a:extLst>
                <a:ext uri="{FF2B5EF4-FFF2-40B4-BE49-F238E27FC236}">
                  <a16:creationId xmlns:a16="http://schemas.microsoft.com/office/drawing/2014/main" id="{92631FE7-D85A-68AA-4794-F97E1490C077}"/>
                </a:ext>
              </a:extLst>
            </p:cNvPr>
            <p:cNvSpPr/>
            <p:nvPr userDrawn="1"/>
          </p:nvSpPr>
          <p:spPr>
            <a:xfrm>
              <a:off x="920674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9" name="Ellipse 638">
              <a:extLst>
                <a:ext uri="{FF2B5EF4-FFF2-40B4-BE49-F238E27FC236}">
                  <a16:creationId xmlns:a16="http://schemas.microsoft.com/office/drawing/2014/main" id="{998A28DD-1310-267F-85FE-B2F07239BA63}"/>
                </a:ext>
              </a:extLst>
            </p:cNvPr>
            <p:cNvSpPr/>
            <p:nvPr userDrawn="1"/>
          </p:nvSpPr>
          <p:spPr>
            <a:xfrm>
              <a:off x="938136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0" name="Ellipse 639">
              <a:extLst>
                <a:ext uri="{FF2B5EF4-FFF2-40B4-BE49-F238E27FC236}">
                  <a16:creationId xmlns:a16="http://schemas.microsoft.com/office/drawing/2014/main" id="{8B3078EB-9096-B468-7F85-CCD1414C78E4}"/>
                </a:ext>
              </a:extLst>
            </p:cNvPr>
            <p:cNvSpPr/>
            <p:nvPr userDrawn="1"/>
          </p:nvSpPr>
          <p:spPr>
            <a:xfrm>
              <a:off x="955597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1" name="Ellipse 640">
              <a:extLst>
                <a:ext uri="{FF2B5EF4-FFF2-40B4-BE49-F238E27FC236}">
                  <a16:creationId xmlns:a16="http://schemas.microsoft.com/office/drawing/2014/main" id="{F9A03BC2-A7EA-ED52-294A-76F42074858F}"/>
                </a:ext>
              </a:extLst>
            </p:cNvPr>
            <p:cNvSpPr/>
            <p:nvPr userDrawn="1"/>
          </p:nvSpPr>
          <p:spPr>
            <a:xfrm>
              <a:off x="973059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2" name="Ellipse 641">
              <a:extLst>
                <a:ext uri="{FF2B5EF4-FFF2-40B4-BE49-F238E27FC236}">
                  <a16:creationId xmlns:a16="http://schemas.microsoft.com/office/drawing/2014/main" id="{9D6372D6-A6A1-808B-D2EA-4070241D2F69}"/>
                </a:ext>
              </a:extLst>
            </p:cNvPr>
            <p:cNvSpPr/>
            <p:nvPr userDrawn="1"/>
          </p:nvSpPr>
          <p:spPr>
            <a:xfrm>
              <a:off x="990520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3" name="Ellipse 642">
              <a:extLst>
                <a:ext uri="{FF2B5EF4-FFF2-40B4-BE49-F238E27FC236}">
                  <a16:creationId xmlns:a16="http://schemas.microsoft.com/office/drawing/2014/main" id="{AE8D2595-4630-D553-A224-F356048D8CA8}"/>
                </a:ext>
              </a:extLst>
            </p:cNvPr>
            <p:cNvSpPr/>
            <p:nvPr userDrawn="1"/>
          </p:nvSpPr>
          <p:spPr>
            <a:xfrm>
              <a:off x="10079824" y="5982814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4" name="Ellipse 643">
              <a:extLst>
                <a:ext uri="{FF2B5EF4-FFF2-40B4-BE49-F238E27FC236}">
                  <a16:creationId xmlns:a16="http://schemas.microsoft.com/office/drawing/2014/main" id="{0CE2003F-3C55-0A8B-EAFE-6694511C11A8}"/>
                </a:ext>
              </a:extLst>
            </p:cNvPr>
            <p:cNvSpPr/>
            <p:nvPr userDrawn="1"/>
          </p:nvSpPr>
          <p:spPr>
            <a:xfrm>
              <a:off x="1025443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5" name="Ellipse 644">
              <a:extLst>
                <a:ext uri="{FF2B5EF4-FFF2-40B4-BE49-F238E27FC236}">
                  <a16:creationId xmlns:a16="http://schemas.microsoft.com/office/drawing/2014/main" id="{CDDA45AF-98F3-CAB1-80BC-BB4FF06780FE}"/>
                </a:ext>
              </a:extLst>
            </p:cNvPr>
            <p:cNvSpPr/>
            <p:nvPr userDrawn="1"/>
          </p:nvSpPr>
          <p:spPr>
            <a:xfrm>
              <a:off x="1042905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6" name="Ellipse 645">
              <a:extLst>
                <a:ext uri="{FF2B5EF4-FFF2-40B4-BE49-F238E27FC236}">
                  <a16:creationId xmlns:a16="http://schemas.microsoft.com/office/drawing/2014/main" id="{C7B9E732-0692-9BDE-427E-68376F62C488}"/>
                </a:ext>
              </a:extLst>
            </p:cNvPr>
            <p:cNvSpPr/>
            <p:nvPr userDrawn="1"/>
          </p:nvSpPr>
          <p:spPr>
            <a:xfrm>
              <a:off x="1060366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7" name="Ellipse 646">
              <a:extLst>
                <a:ext uri="{FF2B5EF4-FFF2-40B4-BE49-F238E27FC236}">
                  <a16:creationId xmlns:a16="http://schemas.microsoft.com/office/drawing/2014/main" id="{BC5F09B8-C4B3-78C8-1D12-A5A334CFEB6E}"/>
                </a:ext>
              </a:extLst>
            </p:cNvPr>
            <p:cNvSpPr/>
            <p:nvPr userDrawn="1"/>
          </p:nvSpPr>
          <p:spPr>
            <a:xfrm>
              <a:off x="1077828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8" name="Ellipse 647">
              <a:extLst>
                <a:ext uri="{FF2B5EF4-FFF2-40B4-BE49-F238E27FC236}">
                  <a16:creationId xmlns:a16="http://schemas.microsoft.com/office/drawing/2014/main" id="{64A9221C-974B-2B18-D807-24DAF2DB0C1B}"/>
                </a:ext>
              </a:extLst>
            </p:cNvPr>
            <p:cNvSpPr/>
            <p:nvPr userDrawn="1"/>
          </p:nvSpPr>
          <p:spPr>
            <a:xfrm>
              <a:off x="1095289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9" name="Ellipse 648">
              <a:extLst>
                <a:ext uri="{FF2B5EF4-FFF2-40B4-BE49-F238E27FC236}">
                  <a16:creationId xmlns:a16="http://schemas.microsoft.com/office/drawing/2014/main" id="{4A7328D0-D924-84F5-D66E-A86770A8E073}"/>
                </a:ext>
              </a:extLst>
            </p:cNvPr>
            <p:cNvSpPr/>
            <p:nvPr userDrawn="1"/>
          </p:nvSpPr>
          <p:spPr>
            <a:xfrm>
              <a:off x="1112751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0" name="Ellipse 649">
              <a:extLst>
                <a:ext uri="{FF2B5EF4-FFF2-40B4-BE49-F238E27FC236}">
                  <a16:creationId xmlns:a16="http://schemas.microsoft.com/office/drawing/2014/main" id="{0B369891-55BE-31ED-411F-937BE5F5AA71}"/>
                </a:ext>
              </a:extLst>
            </p:cNvPr>
            <p:cNvSpPr/>
            <p:nvPr userDrawn="1"/>
          </p:nvSpPr>
          <p:spPr>
            <a:xfrm>
              <a:off x="1130212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1" name="Ellipse 650">
              <a:extLst>
                <a:ext uri="{FF2B5EF4-FFF2-40B4-BE49-F238E27FC236}">
                  <a16:creationId xmlns:a16="http://schemas.microsoft.com/office/drawing/2014/main" id="{7012A9B7-9555-86EF-34E6-6DCA34C8F04C}"/>
                </a:ext>
              </a:extLst>
            </p:cNvPr>
            <p:cNvSpPr/>
            <p:nvPr userDrawn="1"/>
          </p:nvSpPr>
          <p:spPr>
            <a:xfrm>
              <a:off x="11476744" y="598281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2" name="Ellipse 651">
              <a:extLst>
                <a:ext uri="{FF2B5EF4-FFF2-40B4-BE49-F238E27FC236}">
                  <a16:creationId xmlns:a16="http://schemas.microsoft.com/office/drawing/2014/main" id="{791B75E5-1A4C-509F-BCDE-7BB972E96089}"/>
                </a:ext>
              </a:extLst>
            </p:cNvPr>
            <p:cNvSpPr/>
            <p:nvPr userDrawn="1"/>
          </p:nvSpPr>
          <p:spPr>
            <a:xfrm>
              <a:off x="1165135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3" name="Ellipse 652">
              <a:extLst>
                <a:ext uri="{FF2B5EF4-FFF2-40B4-BE49-F238E27FC236}">
                  <a16:creationId xmlns:a16="http://schemas.microsoft.com/office/drawing/2014/main" id="{E55B8211-9AF5-E0AC-CD16-CD752D145ADE}"/>
                </a:ext>
              </a:extLst>
            </p:cNvPr>
            <p:cNvSpPr/>
            <p:nvPr userDrawn="1"/>
          </p:nvSpPr>
          <p:spPr>
            <a:xfrm>
              <a:off x="1182597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4" name="Ellipse 653">
              <a:extLst>
                <a:ext uri="{FF2B5EF4-FFF2-40B4-BE49-F238E27FC236}">
                  <a16:creationId xmlns:a16="http://schemas.microsoft.com/office/drawing/2014/main" id="{A61423EA-7D6E-D36D-4DD8-3B0204F2BACC}"/>
                </a:ext>
              </a:extLst>
            </p:cNvPr>
            <p:cNvSpPr/>
            <p:nvPr userDrawn="1"/>
          </p:nvSpPr>
          <p:spPr>
            <a:xfrm>
              <a:off x="12000589" y="5982814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5" name="Ellipse 654">
              <a:extLst>
                <a:ext uri="{FF2B5EF4-FFF2-40B4-BE49-F238E27FC236}">
                  <a16:creationId xmlns:a16="http://schemas.microsoft.com/office/drawing/2014/main" id="{FFA703C2-EEB6-B4E8-356C-FE700EA04997}"/>
                </a:ext>
              </a:extLst>
            </p:cNvPr>
            <p:cNvSpPr/>
            <p:nvPr userDrawn="1"/>
          </p:nvSpPr>
          <p:spPr>
            <a:xfrm>
              <a:off x="798444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6" name="Ellipse 655">
              <a:extLst>
                <a:ext uri="{FF2B5EF4-FFF2-40B4-BE49-F238E27FC236}">
                  <a16:creationId xmlns:a16="http://schemas.microsoft.com/office/drawing/2014/main" id="{DA633B10-2237-C2B1-CB0E-ACC73AA8C1BE}"/>
                </a:ext>
              </a:extLst>
            </p:cNvPr>
            <p:cNvSpPr/>
            <p:nvPr userDrawn="1"/>
          </p:nvSpPr>
          <p:spPr>
            <a:xfrm>
              <a:off x="815888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7" name="Ellipse 656">
              <a:extLst>
                <a:ext uri="{FF2B5EF4-FFF2-40B4-BE49-F238E27FC236}">
                  <a16:creationId xmlns:a16="http://schemas.microsoft.com/office/drawing/2014/main" id="{879D05BF-6387-F377-2825-DDD3C5CDA1E3}"/>
                </a:ext>
              </a:extLst>
            </p:cNvPr>
            <p:cNvSpPr/>
            <p:nvPr userDrawn="1"/>
          </p:nvSpPr>
          <p:spPr>
            <a:xfrm>
              <a:off x="833333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8" name="Ellipse 657">
              <a:extLst>
                <a:ext uri="{FF2B5EF4-FFF2-40B4-BE49-F238E27FC236}">
                  <a16:creationId xmlns:a16="http://schemas.microsoft.com/office/drawing/2014/main" id="{B01BA990-B63A-D6CB-2501-DAB6714CAB45}"/>
                </a:ext>
              </a:extLst>
            </p:cNvPr>
            <p:cNvSpPr/>
            <p:nvPr userDrawn="1"/>
          </p:nvSpPr>
          <p:spPr>
            <a:xfrm>
              <a:off x="8507776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9" name="Ellipse 658">
              <a:extLst>
                <a:ext uri="{FF2B5EF4-FFF2-40B4-BE49-F238E27FC236}">
                  <a16:creationId xmlns:a16="http://schemas.microsoft.com/office/drawing/2014/main" id="{4AFB1275-FE2C-3FD7-582C-7F11AA3F8E1C}"/>
                </a:ext>
              </a:extLst>
            </p:cNvPr>
            <p:cNvSpPr/>
            <p:nvPr userDrawn="1"/>
          </p:nvSpPr>
          <p:spPr>
            <a:xfrm>
              <a:off x="8682220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0" name="Ellipse 659">
              <a:extLst>
                <a:ext uri="{FF2B5EF4-FFF2-40B4-BE49-F238E27FC236}">
                  <a16:creationId xmlns:a16="http://schemas.microsoft.com/office/drawing/2014/main" id="{83088FEB-5B96-2C60-9605-03429209D205}"/>
                </a:ext>
              </a:extLst>
            </p:cNvPr>
            <p:cNvSpPr/>
            <p:nvPr userDrawn="1"/>
          </p:nvSpPr>
          <p:spPr>
            <a:xfrm>
              <a:off x="885666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1" name="Ellipse 660">
              <a:extLst>
                <a:ext uri="{FF2B5EF4-FFF2-40B4-BE49-F238E27FC236}">
                  <a16:creationId xmlns:a16="http://schemas.microsoft.com/office/drawing/2014/main" id="{93D7D085-A21D-2682-27F7-B399E112C33B}"/>
                </a:ext>
              </a:extLst>
            </p:cNvPr>
            <p:cNvSpPr/>
            <p:nvPr userDrawn="1"/>
          </p:nvSpPr>
          <p:spPr>
            <a:xfrm>
              <a:off x="903110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2" name="Ellipse 661">
              <a:extLst>
                <a:ext uri="{FF2B5EF4-FFF2-40B4-BE49-F238E27FC236}">
                  <a16:creationId xmlns:a16="http://schemas.microsoft.com/office/drawing/2014/main" id="{99E8A174-7E5E-4205-E0A0-0354710EEE6B}"/>
                </a:ext>
              </a:extLst>
            </p:cNvPr>
            <p:cNvSpPr/>
            <p:nvPr userDrawn="1"/>
          </p:nvSpPr>
          <p:spPr>
            <a:xfrm>
              <a:off x="920555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3" name="Ellipse 662">
              <a:extLst>
                <a:ext uri="{FF2B5EF4-FFF2-40B4-BE49-F238E27FC236}">
                  <a16:creationId xmlns:a16="http://schemas.microsoft.com/office/drawing/2014/main" id="{1609C818-D3CE-5FBA-E2B3-60849E7D1D87}"/>
                </a:ext>
              </a:extLst>
            </p:cNvPr>
            <p:cNvSpPr/>
            <p:nvPr userDrawn="1"/>
          </p:nvSpPr>
          <p:spPr>
            <a:xfrm>
              <a:off x="9379996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4" name="Ellipse 663">
              <a:extLst>
                <a:ext uri="{FF2B5EF4-FFF2-40B4-BE49-F238E27FC236}">
                  <a16:creationId xmlns:a16="http://schemas.microsoft.com/office/drawing/2014/main" id="{EC6ED86D-9661-5DFE-62F7-1D0FDE487221}"/>
                </a:ext>
              </a:extLst>
            </p:cNvPr>
            <p:cNvSpPr/>
            <p:nvPr userDrawn="1"/>
          </p:nvSpPr>
          <p:spPr>
            <a:xfrm>
              <a:off x="9554440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5" name="Ellipse 664">
              <a:extLst>
                <a:ext uri="{FF2B5EF4-FFF2-40B4-BE49-F238E27FC236}">
                  <a16:creationId xmlns:a16="http://schemas.microsoft.com/office/drawing/2014/main" id="{C486F8FA-6238-5CE9-27A1-776DFDE6D2CE}"/>
                </a:ext>
              </a:extLst>
            </p:cNvPr>
            <p:cNvSpPr/>
            <p:nvPr userDrawn="1"/>
          </p:nvSpPr>
          <p:spPr>
            <a:xfrm>
              <a:off x="972888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6" name="Ellipse 665">
              <a:extLst>
                <a:ext uri="{FF2B5EF4-FFF2-40B4-BE49-F238E27FC236}">
                  <a16:creationId xmlns:a16="http://schemas.microsoft.com/office/drawing/2014/main" id="{77625174-CBA9-EE9F-A27B-54ACEEE6222F}"/>
                </a:ext>
              </a:extLst>
            </p:cNvPr>
            <p:cNvSpPr/>
            <p:nvPr userDrawn="1"/>
          </p:nvSpPr>
          <p:spPr>
            <a:xfrm>
              <a:off x="990332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7" name="Ellipse 666">
              <a:extLst>
                <a:ext uri="{FF2B5EF4-FFF2-40B4-BE49-F238E27FC236}">
                  <a16:creationId xmlns:a16="http://schemas.microsoft.com/office/drawing/2014/main" id="{3D0EC71A-15E0-A983-2742-416E0D0567E6}"/>
                </a:ext>
              </a:extLst>
            </p:cNvPr>
            <p:cNvSpPr/>
            <p:nvPr userDrawn="1"/>
          </p:nvSpPr>
          <p:spPr>
            <a:xfrm>
              <a:off x="1007777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8" name="Ellipse 667">
              <a:extLst>
                <a:ext uri="{FF2B5EF4-FFF2-40B4-BE49-F238E27FC236}">
                  <a16:creationId xmlns:a16="http://schemas.microsoft.com/office/drawing/2014/main" id="{967855A0-9C76-1BEA-5815-BCCC3EE30455}"/>
                </a:ext>
              </a:extLst>
            </p:cNvPr>
            <p:cNvSpPr/>
            <p:nvPr userDrawn="1"/>
          </p:nvSpPr>
          <p:spPr>
            <a:xfrm>
              <a:off x="10252216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9" name="Ellipse 668">
              <a:extLst>
                <a:ext uri="{FF2B5EF4-FFF2-40B4-BE49-F238E27FC236}">
                  <a16:creationId xmlns:a16="http://schemas.microsoft.com/office/drawing/2014/main" id="{A606961B-3F65-6AA5-309B-614A5DCC45C1}"/>
                </a:ext>
              </a:extLst>
            </p:cNvPr>
            <p:cNvSpPr/>
            <p:nvPr userDrawn="1"/>
          </p:nvSpPr>
          <p:spPr>
            <a:xfrm>
              <a:off x="10426660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0" name="Ellipse 669">
              <a:extLst>
                <a:ext uri="{FF2B5EF4-FFF2-40B4-BE49-F238E27FC236}">
                  <a16:creationId xmlns:a16="http://schemas.microsoft.com/office/drawing/2014/main" id="{622F5FED-D656-86FC-5A43-2E7B1C88058F}"/>
                </a:ext>
              </a:extLst>
            </p:cNvPr>
            <p:cNvSpPr/>
            <p:nvPr userDrawn="1"/>
          </p:nvSpPr>
          <p:spPr>
            <a:xfrm>
              <a:off x="1060110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1" name="Ellipse 670">
              <a:extLst>
                <a:ext uri="{FF2B5EF4-FFF2-40B4-BE49-F238E27FC236}">
                  <a16:creationId xmlns:a16="http://schemas.microsoft.com/office/drawing/2014/main" id="{BC138420-1F7B-DD6E-4C7E-1834D4305AC2}"/>
                </a:ext>
              </a:extLst>
            </p:cNvPr>
            <p:cNvSpPr/>
            <p:nvPr userDrawn="1"/>
          </p:nvSpPr>
          <p:spPr>
            <a:xfrm>
              <a:off x="1077554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2" name="Ellipse 671">
              <a:extLst>
                <a:ext uri="{FF2B5EF4-FFF2-40B4-BE49-F238E27FC236}">
                  <a16:creationId xmlns:a16="http://schemas.microsoft.com/office/drawing/2014/main" id="{127018AA-FFA4-5BB0-00A3-91EFBE9E4F3B}"/>
                </a:ext>
              </a:extLst>
            </p:cNvPr>
            <p:cNvSpPr/>
            <p:nvPr userDrawn="1"/>
          </p:nvSpPr>
          <p:spPr>
            <a:xfrm>
              <a:off x="1094999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3" name="Ellipse 672">
              <a:extLst>
                <a:ext uri="{FF2B5EF4-FFF2-40B4-BE49-F238E27FC236}">
                  <a16:creationId xmlns:a16="http://schemas.microsoft.com/office/drawing/2014/main" id="{B7E782D8-447A-3A75-24C9-6557F2051BB3}"/>
                </a:ext>
              </a:extLst>
            </p:cNvPr>
            <p:cNvSpPr/>
            <p:nvPr userDrawn="1"/>
          </p:nvSpPr>
          <p:spPr>
            <a:xfrm>
              <a:off x="11124436" y="6154663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4" name="Ellipse 673">
              <a:extLst>
                <a:ext uri="{FF2B5EF4-FFF2-40B4-BE49-F238E27FC236}">
                  <a16:creationId xmlns:a16="http://schemas.microsoft.com/office/drawing/2014/main" id="{0E0A64E5-9006-90AD-5F60-648BAA529AA1}"/>
                </a:ext>
              </a:extLst>
            </p:cNvPr>
            <p:cNvSpPr/>
            <p:nvPr userDrawn="1"/>
          </p:nvSpPr>
          <p:spPr>
            <a:xfrm>
              <a:off x="11298880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5" name="Ellipse 674">
              <a:extLst>
                <a:ext uri="{FF2B5EF4-FFF2-40B4-BE49-F238E27FC236}">
                  <a16:creationId xmlns:a16="http://schemas.microsoft.com/office/drawing/2014/main" id="{3A42A928-B400-0558-C49C-04C4C9CA949E}"/>
                </a:ext>
              </a:extLst>
            </p:cNvPr>
            <p:cNvSpPr/>
            <p:nvPr userDrawn="1"/>
          </p:nvSpPr>
          <p:spPr>
            <a:xfrm>
              <a:off x="1147332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6" name="Ellipse 675">
              <a:extLst>
                <a:ext uri="{FF2B5EF4-FFF2-40B4-BE49-F238E27FC236}">
                  <a16:creationId xmlns:a16="http://schemas.microsoft.com/office/drawing/2014/main" id="{6D54027E-66C9-D299-E0DA-AA1EF42E5A72}"/>
                </a:ext>
              </a:extLst>
            </p:cNvPr>
            <p:cNvSpPr/>
            <p:nvPr userDrawn="1"/>
          </p:nvSpPr>
          <p:spPr>
            <a:xfrm>
              <a:off x="1164776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7" name="Ellipse 676">
              <a:extLst>
                <a:ext uri="{FF2B5EF4-FFF2-40B4-BE49-F238E27FC236}">
                  <a16:creationId xmlns:a16="http://schemas.microsoft.com/office/drawing/2014/main" id="{A08B83A7-77A7-1528-1DDF-1D4BC13A5A3D}"/>
                </a:ext>
              </a:extLst>
            </p:cNvPr>
            <p:cNvSpPr/>
            <p:nvPr userDrawn="1"/>
          </p:nvSpPr>
          <p:spPr>
            <a:xfrm>
              <a:off x="1182221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8" name="Ellipse 677">
              <a:extLst>
                <a:ext uri="{FF2B5EF4-FFF2-40B4-BE49-F238E27FC236}">
                  <a16:creationId xmlns:a16="http://schemas.microsoft.com/office/drawing/2014/main" id="{9FFA1490-4B2B-302C-603D-6AC7848307D2}"/>
                </a:ext>
              </a:extLst>
            </p:cNvPr>
            <p:cNvSpPr/>
            <p:nvPr userDrawn="1"/>
          </p:nvSpPr>
          <p:spPr>
            <a:xfrm>
              <a:off x="11996665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9" name="Ellipse 678">
              <a:extLst>
                <a:ext uri="{FF2B5EF4-FFF2-40B4-BE49-F238E27FC236}">
                  <a16:creationId xmlns:a16="http://schemas.microsoft.com/office/drawing/2014/main" id="{4C076D0F-1AF1-9FC1-6787-8A29B7B521D1}"/>
                </a:ext>
              </a:extLst>
            </p:cNvPr>
            <p:cNvSpPr/>
            <p:nvPr userDrawn="1"/>
          </p:nvSpPr>
          <p:spPr>
            <a:xfrm>
              <a:off x="798444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0" name="Ellipse 679">
              <a:extLst>
                <a:ext uri="{FF2B5EF4-FFF2-40B4-BE49-F238E27FC236}">
                  <a16:creationId xmlns:a16="http://schemas.microsoft.com/office/drawing/2014/main" id="{CE620BF7-DC73-60B9-2346-FA1AB766FDC6}"/>
                </a:ext>
              </a:extLst>
            </p:cNvPr>
            <p:cNvSpPr/>
            <p:nvPr userDrawn="1"/>
          </p:nvSpPr>
          <p:spPr>
            <a:xfrm>
              <a:off x="8159059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1" name="Ellipse 680">
              <a:extLst>
                <a:ext uri="{FF2B5EF4-FFF2-40B4-BE49-F238E27FC236}">
                  <a16:creationId xmlns:a16="http://schemas.microsoft.com/office/drawing/2014/main" id="{72939E41-865B-439F-5C29-7675E1C27DF0}"/>
                </a:ext>
              </a:extLst>
            </p:cNvPr>
            <p:cNvSpPr/>
            <p:nvPr userDrawn="1"/>
          </p:nvSpPr>
          <p:spPr>
            <a:xfrm>
              <a:off x="833367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2" name="Ellipse 681">
              <a:extLst>
                <a:ext uri="{FF2B5EF4-FFF2-40B4-BE49-F238E27FC236}">
                  <a16:creationId xmlns:a16="http://schemas.microsoft.com/office/drawing/2014/main" id="{935CE469-24B4-A7C0-9BED-9F928A808A8D}"/>
                </a:ext>
              </a:extLst>
            </p:cNvPr>
            <p:cNvSpPr/>
            <p:nvPr userDrawn="1"/>
          </p:nvSpPr>
          <p:spPr>
            <a:xfrm>
              <a:off x="850828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3" name="Ellipse 682">
              <a:extLst>
                <a:ext uri="{FF2B5EF4-FFF2-40B4-BE49-F238E27FC236}">
                  <a16:creationId xmlns:a16="http://schemas.microsoft.com/office/drawing/2014/main" id="{07A1AA3C-193E-4333-FAC3-AF51CF253EF0}"/>
                </a:ext>
              </a:extLst>
            </p:cNvPr>
            <p:cNvSpPr/>
            <p:nvPr userDrawn="1"/>
          </p:nvSpPr>
          <p:spPr>
            <a:xfrm>
              <a:off x="868290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4" name="Ellipse 683">
              <a:extLst>
                <a:ext uri="{FF2B5EF4-FFF2-40B4-BE49-F238E27FC236}">
                  <a16:creationId xmlns:a16="http://schemas.microsoft.com/office/drawing/2014/main" id="{4B969458-00D6-67B6-C894-F16D99174696}"/>
                </a:ext>
              </a:extLst>
            </p:cNvPr>
            <p:cNvSpPr/>
            <p:nvPr userDrawn="1"/>
          </p:nvSpPr>
          <p:spPr>
            <a:xfrm>
              <a:off x="885751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5" name="Ellipse 684">
              <a:extLst>
                <a:ext uri="{FF2B5EF4-FFF2-40B4-BE49-F238E27FC236}">
                  <a16:creationId xmlns:a16="http://schemas.microsoft.com/office/drawing/2014/main" id="{38838F58-34DE-D2C4-16C4-19EDE96029B6}"/>
                </a:ext>
              </a:extLst>
            </p:cNvPr>
            <p:cNvSpPr/>
            <p:nvPr userDrawn="1"/>
          </p:nvSpPr>
          <p:spPr>
            <a:xfrm>
              <a:off x="903213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6" name="Ellipse 685">
              <a:extLst>
                <a:ext uri="{FF2B5EF4-FFF2-40B4-BE49-F238E27FC236}">
                  <a16:creationId xmlns:a16="http://schemas.microsoft.com/office/drawing/2014/main" id="{CE142256-F1D8-C483-6AF0-9C3D3A84C89D}"/>
                </a:ext>
              </a:extLst>
            </p:cNvPr>
            <p:cNvSpPr/>
            <p:nvPr userDrawn="1"/>
          </p:nvSpPr>
          <p:spPr>
            <a:xfrm>
              <a:off x="920674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7" name="Ellipse 686">
              <a:extLst>
                <a:ext uri="{FF2B5EF4-FFF2-40B4-BE49-F238E27FC236}">
                  <a16:creationId xmlns:a16="http://schemas.microsoft.com/office/drawing/2014/main" id="{BCB21B0D-FB57-4AC4-8AB7-2B0C25CE9BA2}"/>
                </a:ext>
              </a:extLst>
            </p:cNvPr>
            <p:cNvSpPr/>
            <p:nvPr userDrawn="1"/>
          </p:nvSpPr>
          <p:spPr>
            <a:xfrm>
              <a:off x="938136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8" name="Ellipse 687">
              <a:extLst>
                <a:ext uri="{FF2B5EF4-FFF2-40B4-BE49-F238E27FC236}">
                  <a16:creationId xmlns:a16="http://schemas.microsoft.com/office/drawing/2014/main" id="{DCD08428-E502-2999-34AD-514CD2C6DE32}"/>
                </a:ext>
              </a:extLst>
            </p:cNvPr>
            <p:cNvSpPr/>
            <p:nvPr userDrawn="1"/>
          </p:nvSpPr>
          <p:spPr>
            <a:xfrm>
              <a:off x="955597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9" name="Ellipse 688">
              <a:extLst>
                <a:ext uri="{FF2B5EF4-FFF2-40B4-BE49-F238E27FC236}">
                  <a16:creationId xmlns:a16="http://schemas.microsoft.com/office/drawing/2014/main" id="{2CA5A8CE-5936-A259-EB11-F8802BC09FFC}"/>
                </a:ext>
              </a:extLst>
            </p:cNvPr>
            <p:cNvSpPr/>
            <p:nvPr userDrawn="1"/>
          </p:nvSpPr>
          <p:spPr>
            <a:xfrm>
              <a:off x="9730594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0" name="Ellipse 689">
              <a:extLst>
                <a:ext uri="{FF2B5EF4-FFF2-40B4-BE49-F238E27FC236}">
                  <a16:creationId xmlns:a16="http://schemas.microsoft.com/office/drawing/2014/main" id="{3C6F6E18-CCCA-34D6-A930-37C7E1476D13}"/>
                </a:ext>
              </a:extLst>
            </p:cNvPr>
            <p:cNvSpPr/>
            <p:nvPr userDrawn="1"/>
          </p:nvSpPr>
          <p:spPr>
            <a:xfrm>
              <a:off x="990520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1" name="Ellipse 690">
              <a:extLst>
                <a:ext uri="{FF2B5EF4-FFF2-40B4-BE49-F238E27FC236}">
                  <a16:creationId xmlns:a16="http://schemas.microsoft.com/office/drawing/2014/main" id="{6254E4B8-7E46-53A7-4FF0-B372E8BEAF20}"/>
                </a:ext>
              </a:extLst>
            </p:cNvPr>
            <p:cNvSpPr/>
            <p:nvPr userDrawn="1"/>
          </p:nvSpPr>
          <p:spPr>
            <a:xfrm>
              <a:off x="10079824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2" name="Ellipse 691">
              <a:extLst>
                <a:ext uri="{FF2B5EF4-FFF2-40B4-BE49-F238E27FC236}">
                  <a16:creationId xmlns:a16="http://schemas.microsoft.com/office/drawing/2014/main" id="{C7AF1A28-BF9E-66FC-EEC8-8FFF6A5C8D9B}"/>
                </a:ext>
              </a:extLst>
            </p:cNvPr>
            <p:cNvSpPr/>
            <p:nvPr userDrawn="1"/>
          </p:nvSpPr>
          <p:spPr>
            <a:xfrm>
              <a:off x="1025443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3" name="Ellipse 692">
              <a:extLst>
                <a:ext uri="{FF2B5EF4-FFF2-40B4-BE49-F238E27FC236}">
                  <a16:creationId xmlns:a16="http://schemas.microsoft.com/office/drawing/2014/main" id="{1926C14D-D2A0-135E-0722-003453C79402}"/>
                </a:ext>
              </a:extLst>
            </p:cNvPr>
            <p:cNvSpPr/>
            <p:nvPr userDrawn="1"/>
          </p:nvSpPr>
          <p:spPr>
            <a:xfrm>
              <a:off x="1042905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4" name="Ellipse 693">
              <a:extLst>
                <a:ext uri="{FF2B5EF4-FFF2-40B4-BE49-F238E27FC236}">
                  <a16:creationId xmlns:a16="http://schemas.microsoft.com/office/drawing/2014/main" id="{91EA1E17-3DFC-74EA-6F42-7002A5209A19}"/>
                </a:ext>
              </a:extLst>
            </p:cNvPr>
            <p:cNvSpPr/>
            <p:nvPr userDrawn="1"/>
          </p:nvSpPr>
          <p:spPr>
            <a:xfrm>
              <a:off x="1060366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5" name="Ellipse 694">
              <a:extLst>
                <a:ext uri="{FF2B5EF4-FFF2-40B4-BE49-F238E27FC236}">
                  <a16:creationId xmlns:a16="http://schemas.microsoft.com/office/drawing/2014/main" id="{4061F90A-4FAA-D6EF-EFFF-51D03355150F}"/>
                </a:ext>
              </a:extLst>
            </p:cNvPr>
            <p:cNvSpPr/>
            <p:nvPr userDrawn="1"/>
          </p:nvSpPr>
          <p:spPr>
            <a:xfrm>
              <a:off x="1077828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6" name="Ellipse 695">
              <a:extLst>
                <a:ext uri="{FF2B5EF4-FFF2-40B4-BE49-F238E27FC236}">
                  <a16:creationId xmlns:a16="http://schemas.microsoft.com/office/drawing/2014/main" id="{7AFAFA5E-46D9-FC2F-7C16-A84896E136E3}"/>
                </a:ext>
              </a:extLst>
            </p:cNvPr>
            <p:cNvSpPr/>
            <p:nvPr userDrawn="1"/>
          </p:nvSpPr>
          <p:spPr>
            <a:xfrm>
              <a:off x="1095289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7" name="Ellipse 696">
              <a:extLst>
                <a:ext uri="{FF2B5EF4-FFF2-40B4-BE49-F238E27FC236}">
                  <a16:creationId xmlns:a16="http://schemas.microsoft.com/office/drawing/2014/main" id="{3B6C4E5B-327B-3C51-D45F-CFFBA2732ADB}"/>
                </a:ext>
              </a:extLst>
            </p:cNvPr>
            <p:cNvSpPr/>
            <p:nvPr userDrawn="1"/>
          </p:nvSpPr>
          <p:spPr>
            <a:xfrm>
              <a:off x="1112751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8" name="Ellipse 697">
              <a:extLst>
                <a:ext uri="{FF2B5EF4-FFF2-40B4-BE49-F238E27FC236}">
                  <a16:creationId xmlns:a16="http://schemas.microsoft.com/office/drawing/2014/main" id="{CA769F6F-6387-BC33-40D4-E6E9FEFB9922}"/>
                </a:ext>
              </a:extLst>
            </p:cNvPr>
            <p:cNvSpPr/>
            <p:nvPr userDrawn="1"/>
          </p:nvSpPr>
          <p:spPr>
            <a:xfrm>
              <a:off x="1130212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9" name="Ellipse 698">
              <a:extLst>
                <a:ext uri="{FF2B5EF4-FFF2-40B4-BE49-F238E27FC236}">
                  <a16:creationId xmlns:a16="http://schemas.microsoft.com/office/drawing/2014/main" id="{15F878AA-5BA4-EB56-D1B8-648866FBE0EC}"/>
                </a:ext>
              </a:extLst>
            </p:cNvPr>
            <p:cNvSpPr/>
            <p:nvPr userDrawn="1"/>
          </p:nvSpPr>
          <p:spPr>
            <a:xfrm>
              <a:off x="1147674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0" name="Ellipse 699">
              <a:extLst>
                <a:ext uri="{FF2B5EF4-FFF2-40B4-BE49-F238E27FC236}">
                  <a16:creationId xmlns:a16="http://schemas.microsoft.com/office/drawing/2014/main" id="{C7FE6BB4-98F7-121F-3680-67254E9B79F9}"/>
                </a:ext>
              </a:extLst>
            </p:cNvPr>
            <p:cNvSpPr/>
            <p:nvPr userDrawn="1"/>
          </p:nvSpPr>
          <p:spPr>
            <a:xfrm>
              <a:off x="11651359" y="632651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1" name="Ellipse 700">
              <a:extLst>
                <a:ext uri="{FF2B5EF4-FFF2-40B4-BE49-F238E27FC236}">
                  <a16:creationId xmlns:a16="http://schemas.microsoft.com/office/drawing/2014/main" id="{9D926115-C07A-4694-8908-30747B7454C9}"/>
                </a:ext>
              </a:extLst>
            </p:cNvPr>
            <p:cNvSpPr/>
            <p:nvPr userDrawn="1"/>
          </p:nvSpPr>
          <p:spPr>
            <a:xfrm>
              <a:off x="1182597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2" name="Ellipse 701">
              <a:extLst>
                <a:ext uri="{FF2B5EF4-FFF2-40B4-BE49-F238E27FC236}">
                  <a16:creationId xmlns:a16="http://schemas.microsoft.com/office/drawing/2014/main" id="{A5288375-C533-F7D3-9786-6D7C1465C8FD}"/>
                </a:ext>
              </a:extLst>
            </p:cNvPr>
            <p:cNvSpPr/>
            <p:nvPr userDrawn="1"/>
          </p:nvSpPr>
          <p:spPr>
            <a:xfrm>
              <a:off x="12000589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3" name="Ellipse 702">
              <a:extLst>
                <a:ext uri="{FF2B5EF4-FFF2-40B4-BE49-F238E27FC236}">
                  <a16:creationId xmlns:a16="http://schemas.microsoft.com/office/drawing/2014/main" id="{9FFC5FF6-6A19-6633-833D-145C033A28A8}"/>
                </a:ext>
              </a:extLst>
            </p:cNvPr>
            <p:cNvSpPr/>
            <p:nvPr userDrawn="1"/>
          </p:nvSpPr>
          <p:spPr>
            <a:xfrm>
              <a:off x="798444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4" name="Ellipse 703">
              <a:extLst>
                <a:ext uri="{FF2B5EF4-FFF2-40B4-BE49-F238E27FC236}">
                  <a16:creationId xmlns:a16="http://schemas.microsoft.com/office/drawing/2014/main" id="{ACAC4EFE-B724-B8CB-88AE-DAF3BBD7F1B8}"/>
                </a:ext>
              </a:extLst>
            </p:cNvPr>
            <p:cNvSpPr/>
            <p:nvPr userDrawn="1"/>
          </p:nvSpPr>
          <p:spPr>
            <a:xfrm>
              <a:off x="815888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5" name="Ellipse 704">
              <a:extLst>
                <a:ext uri="{FF2B5EF4-FFF2-40B4-BE49-F238E27FC236}">
                  <a16:creationId xmlns:a16="http://schemas.microsoft.com/office/drawing/2014/main" id="{E6EB4062-631C-915B-FB14-2841628F5A1C}"/>
                </a:ext>
              </a:extLst>
            </p:cNvPr>
            <p:cNvSpPr/>
            <p:nvPr userDrawn="1"/>
          </p:nvSpPr>
          <p:spPr>
            <a:xfrm>
              <a:off x="833333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6" name="Ellipse 705">
              <a:extLst>
                <a:ext uri="{FF2B5EF4-FFF2-40B4-BE49-F238E27FC236}">
                  <a16:creationId xmlns:a16="http://schemas.microsoft.com/office/drawing/2014/main" id="{101EA086-86E6-03D9-1089-811F0B18CCB4}"/>
                </a:ext>
              </a:extLst>
            </p:cNvPr>
            <p:cNvSpPr/>
            <p:nvPr userDrawn="1"/>
          </p:nvSpPr>
          <p:spPr>
            <a:xfrm>
              <a:off x="850777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7" name="Ellipse 706">
              <a:extLst>
                <a:ext uri="{FF2B5EF4-FFF2-40B4-BE49-F238E27FC236}">
                  <a16:creationId xmlns:a16="http://schemas.microsoft.com/office/drawing/2014/main" id="{9A6AA251-E0AD-0C23-B377-FE3F446A0686}"/>
                </a:ext>
              </a:extLst>
            </p:cNvPr>
            <p:cNvSpPr/>
            <p:nvPr userDrawn="1"/>
          </p:nvSpPr>
          <p:spPr>
            <a:xfrm>
              <a:off x="8682220" y="649836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8" name="Ellipse 707">
              <a:extLst>
                <a:ext uri="{FF2B5EF4-FFF2-40B4-BE49-F238E27FC236}">
                  <a16:creationId xmlns:a16="http://schemas.microsoft.com/office/drawing/2014/main" id="{657459BF-FC12-C2DB-0988-6148CEE25C81}"/>
                </a:ext>
              </a:extLst>
            </p:cNvPr>
            <p:cNvSpPr/>
            <p:nvPr userDrawn="1"/>
          </p:nvSpPr>
          <p:spPr>
            <a:xfrm>
              <a:off x="885666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9" name="Ellipse 708">
              <a:extLst>
                <a:ext uri="{FF2B5EF4-FFF2-40B4-BE49-F238E27FC236}">
                  <a16:creationId xmlns:a16="http://schemas.microsoft.com/office/drawing/2014/main" id="{7BE4A184-5428-37BE-8BEA-D284ACD7C92D}"/>
                </a:ext>
              </a:extLst>
            </p:cNvPr>
            <p:cNvSpPr/>
            <p:nvPr userDrawn="1"/>
          </p:nvSpPr>
          <p:spPr>
            <a:xfrm>
              <a:off x="903110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0" name="Ellipse 709">
              <a:extLst>
                <a:ext uri="{FF2B5EF4-FFF2-40B4-BE49-F238E27FC236}">
                  <a16:creationId xmlns:a16="http://schemas.microsoft.com/office/drawing/2014/main" id="{4868308F-1271-7F3D-7D59-618CFE2DFF3A}"/>
                </a:ext>
              </a:extLst>
            </p:cNvPr>
            <p:cNvSpPr/>
            <p:nvPr userDrawn="1"/>
          </p:nvSpPr>
          <p:spPr>
            <a:xfrm>
              <a:off x="9205552" y="649836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1" name="Ellipse 710">
              <a:extLst>
                <a:ext uri="{FF2B5EF4-FFF2-40B4-BE49-F238E27FC236}">
                  <a16:creationId xmlns:a16="http://schemas.microsoft.com/office/drawing/2014/main" id="{D180BAFC-D7DB-A8E7-E042-21576439EB28}"/>
                </a:ext>
              </a:extLst>
            </p:cNvPr>
            <p:cNvSpPr/>
            <p:nvPr userDrawn="1"/>
          </p:nvSpPr>
          <p:spPr>
            <a:xfrm>
              <a:off x="937999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2" name="Ellipse 711">
              <a:extLst>
                <a:ext uri="{FF2B5EF4-FFF2-40B4-BE49-F238E27FC236}">
                  <a16:creationId xmlns:a16="http://schemas.microsoft.com/office/drawing/2014/main" id="{35F08C5A-03EF-10FD-4120-DEC282A1E557}"/>
                </a:ext>
              </a:extLst>
            </p:cNvPr>
            <p:cNvSpPr/>
            <p:nvPr userDrawn="1"/>
          </p:nvSpPr>
          <p:spPr>
            <a:xfrm>
              <a:off x="9554440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3" name="Ellipse 712">
              <a:extLst>
                <a:ext uri="{FF2B5EF4-FFF2-40B4-BE49-F238E27FC236}">
                  <a16:creationId xmlns:a16="http://schemas.microsoft.com/office/drawing/2014/main" id="{7E0005F7-F9FA-DBD2-9075-B4CB88BED994}"/>
                </a:ext>
              </a:extLst>
            </p:cNvPr>
            <p:cNvSpPr/>
            <p:nvPr userDrawn="1"/>
          </p:nvSpPr>
          <p:spPr>
            <a:xfrm>
              <a:off x="972888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4" name="Ellipse 713">
              <a:extLst>
                <a:ext uri="{FF2B5EF4-FFF2-40B4-BE49-F238E27FC236}">
                  <a16:creationId xmlns:a16="http://schemas.microsoft.com/office/drawing/2014/main" id="{14A5B719-5187-5E60-50C5-04104E0C82D8}"/>
                </a:ext>
              </a:extLst>
            </p:cNvPr>
            <p:cNvSpPr/>
            <p:nvPr userDrawn="1"/>
          </p:nvSpPr>
          <p:spPr>
            <a:xfrm>
              <a:off x="990332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5" name="Ellipse 714">
              <a:extLst>
                <a:ext uri="{FF2B5EF4-FFF2-40B4-BE49-F238E27FC236}">
                  <a16:creationId xmlns:a16="http://schemas.microsoft.com/office/drawing/2014/main" id="{FD004EA5-2A9A-8004-FF9B-5A095773668F}"/>
                </a:ext>
              </a:extLst>
            </p:cNvPr>
            <p:cNvSpPr/>
            <p:nvPr userDrawn="1"/>
          </p:nvSpPr>
          <p:spPr>
            <a:xfrm>
              <a:off x="1007777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6" name="Ellipse 715">
              <a:extLst>
                <a:ext uri="{FF2B5EF4-FFF2-40B4-BE49-F238E27FC236}">
                  <a16:creationId xmlns:a16="http://schemas.microsoft.com/office/drawing/2014/main" id="{66DAF672-2101-8449-C5C2-312755D9CE1F}"/>
                </a:ext>
              </a:extLst>
            </p:cNvPr>
            <p:cNvSpPr/>
            <p:nvPr userDrawn="1"/>
          </p:nvSpPr>
          <p:spPr>
            <a:xfrm>
              <a:off x="1025221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7" name="Ellipse 716">
              <a:extLst>
                <a:ext uri="{FF2B5EF4-FFF2-40B4-BE49-F238E27FC236}">
                  <a16:creationId xmlns:a16="http://schemas.microsoft.com/office/drawing/2014/main" id="{80BA48BA-5A11-B269-6690-CF99137C80B0}"/>
                </a:ext>
              </a:extLst>
            </p:cNvPr>
            <p:cNvSpPr/>
            <p:nvPr userDrawn="1"/>
          </p:nvSpPr>
          <p:spPr>
            <a:xfrm>
              <a:off x="10426660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8" name="Ellipse 717">
              <a:extLst>
                <a:ext uri="{FF2B5EF4-FFF2-40B4-BE49-F238E27FC236}">
                  <a16:creationId xmlns:a16="http://schemas.microsoft.com/office/drawing/2014/main" id="{12596640-8B3B-8560-399A-3354E513B710}"/>
                </a:ext>
              </a:extLst>
            </p:cNvPr>
            <p:cNvSpPr/>
            <p:nvPr userDrawn="1"/>
          </p:nvSpPr>
          <p:spPr>
            <a:xfrm>
              <a:off x="1060110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9" name="Ellipse 718">
              <a:extLst>
                <a:ext uri="{FF2B5EF4-FFF2-40B4-BE49-F238E27FC236}">
                  <a16:creationId xmlns:a16="http://schemas.microsoft.com/office/drawing/2014/main" id="{E67673B8-235A-D921-4092-A4346295150D}"/>
                </a:ext>
              </a:extLst>
            </p:cNvPr>
            <p:cNvSpPr/>
            <p:nvPr userDrawn="1"/>
          </p:nvSpPr>
          <p:spPr>
            <a:xfrm>
              <a:off x="1077554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0" name="Ellipse 719">
              <a:extLst>
                <a:ext uri="{FF2B5EF4-FFF2-40B4-BE49-F238E27FC236}">
                  <a16:creationId xmlns:a16="http://schemas.microsoft.com/office/drawing/2014/main" id="{B812388E-D4DC-2832-79FB-82CB82C586FF}"/>
                </a:ext>
              </a:extLst>
            </p:cNvPr>
            <p:cNvSpPr/>
            <p:nvPr userDrawn="1"/>
          </p:nvSpPr>
          <p:spPr>
            <a:xfrm>
              <a:off x="1094999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1" name="Ellipse 720">
              <a:extLst>
                <a:ext uri="{FF2B5EF4-FFF2-40B4-BE49-F238E27FC236}">
                  <a16:creationId xmlns:a16="http://schemas.microsoft.com/office/drawing/2014/main" id="{8C1C9840-2458-1C35-B427-E04F5F427856}"/>
                </a:ext>
              </a:extLst>
            </p:cNvPr>
            <p:cNvSpPr/>
            <p:nvPr userDrawn="1"/>
          </p:nvSpPr>
          <p:spPr>
            <a:xfrm>
              <a:off x="1112443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2" name="Ellipse 721">
              <a:extLst>
                <a:ext uri="{FF2B5EF4-FFF2-40B4-BE49-F238E27FC236}">
                  <a16:creationId xmlns:a16="http://schemas.microsoft.com/office/drawing/2014/main" id="{3F9D122F-9590-5550-BAEE-87E10023930F}"/>
                </a:ext>
              </a:extLst>
            </p:cNvPr>
            <p:cNvSpPr/>
            <p:nvPr userDrawn="1"/>
          </p:nvSpPr>
          <p:spPr>
            <a:xfrm>
              <a:off x="11298880" y="649836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3" name="Ellipse 722">
              <a:extLst>
                <a:ext uri="{FF2B5EF4-FFF2-40B4-BE49-F238E27FC236}">
                  <a16:creationId xmlns:a16="http://schemas.microsoft.com/office/drawing/2014/main" id="{F9D0A2A8-234A-47DC-4621-A3F056CD666C}"/>
                </a:ext>
              </a:extLst>
            </p:cNvPr>
            <p:cNvSpPr/>
            <p:nvPr userDrawn="1"/>
          </p:nvSpPr>
          <p:spPr>
            <a:xfrm>
              <a:off x="1147332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4" name="Ellipse 723">
              <a:extLst>
                <a:ext uri="{FF2B5EF4-FFF2-40B4-BE49-F238E27FC236}">
                  <a16:creationId xmlns:a16="http://schemas.microsoft.com/office/drawing/2014/main" id="{BD5F0EF2-88E3-8EA4-0A03-BAAB8A3577CE}"/>
                </a:ext>
              </a:extLst>
            </p:cNvPr>
            <p:cNvSpPr/>
            <p:nvPr userDrawn="1"/>
          </p:nvSpPr>
          <p:spPr>
            <a:xfrm>
              <a:off x="1164776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5" name="Ellipse 724">
              <a:extLst>
                <a:ext uri="{FF2B5EF4-FFF2-40B4-BE49-F238E27FC236}">
                  <a16:creationId xmlns:a16="http://schemas.microsoft.com/office/drawing/2014/main" id="{2F26F001-E766-9B3D-798B-5BC2B61CB179}"/>
                </a:ext>
              </a:extLst>
            </p:cNvPr>
            <p:cNvSpPr/>
            <p:nvPr userDrawn="1"/>
          </p:nvSpPr>
          <p:spPr>
            <a:xfrm>
              <a:off x="1182221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6" name="Ellipse 725">
              <a:extLst>
                <a:ext uri="{FF2B5EF4-FFF2-40B4-BE49-F238E27FC236}">
                  <a16:creationId xmlns:a16="http://schemas.microsoft.com/office/drawing/2014/main" id="{F94F402F-5A19-C103-6592-A832471BFCB4}"/>
                </a:ext>
              </a:extLst>
            </p:cNvPr>
            <p:cNvSpPr/>
            <p:nvPr userDrawn="1"/>
          </p:nvSpPr>
          <p:spPr>
            <a:xfrm>
              <a:off x="11996665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7" name="Ellipse 726">
              <a:extLst>
                <a:ext uri="{FF2B5EF4-FFF2-40B4-BE49-F238E27FC236}">
                  <a16:creationId xmlns:a16="http://schemas.microsoft.com/office/drawing/2014/main" id="{C41F9C88-E5D7-D0B4-FC27-01745CD66725}"/>
                </a:ext>
              </a:extLst>
            </p:cNvPr>
            <p:cNvSpPr/>
            <p:nvPr userDrawn="1"/>
          </p:nvSpPr>
          <p:spPr>
            <a:xfrm>
              <a:off x="798444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8" name="Ellipse 727">
              <a:extLst>
                <a:ext uri="{FF2B5EF4-FFF2-40B4-BE49-F238E27FC236}">
                  <a16:creationId xmlns:a16="http://schemas.microsoft.com/office/drawing/2014/main" id="{23CD0427-60C2-9F16-5B30-3966F3CD6AD5}"/>
                </a:ext>
              </a:extLst>
            </p:cNvPr>
            <p:cNvSpPr/>
            <p:nvPr userDrawn="1"/>
          </p:nvSpPr>
          <p:spPr>
            <a:xfrm>
              <a:off x="815888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9" name="Ellipse 728">
              <a:extLst>
                <a:ext uri="{FF2B5EF4-FFF2-40B4-BE49-F238E27FC236}">
                  <a16:creationId xmlns:a16="http://schemas.microsoft.com/office/drawing/2014/main" id="{B4D824E8-E40F-3E19-C72C-02FAE1784C5A}"/>
                </a:ext>
              </a:extLst>
            </p:cNvPr>
            <p:cNvSpPr/>
            <p:nvPr userDrawn="1"/>
          </p:nvSpPr>
          <p:spPr>
            <a:xfrm>
              <a:off x="8333332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0" name="Ellipse 729">
              <a:extLst>
                <a:ext uri="{FF2B5EF4-FFF2-40B4-BE49-F238E27FC236}">
                  <a16:creationId xmlns:a16="http://schemas.microsoft.com/office/drawing/2014/main" id="{00E921E6-2583-A565-0BDA-5B82849A7C3F}"/>
                </a:ext>
              </a:extLst>
            </p:cNvPr>
            <p:cNvSpPr/>
            <p:nvPr userDrawn="1"/>
          </p:nvSpPr>
          <p:spPr>
            <a:xfrm>
              <a:off x="850777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1" name="Ellipse 730">
              <a:extLst>
                <a:ext uri="{FF2B5EF4-FFF2-40B4-BE49-F238E27FC236}">
                  <a16:creationId xmlns:a16="http://schemas.microsoft.com/office/drawing/2014/main" id="{B8295D1F-F163-8224-B46D-F5ABA0CC42BE}"/>
                </a:ext>
              </a:extLst>
            </p:cNvPr>
            <p:cNvSpPr/>
            <p:nvPr userDrawn="1"/>
          </p:nvSpPr>
          <p:spPr>
            <a:xfrm>
              <a:off x="868222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2" name="Ellipse 731">
              <a:extLst>
                <a:ext uri="{FF2B5EF4-FFF2-40B4-BE49-F238E27FC236}">
                  <a16:creationId xmlns:a16="http://schemas.microsoft.com/office/drawing/2014/main" id="{6E707EDE-38FD-643D-25FD-4AD6D8F86766}"/>
                </a:ext>
              </a:extLst>
            </p:cNvPr>
            <p:cNvSpPr/>
            <p:nvPr userDrawn="1"/>
          </p:nvSpPr>
          <p:spPr>
            <a:xfrm>
              <a:off x="885666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3" name="Ellipse 732">
              <a:extLst>
                <a:ext uri="{FF2B5EF4-FFF2-40B4-BE49-F238E27FC236}">
                  <a16:creationId xmlns:a16="http://schemas.microsoft.com/office/drawing/2014/main" id="{83C3CCF5-8314-1A9E-3971-4C94C1AE950C}"/>
                </a:ext>
              </a:extLst>
            </p:cNvPr>
            <p:cNvSpPr/>
            <p:nvPr userDrawn="1"/>
          </p:nvSpPr>
          <p:spPr>
            <a:xfrm>
              <a:off x="9031108" y="667021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4" name="Ellipse 733">
              <a:extLst>
                <a:ext uri="{FF2B5EF4-FFF2-40B4-BE49-F238E27FC236}">
                  <a16:creationId xmlns:a16="http://schemas.microsoft.com/office/drawing/2014/main" id="{37D2011D-E9CA-6D3D-4ACC-0E3646E68FE8}"/>
                </a:ext>
              </a:extLst>
            </p:cNvPr>
            <p:cNvSpPr/>
            <p:nvPr userDrawn="1"/>
          </p:nvSpPr>
          <p:spPr>
            <a:xfrm>
              <a:off x="9205552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5" name="Ellipse 734">
              <a:extLst>
                <a:ext uri="{FF2B5EF4-FFF2-40B4-BE49-F238E27FC236}">
                  <a16:creationId xmlns:a16="http://schemas.microsoft.com/office/drawing/2014/main" id="{B1DAD33B-CB83-F1D8-9EF5-E21A50174976}"/>
                </a:ext>
              </a:extLst>
            </p:cNvPr>
            <p:cNvSpPr/>
            <p:nvPr userDrawn="1"/>
          </p:nvSpPr>
          <p:spPr>
            <a:xfrm>
              <a:off x="937999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6" name="Ellipse 735">
              <a:extLst>
                <a:ext uri="{FF2B5EF4-FFF2-40B4-BE49-F238E27FC236}">
                  <a16:creationId xmlns:a16="http://schemas.microsoft.com/office/drawing/2014/main" id="{A12FE69C-F8B4-DD28-0D4B-49CD7D36EAA2}"/>
                </a:ext>
              </a:extLst>
            </p:cNvPr>
            <p:cNvSpPr/>
            <p:nvPr userDrawn="1"/>
          </p:nvSpPr>
          <p:spPr>
            <a:xfrm>
              <a:off x="955444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7" name="Ellipse 736">
              <a:extLst>
                <a:ext uri="{FF2B5EF4-FFF2-40B4-BE49-F238E27FC236}">
                  <a16:creationId xmlns:a16="http://schemas.microsoft.com/office/drawing/2014/main" id="{18CA43ED-57B4-09AE-4300-6B0462D311C6}"/>
                </a:ext>
              </a:extLst>
            </p:cNvPr>
            <p:cNvSpPr/>
            <p:nvPr userDrawn="1"/>
          </p:nvSpPr>
          <p:spPr>
            <a:xfrm>
              <a:off x="9728884" y="6670210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8" name="Ellipse 737">
              <a:extLst>
                <a:ext uri="{FF2B5EF4-FFF2-40B4-BE49-F238E27FC236}">
                  <a16:creationId xmlns:a16="http://schemas.microsoft.com/office/drawing/2014/main" id="{B5F0002F-BED8-BFCA-DEBE-AB0A98E8CE13}"/>
                </a:ext>
              </a:extLst>
            </p:cNvPr>
            <p:cNvSpPr/>
            <p:nvPr userDrawn="1"/>
          </p:nvSpPr>
          <p:spPr>
            <a:xfrm>
              <a:off x="990332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9" name="Ellipse 738">
              <a:extLst>
                <a:ext uri="{FF2B5EF4-FFF2-40B4-BE49-F238E27FC236}">
                  <a16:creationId xmlns:a16="http://schemas.microsoft.com/office/drawing/2014/main" id="{726977AC-3615-8108-7EDD-48917A35B76E}"/>
                </a:ext>
              </a:extLst>
            </p:cNvPr>
            <p:cNvSpPr/>
            <p:nvPr userDrawn="1"/>
          </p:nvSpPr>
          <p:spPr>
            <a:xfrm>
              <a:off x="10077772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0" name="Ellipse 739">
              <a:extLst>
                <a:ext uri="{FF2B5EF4-FFF2-40B4-BE49-F238E27FC236}">
                  <a16:creationId xmlns:a16="http://schemas.microsoft.com/office/drawing/2014/main" id="{B8510821-9B8B-A22C-FDF7-6391952397BE}"/>
                </a:ext>
              </a:extLst>
            </p:cNvPr>
            <p:cNvSpPr/>
            <p:nvPr userDrawn="1"/>
          </p:nvSpPr>
          <p:spPr>
            <a:xfrm>
              <a:off x="1025221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1" name="Ellipse 740">
              <a:extLst>
                <a:ext uri="{FF2B5EF4-FFF2-40B4-BE49-F238E27FC236}">
                  <a16:creationId xmlns:a16="http://schemas.microsoft.com/office/drawing/2014/main" id="{1B819EE7-C198-40D8-97C6-DE391013C1D0}"/>
                </a:ext>
              </a:extLst>
            </p:cNvPr>
            <p:cNvSpPr/>
            <p:nvPr userDrawn="1"/>
          </p:nvSpPr>
          <p:spPr>
            <a:xfrm>
              <a:off x="1042666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2" name="Ellipse 741">
              <a:extLst>
                <a:ext uri="{FF2B5EF4-FFF2-40B4-BE49-F238E27FC236}">
                  <a16:creationId xmlns:a16="http://schemas.microsoft.com/office/drawing/2014/main" id="{D43F3239-8A7B-F476-15E3-494ED8422E33}"/>
                </a:ext>
              </a:extLst>
            </p:cNvPr>
            <p:cNvSpPr/>
            <p:nvPr userDrawn="1"/>
          </p:nvSpPr>
          <p:spPr>
            <a:xfrm>
              <a:off x="1060110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3" name="Ellipse 742">
              <a:extLst>
                <a:ext uri="{FF2B5EF4-FFF2-40B4-BE49-F238E27FC236}">
                  <a16:creationId xmlns:a16="http://schemas.microsoft.com/office/drawing/2014/main" id="{E4EA919F-6867-1A60-D487-916643567658}"/>
                </a:ext>
              </a:extLst>
            </p:cNvPr>
            <p:cNvSpPr/>
            <p:nvPr userDrawn="1"/>
          </p:nvSpPr>
          <p:spPr>
            <a:xfrm>
              <a:off x="1077554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4" name="Ellipse 743">
              <a:extLst>
                <a:ext uri="{FF2B5EF4-FFF2-40B4-BE49-F238E27FC236}">
                  <a16:creationId xmlns:a16="http://schemas.microsoft.com/office/drawing/2014/main" id="{EFCB0E5C-ED14-1B53-96D2-7F555EB20906}"/>
                </a:ext>
              </a:extLst>
            </p:cNvPr>
            <p:cNvSpPr/>
            <p:nvPr userDrawn="1"/>
          </p:nvSpPr>
          <p:spPr>
            <a:xfrm>
              <a:off x="10949992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5" name="Ellipse 744">
              <a:extLst>
                <a:ext uri="{FF2B5EF4-FFF2-40B4-BE49-F238E27FC236}">
                  <a16:creationId xmlns:a16="http://schemas.microsoft.com/office/drawing/2014/main" id="{16EAB78A-4456-4D02-EF98-1405DCBB1E1C}"/>
                </a:ext>
              </a:extLst>
            </p:cNvPr>
            <p:cNvSpPr/>
            <p:nvPr userDrawn="1"/>
          </p:nvSpPr>
          <p:spPr>
            <a:xfrm>
              <a:off x="1112443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6" name="Ellipse 745">
              <a:extLst>
                <a:ext uri="{FF2B5EF4-FFF2-40B4-BE49-F238E27FC236}">
                  <a16:creationId xmlns:a16="http://schemas.microsoft.com/office/drawing/2014/main" id="{26C0D9F9-5065-BAE6-1863-80A088EB2FCA}"/>
                </a:ext>
              </a:extLst>
            </p:cNvPr>
            <p:cNvSpPr/>
            <p:nvPr userDrawn="1"/>
          </p:nvSpPr>
          <p:spPr>
            <a:xfrm>
              <a:off x="1129888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7" name="Ellipse 746">
              <a:extLst>
                <a:ext uri="{FF2B5EF4-FFF2-40B4-BE49-F238E27FC236}">
                  <a16:creationId xmlns:a16="http://schemas.microsoft.com/office/drawing/2014/main" id="{A53BC317-E499-166E-D56D-9DB4E413D063}"/>
                </a:ext>
              </a:extLst>
            </p:cNvPr>
            <p:cNvSpPr/>
            <p:nvPr userDrawn="1"/>
          </p:nvSpPr>
          <p:spPr>
            <a:xfrm>
              <a:off x="1147332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8" name="Ellipse 747">
              <a:extLst>
                <a:ext uri="{FF2B5EF4-FFF2-40B4-BE49-F238E27FC236}">
                  <a16:creationId xmlns:a16="http://schemas.microsoft.com/office/drawing/2014/main" id="{B5DF53DE-94F4-8A18-3F1B-D08B6C27587C}"/>
                </a:ext>
              </a:extLst>
            </p:cNvPr>
            <p:cNvSpPr/>
            <p:nvPr userDrawn="1"/>
          </p:nvSpPr>
          <p:spPr>
            <a:xfrm>
              <a:off x="1164776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9" name="Ellipse 748">
              <a:extLst>
                <a:ext uri="{FF2B5EF4-FFF2-40B4-BE49-F238E27FC236}">
                  <a16:creationId xmlns:a16="http://schemas.microsoft.com/office/drawing/2014/main" id="{F6313D72-8A15-AB6E-2B65-2FDA19A04753}"/>
                </a:ext>
              </a:extLst>
            </p:cNvPr>
            <p:cNvSpPr/>
            <p:nvPr userDrawn="1"/>
          </p:nvSpPr>
          <p:spPr>
            <a:xfrm>
              <a:off x="11822212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50" name="Ellipse 749">
              <a:extLst>
                <a:ext uri="{FF2B5EF4-FFF2-40B4-BE49-F238E27FC236}">
                  <a16:creationId xmlns:a16="http://schemas.microsoft.com/office/drawing/2014/main" id="{2265E75A-7ACF-C5EF-7408-DFD576D723B6}"/>
                </a:ext>
              </a:extLst>
            </p:cNvPr>
            <p:cNvSpPr/>
            <p:nvPr userDrawn="1"/>
          </p:nvSpPr>
          <p:spPr>
            <a:xfrm>
              <a:off x="11996665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389940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picture (R) dark1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B096142-D0D7-3249-9552-29C169007D4C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1306752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29000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99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09F2856-C129-4DAB-A7EA-F6E18A888B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01" imgH="501" progId="TCLayout.ActiveDocument.1">
                  <p:embed/>
                </p:oleObj>
              </mc:Choice>
              <mc:Fallback>
                <p:oleObj name="think-cell Slide" r:id="rId4" imgW="501" imgH="50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09F2856-C129-4DAB-A7EA-F6E18A888B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8A5E1CF-4FDD-4569-B5E7-28AC66DAB14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C5FB3-9EA7-4C0D-A50A-1F669CF4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7" y="443404"/>
            <a:ext cx="11654318" cy="837817"/>
          </a:xfrm>
          <a:prstGeom prst="rect">
            <a:avLst/>
          </a:prstGeom>
        </p:spPr>
        <p:txBody>
          <a:bodyPr lIns="0" rIns="0"/>
          <a:lstStyle>
            <a:lvl1pPr>
              <a:defRPr lang="nb-NO" sz="2800" b="0" baseline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marL="0" lvl="0" defTabSz="685800"/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5E86C-DA82-4635-BB7D-78E47EC1F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157" y="1348261"/>
            <a:ext cx="11654318" cy="276999"/>
          </a:xfrm>
          <a:prstGeom prst="rect">
            <a:avLst/>
          </a:prstGeom>
          <a:noFill/>
          <a:ln w="635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ts val="900"/>
              </a:spcBef>
            </a:pPr>
            <a:r>
              <a:rPr lang="en-US"/>
              <a:t>Edit Master text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B6034F-D334-4339-8E78-2365D7A3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157" y="6390167"/>
            <a:ext cx="11654318" cy="386872"/>
          </a:xfrm>
          <a:prstGeom prst="rect">
            <a:avLst/>
          </a:prstGeom>
          <a:noFill/>
          <a:ln w="635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>
              <a:defRPr lang="nb-NO" sz="800" dirty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marL="90488" indent="-90488">
              <a:lnSpc>
                <a:spcPct val="90000"/>
              </a:lnSpc>
              <a:buFontTx/>
              <a:buAutoNum type="arabicPeriod"/>
            </a:pPr>
            <a:r>
              <a:rPr lang="en-US">
                <a:solidFill>
                  <a:schemeClr val="tx1"/>
                </a:solidFill>
              </a:rPr>
              <a:t> [Insert footnote 1]</a:t>
            </a:r>
          </a:p>
          <a:p>
            <a:pPr marL="90488" indent="-90488">
              <a:lnSpc>
                <a:spcPct val="90000"/>
              </a:lnSpc>
              <a:buFontTx/>
              <a:buAutoNum type="arabicPeriod"/>
            </a:pPr>
            <a:r>
              <a:rPr lang="en-US">
                <a:solidFill>
                  <a:schemeClr val="tx1"/>
                </a:solidFill>
              </a:rPr>
              <a:t> [Insert footnote 2]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Source: [Insert source]</a:t>
            </a:r>
          </a:p>
        </p:txBody>
      </p:sp>
    </p:spTree>
    <p:extLst>
      <p:ext uri="{BB962C8B-B14F-4D97-AF65-F5344CB8AC3E}">
        <p14:creationId xmlns:p14="http://schemas.microsoft.com/office/powerpoint/2010/main" val="3281453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  <p15:guide id="3" pos="3613">
          <p15:clr>
            <a:srgbClr val="FBAE40"/>
          </p15:clr>
        </p15:guide>
        <p15:guide id="4" pos="4067">
          <p15:clr>
            <a:srgbClr val="FBAE40"/>
          </p15:clr>
        </p15:guide>
        <p15:guide id="5" pos="166">
          <p15:clr>
            <a:srgbClr val="FBAE40"/>
          </p15:clr>
        </p15:guide>
        <p15:guide id="6" pos="7514">
          <p15:clr>
            <a:srgbClr val="FBAE40"/>
          </p15:clr>
        </p15:guide>
        <p15:guide id="7" orient="horz" pos="845">
          <p15:clr>
            <a:srgbClr val="FBAE40"/>
          </p15:clr>
        </p15:guide>
        <p15:guide id="8" orient="horz" pos="1117">
          <p15:clr>
            <a:srgbClr val="FBAE40"/>
          </p15:clr>
        </p15:guide>
        <p15:guide id="9" orient="horz" pos="1298">
          <p15:clr>
            <a:srgbClr val="FBAE40"/>
          </p15:clr>
        </p15:guide>
        <p15:guide id="10" orient="horz" pos="39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DarkForest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5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75" indent="0" algn="ctr">
              <a:buNone/>
              <a:defRPr sz="2000"/>
            </a:lvl2pPr>
            <a:lvl3pPr marL="914148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2" indent="0" algn="ctr">
              <a:buNone/>
              <a:defRPr sz="1600"/>
            </a:lvl6pPr>
            <a:lvl7pPr marL="2742445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5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1" y="288210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23BCC4EC-5020-6B44-9F69-5C0450EE1C6E}" type="datetime1">
              <a:rPr lang="nb-NO" smtClean="0"/>
              <a:t>20.11.2024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3DB90B-999F-48DC-BBF7-B18228CEA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5"/>
            <a:ext cx="4373069" cy="8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25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Forest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5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75" indent="0" algn="ctr">
              <a:buNone/>
              <a:defRPr sz="2000"/>
            </a:lvl2pPr>
            <a:lvl3pPr marL="914148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2" indent="0" algn="ctr">
              <a:buNone/>
              <a:defRPr sz="1600"/>
            </a:lvl6pPr>
            <a:lvl7pPr marL="2742445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5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1" y="288210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C7B8994B-DE42-164C-A690-E5A6E9978832}" type="datetime1">
              <a:rPr lang="nb-NO" smtClean="0"/>
              <a:t>20.11.2024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7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39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Cloudberry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5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75" indent="0" algn="ctr">
              <a:buNone/>
              <a:defRPr sz="2000"/>
            </a:lvl2pPr>
            <a:lvl3pPr marL="914148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2" indent="0" algn="ctr">
              <a:buNone/>
              <a:defRPr sz="1600"/>
            </a:lvl6pPr>
            <a:lvl7pPr marL="2742445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5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1" y="288210"/>
            <a:ext cx="1951292" cy="365125"/>
          </a:xfr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FF137856-5C81-9449-A5DD-1C8C827A6E35}" type="datetime1">
              <a:rPr lang="nb-NO" smtClean="0"/>
              <a:t>20.11.2024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7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36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E583A22-526C-67F9-E992-7496D1169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F862-676E-6445-8A4C-B765974F0716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3569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209875"/>
            <a:ext cx="10558368" cy="490517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800"/>
              </a:spcBef>
              <a:defRPr sz="1600"/>
            </a:lvl1pPr>
            <a:lvl2pPr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Second line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191386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9D5C1C-1212-F937-34FC-37C368C87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4DC9AA-D1BF-08FF-D97B-79E0AF4C9BD8}"/>
              </a:ext>
            </a:extLst>
          </p:cNvPr>
          <p:cNvCxnSpPr>
            <a:cxnSpLocks/>
          </p:cNvCxnSpPr>
          <p:nvPr userDrawn="1"/>
        </p:nvCxnSpPr>
        <p:spPr>
          <a:xfrm>
            <a:off x="730345" y="847869"/>
            <a:ext cx="106535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403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70AC-FD71-7F4D-BE82-40D736556253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10558368" cy="4320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800"/>
              </a:spcBef>
              <a:defRPr sz="1600"/>
            </a:lvl1pPr>
            <a:lvl2pPr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Second line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9D5C1C-1212-F937-34FC-37C368C87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5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70AC-FD71-7F4D-BE82-40D736556253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76DE97-89AD-4A45-921B-6A9ACBE8D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79" y="6304759"/>
            <a:ext cx="1553669" cy="51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3071C-FF6F-7596-7081-B7B53BDCF7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816" y="1856433"/>
            <a:ext cx="10558368" cy="4320000"/>
          </a:xfrm>
        </p:spPr>
        <p:txBody>
          <a:bodyPr lIns="90000" tIns="46800" rIns="90000" bIns="46800" numCol="2" spcCol="180000"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333"/>
            </a:lvl2pPr>
            <a:lvl3pPr>
              <a:spcBef>
                <a:spcPts val="300"/>
              </a:spcBef>
              <a:defRPr sz="1067"/>
            </a:lvl3pPr>
            <a:lvl4pPr>
              <a:spcBef>
                <a:spcPts val="300"/>
              </a:spcBef>
              <a:defRPr sz="1067"/>
            </a:lvl4pPr>
            <a:lvl5pPr>
              <a:spcBef>
                <a:spcPts val="300"/>
              </a:spcBef>
              <a:defRPr sz="1067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7115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abell 2">
            <a:extLst>
              <a:ext uri="{FF2B5EF4-FFF2-40B4-BE49-F238E27FC236}">
                <a16:creationId xmlns:a16="http://schemas.microsoft.com/office/drawing/2014/main" id="{FB180136-9C3A-5808-758B-80E3DF8691DF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730251" y="1856318"/>
            <a:ext cx="10557933" cy="4320116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F186-6126-8041-969A-F84413771C67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F855627-B6E9-24F3-9CAB-03C1336DF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DE98D681-B2B1-81D5-DB1C-8288222D1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2827" y="2770720"/>
            <a:ext cx="5904461" cy="1257287"/>
          </a:xfrm>
        </p:spPr>
        <p:txBody>
          <a:bodyPr anchor="b" anchorCtr="0"/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0DAA36BC-9D09-3D84-1D1E-06173EBCDB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3485" y="4175802"/>
            <a:ext cx="5903803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5" name="Bilde 1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DD5056A0-7AF1-286B-08DD-447CF5A88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4" y="1276806"/>
            <a:ext cx="3052126" cy="7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02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70AC-FD71-7F4D-BE82-40D736556253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76DE97-89AD-4A45-921B-6A9ACBE8D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79" y="6304759"/>
            <a:ext cx="1553669" cy="51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3071C-FF6F-7596-7081-B7B53BDCF7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816" y="1856433"/>
            <a:ext cx="10558368" cy="4320000"/>
          </a:xfrm>
        </p:spPr>
        <p:txBody>
          <a:bodyPr lIns="90000" tIns="46800" rIns="90000" bIns="46800" numCol="2" spcCol="180000"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333"/>
            </a:lvl2pPr>
            <a:lvl3pPr>
              <a:spcBef>
                <a:spcPts val="600"/>
              </a:spcBef>
              <a:defRPr sz="1067"/>
            </a:lvl3pPr>
            <a:lvl4pPr>
              <a:spcBef>
                <a:spcPts val="600"/>
              </a:spcBef>
              <a:defRPr sz="1067"/>
            </a:lvl4pPr>
            <a:lvl5pPr>
              <a:spcBef>
                <a:spcPts val="600"/>
              </a:spcBef>
              <a:defRPr sz="1067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34476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9170-65F7-9942-ADB5-60B37151189A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1856968"/>
            <a:ext cx="4967397" cy="43200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584EC5E-0F4F-4D27-96CF-2C9E04FB20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1316" y="1856968"/>
            <a:ext cx="4967397" cy="4320000"/>
          </a:xfrm>
          <a:prstGeom prst="rect">
            <a:avLst/>
          </a:prstGeom>
        </p:spPr>
        <p:txBody>
          <a:bodyPr lIns="91440" tIns="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C0CDF4-3DF1-4EE2-B9E5-B969E0D2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72C96E-3FEE-41C3-DF9E-3BB9E3173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9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838478"/>
            <a:ext cx="4967397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3E97-B9D6-074F-BBD5-34B2D7575F1D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44417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1858456"/>
            <a:ext cx="4967397" cy="431851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24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2E10E6-84C6-2F75-9021-5AA43A7B5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67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5" y="641320"/>
            <a:ext cx="10356595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6" y="2320958"/>
            <a:ext cx="4727871" cy="386553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5631" y="2321298"/>
            <a:ext cx="4727869" cy="386519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7C76-45F3-AE4B-92DC-C29AB35664D7}" type="datetime1">
              <a:rPr lang="nb-NO" smtClean="0"/>
              <a:t>20.11.2024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905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26445D3-AD7C-422F-817D-E1B0CAA70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5321" y="1863043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2.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A8ACF8-CC5E-2340-9A5F-4E6DE474C998}"/>
              </a:ext>
            </a:extLst>
          </p:cNvPr>
          <p:cNvCxnSpPr>
            <a:cxnSpLocks/>
          </p:cNvCxnSpPr>
          <p:nvPr userDrawn="1"/>
        </p:nvCxnSpPr>
        <p:spPr>
          <a:xfrm>
            <a:off x="6095203" y="1957311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87D11F7-6115-5838-61AC-3630AC84A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1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6" y="641320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6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5ADA-70FF-0E41-ABC3-615139BE951F}" type="datetime1">
              <a:rPr lang="nb-NO" smtClean="0"/>
              <a:t>20.11.2024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595EC-0361-49B6-81CA-04FD6F9F6BFF}"/>
              </a:ext>
            </a:extLst>
          </p:cNvPr>
          <p:cNvCxnSpPr>
            <a:cxnSpLocks/>
          </p:cNvCxnSpPr>
          <p:nvPr userDrawn="1"/>
        </p:nvCxnSpPr>
        <p:spPr>
          <a:xfrm>
            <a:off x="6095205" y="1957311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905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C0175F-E72E-49A4-8ADB-2C14D8F09A3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6906" y="4497300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7EE901-C051-4CE5-ABB1-E28A8637919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45322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765E099-EC2C-4736-BCF0-CC11535AC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45321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CBDDE2C-2C54-450D-8BA1-3C6DC3BB929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45322" y="4497300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ACC96FB-9901-410D-9DD5-2E2E794E0C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5321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226951-92F5-98BB-48B6-F99C35F21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4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E736-B6D6-684E-B642-390D43683E5F}" type="datetime1">
              <a:rPr lang="nb-NO" smtClean="0"/>
              <a:t>20.11.2024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4F1AA4-191D-4952-B274-A780EDB74A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54050" y="2119411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ABA2140-291F-484E-A46C-B34C10995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55680" y="2119411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77E2EC7-038C-494F-8D0B-691B0805A4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49244" y="2119411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D0DEB43-7FB7-4048-895E-21C26525E3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31959" y="3549877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7FCC674-D252-4B15-B916-261003ECB4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7013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91F145-A3F9-4328-A078-A9D1A27853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6904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FD7CC3-59D3-45DD-AF61-A26D13892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31959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0EAC6D-34A6-4BA8-B83E-6A9AC8CD96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7013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0F08BE8-A0C7-44D1-86AA-68A6E4EE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06" y="641320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9F5CF2-51D0-E529-9BB7-17295FED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62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low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AD76E5EF-EB6A-BE9E-682D-D1FBFFB32E0C}"/>
              </a:ext>
            </a:extLst>
          </p:cNvPr>
          <p:cNvGrpSpPr/>
          <p:nvPr userDrawn="1"/>
        </p:nvGrpSpPr>
        <p:grpSpPr>
          <a:xfrm>
            <a:off x="3086029" y="3827056"/>
            <a:ext cx="370755" cy="143065"/>
            <a:chOff x="2395137" y="2628862"/>
            <a:chExt cx="278066" cy="10729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4E5BC1-6930-817F-E9CD-765FA7AD7C69}"/>
                </a:ext>
              </a:extLst>
            </p:cNvPr>
            <p:cNvCxnSpPr>
              <a:cxnSpLocks/>
              <a:endCxn id="31" idx="2"/>
            </p:cNvCxnSpPr>
            <p:nvPr userDrawn="1"/>
          </p:nvCxnSpPr>
          <p:spPr>
            <a:xfrm flipV="1">
              <a:off x="2395137" y="2682512"/>
              <a:ext cx="170767" cy="244"/>
            </a:xfrm>
            <a:prstGeom prst="line">
              <a:avLst/>
            </a:prstGeom>
            <a:ln w="15875"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9722649-1AB4-7581-F14F-9CEE5561851D}"/>
                </a:ext>
              </a:extLst>
            </p:cNvPr>
            <p:cNvSpPr/>
            <p:nvPr userDrawn="1"/>
          </p:nvSpPr>
          <p:spPr>
            <a:xfrm>
              <a:off x="2565904" y="2628862"/>
              <a:ext cx="107299" cy="107299"/>
            </a:xfrm>
            <a:prstGeom prst="ellipse">
              <a:avLst/>
            </a:prstGeom>
            <a:solidFill>
              <a:schemeClr val="accent3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sz="2400"/>
            </a:p>
          </p:txBody>
        </p:sp>
        <p:pic>
          <p:nvPicPr>
            <p:cNvPr id="35" name="Graphic 34" descr="Caret Right with solid fill">
              <a:extLst>
                <a:ext uri="{FF2B5EF4-FFF2-40B4-BE49-F238E27FC236}">
                  <a16:creationId xmlns:a16="http://schemas.microsoft.com/office/drawing/2014/main" id="{AD50D74E-E14E-3300-AE8E-373228D3A3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84248" y="2645778"/>
              <a:ext cx="75198" cy="7519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28D615-8394-E5E4-102E-C5A4A80F354E}"/>
              </a:ext>
            </a:extLst>
          </p:cNvPr>
          <p:cNvGrpSpPr/>
          <p:nvPr userDrawn="1"/>
        </p:nvGrpSpPr>
        <p:grpSpPr>
          <a:xfrm>
            <a:off x="5771587" y="3827056"/>
            <a:ext cx="370755" cy="143065"/>
            <a:chOff x="2395137" y="2628862"/>
            <a:chExt cx="278066" cy="10729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8E6C44-30D5-3134-AAB4-11BB1DA99A0B}"/>
                </a:ext>
              </a:extLst>
            </p:cNvPr>
            <p:cNvCxnSpPr>
              <a:cxnSpLocks/>
              <a:endCxn id="49" idx="2"/>
            </p:cNvCxnSpPr>
            <p:nvPr userDrawn="1"/>
          </p:nvCxnSpPr>
          <p:spPr>
            <a:xfrm flipV="1">
              <a:off x="2395137" y="2682512"/>
              <a:ext cx="170767" cy="244"/>
            </a:xfrm>
            <a:prstGeom prst="line">
              <a:avLst/>
            </a:prstGeom>
            <a:ln w="15875"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129D0AB-DB6B-2348-548E-3E3BEE92F100}"/>
                </a:ext>
              </a:extLst>
            </p:cNvPr>
            <p:cNvSpPr/>
            <p:nvPr userDrawn="1"/>
          </p:nvSpPr>
          <p:spPr>
            <a:xfrm>
              <a:off x="2565904" y="2628862"/>
              <a:ext cx="107299" cy="107299"/>
            </a:xfrm>
            <a:prstGeom prst="ellipse">
              <a:avLst/>
            </a:prstGeom>
            <a:solidFill>
              <a:schemeClr val="accent3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sz="2400"/>
            </a:p>
          </p:txBody>
        </p:sp>
        <p:pic>
          <p:nvPicPr>
            <p:cNvPr id="50" name="Graphic 49" descr="Caret Right with solid fill">
              <a:extLst>
                <a:ext uri="{FF2B5EF4-FFF2-40B4-BE49-F238E27FC236}">
                  <a16:creationId xmlns:a16="http://schemas.microsoft.com/office/drawing/2014/main" id="{7D28479F-2E3C-7324-1A1A-806C4761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84248" y="2645778"/>
              <a:ext cx="75198" cy="7519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4484D6E-78A1-6C29-EF47-502BE578FFE2}"/>
              </a:ext>
            </a:extLst>
          </p:cNvPr>
          <p:cNvGrpSpPr/>
          <p:nvPr userDrawn="1"/>
        </p:nvGrpSpPr>
        <p:grpSpPr>
          <a:xfrm>
            <a:off x="8478057" y="3827948"/>
            <a:ext cx="370755" cy="143065"/>
            <a:chOff x="2395137" y="2628862"/>
            <a:chExt cx="278066" cy="10729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B4C3885-FA7B-554E-FD5D-239144D2BF32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 flipV="1">
              <a:off x="2395137" y="2682512"/>
              <a:ext cx="170767" cy="244"/>
            </a:xfrm>
            <a:prstGeom prst="line">
              <a:avLst/>
            </a:prstGeom>
            <a:ln w="15875"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FAF4FA1-8E22-99FE-D633-263F61F845E8}"/>
                </a:ext>
              </a:extLst>
            </p:cNvPr>
            <p:cNvSpPr/>
            <p:nvPr userDrawn="1"/>
          </p:nvSpPr>
          <p:spPr>
            <a:xfrm>
              <a:off x="2565904" y="2628862"/>
              <a:ext cx="107299" cy="107299"/>
            </a:xfrm>
            <a:prstGeom prst="ellipse">
              <a:avLst/>
            </a:prstGeom>
            <a:solidFill>
              <a:schemeClr val="accent3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 sz="2400"/>
            </a:p>
          </p:txBody>
        </p:sp>
        <p:pic>
          <p:nvPicPr>
            <p:cNvPr id="54" name="Graphic 53" descr="Caret Right with solid fill">
              <a:extLst>
                <a:ext uri="{FF2B5EF4-FFF2-40B4-BE49-F238E27FC236}">
                  <a16:creationId xmlns:a16="http://schemas.microsoft.com/office/drawing/2014/main" id="{F6003EB4-9FE0-005B-3F85-60F3A703B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84248" y="2645778"/>
              <a:ext cx="75198" cy="75198"/>
            </a:xfrm>
            <a:prstGeom prst="rect">
              <a:avLst/>
            </a:prstGeom>
          </p:spPr>
        </p:pic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D66778A-C155-DDD0-ED71-6C77C85557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846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GB"/>
              <a:t>Text goes here</a:t>
            </a:r>
            <a:endParaRPr lang="en-NO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168D49F-0842-CEC9-F771-3B1E6F448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44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GB"/>
              <a:t>Text goes here</a:t>
            </a:r>
            <a:endParaRPr lang="en-NO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745AF54-7F59-E2D2-044B-8D89AC244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89644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GB"/>
              <a:t>Text goes here</a:t>
            </a:r>
            <a:endParaRPr lang="en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F862-676E-6445-8A4C-B765974F0716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10693E-9722-1318-E9B6-87DADCB6B5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394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GB"/>
              <a:t>Text goes here</a:t>
            </a:r>
            <a:endParaRPr lang="en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B3B39C-D570-C2F8-1D11-B3594EF93918}"/>
              </a:ext>
            </a:extLst>
          </p:cNvPr>
          <p:cNvSpPr/>
          <p:nvPr userDrawn="1"/>
        </p:nvSpPr>
        <p:spPr>
          <a:xfrm>
            <a:off x="794447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3D30B3-9E81-9B21-366B-70408FB2EFDC}"/>
              </a:ext>
            </a:extLst>
          </p:cNvPr>
          <p:cNvSpPr/>
          <p:nvPr userDrawn="1"/>
        </p:nvSpPr>
        <p:spPr>
          <a:xfrm>
            <a:off x="3492739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840435-EF7D-C8EF-F2F7-680E050A7C01}"/>
              </a:ext>
            </a:extLst>
          </p:cNvPr>
          <p:cNvSpPr/>
          <p:nvPr userDrawn="1"/>
        </p:nvSpPr>
        <p:spPr>
          <a:xfrm>
            <a:off x="6191244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20ED6A-0592-EC87-E58A-CE9B16D3BABA}"/>
              </a:ext>
            </a:extLst>
          </p:cNvPr>
          <p:cNvSpPr/>
          <p:nvPr userDrawn="1"/>
        </p:nvSpPr>
        <p:spPr>
          <a:xfrm>
            <a:off x="8889644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24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F828397-5F42-6905-CF98-39BF1CFFF3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5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A24BF4-4118-9013-5541-D99CBD7BA7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3390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F862-676E-6445-8A4C-B765974F0716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CDCDFCB-79C2-D7DC-DC41-2C9E9CE313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390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  <a:endParaRPr lang="en-NO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F797875-D9E7-C6ED-0C53-9AACACB0A1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389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Company</a:t>
            </a:r>
            <a:endParaRPr lang="en-NO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E4BB33A-E97D-FDCE-6A82-D5F570FB9B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1309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CFF29D-C2EE-D3AD-8616-F48A17BDE9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1309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  <a:endParaRPr lang="en-NO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955B3B-2F25-0524-A126-ECBAC93D1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1307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Company</a:t>
            </a:r>
            <a:endParaRPr lang="en-NO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99B8554-E8DA-B709-D5EE-BE82C933CE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6866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38D4461-9ACC-9FAE-41F7-84DC542320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866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  <a:endParaRPr lang="en-NO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CCDD5D6-37E1-B761-1F83-BA67574F03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6865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Company</a:t>
            </a:r>
            <a:endParaRPr lang="en-NO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CB62840-C75F-DBBE-36C9-27F7D09642E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32427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B3AFADA-C001-5D39-BCCF-4781227F5C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2427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  <a:endParaRPr lang="en-NO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2E74F4F-4AF3-D8F0-5B10-F71E7593FF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2426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Company</a:t>
            </a:r>
            <a:endParaRPr lang="en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208747B-5198-4FCB-4F8E-1BDB7A376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4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99" y="4872406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299" y="445984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"/>
            <a:ext cx="12192000" cy="41724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5579" y="4459847"/>
            <a:ext cx="5150123" cy="1636112"/>
          </a:xfrm>
          <a:prstGeom prst="rect">
            <a:avLst/>
          </a:prstGeom>
        </p:spPr>
        <p:txBody>
          <a:bodyPr lIns="91440" tIns="13680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E01C85-F8D4-7B1F-1AFF-782EDA65A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58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E67C84A5-1DD7-9146-845E-2B73DE905169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1306752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29000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71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309E55AF-E52B-2309-1481-39A0B4E079E2}"/>
              </a:ext>
            </a:extLst>
          </p:cNvPr>
          <p:cNvSpPr/>
          <p:nvPr userDrawn="1"/>
        </p:nvSpPr>
        <p:spPr>
          <a:xfrm>
            <a:off x="7967353" y="1522301"/>
            <a:ext cx="4667820" cy="4667820"/>
          </a:xfrm>
          <a:prstGeom prst="ellipse">
            <a:avLst/>
          </a:prstGeom>
          <a:solidFill>
            <a:srgbClr val="75D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9F60191-71AF-6F01-8057-28F517A304EF}"/>
              </a:ext>
            </a:extLst>
          </p:cNvPr>
          <p:cNvSpPr/>
          <p:nvPr userDrawn="1"/>
        </p:nvSpPr>
        <p:spPr>
          <a:xfrm>
            <a:off x="4648660" y="1508285"/>
            <a:ext cx="4667820" cy="4667820"/>
          </a:xfrm>
          <a:prstGeom prst="ellipse">
            <a:avLst/>
          </a:prstGeom>
          <a:solidFill>
            <a:srgbClr val="763C3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B7CF3BE-8A0A-2710-FA96-642A7BF61153}"/>
              </a:ext>
            </a:extLst>
          </p:cNvPr>
          <p:cNvSpPr/>
          <p:nvPr userDrawn="1"/>
        </p:nvSpPr>
        <p:spPr>
          <a:xfrm>
            <a:off x="6373715" y="1508285"/>
            <a:ext cx="4667820" cy="4667820"/>
          </a:xfrm>
          <a:prstGeom prst="ellipse">
            <a:avLst/>
          </a:prstGeom>
          <a:solidFill>
            <a:srgbClr val="763C30">
              <a:alpha val="4335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707D9BA-BFB9-71E2-3DB8-AA8D828A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015" y="2771644"/>
            <a:ext cx="6182710" cy="1257287"/>
          </a:xfrm>
        </p:spPr>
        <p:txBody>
          <a:bodyPr anchor="b" anchorCtr="0"/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CB7FCD7-32A6-6991-A86C-03C5615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672" y="4166787"/>
            <a:ext cx="6181725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4" name="Bilde 1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F359665-1634-6DF6-AD99-15670AD95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4" y="1276806"/>
            <a:ext cx="3052126" cy="7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73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E6903571-6A2E-374A-972C-620F0963AA47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392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5114BD-C995-2F40-A413-759475651796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721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 (R)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822748-A4EE-C841-A96A-7F773223A79D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284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and picture (R)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946100B7-1EE4-A24D-84B2-9D6C439E9469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656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and picture (R)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B65FB70C-21D4-9444-AA23-61AA3BB1C3F9}" type="datetime1">
              <a:rPr lang="nb-NO" smtClean="0"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703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1ADA-4BB0-974E-8B56-971AB5C3C3CC}" type="datetime1">
              <a:rPr lang="nb-NO" smtClean="0"/>
              <a:t>20.11.2024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80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Anim_1 (1).mp4" descr="LogoAnim_1 (1).mp4">
            <a:hlinkClick r:id="" action="ppaction://media"/>
            <a:extLst>
              <a:ext uri="{FF2B5EF4-FFF2-40B4-BE49-F238E27FC236}">
                <a16:creationId xmlns:a16="http://schemas.microsoft.com/office/drawing/2014/main" id="{11C7ABFA-47D5-DD52-1BBF-F87813C1176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4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6" y="641320"/>
            <a:ext cx="10356287" cy="63486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6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595EC-0361-49B6-81CA-04FD6F9F6BFF}"/>
              </a:ext>
            </a:extLst>
          </p:cNvPr>
          <p:cNvCxnSpPr>
            <a:cxnSpLocks/>
          </p:cNvCxnSpPr>
          <p:nvPr userDrawn="1"/>
        </p:nvCxnSpPr>
        <p:spPr>
          <a:xfrm>
            <a:off x="6095205" y="1957311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905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C0175F-E72E-49A4-8ADB-2C14D8F09A3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6906" y="4497300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7EE901-C051-4CE5-ABB1-E28A8637919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45322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765E099-EC2C-4736-BCF0-CC11535AC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45321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CBDDE2C-2C54-450D-8BA1-3C6DC3BB929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45322" y="4497300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ACC96FB-9901-410D-9DD5-2E2E794E0C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5321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966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E41C7-5CD1-8442-A05F-D48DDEDC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50" y="396407"/>
            <a:ext cx="10623455" cy="6348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5AD73-170A-0C44-8F29-96E8A89C11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D3DEF-BDD1-8943-A0ED-EE31364E564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53E2A5E-4810-47A1-AF55-F9CE7C52FC7D}" type="datetime4">
              <a:rPr lang="en-US" smtClean="0"/>
              <a:t>November 20, 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12D04-6897-7549-A862-DE33269E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574F09-ADB5-CA4B-8816-87499EA81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9837"/>
            <a:ext cx="10646739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E7A7DE3-4526-22BA-734B-F0C11DA3F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4025" y="248094"/>
            <a:ext cx="715263" cy="3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2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E41C7-5CD1-8442-A05F-D48DDEDC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50" y="396407"/>
            <a:ext cx="10623455" cy="6348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574F09-ADB5-CA4B-8816-87499EA81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9837"/>
            <a:ext cx="10646739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36BD131-6C0B-C270-8F43-B424A35AD6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07110" y="1834195"/>
            <a:ext cx="4684889" cy="4470564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</a:t>
            </a:r>
            <a:r>
              <a:rPr lang="en-US" err="1"/>
              <a:t>Pickit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2F50D2-0EA7-5731-F18D-CF3956CBE51A}"/>
              </a:ext>
            </a:extLst>
          </p:cNvPr>
          <p:cNvSpPr/>
          <p:nvPr userDrawn="1"/>
        </p:nvSpPr>
        <p:spPr>
          <a:xfrm>
            <a:off x="723569" y="1345721"/>
            <a:ext cx="6449263" cy="1979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>
              <a:defRPr/>
            </a:pPr>
            <a: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BUSINESS </a:t>
            </a:r>
            <a:b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</a:br>
            <a: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5A35E6-673C-A02F-9209-DFEC649BE405}"/>
              </a:ext>
            </a:extLst>
          </p:cNvPr>
          <p:cNvSpPr/>
          <p:nvPr userDrawn="1"/>
        </p:nvSpPr>
        <p:spPr>
          <a:xfrm>
            <a:off x="723569" y="3323134"/>
            <a:ext cx="6449263" cy="1519468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SOLUTION</a:t>
            </a:r>
            <a:endParaRPr lang="en-US" sz="1867" b="1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45062-EF77-BD62-8733-DA9A345F1BAC}"/>
              </a:ext>
            </a:extLst>
          </p:cNvPr>
          <p:cNvSpPr/>
          <p:nvPr userDrawn="1"/>
        </p:nvSpPr>
        <p:spPr>
          <a:xfrm>
            <a:off x="723569" y="4838554"/>
            <a:ext cx="6456039" cy="151181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en-US" sz="1867" b="1">
                <a:solidFill>
                  <a:schemeClr val="bg1"/>
                </a:solidFill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20320-FD60-1884-5369-00D8BF06F9DA}"/>
              </a:ext>
            </a:extLst>
          </p:cNvPr>
          <p:cNvSpPr/>
          <p:nvPr userDrawn="1"/>
        </p:nvSpPr>
        <p:spPr>
          <a:xfrm>
            <a:off x="2283608" y="1473342"/>
            <a:ext cx="5031592" cy="1849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44" indent="-285744">
              <a:buClr>
                <a:srgbClr val="151143"/>
              </a:buClr>
              <a:buFont typeface="Arial" panose="020B0604020202020204" pitchFamily="34" charset="0"/>
              <a:buChar char="•"/>
            </a:pPr>
            <a:endParaRPr lang="en-GB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197897-8855-EDE5-9576-0F766036EB29}"/>
              </a:ext>
            </a:extLst>
          </p:cNvPr>
          <p:cNvSpPr/>
          <p:nvPr userDrawn="1"/>
        </p:nvSpPr>
        <p:spPr>
          <a:xfrm>
            <a:off x="2283607" y="3426595"/>
            <a:ext cx="5031592" cy="14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83C76-306A-3F7E-D4CB-419064363288}"/>
              </a:ext>
            </a:extLst>
          </p:cNvPr>
          <p:cNvSpPr/>
          <p:nvPr userDrawn="1"/>
        </p:nvSpPr>
        <p:spPr>
          <a:xfrm>
            <a:off x="2283607" y="4928640"/>
            <a:ext cx="5031591" cy="1425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1071C9E-592B-A7D5-91D3-3654AF2D8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885" y="2002099"/>
            <a:ext cx="5031316" cy="1219544"/>
          </a:xfrm>
          <a:ln>
            <a:noFill/>
          </a:ln>
        </p:spPr>
        <p:txBody>
          <a:bodyPr lIns="46800" anchor="ctr"/>
          <a:lstStyle>
            <a:lvl1pPr marL="228594" marR="0" indent="-228594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33">
                <a:solidFill>
                  <a:schemeClr val="accent6"/>
                </a:solidFill>
              </a:defRPr>
            </a:lvl1pPr>
            <a:lvl2pPr marL="335992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solidFill>
                  <a:schemeClr val="accent6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5pPr>
          </a:lstStyle>
          <a:p>
            <a:pPr marL="138583" marR="0" lvl="0" indent="-138583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problem was addressed? What were the pain points? Why did the customer want this solution?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FE0F31CA-DFAC-602E-295D-592F69E16E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3607" y="3514207"/>
            <a:ext cx="5031316" cy="1219544"/>
          </a:xfrm>
          <a:ln>
            <a:noFill/>
          </a:ln>
        </p:spPr>
        <p:txBody>
          <a:bodyPr anchor="ctr"/>
          <a:lstStyle>
            <a:lvl1pPr marL="228594" marR="0" indent="-228594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83" marR="0" lvl="0" indent="-138583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How was the problem solved? Describe the solution at a high level and the achieved performance.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6C99BFE5-4A30-2BBC-35E8-825C3E2AD1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3607" y="5033796"/>
            <a:ext cx="5031316" cy="1219544"/>
          </a:xfrm>
          <a:ln>
            <a:noFill/>
          </a:ln>
        </p:spPr>
        <p:txBody>
          <a:bodyPr anchor="ctr"/>
          <a:lstStyle>
            <a:lvl1pPr marL="228594" marR="0" indent="-228594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83" marR="0" lvl="0" indent="-138583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value was achieved with this solution: cost savings or new revenue streams? How did he solution solve the problem ? Were expectations met?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F6516-B0D4-06FF-E589-F262BC31D44A}"/>
              </a:ext>
            </a:extLst>
          </p:cNvPr>
          <p:cNvCxnSpPr>
            <a:cxnSpLocks/>
          </p:cNvCxnSpPr>
          <p:nvPr userDrawn="1"/>
        </p:nvCxnSpPr>
        <p:spPr>
          <a:xfrm>
            <a:off x="723569" y="1031270"/>
            <a:ext cx="106535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5BCCCB9D-FFB5-EA5E-F0D2-167B4D4C3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0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3D7BB84-899D-01ED-903C-3311CF232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02461BA-D722-A00D-8086-E230D5EC3A6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498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27A0428-937F-02EF-6D57-AE7C4D52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4096429"/>
            <a:ext cx="6980768" cy="1257287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/>
              <a:t>Heading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B6169A1-45FF-0D4D-E727-718C8E512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3427732"/>
            <a:ext cx="6980768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/>
              <a:t>Eksempel på hvordan det kan være</a:t>
            </a:r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7694250-AD4D-8F41-5C57-CCD158689F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6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E41C7-5CD1-8442-A05F-D48DDEDC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69" y="8998"/>
            <a:ext cx="10623455" cy="6348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36BD131-6C0B-C270-8F43-B424A35AD6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07111" y="1578163"/>
            <a:ext cx="4575162" cy="4470564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Add image from </a:t>
            </a:r>
            <a:r>
              <a:rPr lang="en-US" err="1"/>
              <a:t>Pickit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2F50D2-0EA7-5731-F18D-CF3956CBE51A}"/>
              </a:ext>
            </a:extLst>
          </p:cNvPr>
          <p:cNvSpPr/>
          <p:nvPr userDrawn="1"/>
        </p:nvSpPr>
        <p:spPr>
          <a:xfrm>
            <a:off x="723569" y="1089689"/>
            <a:ext cx="6449263" cy="2158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>
              <a:defRPr/>
            </a:pPr>
            <a: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BUSINESS </a:t>
            </a:r>
            <a:b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</a:br>
            <a: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5A35E6-673C-A02F-9209-DFEC649BE405}"/>
              </a:ext>
            </a:extLst>
          </p:cNvPr>
          <p:cNvSpPr/>
          <p:nvPr userDrawn="1"/>
        </p:nvSpPr>
        <p:spPr>
          <a:xfrm>
            <a:off x="716788" y="3248157"/>
            <a:ext cx="6449263" cy="1708185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nb-NO" sz="1867" b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SOLUTION</a:t>
            </a:r>
            <a:endParaRPr lang="en-US" sz="1867" b="1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45062-EF77-BD62-8733-DA9A345F1BAC}"/>
              </a:ext>
            </a:extLst>
          </p:cNvPr>
          <p:cNvSpPr/>
          <p:nvPr userDrawn="1"/>
        </p:nvSpPr>
        <p:spPr>
          <a:xfrm>
            <a:off x="716788" y="4948683"/>
            <a:ext cx="6456039" cy="151181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/>
            <a:r>
              <a:rPr lang="en-US" sz="1867" b="1">
                <a:solidFill>
                  <a:schemeClr val="bg1"/>
                </a:solidFill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20320-FD60-1884-5369-00D8BF06F9DA}"/>
              </a:ext>
            </a:extLst>
          </p:cNvPr>
          <p:cNvSpPr/>
          <p:nvPr userDrawn="1"/>
        </p:nvSpPr>
        <p:spPr>
          <a:xfrm>
            <a:off x="2283608" y="1217310"/>
            <a:ext cx="5031592" cy="201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44" indent="-285744">
              <a:buClr>
                <a:srgbClr val="151143"/>
              </a:buClr>
              <a:buFont typeface="Arial" panose="020B0604020202020204" pitchFamily="34" charset="0"/>
              <a:buChar char="•"/>
            </a:pPr>
            <a:endParaRPr lang="en-GB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197897-8855-EDE5-9576-0F766036EB29}"/>
              </a:ext>
            </a:extLst>
          </p:cNvPr>
          <p:cNvSpPr/>
          <p:nvPr userDrawn="1"/>
        </p:nvSpPr>
        <p:spPr>
          <a:xfrm>
            <a:off x="2276826" y="3351618"/>
            <a:ext cx="5031592" cy="158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83C76-306A-3F7E-D4CB-419064363288}"/>
              </a:ext>
            </a:extLst>
          </p:cNvPr>
          <p:cNvSpPr/>
          <p:nvPr userDrawn="1"/>
        </p:nvSpPr>
        <p:spPr>
          <a:xfrm>
            <a:off x="2276826" y="5038769"/>
            <a:ext cx="5031591" cy="1425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333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1071C9E-592B-A7D5-91D3-3654AF2D8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885" y="1746066"/>
            <a:ext cx="5031316" cy="1330039"/>
          </a:xfrm>
          <a:ln>
            <a:noFill/>
          </a:ln>
        </p:spPr>
        <p:txBody>
          <a:bodyPr lIns="46800" anchor="ctr"/>
          <a:lstStyle>
            <a:lvl1pPr marL="228594" marR="0" indent="-228594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333">
                <a:solidFill>
                  <a:schemeClr val="accent6"/>
                </a:solidFill>
              </a:defRPr>
            </a:lvl1pPr>
            <a:lvl2pPr marL="335992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333">
                <a:solidFill>
                  <a:schemeClr val="accent6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333">
                <a:solidFill>
                  <a:schemeClr val="accent6"/>
                </a:solidFill>
              </a:defRPr>
            </a:lvl5pPr>
          </a:lstStyle>
          <a:p>
            <a:pPr marL="138583" marR="0" lvl="0" indent="-138583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problem was addressed? What were the pain points? Why did the customer want this solution?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FE0F31CA-DFAC-602E-295D-592F69E16E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6826" y="3439230"/>
            <a:ext cx="5031316" cy="1371011"/>
          </a:xfrm>
          <a:ln>
            <a:noFill/>
          </a:ln>
        </p:spPr>
        <p:txBody>
          <a:bodyPr anchor="ctr"/>
          <a:lstStyle>
            <a:lvl1pPr marL="228594" marR="0" indent="-228594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83" marR="0" lvl="0" indent="-138583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How was the problem solved? Describe the solution at a high level and the achieved performance.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6C99BFE5-4A30-2BBC-35E8-825C3E2AD1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6826" y="5143925"/>
            <a:ext cx="5031316" cy="1219544"/>
          </a:xfrm>
          <a:ln>
            <a:noFill/>
          </a:ln>
        </p:spPr>
        <p:txBody>
          <a:bodyPr anchor="ctr"/>
          <a:lstStyle>
            <a:lvl1pPr marL="228594" marR="0" indent="-228594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GB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333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38583" marR="0" lvl="0" indent="-138583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What business value was achieved with this solution: cost savings or new revenue streams? How did he solution solve the problem ? Were expectations met?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F6516-B0D4-06FF-E589-F262BC31D44A}"/>
              </a:ext>
            </a:extLst>
          </p:cNvPr>
          <p:cNvCxnSpPr>
            <a:cxnSpLocks/>
          </p:cNvCxnSpPr>
          <p:nvPr userDrawn="1"/>
        </p:nvCxnSpPr>
        <p:spPr>
          <a:xfrm>
            <a:off x="716788" y="643861"/>
            <a:ext cx="106535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B0B5325-433B-F78E-D803-6FE72C46F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4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3195" y="6392763"/>
            <a:ext cx="3134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Crayon | Microsoft 365 Copilot Services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9932" y="6392763"/>
            <a:ext cx="1083265" cy="365125"/>
          </a:xfrm>
          <a:prstGeom prst="rect">
            <a:avLst/>
          </a:prstGeom>
        </p:spPr>
        <p:txBody>
          <a:bodyPr/>
          <a:lstStyle/>
          <a:p>
            <a:fld id="{6E737AD4-1126-44A2-B8AE-C24508FC0A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10558368" cy="4320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9"/>
            <a:ext cx="10558368" cy="634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9D5C1C-1212-F937-34FC-37C368C87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837" y="6429007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06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5FB3-9EA7-4C0D-A50A-1F669CF4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8" y="443405"/>
            <a:ext cx="11654319" cy="837817"/>
          </a:xfrm>
          <a:prstGeom prst="rect">
            <a:avLst/>
          </a:prstGeom>
        </p:spPr>
        <p:txBody>
          <a:bodyPr lIns="0" rIns="0"/>
          <a:lstStyle>
            <a:lvl1pPr>
              <a:defRPr lang="nb-NO" sz="2800" b="0" baseline="0">
                <a:cs typeface="Arial" pitchFamily="34" charset="0"/>
              </a:defRPr>
            </a:lvl1pPr>
          </a:lstStyle>
          <a:p>
            <a:pPr marL="0" lvl="0" defTabSz="685783"/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5E86C-DA82-4635-BB7D-78E47EC1F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158" y="1348262"/>
            <a:ext cx="11654319" cy="298543"/>
          </a:xfrm>
          <a:prstGeom prst="rect">
            <a:avLst/>
          </a:prstGeom>
          <a:noFill/>
          <a:ln w="635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spcBef>
                <a:spcPts val="900"/>
              </a:spcBef>
            </a:pPr>
            <a:r>
              <a:rPr lang="en-US"/>
              <a:t>Edit Master text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B6034F-D334-4339-8E78-2365D7A3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158" y="6390167"/>
            <a:ext cx="11654319" cy="386872"/>
          </a:xfrm>
          <a:prstGeom prst="rect">
            <a:avLst/>
          </a:prstGeom>
          <a:noFill/>
          <a:ln w="635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>
              <a:defRPr lang="nb-NO" sz="800" dirty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marL="90486" indent="-90486">
              <a:lnSpc>
                <a:spcPct val="90000"/>
              </a:lnSpc>
              <a:buFontTx/>
              <a:buAutoNum type="arabicPeriod"/>
            </a:pPr>
            <a:r>
              <a:rPr lang="en-US">
                <a:solidFill>
                  <a:schemeClr val="tx1"/>
                </a:solidFill>
              </a:rPr>
              <a:t> [Insert footnote 1]</a:t>
            </a:r>
          </a:p>
          <a:p>
            <a:pPr marL="90486" indent="-90486">
              <a:lnSpc>
                <a:spcPct val="90000"/>
              </a:lnSpc>
              <a:buFontTx/>
              <a:buAutoNum type="arabicPeriod"/>
            </a:pPr>
            <a:r>
              <a:rPr lang="en-US">
                <a:solidFill>
                  <a:schemeClr val="tx1"/>
                </a:solidFill>
              </a:rPr>
              <a:t> [Insert footnote 2]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Source: [Insert source]</a:t>
            </a:r>
          </a:p>
        </p:txBody>
      </p:sp>
    </p:spTree>
    <p:extLst>
      <p:ext uri="{BB962C8B-B14F-4D97-AF65-F5344CB8AC3E}">
        <p14:creationId xmlns:p14="http://schemas.microsoft.com/office/powerpoint/2010/main" val="2485047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  <p15:guide id="3" pos="3613">
          <p15:clr>
            <a:srgbClr val="FBAE40"/>
          </p15:clr>
        </p15:guide>
        <p15:guide id="4" pos="4067">
          <p15:clr>
            <a:srgbClr val="FBAE40"/>
          </p15:clr>
        </p15:guide>
        <p15:guide id="5" pos="166">
          <p15:clr>
            <a:srgbClr val="FBAE40"/>
          </p15:clr>
        </p15:guide>
        <p15:guide id="6" pos="7514">
          <p15:clr>
            <a:srgbClr val="FBAE40"/>
          </p15:clr>
        </p15:guide>
        <p15:guide id="7" orient="horz" pos="845">
          <p15:clr>
            <a:srgbClr val="FBAE40"/>
          </p15:clr>
        </p15:guide>
        <p15:guide id="8" orient="horz" pos="1117">
          <p15:clr>
            <a:srgbClr val="FBAE40"/>
          </p15:clr>
        </p15:guide>
        <p15:guide id="9" orient="horz" pos="1298">
          <p15:clr>
            <a:srgbClr val="FBAE40"/>
          </p15:clr>
        </p15:guide>
        <p15:guide id="10" orient="horz" pos="39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p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7D5686BE-B04B-B9B9-AB04-E019A77FFA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4" y="1276806"/>
            <a:ext cx="3052126" cy="793552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597A4258-ACF9-6EA2-092F-D4C4D9BE52AC}"/>
              </a:ext>
            </a:extLst>
          </p:cNvPr>
          <p:cNvGrpSpPr/>
          <p:nvPr/>
        </p:nvGrpSpPr>
        <p:grpSpPr>
          <a:xfrm>
            <a:off x="7982563" y="1362340"/>
            <a:ext cx="4160268" cy="5454970"/>
            <a:chOff x="7982563" y="1362340"/>
            <a:chExt cx="4160268" cy="5454970"/>
          </a:xfrm>
        </p:grpSpPr>
        <p:grpSp>
          <p:nvGrpSpPr>
            <p:cNvPr id="846" name="Gruppe 845">
              <a:extLst>
                <a:ext uri="{FF2B5EF4-FFF2-40B4-BE49-F238E27FC236}">
                  <a16:creationId xmlns:a16="http://schemas.microsoft.com/office/drawing/2014/main" id="{A2F07F2E-56CE-09BC-9609-4A142E294FC2}"/>
                </a:ext>
              </a:extLst>
            </p:cNvPr>
            <p:cNvGrpSpPr/>
            <p:nvPr/>
          </p:nvGrpSpPr>
          <p:grpSpPr>
            <a:xfrm>
              <a:off x="7984444" y="1362340"/>
              <a:ext cx="4158387" cy="5450112"/>
              <a:chOff x="7984444" y="1362340"/>
              <a:chExt cx="4158387" cy="5450112"/>
            </a:xfrm>
            <a:solidFill>
              <a:schemeClr val="bg2"/>
            </a:solidFill>
          </p:grpSpPr>
          <p:sp>
            <p:nvSpPr>
              <p:cNvPr id="942" name="Ellipse 941">
                <a:extLst>
                  <a:ext uri="{FF2B5EF4-FFF2-40B4-BE49-F238E27FC236}">
                    <a16:creationId xmlns:a16="http://schemas.microsoft.com/office/drawing/2014/main" id="{72659FAC-714E-35C5-B015-E574FC158CD5}"/>
                  </a:ext>
                </a:extLst>
              </p:cNvPr>
              <p:cNvSpPr/>
              <p:nvPr/>
            </p:nvSpPr>
            <p:spPr>
              <a:xfrm>
                <a:off x="798444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3" name="Ellipse 942">
                <a:extLst>
                  <a:ext uri="{FF2B5EF4-FFF2-40B4-BE49-F238E27FC236}">
                    <a16:creationId xmlns:a16="http://schemas.microsoft.com/office/drawing/2014/main" id="{1ADEF1E3-2A81-5FF6-47C9-24CDA675B9E8}"/>
                  </a:ext>
                </a:extLst>
              </p:cNvPr>
              <p:cNvSpPr/>
              <p:nvPr/>
            </p:nvSpPr>
            <p:spPr>
              <a:xfrm>
                <a:off x="81590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4" name="Ellipse 943">
                <a:extLst>
                  <a:ext uri="{FF2B5EF4-FFF2-40B4-BE49-F238E27FC236}">
                    <a16:creationId xmlns:a16="http://schemas.microsoft.com/office/drawing/2014/main" id="{908F86FE-A87C-FD08-56BF-6FDBB07B5B70}"/>
                  </a:ext>
                </a:extLst>
              </p:cNvPr>
              <p:cNvSpPr/>
              <p:nvPr/>
            </p:nvSpPr>
            <p:spPr>
              <a:xfrm>
                <a:off x="85082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5" name="Ellipse 944">
                <a:extLst>
                  <a:ext uri="{FF2B5EF4-FFF2-40B4-BE49-F238E27FC236}">
                    <a16:creationId xmlns:a16="http://schemas.microsoft.com/office/drawing/2014/main" id="{42C532BB-2DCE-1429-C902-ABE362129FEB}"/>
                  </a:ext>
                </a:extLst>
              </p:cNvPr>
              <p:cNvSpPr/>
              <p:nvPr/>
            </p:nvSpPr>
            <p:spPr>
              <a:xfrm>
                <a:off x="868290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6" name="Ellipse 945">
                <a:extLst>
                  <a:ext uri="{FF2B5EF4-FFF2-40B4-BE49-F238E27FC236}">
                    <a16:creationId xmlns:a16="http://schemas.microsoft.com/office/drawing/2014/main" id="{0F4095DC-9E9F-ADF4-D368-CF69C04D32EB}"/>
                  </a:ext>
                </a:extLst>
              </p:cNvPr>
              <p:cNvSpPr/>
              <p:nvPr/>
            </p:nvSpPr>
            <p:spPr>
              <a:xfrm>
                <a:off x="885751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7" name="Ellipse 946">
                <a:extLst>
                  <a:ext uri="{FF2B5EF4-FFF2-40B4-BE49-F238E27FC236}">
                    <a16:creationId xmlns:a16="http://schemas.microsoft.com/office/drawing/2014/main" id="{0D9AB0D0-15DB-F10A-CFE3-E11619202763}"/>
                  </a:ext>
                </a:extLst>
              </p:cNvPr>
              <p:cNvSpPr/>
              <p:nvPr/>
            </p:nvSpPr>
            <p:spPr>
              <a:xfrm>
                <a:off x="920674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8" name="Ellipse 947">
                <a:extLst>
                  <a:ext uri="{FF2B5EF4-FFF2-40B4-BE49-F238E27FC236}">
                    <a16:creationId xmlns:a16="http://schemas.microsoft.com/office/drawing/2014/main" id="{5DCF42BE-A159-F610-5632-D72F874E9519}"/>
                  </a:ext>
                </a:extLst>
              </p:cNvPr>
              <p:cNvSpPr/>
              <p:nvPr/>
            </p:nvSpPr>
            <p:spPr>
              <a:xfrm>
                <a:off x="938136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49" name="Ellipse 948">
                <a:extLst>
                  <a:ext uri="{FF2B5EF4-FFF2-40B4-BE49-F238E27FC236}">
                    <a16:creationId xmlns:a16="http://schemas.microsoft.com/office/drawing/2014/main" id="{8E907F77-A538-89CB-0AEC-0BCEA33E2F84}"/>
                  </a:ext>
                </a:extLst>
              </p:cNvPr>
              <p:cNvSpPr/>
              <p:nvPr/>
            </p:nvSpPr>
            <p:spPr>
              <a:xfrm>
                <a:off x="955597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0" name="Ellipse 949">
                <a:extLst>
                  <a:ext uri="{FF2B5EF4-FFF2-40B4-BE49-F238E27FC236}">
                    <a16:creationId xmlns:a16="http://schemas.microsoft.com/office/drawing/2014/main" id="{706C37E6-4223-5E83-408C-40C112BC0868}"/>
                  </a:ext>
                </a:extLst>
              </p:cNvPr>
              <p:cNvSpPr/>
              <p:nvPr/>
            </p:nvSpPr>
            <p:spPr>
              <a:xfrm>
                <a:off x="973059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1" name="Ellipse 950">
                <a:extLst>
                  <a:ext uri="{FF2B5EF4-FFF2-40B4-BE49-F238E27FC236}">
                    <a16:creationId xmlns:a16="http://schemas.microsoft.com/office/drawing/2014/main" id="{8789BE14-2C28-CB71-0FA5-4F17B48FC66C}"/>
                  </a:ext>
                </a:extLst>
              </p:cNvPr>
              <p:cNvSpPr/>
              <p:nvPr/>
            </p:nvSpPr>
            <p:spPr>
              <a:xfrm>
                <a:off x="1007982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2" name="Ellipse 951">
                <a:extLst>
                  <a:ext uri="{FF2B5EF4-FFF2-40B4-BE49-F238E27FC236}">
                    <a16:creationId xmlns:a16="http://schemas.microsoft.com/office/drawing/2014/main" id="{8347D96E-A85A-02D4-AF43-58D65A5C2B53}"/>
                  </a:ext>
                </a:extLst>
              </p:cNvPr>
              <p:cNvSpPr/>
              <p:nvPr/>
            </p:nvSpPr>
            <p:spPr>
              <a:xfrm>
                <a:off x="1025443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3" name="Ellipse 952">
                <a:extLst>
                  <a:ext uri="{FF2B5EF4-FFF2-40B4-BE49-F238E27FC236}">
                    <a16:creationId xmlns:a16="http://schemas.microsoft.com/office/drawing/2014/main" id="{CCE133C8-E597-E5C0-8E44-45FBDB7CA1D7}"/>
                  </a:ext>
                </a:extLst>
              </p:cNvPr>
              <p:cNvSpPr/>
              <p:nvPr/>
            </p:nvSpPr>
            <p:spPr>
              <a:xfrm>
                <a:off x="1042905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4" name="Ellipse 953">
                <a:extLst>
                  <a:ext uri="{FF2B5EF4-FFF2-40B4-BE49-F238E27FC236}">
                    <a16:creationId xmlns:a16="http://schemas.microsoft.com/office/drawing/2014/main" id="{0FE34BFD-1722-B5A8-3EE6-C7A2E7D23A0D}"/>
                  </a:ext>
                </a:extLst>
              </p:cNvPr>
              <p:cNvSpPr/>
              <p:nvPr/>
            </p:nvSpPr>
            <p:spPr>
              <a:xfrm>
                <a:off x="10603669" y="1362340"/>
                <a:ext cx="142242" cy="14224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5" name="Ellipse 954">
                <a:extLst>
                  <a:ext uri="{FF2B5EF4-FFF2-40B4-BE49-F238E27FC236}">
                    <a16:creationId xmlns:a16="http://schemas.microsoft.com/office/drawing/2014/main" id="{71BC30DA-9C47-B96C-DFA9-E623B967F3B2}"/>
                  </a:ext>
                </a:extLst>
              </p:cNvPr>
              <p:cNvSpPr/>
              <p:nvPr/>
            </p:nvSpPr>
            <p:spPr>
              <a:xfrm>
                <a:off x="1077828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6" name="Ellipse 955">
                <a:extLst>
                  <a:ext uri="{FF2B5EF4-FFF2-40B4-BE49-F238E27FC236}">
                    <a16:creationId xmlns:a16="http://schemas.microsoft.com/office/drawing/2014/main" id="{B1AB17C2-CDF8-5463-57C7-F73BB9101EE4}"/>
                  </a:ext>
                </a:extLst>
              </p:cNvPr>
              <p:cNvSpPr/>
              <p:nvPr/>
            </p:nvSpPr>
            <p:spPr>
              <a:xfrm>
                <a:off x="1095289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7" name="Ellipse 956">
                <a:extLst>
                  <a:ext uri="{FF2B5EF4-FFF2-40B4-BE49-F238E27FC236}">
                    <a16:creationId xmlns:a16="http://schemas.microsoft.com/office/drawing/2014/main" id="{6A57EEC6-9103-8739-96B5-80D19B0302DD}"/>
                  </a:ext>
                </a:extLst>
              </p:cNvPr>
              <p:cNvSpPr/>
              <p:nvPr/>
            </p:nvSpPr>
            <p:spPr>
              <a:xfrm>
                <a:off x="1112751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8" name="Ellipse 957">
                <a:extLst>
                  <a:ext uri="{FF2B5EF4-FFF2-40B4-BE49-F238E27FC236}">
                    <a16:creationId xmlns:a16="http://schemas.microsoft.com/office/drawing/2014/main" id="{8A80A6B8-02CE-6790-2365-49492BDC9F59}"/>
                  </a:ext>
                </a:extLst>
              </p:cNvPr>
              <p:cNvSpPr/>
              <p:nvPr/>
            </p:nvSpPr>
            <p:spPr>
              <a:xfrm>
                <a:off x="1130212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59" name="Ellipse 958">
                <a:extLst>
                  <a:ext uri="{FF2B5EF4-FFF2-40B4-BE49-F238E27FC236}">
                    <a16:creationId xmlns:a16="http://schemas.microsoft.com/office/drawing/2014/main" id="{98C99749-D206-3AC7-0A2F-0B11F50FDDC5}"/>
                  </a:ext>
                </a:extLst>
              </p:cNvPr>
              <p:cNvSpPr/>
              <p:nvPr/>
            </p:nvSpPr>
            <p:spPr>
              <a:xfrm>
                <a:off x="116513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0" name="Ellipse 959">
                <a:extLst>
                  <a:ext uri="{FF2B5EF4-FFF2-40B4-BE49-F238E27FC236}">
                    <a16:creationId xmlns:a16="http://schemas.microsoft.com/office/drawing/2014/main" id="{7B374438-C684-88B6-C8A9-C71CB5326754}"/>
                  </a:ext>
                </a:extLst>
              </p:cNvPr>
              <p:cNvSpPr/>
              <p:nvPr/>
            </p:nvSpPr>
            <p:spPr>
              <a:xfrm>
                <a:off x="1182597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1" name="Ellipse 960">
                <a:extLst>
                  <a:ext uri="{FF2B5EF4-FFF2-40B4-BE49-F238E27FC236}">
                    <a16:creationId xmlns:a16="http://schemas.microsoft.com/office/drawing/2014/main" id="{44DFBFC8-A1C7-9C48-7B27-92A088440BF7}"/>
                  </a:ext>
                </a:extLst>
              </p:cNvPr>
              <p:cNvSpPr/>
              <p:nvPr/>
            </p:nvSpPr>
            <p:spPr>
              <a:xfrm>
                <a:off x="120005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2" name="Ellipse 961">
                <a:extLst>
                  <a:ext uri="{FF2B5EF4-FFF2-40B4-BE49-F238E27FC236}">
                    <a16:creationId xmlns:a16="http://schemas.microsoft.com/office/drawing/2014/main" id="{B19DCF69-B5A8-B0E1-9F22-75DAD9D0C754}"/>
                  </a:ext>
                </a:extLst>
              </p:cNvPr>
              <p:cNvSpPr/>
              <p:nvPr/>
            </p:nvSpPr>
            <p:spPr>
              <a:xfrm>
                <a:off x="798444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3" name="Ellipse 962">
                <a:extLst>
                  <a:ext uri="{FF2B5EF4-FFF2-40B4-BE49-F238E27FC236}">
                    <a16:creationId xmlns:a16="http://schemas.microsoft.com/office/drawing/2014/main" id="{7FD07ADA-3084-0F4F-C7C0-A504215BEA8D}"/>
                  </a:ext>
                </a:extLst>
              </p:cNvPr>
              <p:cNvSpPr/>
              <p:nvPr/>
            </p:nvSpPr>
            <p:spPr>
              <a:xfrm>
                <a:off x="815888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4" name="Ellipse 963">
                <a:extLst>
                  <a:ext uri="{FF2B5EF4-FFF2-40B4-BE49-F238E27FC236}">
                    <a16:creationId xmlns:a16="http://schemas.microsoft.com/office/drawing/2014/main" id="{2C350E2B-77D7-0776-15BB-1AA57027940E}"/>
                  </a:ext>
                </a:extLst>
              </p:cNvPr>
              <p:cNvSpPr/>
              <p:nvPr/>
            </p:nvSpPr>
            <p:spPr>
              <a:xfrm>
                <a:off x="833333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5" name="Ellipse 964">
                <a:extLst>
                  <a:ext uri="{FF2B5EF4-FFF2-40B4-BE49-F238E27FC236}">
                    <a16:creationId xmlns:a16="http://schemas.microsoft.com/office/drawing/2014/main" id="{1EED059A-0FAD-A29B-FADB-90A7739DAF40}"/>
                  </a:ext>
                </a:extLst>
              </p:cNvPr>
              <p:cNvSpPr/>
              <p:nvPr/>
            </p:nvSpPr>
            <p:spPr>
              <a:xfrm>
                <a:off x="850777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6" name="Ellipse 965">
                <a:extLst>
                  <a:ext uri="{FF2B5EF4-FFF2-40B4-BE49-F238E27FC236}">
                    <a16:creationId xmlns:a16="http://schemas.microsoft.com/office/drawing/2014/main" id="{A1D3A3A7-844E-8BEB-6D7A-5EA550505C14}"/>
                  </a:ext>
                </a:extLst>
              </p:cNvPr>
              <p:cNvSpPr/>
              <p:nvPr/>
            </p:nvSpPr>
            <p:spPr>
              <a:xfrm>
                <a:off x="868222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7" name="Ellipse 966">
                <a:extLst>
                  <a:ext uri="{FF2B5EF4-FFF2-40B4-BE49-F238E27FC236}">
                    <a16:creationId xmlns:a16="http://schemas.microsoft.com/office/drawing/2014/main" id="{F049EEAF-46DB-94BE-1E27-9792875CBFB3}"/>
                  </a:ext>
                </a:extLst>
              </p:cNvPr>
              <p:cNvSpPr/>
              <p:nvPr/>
            </p:nvSpPr>
            <p:spPr>
              <a:xfrm>
                <a:off x="885666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8" name="Ellipse 967">
                <a:extLst>
                  <a:ext uri="{FF2B5EF4-FFF2-40B4-BE49-F238E27FC236}">
                    <a16:creationId xmlns:a16="http://schemas.microsoft.com/office/drawing/2014/main" id="{EB18C06D-27E0-3A3D-8761-90D257393A06}"/>
                  </a:ext>
                </a:extLst>
              </p:cNvPr>
              <p:cNvSpPr/>
              <p:nvPr/>
            </p:nvSpPr>
            <p:spPr>
              <a:xfrm>
                <a:off x="903110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69" name="Ellipse 968">
                <a:extLst>
                  <a:ext uri="{FF2B5EF4-FFF2-40B4-BE49-F238E27FC236}">
                    <a16:creationId xmlns:a16="http://schemas.microsoft.com/office/drawing/2014/main" id="{14B9ACEC-7985-4CCE-0691-252EC06C0CB1}"/>
                  </a:ext>
                </a:extLst>
              </p:cNvPr>
              <p:cNvSpPr/>
              <p:nvPr/>
            </p:nvSpPr>
            <p:spPr>
              <a:xfrm>
                <a:off x="920555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0" name="Ellipse 969">
                <a:extLst>
                  <a:ext uri="{FF2B5EF4-FFF2-40B4-BE49-F238E27FC236}">
                    <a16:creationId xmlns:a16="http://schemas.microsoft.com/office/drawing/2014/main" id="{F351BE9C-8DDC-A886-0E58-2363719F8DBF}"/>
                  </a:ext>
                </a:extLst>
              </p:cNvPr>
              <p:cNvSpPr/>
              <p:nvPr/>
            </p:nvSpPr>
            <p:spPr>
              <a:xfrm>
                <a:off x="937999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1" name="Ellipse 970">
                <a:extLst>
                  <a:ext uri="{FF2B5EF4-FFF2-40B4-BE49-F238E27FC236}">
                    <a16:creationId xmlns:a16="http://schemas.microsoft.com/office/drawing/2014/main" id="{6814A4F8-8847-1C3F-3824-43D5D66F099B}"/>
                  </a:ext>
                </a:extLst>
              </p:cNvPr>
              <p:cNvSpPr/>
              <p:nvPr/>
            </p:nvSpPr>
            <p:spPr>
              <a:xfrm>
                <a:off x="955444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2" name="Ellipse 971">
                <a:extLst>
                  <a:ext uri="{FF2B5EF4-FFF2-40B4-BE49-F238E27FC236}">
                    <a16:creationId xmlns:a16="http://schemas.microsoft.com/office/drawing/2014/main" id="{7DD848BF-13F2-DD54-7764-299993FCC1D7}"/>
                  </a:ext>
                </a:extLst>
              </p:cNvPr>
              <p:cNvSpPr/>
              <p:nvPr/>
            </p:nvSpPr>
            <p:spPr>
              <a:xfrm>
                <a:off x="972888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3" name="Ellipse 972">
                <a:extLst>
                  <a:ext uri="{FF2B5EF4-FFF2-40B4-BE49-F238E27FC236}">
                    <a16:creationId xmlns:a16="http://schemas.microsoft.com/office/drawing/2014/main" id="{CE396B39-CB58-4F76-917E-DC65DFDAC3E8}"/>
                  </a:ext>
                </a:extLst>
              </p:cNvPr>
              <p:cNvSpPr/>
              <p:nvPr/>
            </p:nvSpPr>
            <p:spPr>
              <a:xfrm>
                <a:off x="990332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4" name="Ellipse 973">
                <a:extLst>
                  <a:ext uri="{FF2B5EF4-FFF2-40B4-BE49-F238E27FC236}">
                    <a16:creationId xmlns:a16="http://schemas.microsoft.com/office/drawing/2014/main" id="{EB34E670-EDCB-1D4A-EEDF-8A0513440754}"/>
                  </a:ext>
                </a:extLst>
              </p:cNvPr>
              <p:cNvSpPr/>
              <p:nvPr/>
            </p:nvSpPr>
            <p:spPr>
              <a:xfrm>
                <a:off x="1007777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5" name="Ellipse 974">
                <a:extLst>
                  <a:ext uri="{FF2B5EF4-FFF2-40B4-BE49-F238E27FC236}">
                    <a16:creationId xmlns:a16="http://schemas.microsoft.com/office/drawing/2014/main" id="{C0451F8C-8066-2055-6891-FE1FF352FBB0}"/>
                  </a:ext>
                </a:extLst>
              </p:cNvPr>
              <p:cNvSpPr/>
              <p:nvPr/>
            </p:nvSpPr>
            <p:spPr>
              <a:xfrm>
                <a:off x="1025221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6" name="Ellipse 975">
                <a:extLst>
                  <a:ext uri="{FF2B5EF4-FFF2-40B4-BE49-F238E27FC236}">
                    <a16:creationId xmlns:a16="http://schemas.microsoft.com/office/drawing/2014/main" id="{FA0D610F-3BB2-DAB8-CC95-B15536FE6190}"/>
                  </a:ext>
                </a:extLst>
              </p:cNvPr>
              <p:cNvSpPr/>
              <p:nvPr/>
            </p:nvSpPr>
            <p:spPr>
              <a:xfrm>
                <a:off x="1042666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7" name="Ellipse 976">
                <a:extLst>
                  <a:ext uri="{FF2B5EF4-FFF2-40B4-BE49-F238E27FC236}">
                    <a16:creationId xmlns:a16="http://schemas.microsoft.com/office/drawing/2014/main" id="{387ACD53-2902-E6F5-B948-3B28F23C2CE1}"/>
                  </a:ext>
                </a:extLst>
              </p:cNvPr>
              <p:cNvSpPr/>
              <p:nvPr/>
            </p:nvSpPr>
            <p:spPr>
              <a:xfrm>
                <a:off x="1060110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8" name="Ellipse 977">
                <a:extLst>
                  <a:ext uri="{FF2B5EF4-FFF2-40B4-BE49-F238E27FC236}">
                    <a16:creationId xmlns:a16="http://schemas.microsoft.com/office/drawing/2014/main" id="{09DA3449-48B7-8FBF-5F65-1D09140095F0}"/>
                  </a:ext>
                </a:extLst>
              </p:cNvPr>
              <p:cNvSpPr/>
              <p:nvPr/>
            </p:nvSpPr>
            <p:spPr>
              <a:xfrm>
                <a:off x="1077554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79" name="Ellipse 978">
                <a:extLst>
                  <a:ext uri="{FF2B5EF4-FFF2-40B4-BE49-F238E27FC236}">
                    <a16:creationId xmlns:a16="http://schemas.microsoft.com/office/drawing/2014/main" id="{D066036A-A249-45BB-8199-3F739125FD5C}"/>
                  </a:ext>
                </a:extLst>
              </p:cNvPr>
              <p:cNvSpPr/>
              <p:nvPr/>
            </p:nvSpPr>
            <p:spPr>
              <a:xfrm>
                <a:off x="1094999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0" name="Ellipse 979">
                <a:extLst>
                  <a:ext uri="{FF2B5EF4-FFF2-40B4-BE49-F238E27FC236}">
                    <a16:creationId xmlns:a16="http://schemas.microsoft.com/office/drawing/2014/main" id="{D6CE6B24-CD82-6F98-B28B-6551BCEBDC4C}"/>
                  </a:ext>
                </a:extLst>
              </p:cNvPr>
              <p:cNvSpPr/>
              <p:nvPr/>
            </p:nvSpPr>
            <p:spPr>
              <a:xfrm>
                <a:off x="1112443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1" name="Ellipse 980">
                <a:extLst>
                  <a:ext uri="{FF2B5EF4-FFF2-40B4-BE49-F238E27FC236}">
                    <a16:creationId xmlns:a16="http://schemas.microsoft.com/office/drawing/2014/main" id="{6F93E69A-F2D9-A857-8AD8-85BB36E23F13}"/>
                  </a:ext>
                </a:extLst>
              </p:cNvPr>
              <p:cNvSpPr/>
              <p:nvPr/>
            </p:nvSpPr>
            <p:spPr>
              <a:xfrm>
                <a:off x="1129888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2" name="Ellipse 981">
                <a:extLst>
                  <a:ext uri="{FF2B5EF4-FFF2-40B4-BE49-F238E27FC236}">
                    <a16:creationId xmlns:a16="http://schemas.microsoft.com/office/drawing/2014/main" id="{D188B64F-D917-2C58-124C-9F73E2EEF6B5}"/>
                  </a:ext>
                </a:extLst>
              </p:cNvPr>
              <p:cNvSpPr/>
              <p:nvPr/>
            </p:nvSpPr>
            <p:spPr>
              <a:xfrm>
                <a:off x="1147332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3" name="Ellipse 982">
                <a:extLst>
                  <a:ext uri="{FF2B5EF4-FFF2-40B4-BE49-F238E27FC236}">
                    <a16:creationId xmlns:a16="http://schemas.microsoft.com/office/drawing/2014/main" id="{E019B7E0-B370-18F9-C024-F68C58A0E25E}"/>
                  </a:ext>
                </a:extLst>
              </p:cNvPr>
              <p:cNvSpPr/>
              <p:nvPr/>
            </p:nvSpPr>
            <p:spPr>
              <a:xfrm>
                <a:off x="1164776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4" name="Ellipse 983">
                <a:extLst>
                  <a:ext uri="{FF2B5EF4-FFF2-40B4-BE49-F238E27FC236}">
                    <a16:creationId xmlns:a16="http://schemas.microsoft.com/office/drawing/2014/main" id="{4AFC0FBB-AA79-5AAA-F97B-7D3E9CD7BD08}"/>
                  </a:ext>
                </a:extLst>
              </p:cNvPr>
              <p:cNvSpPr/>
              <p:nvPr/>
            </p:nvSpPr>
            <p:spPr>
              <a:xfrm>
                <a:off x="1182221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5" name="Ellipse 984">
                <a:extLst>
                  <a:ext uri="{FF2B5EF4-FFF2-40B4-BE49-F238E27FC236}">
                    <a16:creationId xmlns:a16="http://schemas.microsoft.com/office/drawing/2014/main" id="{766C80D3-446D-3E76-1B3D-5A0D5822BF5E}"/>
                  </a:ext>
                </a:extLst>
              </p:cNvPr>
              <p:cNvSpPr/>
              <p:nvPr/>
            </p:nvSpPr>
            <p:spPr>
              <a:xfrm>
                <a:off x="11996665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6" name="Ellipse 985">
                <a:extLst>
                  <a:ext uri="{FF2B5EF4-FFF2-40B4-BE49-F238E27FC236}">
                    <a16:creationId xmlns:a16="http://schemas.microsoft.com/office/drawing/2014/main" id="{D6DA15E8-6937-2AF0-DCCF-AE3267B31B35}"/>
                  </a:ext>
                </a:extLst>
              </p:cNvPr>
              <p:cNvSpPr/>
              <p:nvPr/>
            </p:nvSpPr>
            <p:spPr>
              <a:xfrm>
                <a:off x="79844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7" name="Ellipse 986">
                <a:extLst>
                  <a:ext uri="{FF2B5EF4-FFF2-40B4-BE49-F238E27FC236}">
                    <a16:creationId xmlns:a16="http://schemas.microsoft.com/office/drawing/2014/main" id="{81015BC8-9A6E-528F-87B0-0DB7BD8DC007}"/>
                  </a:ext>
                </a:extLst>
              </p:cNvPr>
              <p:cNvSpPr/>
              <p:nvPr/>
            </p:nvSpPr>
            <p:spPr>
              <a:xfrm>
                <a:off x="83336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8" name="Ellipse 987">
                <a:extLst>
                  <a:ext uri="{FF2B5EF4-FFF2-40B4-BE49-F238E27FC236}">
                    <a16:creationId xmlns:a16="http://schemas.microsoft.com/office/drawing/2014/main" id="{237FA455-2976-FF16-B6A3-300A258539D0}"/>
                  </a:ext>
                </a:extLst>
              </p:cNvPr>
              <p:cNvSpPr/>
              <p:nvPr/>
            </p:nvSpPr>
            <p:spPr>
              <a:xfrm>
                <a:off x="85082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89" name="Ellipse 988">
                <a:extLst>
                  <a:ext uri="{FF2B5EF4-FFF2-40B4-BE49-F238E27FC236}">
                    <a16:creationId xmlns:a16="http://schemas.microsoft.com/office/drawing/2014/main" id="{5FA4F643-D842-3131-6787-07C614417768}"/>
                  </a:ext>
                </a:extLst>
              </p:cNvPr>
              <p:cNvSpPr/>
              <p:nvPr/>
            </p:nvSpPr>
            <p:spPr>
              <a:xfrm>
                <a:off x="868290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0" name="Ellipse 989">
                <a:extLst>
                  <a:ext uri="{FF2B5EF4-FFF2-40B4-BE49-F238E27FC236}">
                    <a16:creationId xmlns:a16="http://schemas.microsoft.com/office/drawing/2014/main" id="{D503D556-9AC8-23FF-FB75-4E5B20183253}"/>
                  </a:ext>
                </a:extLst>
              </p:cNvPr>
              <p:cNvSpPr/>
              <p:nvPr/>
            </p:nvSpPr>
            <p:spPr>
              <a:xfrm>
                <a:off x="885751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1" name="Ellipse 990">
                <a:extLst>
                  <a:ext uri="{FF2B5EF4-FFF2-40B4-BE49-F238E27FC236}">
                    <a16:creationId xmlns:a16="http://schemas.microsoft.com/office/drawing/2014/main" id="{AEFBFBC4-5360-DDCB-B3D7-8B3D62F5CB53}"/>
                  </a:ext>
                </a:extLst>
              </p:cNvPr>
              <p:cNvSpPr/>
              <p:nvPr/>
            </p:nvSpPr>
            <p:spPr>
              <a:xfrm>
                <a:off x="903213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2" name="Ellipse 991">
                <a:extLst>
                  <a:ext uri="{FF2B5EF4-FFF2-40B4-BE49-F238E27FC236}">
                    <a16:creationId xmlns:a16="http://schemas.microsoft.com/office/drawing/2014/main" id="{353C0646-E661-0B57-B9AB-3F7E5A1613CA}"/>
                  </a:ext>
                </a:extLst>
              </p:cNvPr>
              <p:cNvSpPr/>
              <p:nvPr/>
            </p:nvSpPr>
            <p:spPr>
              <a:xfrm>
                <a:off x="920674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3" name="Ellipse 992">
                <a:extLst>
                  <a:ext uri="{FF2B5EF4-FFF2-40B4-BE49-F238E27FC236}">
                    <a16:creationId xmlns:a16="http://schemas.microsoft.com/office/drawing/2014/main" id="{7D039164-5BA4-F1D5-2093-0C3BC60CF34B}"/>
                  </a:ext>
                </a:extLst>
              </p:cNvPr>
              <p:cNvSpPr/>
              <p:nvPr/>
            </p:nvSpPr>
            <p:spPr>
              <a:xfrm>
                <a:off x="938136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4" name="Ellipse 993">
                <a:extLst>
                  <a:ext uri="{FF2B5EF4-FFF2-40B4-BE49-F238E27FC236}">
                    <a16:creationId xmlns:a16="http://schemas.microsoft.com/office/drawing/2014/main" id="{BBAA01D3-2347-09ED-4EDE-90EB6D551F4E}"/>
                  </a:ext>
                </a:extLst>
              </p:cNvPr>
              <p:cNvSpPr/>
              <p:nvPr/>
            </p:nvSpPr>
            <p:spPr>
              <a:xfrm>
                <a:off x="955597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5" name="Ellipse 994">
                <a:extLst>
                  <a:ext uri="{FF2B5EF4-FFF2-40B4-BE49-F238E27FC236}">
                    <a16:creationId xmlns:a16="http://schemas.microsoft.com/office/drawing/2014/main" id="{1941AD5A-38B3-504A-9840-F05F3DE5FB42}"/>
                  </a:ext>
                </a:extLst>
              </p:cNvPr>
              <p:cNvSpPr/>
              <p:nvPr/>
            </p:nvSpPr>
            <p:spPr>
              <a:xfrm>
                <a:off x="973059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6" name="Ellipse 995">
                <a:extLst>
                  <a:ext uri="{FF2B5EF4-FFF2-40B4-BE49-F238E27FC236}">
                    <a16:creationId xmlns:a16="http://schemas.microsoft.com/office/drawing/2014/main" id="{ED44E206-831A-E638-CA10-3D7965D05740}"/>
                  </a:ext>
                </a:extLst>
              </p:cNvPr>
              <p:cNvSpPr/>
              <p:nvPr/>
            </p:nvSpPr>
            <p:spPr>
              <a:xfrm>
                <a:off x="990520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7" name="Ellipse 996">
                <a:extLst>
                  <a:ext uri="{FF2B5EF4-FFF2-40B4-BE49-F238E27FC236}">
                    <a16:creationId xmlns:a16="http://schemas.microsoft.com/office/drawing/2014/main" id="{ED353644-8450-A177-6ECB-BF82D91265BD}"/>
                  </a:ext>
                </a:extLst>
              </p:cNvPr>
              <p:cNvSpPr/>
              <p:nvPr/>
            </p:nvSpPr>
            <p:spPr>
              <a:xfrm>
                <a:off x="1007982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8" name="Ellipse 997">
                <a:extLst>
                  <a:ext uri="{FF2B5EF4-FFF2-40B4-BE49-F238E27FC236}">
                    <a16:creationId xmlns:a16="http://schemas.microsoft.com/office/drawing/2014/main" id="{93037F8D-CABB-6710-7CFE-424DB1F2E704}"/>
                  </a:ext>
                </a:extLst>
              </p:cNvPr>
              <p:cNvSpPr/>
              <p:nvPr/>
            </p:nvSpPr>
            <p:spPr>
              <a:xfrm>
                <a:off x="1042905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9" name="Ellipse 998">
                <a:extLst>
                  <a:ext uri="{FF2B5EF4-FFF2-40B4-BE49-F238E27FC236}">
                    <a16:creationId xmlns:a16="http://schemas.microsoft.com/office/drawing/2014/main" id="{4ABAB41B-D604-81FA-CE36-466858A53770}"/>
                  </a:ext>
                </a:extLst>
              </p:cNvPr>
              <p:cNvSpPr/>
              <p:nvPr/>
            </p:nvSpPr>
            <p:spPr>
              <a:xfrm>
                <a:off x="1060366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0" name="Ellipse 999">
                <a:extLst>
                  <a:ext uri="{FF2B5EF4-FFF2-40B4-BE49-F238E27FC236}">
                    <a16:creationId xmlns:a16="http://schemas.microsoft.com/office/drawing/2014/main" id="{84FC114B-E149-F029-396B-44F1C7093C19}"/>
                  </a:ext>
                </a:extLst>
              </p:cNvPr>
              <p:cNvSpPr/>
              <p:nvPr/>
            </p:nvSpPr>
            <p:spPr>
              <a:xfrm>
                <a:off x="1077828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1" name="Ellipse 1000">
                <a:extLst>
                  <a:ext uri="{FF2B5EF4-FFF2-40B4-BE49-F238E27FC236}">
                    <a16:creationId xmlns:a16="http://schemas.microsoft.com/office/drawing/2014/main" id="{58B62E57-B827-3E23-3216-9D56BE60A9BF}"/>
                  </a:ext>
                </a:extLst>
              </p:cNvPr>
              <p:cNvSpPr/>
              <p:nvPr/>
            </p:nvSpPr>
            <p:spPr>
              <a:xfrm>
                <a:off x="1095289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2" name="Ellipse 1001">
                <a:extLst>
                  <a:ext uri="{FF2B5EF4-FFF2-40B4-BE49-F238E27FC236}">
                    <a16:creationId xmlns:a16="http://schemas.microsoft.com/office/drawing/2014/main" id="{29C259DD-214F-AA93-A069-E3794C1CAAAA}"/>
                  </a:ext>
                </a:extLst>
              </p:cNvPr>
              <p:cNvSpPr/>
              <p:nvPr/>
            </p:nvSpPr>
            <p:spPr>
              <a:xfrm>
                <a:off x="1112751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3" name="Ellipse 1002">
                <a:extLst>
                  <a:ext uri="{FF2B5EF4-FFF2-40B4-BE49-F238E27FC236}">
                    <a16:creationId xmlns:a16="http://schemas.microsoft.com/office/drawing/2014/main" id="{5D6273E7-0018-43CB-5B2B-ABF111C7C410}"/>
                  </a:ext>
                </a:extLst>
              </p:cNvPr>
              <p:cNvSpPr/>
              <p:nvPr/>
            </p:nvSpPr>
            <p:spPr>
              <a:xfrm>
                <a:off x="1130212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4" name="Ellipse 1003">
                <a:extLst>
                  <a:ext uri="{FF2B5EF4-FFF2-40B4-BE49-F238E27FC236}">
                    <a16:creationId xmlns:a16="http://schemas.microsoft.com/office/drawing/2014/main" id="{2622F696-7269-B412-31D5-6C8F14E4B764}"/>
                  </a:ext>
                </a:extLst>
              </p:cNvPr>
              <p:cNvSpPr/>
              <p:nvPr/>
            </p:nvSpPr>
            <p:spPr>
              <a:xfrm>
                <a:off x="114767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5" name="Ellipse 1004">
                <a:extLst>
                  <a:ext uri="{FF2B5EF4-FFF2-40B4-BE49-F238E27FC236}">
                    <a16:creationId xmlns:a16="http://schemas.microsoft.com/office/drawing/2014/main" id="{29EC2731-8B33-3507-3ED2-703ED22D91D8}"/>
                  </a:ext>
                </a:extLst>
              </p:cNvPr>
              <p:cNvSpPr/>
              <p:nvPr/>
            </p:nvSpPr>
            <p:spPr>
              <a:xfrm>
                <a:off x="118259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6" name="Ellipse 1005">
                <a:extLst>
                  <a:ext uri="{FF2B5EF4-FFF2-40B4-BE49-F238E27FC236}">
                    <a16:creationId xmlns:a16="http://schemas.microsoft.com/office/drawing/2014/main" id="{5251823A-9819-91AE-4EAD-9ABD4B69869C}"/>
                  </a:ext>
                </a:extLst>
              </p:cNvPr>
              <p:cNvSpPr/>
              <p:nvPr/>
            </p:nvSpPr>
            <p:spPr>
              <a:xfrm>
                <a:off x="120005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7" name="Ellipse 1006">
                <a:extLst>
                  <a:ext uri="{FF2B5EF4-FFF2-40B4-BE49-F238E27FC236}">
                    <a16:creationId xmlns:a16="http://schemas.microsoft.com/office/drawing/2014/main" id="{1F7897DC-E83D-A595-E316-A6B56374F7C8}"/>
                  </a:ext>
                </a:extLst>
              </p:cNvPr>
              <p:cNvSpPr/>
              <p:nvPr/>
            </p:nvSpPr>
            <p:spPr>
              <a:xfrm>
                <a:off x="798444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8" name="Ellipse 1007">
                <a:extLst>
                  <a:ext uri="{FF2B5EF4-FFF2-40B4-BE49-F238E27FC236}">
                    <a16:creationId xmlns:a16="http://schemas.microsoft.com/office/drawing/2014/main" id="{BC6E9F1F-3406-1BD3-93A7-98B1B38B82E8}"/>
                  </a:ext>
                </a:extLst>
              </p:cNvPr>
              <p:cNvSpPr/>
              <p:nvPr/>
            </p:nvSpPr>
            <p:spPr>
              <a:xfrm>
                <a:off x="815888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9" name="Ellipse 1008">
                <a:extLst>
                  <a:ext uri="{FF2B5EF4-FFF2-40B4-BE49-F238E27FC236}">
                    <a16:creationId xmlns:a16="http://schemas.microsoft.com/office/drawing/2014/main" id="{57E959BE-0B7E-8704-B3FF-064C77B2CD75}"/>
                  </a:ext>
                </a:extLst>
              </p:cNvPr>
              <p:cNvSpPr/>
              <p:nvPr/>
            </p:nvSpPr>
            <p:spPr>
              <a:xfrm>
                <a:off x="850777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0" name="Ellipse 1009">
                <a:extLst>
                  <a:ext uri="{FF2B5EF4-FFF2-40B4-BE49-F238E27FC236}">
                    <a16:creationId xmlns:a16="http://schemas.microsoft.com/office/drawing/2014/main" id="{AF6ED16C-8380-3216-D340-18A1A4D5BDEC}"/>
                  </a:ext>
                </a:extLst>
              </p:cNvPr>
              <p:cNvSpPr/>
              <p:nvPr/>
            </p:nvSpPr>
            <p:spPr>
              <a:xfrm>
                <a:off x="868222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1" name="Ellipse 1010">
                <a:extLst>
                  <a:ext uri="{FF2B5EF4-FFF2-40B4-BE49-F238E27FC236}">
                    <a16:creationId xmlns:a16="http://schemas.microsoft.com/office/drawing/2014/main" id="{6005BEBA-A2AF-69DD-C2E0-E1434EEE32AE}"/>
                  </a:ext>
                </a:extLst>
              </p:cNvPr>
              <p:cNvSpPr/>
              <p:nvPr/>
            </p:nvSpPr>
            <p:spPr>
              <a:xfrm>
                <a:off x="885666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2" name="Ellipse 1011">
                <a:extLst>
                  <a:ext uri="{FF2B5EF4-FFF2-40B4-BE49-F238E27FC236}">
                    <a16:creationId xmlns:a16="http://schemas.microsoft.com/office/drawing/2014/main" id="{C0865D87-75CD-C7A3-2CA0-6A1CE0EA1108}"/>
                  </a:ext>
                </a:extLst>
              </p:cNvPr>
              <p:cNvSpPr/>
              <p:nvPr/>
            </p:nvSpPr>
            <p:spPr>
              <a:xfrm>
                <a:off x="903110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3" name="Ellipse 1012">
                <a:extLst>
                  <a:ext uri="{FF2B5EF4-FFF2-40B4-BE49-F238E27FC236}">
                    <a16:creationId xmlns:a16="http://schemas.microsoft.com/office/drawing/2014/main" id="{6AF864B3-8B44-6078-6DAB-08843A78874B}"/>
                  </a:ext>
                </a:extLst>
              </p:cNvPr>
              <p:cNvSpPr/>
              <p:nvPr/>
            </p:nvSpPr>
            <p:spPr>
              <a:xfrm>
                <a:off x="937999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4" name="Ellipse 1013">
                <a:extLst>
                  <a:ext uri="{FF2B5EF4-FFF2-40B4-BE49-F238E27FC236}">
                    <a16:creationId xmlns:a16="http://schemas.microsoft.com/office/drawing/2014/main" id="{197E864C-5377-03FC-B9E2-E38EE6C39BB5}"/>
                  </a:ext>
                </a:extLst>
              </p:cNvPr>
              <p:cNvSpPr/>
              <p:nvPr/>
            </p:nvSpPr>
            <p:spPr>
              <a:xfrm>
                <a:off x="955444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5" name="Ellipse 1014">
                <a:extLst>
                  <a:ext uri="{FF2B5EF4-FFF2-40B4-BE49-F238E27FC236}">
                    <a16:creationId xmlns:a16="http://schemas.microsoft.com/office/drawing/2014/main" id="{4963670F-9343-1E68-86D1-487D38C93D93}"/>
                  </a:ext>
                </a:extLst>
              </p:cNvPr>
              <p:cNvSpPr/>
              <p:nvPr/>
            </p:nvSpPr>
            <p:spPr>
              <a:xfrm>
                <a:off x="972888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6" name="Ellipse 1015">
                <a:extLst>
                  <a:ext uri="{FF2B5EF4-FFF2-40B4-BE49-F238E27FC236}">
                    <a16:creationId xmlns:a16="http://schemas.microsoft.com/office/drawing/2014/main" id="{7074221C-497C-22F4-2EDE-26CAB715D5BE}"/>
                  </a:ext>
                </a:extLst>
              </p:cNvPr>
              <p:cNvSpPr/>
              <p:nvPr/>
            </p:nvSpPr>
            <p:spPr>
              <a:xfrm>
                <a:off x="990332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7" name="Ellipse 1016">
                <a:extLst>
                  <a:ext uri="{FF2B5EF4-FFF2-40B4-BE49-F238E27FC236}">
                    <a16:creationId xmlns:a16="http://schemas.microsoft.com/office/drawing/2014/main" id="{F0C4A067-372E-1FFF-0E49-BDA22ECDDD47}"/>
                  </a:ext>
                </a:extLst>
              </p:cNvPr>
              <p:cNvSpPr/>
              <p:nvPr/>
            </p:nvSpPr>
            <p:spPr>
              <a:xfrm>
                <a:off x="1007777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8" name="Ellipse 1017">
                <a:extLst>
                  <a:ext uri="{FF2B5EF4-FFF2-40B4-BE49-F238E27FC236}">
                    <a16:creationId xmlns:a16="http://schemas.microsoft.com/office/drawing/2014/main" id="{36BE3E5F-7979-383E-C035-715A9ABA1EC0}"/>
                  </a:ext>
                </a:extLst>
              </p:cNvPr>
              <p:cNvSpPr/>
              <p:nvPr/>
            </p:nvSpPr>
            <p:spPr>
              <a:xfrm>
                <a:off x="1025221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9" name="Ellipse 1018">
                <a:extLst>
                  <a:ext uri="{FF2B5EF4-FFF2-40B4-BE49-F238E27FC236}">
                    <a16:creationId xmlns:a16="http://schemas.microsoft.com/office/drawing/2014/main" id="{CC5BA811-93C3-5E61-F3F9-2004A16916BD}"/>
                  </a:ext>
                </a:extLst>
              </p:cNvPr>
              <p:cNvSpPr/>
              <p:nvPr/>
            </p:nvSpPr>
            <p:spPr>
              <a:xfrm>
                <a:off x="1042666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0" name="Ellipse 1019">
                <a:extLst>
                  <a:ext uri="{FF2B5EF4-FFF2-40B4-BE49-F238E27FC236}">
                    <a16:creationId xmlns:a16="http://schemas.microsoft.com/office/drawing/2014/main" id="{BF65C6F2-59CD-B15D-75F4-BFC23C7ADDF8}"/>
                  </a:ext>
                </a:extLst>
              </p:cNvPr>
              <p:cNvSpPr/>
              <p:nvPr/>
            </p:nvSpPr>
            <p:spPr>
              <a:xfrm>
                <a:off x="1060110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1" name="Ellipse 1020">
                <a:extLst>
                  <a:ext uri="{FF2B5EF4-FFF2-40B4-BE49-F238E27FC236}">
                    <a16:creationId xmlns:a16="http://schemas.microsoft.com/office/drawing/2014/main" id="{52AF2E3D-2EAF-6A1D-C844-180F2A7B6A31}"/>
                  </a:ext>
                </a:extLst>
              </p:cNvPr>
              <p:cNvSpPr/>
              <p:nvPr/>
            </p:nvSpPr>
            <p:spPr>
              <a:xfrm>
                <a:off x="1077554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2" name="Ellipse 1021">
                <a:extLst>
                  <a:ext uri="{FF2B5EF4-FFF2-40B4-BE49-F238E27FC236}">
                    <a16:creationId xmlns:a16="http://schemas.microsoft.com/office/drawing/2014/main" id="{B2E8E744-9A33-68ED-9CD5-8C6BA5FDEE4F}"/>
                  </a:ext>
                </a:extLst>
              </p:cNvPr>
              <p:cNvSpPr/>
              <p:nvPr/>
            </p:nvSpPr>
            <p:spPr>
              <a:xfrm>
                <a:off x="1112443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3" name="Ellipse 1022">
                <a:extLst>
                  <a:ext uri="{FF2B5EF4-FFF2-40B4-BE49-F238E27FC236}">
                    <a16:creationId xmlns:a16="http://schemas.microsoft.com/office/drawing/2014/main" id="{08F84A42-3910-3890-5AE5-2186E262D153}"/>
                  </a:ext>
                </a:extLst>
              </p:cNvPr>
              <p:cNvSpPr/>
              <p:nvPr/>
            </p:nvSpPr>
            <p:spPr>
              <a:xfrm>
                <a:off x="1129888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4" name="Ellipse 1023">
                <a:extLst>
                  <a:ext uri="{FF2B5EF4-FFF2-40B4-BE49-F238E27FC236}">
                    <a16:creationId xmlns:a16="http://schemas.microsoft.com/office/drawing/2014/main" id="{169AE736-17B8-9F84-BA6A-1614B788F5C8}"/>
                  </a:ext>
                </a:extLst>
              </p:cNvPr>
              <p:cNvSpPr/>
              <p:nvPr/>
            </p:nvSpPr>
            <p:spPr>
              <a:xfrm>
                <a:off x="1147332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5" name="Ellipse 1024">
                <a:extLst>
                  <a:ext uri="{FF2B5EF4-FFF2-40B4-BE49-F238E27FC236}">
                    <a16:creationId xmlns:a16="http://schemas.microsoft.com/office/drawing/2014/main" id="{F92E3C9C-5583-A3B2-B183-9FDFC2F03A96}"/>
                  </a:ext>
                </a:extLst>
              </p:cNvPr>
              <p:cNvSpPr/>
              <p:nvPr/>
            </p:nvSpPr>
            <p:spPr>
              <a:xfrm>
                <a:off x="1164776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6" name="Ellipse 1025">
                <a:extLst>
                  <a:ext uri="{FF2B5EF4-FFF2-40B4-BE49-F238E27FC236}">
                    <a16:creationId xmlns:a16="http://schemas.microsoft.com/office/drawing/2014/main" id="{D8158BBA-050C-4168-B1EF-EC0CC98B4598}"/>
                  </a:ext>
                </a:extLst>
              </p:cNvPr>
              <p:cNvSpPr/>
              <p:nvPr/>
            </p:nvSpPr>
            <p:spPr>
              <a:xfrm>
                <a:off x="1182221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7" name="Ellipse 1026">
                <a:extLst>
                  <a:ext uri="{FF2B5EF4-FFF2-40B4-BE49-F238E27FC236}">
                    <a16:creationId xmlns:a16="http://schemas.microsoft.com/office/drawing/2014/main" id="{FDFFD307-D6FC-B9DF-977A-E667D1B70691}"/>
                  </a:ext>
                </a:extLst>
              </p:cNvPr>
              <p:cNvSpPr/>
              <p:nvPr/>
            </p:nvSpPr>
            <p:spPr>
              <a:xfrm>
                <a:off x="11996665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8" name="Ellipse 1027">
                <a:extLst>
                  <a:ext uri="{FF2B5EF4-FFF2-40B4-BE49-F238E27FC236}">
                    <a16:creationId xmlns:a16="http://schemas.microsoft.com/office/drawing/2014/main" id="{D36D4261-3CF4-75B1-DC06-AFC7BA928026}"/>
                  </a:ext>
                </a:extLst>
              </p:cNvPr>
              <p:cNvSpPr/>
              <p:nvPr/>
            </p:nvSpPr>
            <p:spPr>
              <a:xfrm>
                <a:off x="79844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9" name="Ellipse 1028">
                <a:extLst>
                  <a:ext uri="{FF2B5EF4-FFF2-40B4-BE49-F238E27FC236}">
                    <a16:creationId xmlns:a16="http://schemas.microsoft.com/office/drawing/2014/main" id="{3DB17032-E121-AA75-6272-5F40DA5301F2}"/>
                  </a:ext>
                </a:extLst>
              </p:cNvPr>
              <p:cNvSpPr/>
              <p:nvPr/>
            </p:nvSpPr>
            <p:spPr>
              <a:xfrm>
                <a:off x="81590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0" name="Ellipse 1029">
                <a:extLst>
                  <a:ext uri="{FF2B5EF4-FFF2-40B4-BE49-F238E27FC236}">
                    <a16:creationId xmlns:a16="http://schemas.microsoft.com/office/drawing/2014/main" id="{8C3CCA7B-8350-0233-A25D-2797549F3E21}"/>
                  </a:ext>
                </a:extLst>
              </p:cNvPr>
              <p:cNvSpPr/>
              <p:nvPr/>
            </p:nvSpPr>
            <p:spPr>
              <a:xfrm>
                <a:off x="83336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1" name="Ellipse 1030">
                <a:extLst>
                  <a:ext uri="{FF2B5EF4-FFF2-40B4-BE49-F238E27FC236}">
                    <a16:creationId xmlns:a16="http://schemas.microsoft.com/office/drawing/2014/main" id="{68B78075-81E5-BEDA-33D5-BAC135DAB6A3}"/>
                  </a:ext>
                </a:extLst>
              </p:cNvPr>
              <p:cNvSpPr/>
              <p:nvPr/>
            </p:nvSpPr>
            <p:spPr>
              <a:xfrm>
                <a:off x="85082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2" name="Ellipse 1031">
                <a:extLst>
                  <a:ext uri="{FF2B5EF4-FFF2-40B4-BE49-F238E27FC236}">
                    <a16:creationId xmlns:a16="http://schemas.microsoft.com/office/drawing/2014/main" id="{E680D96F-718B-3BE5-3854-5C3D72C822A5}"/>
                  </a:ext>
                </a:extLst>
              </p:cNvPr>
              <p:cNvSpPr/>
              <p:nvPr/>
            </p:nvSpPr>
            <p:spPr>
              <a:xfrm>
                <a:off x="885751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3" name="Ellipse 1032">
                <a:extLst>
                  <a:ext uri="{FF2B5EF4-FFF2-40B4-BE49-F238E27FC236}">
                    <a16:creationId xmlns:a16="http://schemas.microsoft.com/office/drawing/2014/main" id="{208A714F-7F0C-C43B-95CC-C3A8C03411B1}"/>
                  </a:ext>
                </a:extLst>
              </p:cNvPr>
              <p:cNvSpPr/>
              <p:nvPr/>
            </p:nvSpPr>
            <p:spPr>
              <a:xfrm>
                <a:off x="903213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4" name="Ellipse 1033">
                <a:extLst>
                  <a:ext uri="{FF2B5EF4-FFF2-40B4-BE49-F238E27FC236}">
                    <a16:creationId xmlns:a16="http://schemas.microsoft.com/office/drawing/2014/main" id="{E4C17E75-8DAF-5DE3-48E8-9378A6C4BAAB}"/>
                  </a:ext>
                </a:extLst>
              </p:cNvPr>
              <p:cNvSpPr/>
              <p:nvPr/>
            </p:nvSpPr>
            <p:spPr>
              <a:xfrm>
                <a:off x="920674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5" name="Ellipse 1034">
                <a:extLst>
                  <a:ext uri="{FF2B5EF4-FFF2-40B4-BE49-F238E27FC236}">
                    <a16:creationId xmlns:a16="http://schemas.microsoft.com/office/drawing/2014/main" id="{C741678A-33F0-CDFD-28C6-192B51D5BF4D}"/>
                  </a:ext>
                </a:extLst>
              </p:cNvPr>
              <p:cNvSpPr/>
              <p:nvPr/>
            </p:nvSpPr>
            <p:spPr>
              <a:xfrm>
                <a:off x="938136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6" name="Ellipse 1035">
                <a:extLst>
                  <a:ext uri="{FF2B5EF4-FFF2-40B4-BE49-F238E27FC236}">
                    <a16:creationId xmlns:a16="http://schemas.microsoft.com/office/drawing/2014/main" id="{90502BF6-E6D8-87A4-6010-923D813BA846}"/>
                  </a:ext>
                </a:extLst>
              </p:cNvPr>
              <p:cNvSpPr/>
              <p:nvPr/>
            </p:nvSpPr>
            <p:spPr>
              <a:xfrm>
                <a:off x="955597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7" name="Ellipse 1036">
                <a:extLst>
                  <a:ext uri="{FF2B5EF4-FFF2-40B4-BE49-F238E27FC236}">
                    <a16:creationId xmlns:a16="http://schemas.microsoft.com/office/drawing/2014/main" id="{7CB8F7D5-D53C-5833-3734-60930F03848E}"/>
                  </a:ext>
                </a:extLst>
              </p:cNvPr>
              <p:cNvSpPr/>
              <p:nvPr/>
            </p:nvSpPr>
            <p:spPr>
              <a:xfrm>
                <a:off x="990520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8" name="Ellipse 1037">
                <a:extLst>
                  <a:ext uri="{FF2B5EF4-FFF2-40B4-BE49-F238E27FC236}">
                    <a16:creationId xmlns:a16="http://schemas.microsoft.com/office/drawing/2014/main" id="{E521A654-3614-C738-746A-39ADE04A70A2}"/>
                  </a:ext>
                </a:extLst>
              </p:cNvPr>
              <p:cNvSpPr/>
              <p:nvPr/>
            </p:nvSpPr>
            <p:spPr>
              <a:xfrm>
                <a:off x="1007982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9" name="Ellipse 1038">
                <a:extLst>
                  <a:ext uri="{FF2B5EF4-FFF2-40B4-BE49-F238E27FC236}">
                    <a16:creationId xmlns:a16="http://schemas.microsoft.com/office/drawing/2014/main" id="{070B8DB1-861B-53F3-3A1B-F9BF06AD72B1}"/>
                  </a:ext>
                </a:extLst>
              </p:cNvPr>
              <p:cNvSpPr/>
              <p:nvPr/>
            </p:nvSpPr>
            <p:spPr>
              <a:xfrm>
                <a:off x="1025443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0" name="Ellipse 1039">
                <a:extLst>
                  <a:ext uri="{FF2B5EF4-FFF2-40B4-BE49-F238E27FC236}">
                    <a16:creationId xmlns:a16="http://schemas.microsoft.com/office/drawing/2014/main" id="{4F593066-C6A8-4631-BADD-F914F98C8E4F}"/>
                  </a:ext>
                </a:extLst>
              </p:cNvPr>
              <p:cNvSpPr/>
              <p:nvPr/>
            </p:nvSpPr>
            <p:spPr>
              <a:xfrm>
                <a:off x="1042905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1" name="Ellipse 1040">
                <a:extLst>
                  <a:ext uri="{FF2B5EF4-FFF2-40B4-BE49-F238E27FC236}">
                    <a16:creationId xmlns:a16="http://schemas.microsoft.com/office/drawing/2014/main" id="{3F58FFBA-4B2A-CFBB-0F19-F35B54741613}"/>
                  </a:ext>
                </a:extLst>
              </p:cNvPr>
              <p:cNvSpPr/>
              <p:nvPr/>
            </p:nvSpPr>
            <p:spPr>
              <a:xfrm>
                <a:off x="1060366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2" name="Ellipse 1041">
                <a:extLst>
                  <a:ext uri="{FF2B5EF4-FFF2-40B4-BE49-F238E27FC236}">
                    <a16:creationId xmlns:a16="http://schemas.microsoft.com/office/drawing/2014/main" id="{BE799F9A-937A-8E1C-9971-E0ADA507D597}"/>
                  </a:ext>
                </a:extLst>
              </p:cNvPr>
              <p:cNvSpPr/>
              <p:nvPr/>
            </p:nvSpPr>
            <p:spPr>
              <a:xfrm>
                <a:off x="1077828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ECD1A2FF-E277-C0E2-62E2-C479B7CFB70F}"/>
                  </a:ext>
                </a:extLst>
              </p:cNvPr>
              <p:cNvSpPr/>
              <p:nvPr/>
            </p:nvSpPr>
            <p:spPr>
              <a:xfrm>
                <a:off x="1095289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EE313445-EDFE-6A6F-207D-311BFD6D4AE2}"/>
                  </a:ext>
                </a:extLst>
              </p:cNvPr>
              <p:cNvSpPr/>
              <p:nvPr/>
            </p:nvSpPr>
            <p:spPr>
              <a:xfrm>
                <a:off x="1112751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374F9094-2129-2259-C064-D88173FC9393}"/>
                  </a:ext>
                </a:extLst>
              </p:cNvPr>
              <p:cNvSpPr/>
              <p:nvPr/>
            </p:nvSpPr>
            <p:spPr>
              <a:xfrm>
                <a:off x="1130212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4F6DDCE7-0F09-B620-EC9F-D09E853B433D}"/>
                  </a:ext>
                </a:extLst>
              </p:cNvPr>
              <p:cNvSpPr/>
              <p:nvPr/>
            </p:nvSpPr>
            <p:spPr>
              <a:xfrm>
                <a:off x="114767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237BF57C-46DE-351C-67CF-83CD1A4C0643}"/>
                  </a:ext>
                </a:extLst>
              </p:cNvPr>
              <p:cNvSpPr/>
              <p:nvPr/>
            </p:nvSpPr>
            <p:spPr>
              <a:xfrm>
                <a:off x="116513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8" name="Ellipse 1047">
                <a:extLst>
                  <a:ext uri="{FF2B5EF4-FFF2-40B4-BE49-F238E27FC236}">
                    <a16:creationId xmlns:a16="http://schemas.microsoft.com/office/drawing/2014/main" id="{C0E0294B-9D35-C33D-AF93-A4C7618F4D1D}"/>
                  </a:ext>
                </a:extLst>
              </p:cNvPr>
              <p:cNvSpPr/>
              <p:nvPr/>
            </p:nvSpPr>
            <p:spPr>
              <a:xfrm>
                <a:off x="118259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B7217E87-98A4-F550-668E-A2E81185C65C}"/>
                  </a:ext>
                </a:extLst>
              </p:cNvPr>
              <p:cNvSpPr/>
              <p:nvPr/>
            </p:nvSpPr>
            <p:spPr>
              <a:xfrm>
                <a:off x="120005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BBE11F6A-7A1F-E89A-219B-48E6579CDAEF}"/>
                  </a:ext>
                </a:extLst>
              </p:cNvPr>
              <p:cNvSpPr/>
              <p:nvPr/>
            </p:nvSpPr>
            <p:spPr>
              <a:xfrm>
                <a:off x="798444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11F4CC3F-9C76-9666-7898-14526C513197}"/>
                  </a:ext>
                </a:extLst>
              </p:cNvPr>
              <p:cNvSpPr/>
              <p:nvPr/>
            </p:nvSpPr>
            <p:spPr>
              <a:xfrm>
                <a:off x="815888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DE0219B7-6FD7-D50C-5654-AA2B17935D72}"/>
                  </a:ext>
                </a:extLst>
              </p:cNvPr>
              <p:cNvSpPr/>
              <p:nvPr/>
            </p:nvSpPr>
            <p:spPr>
              <a:xfrm>
                <a:off x="833333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E4424634-2282-70AB-F3FB-D6A8FF2E6775}"/>
                  </a:ext>
                </a:extLst>
              </p:cNvPr>
              <p:cNvSpPr/>
              <p:nvPr/>
            </p:nvSpPr>
            <p:spPr>
              <a:xfrm>
                <a:off x="850777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4" name="Ellipse 1053">
                <a:extLst>
                  <a:ext uri="{FF2B5EF4-FFF2-40B4-BE49-F238E27FC236}">
                    <a16:creationId xmlns:a16="http://schemas.microsoft.com/office/drawing/2014/main" id="{657CF72A-45FC-CFAF-B2A4-BD56733A9BE0}"/>
                  </a:ext>
                </a:extLst>
              </p:cNvPr>
              <p:cNvSpPr/>
              <p:nvPr/>
            </p:nvSpPr>
            <p:spPr>
              <a:xfrm>
                <a:off x="868222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5" name="Ellipse 1054">
                <a:extLst>
                  <a:ext uri="{FF2B5EF4-FFF2-40B4-BE49-F238E27FC236}">
                    <a16:creationId xmlns:a16="http://schemas.microsoft.com/office/drawing/2014/main" id="{D0A3314E-925C-868B-20F6-4E76C14F836C}"/>
                  </a:ext>
                </a:extLst>
              </p:cNvPr>
              <p:cNvSpPr/>
              <p:nvPr/>
            </p:nvSpPr>
            <p:spPr>
              <a:xfrm>
                <a:off x="885666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8844E827-C249-EF04-A67B-91C8C4990783}"/>
                  </a:ext>
                </a:extLst>
              </p:cNvPr>
              <p:cNvSpPr/>
              <p:nvPr/>
            </p:nvSpPr>
            <p:spPr>
              <a:xfrm>
                <a:off x="903110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447B073B-5A4C-21B7-9EEE-8531370DB59E}"/>
                  </a:ext>
                </a:extLst>
              </p:cNvPr>
              <p:cNvSpPr/>
              <p:nvPr/>
            </p:nvSpPr>
            <p:spPr>
              <a:xfrm>
                <a:off x="920555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8" name="Ellipse 1057">
                <a:extLst>
                  <a:ext uri="{FF2B5EF4-FFF2-40B4-BE49-F238E27FC236}">
                    <a16:creationId xmlns:a16="http://schemas.microsoft.com/office/drawing/2014/main" id="{48E29728-0188-0174-1A1F-5657B1871252}"/>
                  </a:ext>
                </a:extLst>
              </p:cNvPr>
              <p:cNvSpPr/>
              <p:nvPr/>
            </p:nvSpPr>
            <p:spPr>
              <a:xfrm>
                <a:off x="937999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9" name="Ellipse 1058">
                <a:extLst>
                  <a:ext uri="{FF2B5EF4-FFF2-40B4-BE49-F238E27FC236}">
                    <a16:creationId xmlns:a16="http://schemas.microsoft.com/office/drawing/2014/main" id="{9FF40959-9D8B-D31C-A9FD-D5A1CF680693}"/>
                  </a:ext>
                </a:extLst>
              </p:cNvPr>
              <p:cNvSpPr/>
              <p:nvPr/>
            </p:nvSpPr>
            <p:spPr>
              <a:xfrm>
                <a:off x="955444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0" name="Ellipse 1059">
                <a:extLst>
                  <a:ext uri="{FF2B5EF4-FFF2-40B4-BE49-F238E27FC236}">
                    <a16:creationId xmlns:a16="http://schemas.microsoft.com/office/drawing/2014/main" id="{F91133E8-3047-FD27-D63A-6E122FD09663}"/>
                  </a:ext>
                </a:extLst>
              </p:cNvPr>
              <p:cNvSpPr/>
              <p:nvPr/>
            </p:nvSpPr>
            <p:spPr>
              <a:xfrm>
                <a:off x="972888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1" name="Ellipse 1060">
                <a:extLst>
                  <a:ext uri="{FF2B5EF4-FFF2-40B4-BE49-F238E27FC236}">
                    <a16:creationId xmlns:a16="http://schemas.microsoft.com/office/drawing/2014/main" id="{C4DB8285-F23B-B405-597C-DF1AB8C2EE6B}"/>
                  </a:ext>
                </a:extLst>
              </p:cNvPr>
              <p:cNvSpPr/>
              <p:nvPr/>
            </p:nvSpPr>
            <p:spPr>
              <a:xfrm>
                <a:off x="990332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2" name="Ellipse 1061">
                <a:extLst>
                  <a:ext uri="{FF2B5EF4-FFF2-40B4-BE49-F238E27FC236}">
                    <a16:creationId xmlns:a16="http://schemas.microsoft.com/office/drawing/2014/main" id="{1B83AC5D-2503-259F-3E74-F2978F767488}"/>
                  </a:ext>
                </a:extLst>
              </p:cNvPr>
              <p:cNvSpPr/>
              <p:nvPr/>
            </p:nvSpPr>
            <p:spPr>
              <a:xfrm>
                <a:off x="1007777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3" name="Ellipse 1062">
                <a:extLst>
                  <a:ext uri="{FF2B5EF4-FFF2-40B4-BE49-F238E27FC236}">
                    <a16:creationId xmlns:a16="http://schemas.microsoft.com/office/drawing/2014/main" id="{13D88BE9-00FA-13E8-9D1A-BE095E2BED55}"/>
                  </a:ext>
                </a:extLst>
              </p:cNvPr>
              <p:cNvSpPr/>
              <p:nvPr/>
            </p:nvSpPr>
            <p:spPr>
              <a:xfrm>
                <a:off x="1025221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4" name="Ellipse 1063">
                <a:extLst>
                  <a:ext uri="{FF2B5EF4-FFF2-40B4-BE49-F238E27FC236}">
                    <a16:creationId xmlns:a16="http://schemas.microsoft.com/office/drawing/2014/main" id="{BF270CA2-004C-28E1-2C38-5FFCFBEB1BA1}"/>
                  </a:ext>
                </a:extLst>
              </p:cNvPr>
              <p:cNvSpPr/>
              <p:nvPr/>
            </p:nvSpPr>
            <p:spPr>
              <a:xfrm>
                <a:off x="1042666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5" name="Ellipse 1064">
                <a:extLst>
                  <a:ext uri="{FF2B5EF4-FFF2-40B4-BE49-F238E27FC236}">
                    <a16:creationId xmlns:a16="http://schemas.microsoft.com/office/drawing/2014/main" id="{6B484E33-0A81-A531-1262-C81386EA2122}"/>
                  </a:ext>
                </a:extLst>
              </p:cNvPr>
              <p:cNvSpPr/>
              <p:nvPr/>
            </p:nvSpPr>
            <p:spPr>
              <a:xfrm>
                <a:off x="1060110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6" name="Ellipse 1065">
                <a:extLst>
                  <a:ext uri="{FF2B5EF4-FFF2-40B4-BE49-F238E27FC236}">
                    <a16:creationId xmlns:a16="http://schemas.microsoft.com/office/drawing/2014/main" id="{F4DACC37-62E9-FC2D-FDB5-F1AA6C5F5F6F}"/>
                  </a:ext>
                </a:extLst>
              </p:cNvPr>
              <p:cNvSpPr/>
              <p:nvPr/>
            </p:nvSpPr>
            <p:spPr>
              <a:xfrm>
                <a:off x="1077554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7" name="Ellipse 1066">
                <a:extLst>
                  <a:ext uri="{FF2B5EF4-FFF2-40B4-BE49-F238E27FC236}">
                    <a16:creationId xmlns:a16="http://schemas.microsoft.com/office/drawing/2014/main" id="{34EED540-D203-B95F-A576-D083B90217DF}"/>
                  </a:ext>
                </a:extLst>
              </p:cNvPr>
              <p:cNvSpPr/>
              <p:nvPr/>
            </p:nvSpPr>
            <p:spPr>
              <a:xfrm>
                <a:off x="1094999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8" name="Ellipse 1067">
                <a:extLst>
                  <a:ext uri="{FF2B5EF4-FFF2-40B4-BE49-F238E27FC236}">
                    <a16:creationId xmlns:a16="http://schemas.microsoft.com/office/drawing/2014/main" id="{9261450E-DC6A-13B9-95D0-256A16704B3D}"/>
                  </a:ext>
                </a:extLst>
              </p:cNvPr>
              <p:cNvSpPr/>
              <p:nvPr/>
            </p:nvSpPr>
            <p:spPr>
              <a:xfrm>
                <a:off x="1129888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69" name="Ellipse 1068">
                <a:extLst>
                  <a:ext uri="{FF2B5EF4-FFF2-40B4-BE49-F238E27FC236}">
                    <a16:creationId xmlns:a16="http://schemas.microsoft.com/office/drawing/2014/main" id="{18E0D277-42C8-F83C-0848-5AB61263DCF3}"/>
                  </a:ext>
                </a:extLst>
              </p:cNvPr>
              <p:cNvSpPr/>
              <p:nvPr/>
            </p:nvSpPr>
            <p:spPr>
              <a:xfrm>
                <a:off x="1147332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0" name="Ellipse 1069">
                <a:extLst>
                  <a:ext uri="{FF2B5EF4-FFF2-40B4-BE49-F238E27FC236}">
                    <a16:creationId xmlns:a16="http://schemas.microsoft.com/office/drawing/2014/main" id="{098C5A7E-F4F5-BDC3-F710-C0C3A4862B45}"/>
                  </a:ext>
                </a:extLst>
              </p:cNvPr>
              <p:cNvSpPr/>
              <p:nvPr/>
            </p:nvSpPr>
            <p:spPr>
              <a:xfrm>
                <a:off x="1182221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1" name="Ellipse 1070">
                <a:extLst>
                  <a:ext uri="{FF2B5EF4-FFF2-40B4-BE49-F238E27FC236}">
                    <a16:creationId xmlns:a16="http://schemas.microsoft.com/office/drawing/2014/main" id="{B88049C2-F522-FB98-E892-9245B0F96F55}"/>
                  </a:ext>
                </a:extLst>
              </p:cNvPr>
              <p:cNvSpPr/>
              <p:nvPr/>
            </p:nvSpPr>
            <p:spPr>
              <a:xfrm>
                <a:off x="11996665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2" name="Ellipse 1071">
                <a:extLst>
                  <a:ext uri="{FF2B5EF4-FFF2-40B4-BE49-F238E27FC236}">
                    <a16:creationId xmlns:a16="http://schemas.microsoft.com/office/drawing/2014/main" id="{8C02FC03-0A45-1091-B9E5-AB463F48E9A6}"/>
                  </a:ext>
                </a:extLst>
              </p:cNvPr>
              <p:cNvSpPr/>
              <p:nvPr/>
            </p:nvSpPr>
            <p:spPr>
              <a:xfrm>
                <a:off x="79844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3" name="Ellipse 1072">
                <a:extLst>
                  <a:ext uri="{FF2B5EF4-FFF2-40B4-BE49-F238E27FC236}">
                    <a16:creationId xmlns:a16="http://schemas.microsoft.com/office/drawing/2014/main" id="{1484BDCA-38E2-3190-B790-B3F9D79746AC}"/>
                  </a:ext>
                </a:extLst>
              </p:cNvPr>
              <p:cNvSpPr/>
              <p:nvPr/>
            </p:nvSpPr>
            <p:spPr>
              <a:xfrm>
                <a:off x="81590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4" name="Ellipse 1073">
                <a:extLst>
                  <a:ext uri="{FF2B5EF4-FFF2-40B4-BE49-F238E27FC236}">
                    <a16:creationId xmlns:a16="http://schemas.microsoft.com/office/drawing/2014/main" id="{ED511AB7-0F00-D8D9-3A16-E7822896C997}"/>
                  </a:ext>
                </a:extLst>
              </p:cNvPr>
              <p:cNvSpPr/>
              <p:nvPr/>
            </p:nvSpPr>
            <p:spPr>
              <a:xfrm>
                <a:off x="83336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5" name="Ellipse 1074">
                <a:extLst>
                  <a:ext uri="{FF2B5EF4-FFF2-40B4-BE49-F238E27FC236}">
                    <a16:creationId xmlns:a16="http://schemas.microsoft.com/office/drawing/2014/main" id="{CC5944F1-28D4-AE47-C776-753F6C51CA48}"/>
                  </a:ext>
                </a:extLst>
              </p:cNvPr>
              <p:cNvSpPr/>
              <p:nvPr/>
            </p:nvSpPr>
            <p:spPr>
              <a:xfrm>
                <a:off x="850828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6" name="Ellipse 1075">
                <a:extLst>
                  <a:ext uri="{FF2B5EF4-FFF2-40B4-BE49-F238E27FC236}">
                    <a16:creationId xmlns:a16="http://schemas.microsoft.com/office/drawing/2014/main" id="{7DFE972B-8090-6C08-BBFC-C442F00E58DC}"/>
                  </a:ext>
                </a:extLst>
              </p:cNvPr>
              <p:cNvSpPr/>
              <p:nvPr/>
            </p:nvSpPr>
            <p:spPr>
              <a:xfrm>
                <a:off x="868290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7" name="Ellipse 1076">
                <a:extLst>
                  <a:ext uri="{FF2B5EF4-FFF2-40B4-BE49-F238E27FC236}">
                    <a16:creationId xmlns:a16="http://schemas.microsoft.com/office/drawing/2014/main" id="{EDCED86D-7726-C1C1-735F-03084914AA55}"/>
                  </a:ext>
                </a:extLst>
              </p:cNvPr>
              <p:cNvSpPr/>
              <p:nvPr/>
            </p:nvSpPr>
            <p:spPr>
              <a:xfrm>
                <a:off x="885751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8" name="Ellipse 1077">
                <a:extLst>
                  <a:ext uri="{FF2B5EF4-FFF2-40B4-BE49-F238E27FC236}">
                    <a16:creationId xmlns:a16="http://schemas.microsoft.com/office/drawing/2014/main" id="{51BE2B34-CF5D-04BC-E85A-2DF7650DBBF1}"/>
                  </a:ext>
                </a:extLst>
              </p:cNvPr>
              <p:cNvSpPr/>
              <p:nvPr/>
            </p:nvSpPr>
            <p:spPr>
              <a:xfrm>
                <a:off x="903213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9" name="Ellipse 1078">
                <a:extLst>
                  <a:ext uri="{FF2B5EF4-FFF2-40B4-BE49-F238E27FC236}">
                    <a16:creationId xmlns:a16="http://schemas.microsoft.com/office/drawing/2014/main" id="{2470766B-C797-3470-C44E-FAB83E09E258}"/>
                  </a:ext>
                </a:extLst>
              </p:cNvPr>
              <p:cNvSpPr/>
              <p:nvPr/>
            </p:nvSpPr>
            <p:spPr>
              <a:xfrm>
                <a:off x="920674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0" name="Ellipse 1079">
                <a:extLst>
                  <a:ext uri="{FF2B5EF4-FFF2-40B4-BE49-F238E27FC236}">
                    <a16:creationId xmlns:a16="http://schemas.microsoft.com/office/drawing/2014/main" id="{EE50FC4D-5A3D-FD0F-C2DC-9D28BA49EBFD}"/>
                  </a:ext>
                </a:extLst>
              </p:cNvPr>
              <p:cNvSpPr/>
              <p:nvPr/>
            </p:nvSpPr>
            <p:spPr>
              <a:xfrm>
                <a:off x="938136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1" name="Ellipse 1080">
                <a:extLst>
                  <a:ext uri="{FF2B5EF4-FFF2-40B4-BE49-F238E27FC236}">
                    <a16:creationId xmlns:a16="http://schemas.microsoft.com/office/drawing/2014/main" id="{55EC4FC9-F7A6-7ACC-9D98-5925A773971D}"/>
                  </a:ext>
                </a:extLst>
              </p:cNvPr>
              <p:cNvSpPr/>
              <p:nvPr/>
            </p:nvSpPr>
            <p:spPr>
              <a:xfrm>
                <a:off x="955597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2" name="Ellipse 1081">
                <a:extLst>
                  <a:ext uri="{FF2B5EF4-FFF2-40B4-BE49-F238E27FC236}">
                    <a16:creationId xmlns:a16="http://schemas.microsoft.com/office/drawing/2014/main" id="{7E5B062E-6993-3DCB-090B-6F9D2EB6406A}"/>
                  </a:ext>
                </a:extLst>
              </p:cNvPr>
              <p:cNvSpPr/>
              <p:nvPr/>
            </p:nvSpPr>
            <p:spPr>
              <a:xfrm>
                <a:off x="973059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3" name="Ellipse 1082">
                <a:extLst>
                  <a:ext uri="{FF2B5EF4-FFF2-40B4-BE49-F238E27FC236}">
                    <a16:creationId xmlns:a16="http://schemas.microsoft.com/office/drawing/2014/main" id="{954B3026-EA86-5968-5B8C-F56DC4BFBFEA}"/>
                  </a:ext>
                </a:extLst>
              </p:cNvPr>
              <p:cNvSpPr/>
              <p:nvPr/>
            </p:nvSpPr>
            <p:spPr>
              <a:xfrm>
                <a:off x="990520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4" name="Ellipse 1083">
                <a:extLst>
                  <a:ext uri="{FF2B5EF4-FFF2-40B4-BE49-F238E27FC236}">
                    <a16:creationId xmlns:a16="http://schemas.microsoft.com/office/drawing/2014/main" id="{B47405C5-FA16-549B-A94E-57A0B16E6B02}"/>
                  </a:ext>
                </a:extLst>
              </p:cNvPr>
              <p:cNvSpPr/>
              <p:nvPr/>
            </p:nvSpPr>
            <p:spPr>
              <a:xfrm>
                <a:off x="1007982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5" name="Ellipse 1084">
                <a:extLst>
                  <a:ext uri="{FF2B5EF4-FFF2-40B4-BE49-F238E27FC236}">
                    <a16:creationId xmlns:a16="http://schemas.microsoft.com/office/drawing/2014/main" id="{60805224-8142-EF62-E96D-F2488433C6A1}"/>
                  </a:ext>
                </a:extLst>
              </p:cNvPr>
              <p:cNvSpPr/>
              <p:nvPr/>
            </p:nvSpPr>
            <p:spPr>
              <a:xfrm>
                <a:off x="1025443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6" name="Ellipse 1085">
                <a:extLst>
                  <a:ext uri="{FF2B5EF4-FFF2-40B4-BE49-F238E27FC236}">
                    <a16:creationId xmlns:a16="http://schemas.microsoft.com/office/drawing/2014/main" id="{1EFAE582-9898-8D57-7594-9EF87A04DF2F}"/>
                  </a:ext>
                </a:extLst>
              </p:cNvPr>
              <p:cNvSpPr/>
              <p:nvPr/>
            </p:nvSpPr>
            <p:spPr>
              <a:xfrm>
                <a:off x="1042905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7" name="Ellipse 1086">
                <a:extLst>
                  <a:ext uri="{FF2B5EF4-FFF2-40B4-BE49-F238E27FC236}">
                    <a16:creationId xmlns:a16="http://schemas.microsoft.com/office/drawing/2014/main" id="{64E2DEF7-B5CD-F419-DFC8-66C0BD98C8BE}"/>
                  </a:ext>
                </a:extLst>
              </p:cNvPr>
              <p:cNvSpPr/>
              <p:nvPr/>
            </p:nvSpPr>
            <p:spPr>
              <a:xfrm>
                <a:off x="1077828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8" name="Ellipse 1087">
                <a:extLst>
                  <a:ext uri="{FF2B5EF4-FFF2-40B4-BE49-F238E27FC236}">
                    <a16:creationId xmlns:a16="http://schemas.microsoft.com/office/drawing/2014/main" id="{02A16309-099E-4250-DF01-633A8CB3F1C5}"/>
                  </a:ext>
                </a:extLst>
              </p:cNvPr>
              <p:cNvSpPr/>
              <p:nvPr/>
            </p:nvSpPr>
            <p:spPr>
              <a:xfrm>
                <a:off x="1095289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89" name="Ellipse 1088">
                <a:extLst>
                  <a:ext uri="{FF2B5EF4-FFF2-40B4-BE49-F238E27FC236}">
                    <a16:creationId xmlns:a16="http://schemas.microsoft.com/office/drawing/2014/main" id="{7BA061AA-AB55-FAAE-8325-23054679F4A0}"/>
                  </a:ext>
                </a:extLst>
              </p:cNvPr>
              <p:cNvSpPr/>
              <p:nvPr/>
            </p:nvSpPr>
            <p:spPr>
              <a:xfrm>
                <a:off x="1112751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0" name="Ellipse 1089">
                <a:extLst>
                  <a:ext uri="{FF2B5EF4-FFF2-40B4-BE49-F238E27FC236}">
                    <a16:creationId xmlns:a16="http://schemas.microsoft.com/office/drawing/2014/main" id="{B7784B70-5663-0D46-436A-03553EA4AEFA}"/>
                  </a:ext>
                </a:extLst>
              </p:cNvPr>
              <p:cNvSpPr/>
              <p:nvPr/>
            </p:nvSpPr>
            <p:spPr>
              <a:xfrm>
                <a:off x="1130212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1" name="Ellipse 1090">
                <a:extLst>
                  <a:ext uri="{FF2B5EF4-FFF2-40B4-BE49-F238E27FC236}">
                    <a16:creationId xmlns:a16="http://schemas.microsoft.com/office/drawing/2014/main" id="{9725EE86-57C3-198D-19CD-E9FF15959C0A}"/>
                  </a:ext>
                </a:extLst>
              </p:cNvPr>
              <p:cNvSpPr/>
              <p:nvPr/>
            </p:nvSpPr>
            <p:spPr>
              <a:xfrm>
                <a:off x="114767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2" name="Ellipse 1091">
                <a:extLst>
                  <a:ext uri="{FF2B5EF4-FFF2-40B4-BE49-F238E27FC236}">
                    <a16:creationId xmlns:a16="http://schemas.microsoft.com/office/drawing/2014/main" id="{834AFD0C-D2E5-74CD-168E-6202361C5A54}"/>
                  </a:ext>
                </a:extLst>
              </p:cNvPr>
              <p:cNvSpPr/>
              <p:nvPr/>
            </p:nvSpPr>
            <p:spPr>
              <a:xfrm>
                <a:off x="116513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3" name="Ellipse 1092">
                <a:extLst>
                  <a:ext uri="{FF2B5EF4-FFF2-40B4-BE49-F238E27FC236}">
                    <a16:creationId xmlns:a16="http://schemas.microsoft.com/office/drawing/2014/main" id="{F76E3BD1-39FF-D204-CC7C-CAB58C8536C1}"/>
                  </a:ext>
                </a:extLst>
              </p:cNvPr>
              <p:cNvSpPr/>
              <p:nvPr/>
            </p:nvSpPr>
            <p:spPr>
              <a:xfrm>
                <a:off x="118259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4" name="Ellipse 1093">
                <a:extLst>
                  <a:ext uri="{FF2B5EF4-FFF2-40B4-BE49-F238E27FC236}">
                    <a16:creationId xmlns:a16="http://schemas.microsoft.com/office/drawing/2014/main" id="{58CB63BE-2C9D-6995-D0B5-E1D5BE1B983F}"/>
                  </a:ext>
                </a:extLst>
              </p:cNvPr>
              <p:cNvSpPr/>
              <p:nvPr/>
            </p:nvSpPr>
            <p:spPr>
              <a:xfrm>
                <a:off x="798444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5" name="Ellipse 1094">
                <a:extLst>
                  <a:ext uri="{FF2B5EF4-FFF2-40B4-BE49-F238E27FC236}">
                    <a16:creationId xmlns:a16="http://schemas.microsoft.com/office/drawing/2014/main" id="{F7D4D9A7-4365-8547-8660-B54772FE9207}"/>
                  </a:ext>
                </a:extLst>
              </p:cNvPr>
              <p:cNvSpPr/>
              <p:nvPr/>
            </p:nvSpPr>
            <p:spPr>
              <a:xfrm>
                <a:off x="815888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6" name="Ellipse 1095">
                <a:extLst>
                  <a:ext uri="{FF2B5EF4-FFF2-40B4-BE49-F238E27FC236}">
                    <a16:creationId xmlns:a16="http://schemas.microsoft.com/office/drawing/2014/main" id="{301EB4AD-2EAF-8F43-B54F-AD990A202E78}"/>
                  </a:ext>
                </a:extLst>
              </p:cNvPr>
              <p:cNvSpPr/>
              <p:nvPr/>
            </p:nvSpPr>
            <p:spPr>
              <a:xfrm>
                <a:off x="833333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7" name="Ellipse 1096">
                <a:extLst>
                  <a:ext uri="{FF2B5EF4-FFF2-40B4-BE49-F238E27FC236}">
                    <a16:creationId xmlns:a16="http://schemas.microsoft.com/office/drawing/2014/main" id="{13796B62-C6E0-FA11-A5EF-45463A8D30BD}"/>
                  </a:ext>
                </a:extLst>
              </p:cNvPr>
              <p:cNvSpPr/>
              <p:nvPr/>
            </p:nvSpPr>
            <p:spPr>
              <a:xfrm>
                <a:off x="850777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8" name="Ellipse 1097">
                <a:extLst>
                  <a:ext uri="{FF2B5EF4-FFF2-40B4-BE49-F238E27FC236}">
                    <a16:creationId xmlns:a16="http://schemas.microsoft.com/office/drawing/2014/main" id="{5730E6D0-DF55-5B11-2882-89D035946B8B}"/>
                  </a:ext>
                </a:extLst>
              </p:cNvPr>
              <p:cNvSpPr/>
              <p:nvPr/>
            </p:nvSpPr>
            <p:spPr>
              <a:xfrm>
                <a:off x="885666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9" name="Ellipse 1098">
                <a:extLst>
                  <a:ext uri="{FF2B5EF4-FFF2-40B4-BE49-F238E27FC236}">
                    <a16:creationId xmlns:a16="http://schemas.microsoft.com/office/drawing/2014/main" id="{3D339053-B15A-19E2-719B-521CED404BF6}"/>
                  </a:ext>
                </a:extLst>
              </p:cNvPr>
              <p:cNvSpPr/>
              <p:nvPr/>
            </p:nvSpPr>
            <p:spPr>
              <a:xfrm>
                <a:off x="903110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0" name="Ellipse 1099">
                <a:extLst>
                  <a:ext uri="{FF2B5EF4-FFF2-40B4-BE49-F238E27FC236}">
                    <a16:creationId xmlns:a16="http://schemas.microsoft.com/office/drawing/2014/main" id="{E85677F7-4B63-4570-EAA1-8AED704FA471}"/>
                  </a:ext>
                </a:extLst>
              </p:cNvPr>
              <p:cNvSpPr/>
              <p:nvPr/>
            </p:nvSpPr>
            <p:spPr>
              <a:xfrm>
                <a:off x="920555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1" name="Ellipse 1100">
                <a:extLst>
                  <a:ext uri="{FF2B5EF4-FFF2-40B4-BE49-F238E27FC236}">
                    <a16:creationId xmlns:a16="http://schemas.microsoft.com/office/drawing/2014/main" id="{EE2D3139-DAC4-652D-C156-09AE1C461376}"/>
                  </a:ext>
                </a:extLst>
              </p:cNvPr>
              <p:cNvSpPr/>
              <p:nvPr/>
            </p:nvSpPr>
            <p:spPr>
              <a:xfrm>
                <a:off x="937999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2" name="Ellipse 1101">
                <a:extLst>
                  <a:ext uri="{FF2B5EF4-FFF2-40B4-BE49-F238E27FC236}">
                    <a16:creationId xmlns:a16="http://schemas.microsoft.com/office/drawing/2014/main" id="{45FFBDFF-0407-B675-0D60-EDE5F9DB1EEB}"/>
                  </a:ext>
                </a:extLst>
              </p:cNvPr>
              <p:cNvSpPr/>
              <p:nvPr/>
            </p:nvSpPr>
            <p:spPr>
              <a:xfrm>
                <a:off x="955444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3" name="Ellipse 1102">
                <a:extLst>
                  <a:ext uri="{FF2B5EF4-FFF2-40B4-BE49-F238E27FC236}">
                    <a16:creationId xmlns:a16="http://schemas.microsoft.com/office/drawing/2014/main" id="{85EE56FA-25D5-9D32-3099-94D33261215A}"/>
                  </a:ext>
                </a:extLst>
              </p:cNvPr>
              <p:cNvSpPr/>
              <p:nvPr/>
            </p:nvSpPr>
            <p:spPr>
              <a:xfrm>
                <a:off x="990332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4" name="Ellipse 1103">
                <a:extLst>
                  <a:ext uri="{FF2B5EF4-FFF2-40B4-BE49-F238E27FC236}">
                    <a16:creationId xmlns:a16="http://schemas.microsoft.com/office/drawing/2014/main" id="{D1731372-E626-3FA0-5A39-59BE0B530EA1}"/>
                  </a:ext>
                </a:extLst>
              </p:cNvPr>
              <p:cNvSpPr/>
              <p:nvPr/>
            </p:nvSpPr>
            <p:spPr>
              <a:xfrm>
                <a:off x="1007777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5" name="Ellipse 1104">
                <a:extLst>
                  <a:ext uri="{FF2B5EF4-FFF2-40B4-BE49-F238E27FC236}">
                    <a16:creationId xmlns:a16="http://schemas.microsoft.com/office/drawing/2014/main" id="{FF7F58B9-335D-8AA2-FD7C-0FDB7ECE6FB0}"/>
                  </a:ext>
                </a:extLst>
              </p:cNvPr>
              <p:cNvSpPr/>
              <p:nvPr/>
            </p:nvSpPr>
            <p:spPr>
              <a:xfrm>
                <a:off x="1025221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6" name="Ellipse 1105">
                <a:extLst>
                  <a:ext uri="{FF2B5EF4-FFF2-40B4-BE49-F238E27FC236}">
                    <a16:creationId xmlns:a16="http://schemas.microsoft.com/office/drawing/2014/main" id="{EF6A8AB2-56A7-647F-51A2-7233B6AD1866}"/>
                  </a:ext>
                </a:extLst>
              </p:cNvPr>
              <p:cNvSpPr/>
              <p:nvPr/>
            </p:nvSpPr>
            <p:spPr>
              <a:xfrm>
                <a:off x="1042666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7" name="Ellipse 1106">
                <a:extLst>
                  <a:ext uri="{FF2B5EF4-FFF2-40B4-BE49-F238E27FC236}">
                    <a16:creationId xmlns:a16="http://schemas.microsoft.com/office/drawing/2014/main" id="{5145484C-5C75-061E-A740-08FA9DFD8F77}"/>
                  </a:ext>
                </a:extLst>
              </p:cNvPr>
              <p:cNvSpPr/>
              <p:nvPr/>
            </p:nvSpPr>
            <p:spPr>
              <a:xfrm>
                <a:off x="1060110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8" name="Ellipse 1107">
                <a:extLst>
                  <a:ext uri="{FF2B5EF4-FFF2-40B4-BE49-F238E27FC236}">
                    <a16:creationId xmlns:a16="http://schemas.microsoft.com/office/drawing/2014/main" id="{DCE4AFFD-5B59-3855-772F-FD08DAFFFA29}"/>
                  </a:ext>
                </a:extLst>
              </p:cNvPr>
              <p:cNvSpPr/>
              <p:nvPr/>
            </p:nvSpPr>
            <p:spPr>
              <a:xfrm>
                <a:off x="1077554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09" name="Ellipse 1108">
                <a:extLst>
                  <a:ext uri="{FF2B5EF4-FFF2-40B4-BE49-F238E27FC236}">
                    <a16:creationId xmlns:a16="http://schemas.microsoft.com/office/drawing/2014/main" id="{CFADFBC9-7478-E7F3-4F94-956CCFA75D45}"/>
                  </a:ext>
                </a:extLst>
              </p:cNvPr>
              <p:cNvSpPr/>
              <p:nvPr/>
            </p:nvSpPr>
            <p:spPr>
              <a:xfrm>
                <a:off x="1094999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0" name="Ellipse 1109">
                <a:extLst>
                  <a:ext uri="{FF2B5EF4-FFF2-40B4-BE49-F238E27FC236}">
                    <a16:creationId xmlns:a16="http://schemas.microsoft.com/office/drawing/2014/main" id="{A552D535-21AF-B4F1-66C1-9CB2E58707CD}"/>
                  </a:ext>
                </a:extLst>
              </p:cNvPr>
              <p:cNvSpPr/>
              <p:nvPr/>
            </p:nvSpPr>
            <p:spPr>
              <a:xfrm>
                <a:off x="1112443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1" name="Ellipse 1110">
                <a:extLst>
                  <a:ext uri="{FF2B5EF4-FFF2-40B4-BE49-F238E27FC236}">
                    <a16:creationId xmlns:a16="http://schemas.microsoft.com/office/drawing/2014/main" id="{443C4375-7443-E6ED-1051-3A230CA71171}"/>
                  </a:ext>
                </a:extLst>
              </p:cNvPr>
              <p:cNvSpPr/>
              <p:nvPr/>
            </p:nvSpPr>
            <p:spPr>
              <a:xfrm>
                <a:off x="1129888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2" name="Ellipse 1111">
                <a:extLst>
                  <a:ext uri="{FF2B5EF4-FFF2-40B4-BE49-F238E27FC236}">
                    <a16:creationId xmlns:a16="http://schemas.microsoft.com/office/drawing/2014/main" id="{8C0C6261-0A09-3DD7-FC26-6310DC482369}"/>
                  </a:ext>
                </a:extLst>
              </p:cNvPr>
              <p:cNvSpPr/>
              <p:nvPr/>
            </p:nvSpPr>
            <p:spPr>
              <a:xfrm>
                <a:off x="1164776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3" name="Ellipse 1112">
                <a:extLst>
                  <a:ext uri="{FF2B5EF4-FFF2-40B4-BE49-F238E27FC236}">
                    <a16:creationId xmlns:a16="http://schemas.microsoft.com/office/drawing/2014/main" id="{5A0BD78C-719C-B901-817D-446C25FB0E6F}"/>
                  </a:ext>
                </a:extLst>
              </p:cNvPr>
              <p:cNvSpPr/>
              <p:nvPr/>
            </p:nvSpPr>
            <p:spPr>
              <a:xfrm>
                <a:off x="1182221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4" name="Ellipse 1113">
                <a:extLst>
                  <a:ext uri="{FF2B5EF4-FFF2-40B4-BE49-F238E27FC236}">
                    <a16:creationId xmlns:a16="http://schemas.microsoft.com/office/drawing/2014/main" id="{F3BAB43E-2C4F-9C01-B4BB-3D00FDFFC7DA}"/>
                  </a:ext>
                </a:extLst>
              </p:cNvPr>
              <p:cNvSpPr/>
              <p:nvPr/>
            </p:nvSpPr>
            <p:spPr>
              <a:xfrm>
                <a:off x="11996665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5" name="Ellipse 1114">
                <a:extLst>
                  <a:ext uri="{FF2B5EF4-FFF2-40B4-BE49-F238E27FC236}">
                    <a16:creationId xmlns:a16="http://schemas.microsoft.com/office/drawing/2014/main" id="{80F8565A-6AC6-5885-4F9E-FD98E80CF941}"/>
                  </a:ext>
                </a:extLst>
              </p:cNvPr>
              <p:cNvSpPr/>
              <p:nvPr/>
            </p:nvSpPr>
            <p:spPr>
              <a:xfrm>
                <a:off x="81590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6" name="Ellipse 1115">
                <a:extLst>
                  <a:ext uri="{FF2B5EF4-FFF2-40B4-BE49-F238E27FC236}">
                    <a16:creationId xmlns:a16="http://schemas.microsoft.com/office/drawing/2014/main" id="{633C5559-3497-A4E1-57BB-1A29FA477667}"/>
                  </a:ext>
                </a:extLst>
              </p:cNvPr>
              <p:cNvSpPr/>
              <p:nvPr/>
            </p:nvSpPr>
            <p:spPr>
              <a:xfrm>
                <a:off x="83336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7" name="Ellipse 1116">
                <a:extLst>
                  <a:ext uri="{FF2B5EF4-FFF2-40B4-BE49-F238E27FC236}">
                    <a16:creationId xmlns:a16="http://schemas.microsoft.com/office/drawing/2014/main" id="{13BA5688-F16E-53F8-E893-1017C0E7D332}"/>
                  </a:ext>
                </a:extLst>
              </p:cNvPr>
              <p:cNvSpPr/>
              <p:nvPr/>
            </p:nvSpPr>
            <p:spPr>
              <a:xfrm>
                <a:off x="85082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8" name="Ellipse 1117">
                <a:extLst>
                  <a:ext uri="{FF2B5EF4-FFF2-40B4-BE49-F238E27FC236}">
                    <a16:creationId xmlns:a16="http://schemas.microsoft.com/office/drawing/2014/main" id="{5DD8A442-62FC-CDA2-828C-1BD6ADD7AD9B}"/>
                  </a:ext>
                </a:extLst>
              </p:cNvPr>
              <p:cNvSpPr/>
              <p:nvPr/>
            </p:nvSpPr>
            <p:spPr>
              <a:xfrm>
                <a:off x="868290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9" name="Ellipse 1118">
                <a:extLst>
                  <a:ext uri="{FF2B5EF4-FFF2-40B4-BE49-F238E27FC236}">
                    <a16:creationId xmlns:a16="http://schemas.microsoft.com/office/drawing/2014/main" id="{5247FB79-D737-8D58-9A8E-30EF933C392C}"/>
                  </a:ext>
                </a:extLst>
              </p:cNvPr>
              <p:cNvSpPr/>
              <p:nvPr/>
            </p:nvSpPr>
            <p:spPr>
              <a:xfrm>
                <a:off x="885751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0" name="Ellipse 1119">
                <a:extLst>
                  <a:ext uri="{FF2B5EF4-FFF2-40B4-BE49-F238E27FC236}">
                    <a16:creationId xmlns:a16="http://schemas.microsoft.com/office/drawing/2014/main" id="{C8291660-3F39-9CDE-6525-81CFD21BCB8D}"/>
                  </a:ext>
                </a:extLst>
              </p:cNvPr>
              <p:cNvSpPr/>
              <p:nvPr/>
            </p:nvSpPr>
            <p:spPr>
              <a:xfrm>
                <a:off x="903213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1" name="Ellipse 1120">
                <a:extLst>
                  <a:ext uri="{FF2B5EF4-FFF2-40B4-BE49-F238E27FC236}">
                    <a16:creationId xmlns:a16="http://schemas.microsoft.com/office/drawing/2014/main" id="{DA1EA177-C3FA-899F-83AA-E48C99C66EC2}"/>
                  </a:ext>
                </a:extLst>
              </p:cNvPr>
              <p:cNvSpPr/>
              <p:nvPr/>
            </p:nvSpPr>
            <p:spPr>
              <a:xfrm>
                <a:off x="938136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2" name="Ellipse 1121">
                <a:extLst>
                  <a:ext uri="{FF2B5EF4-FFF2-40B4-BE49-F238E27FC236}">
                    <a16:creationId xmlns:a16="http://schemas.microsoft.com/office/drawing/2014/main" id="{A93DC598-D991-56EF-0A85-A1D72E4D8E7F}"/>
                  </a:ext>
                </a:extLst>
              </p:cNvPr>
              <p:cNvSpPr/>
              <p:nvPr/>
            </p:nvSpPr>
            <p:spPr>
              <a:xfrm>
                <a:off x="955597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3" name="Ellipse 1122">
                <a:extLst>
                  <a:ext uri="{FF2B5EF4-FFF2-40B4-BE49-F238E27FC236}">
                    <a16:creationId xmlns:a16="http://schemas.microsoft.com/office/drawing/2014/main" id="{0B54776F-F4FE-78E4-0FFD-D35A373C18B0}"/>
                  </a:ext>
                </a:extLst>
              </p:cNvPr>
              <p:cNvSpPr/>
              <p:nvPr/>
            </p:nvSpPr>
            <p:spPr>
              <a:xfrm>
                <a:off x="973059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4" name="Ellipse 1123">
                <a:extLst>
                  <a:ext uri="{FF2B5EF4-FFF2-40B4-BE49-F238E27FC236}">
                    <a16:creationId xmlns:a16="http://schemas.microsoft.com/office/drawing/2014/main" id="{FE6592C4-45D2-767B-FC43-8D86C087BE24}"/>
                  </a:ext>
                </a:extLst>
              </p:cNvPr>
              <p:cNvSpPr/>
              <p:nvPr/>
            </p:nvSpPr>
            <p:spPr>
              <a:xfrm>
                <a:off x="990520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5" name="Ellipse 1124">
                <a:extLst>
                  <a:ext uri="{FF2B5EF4-FFF2-40B4-BE49-F238E27FC236}">
                    <a16:creationId xmlns:a16="http://schemas.microsoft.com/office/drawing/2014/main" id="{F1B070A1-C527-0A6F-24E6-4A13B3FF78E4}"/>
                  </a:ext>
                </a:extLst>
              </p:cNvPr>
              <p:cNvSpPr/>
              <p:nvPr/>
            </p:nvSpPr>
            <p:spPr>
              <a:xfrm>
                <a:off x="1007982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6" name="Ellipse 1125">
                <a:extLst>
                  <a:ext uri="{FF2B5EF4-FFF2-40B4-BE49-F238E27FC236}">
                    <a16:creationId xmlns:a16="http://schemas.microsoft.com/office/drawing/2014/main" id="{06C0DA60-F25A-4D49-0565-1645337A71F7}"/>
                  </a:ext>
                </a:extLst>
              </p:cNvPr>
              <p:cNvSpPr/>
              <p:nvPr/>
            </p:nvSpPr>
            <p:spPr>
              <a:xfrm>
                <a:off x="1025443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7" name="Ellipse 1126">
                <a:extLst>
                  <a:ext uri="{FF2B5EF4-FFF2-40B4-BE49-F238E27FC236}">
                    <a16:creationId xmlns:a16="http://schemas.microsoft.com/office/drawing/2014/main" id="{30099F86-5FD7-4332-2CBC-86135716EED2}"/>
                  </a:ext>
                </a:extLst>
              </p:cNvPr>
              <p:cNvSpPr/>
              <p:nvPr/>
            </p:nvSpPr>
            <p:spPr>
              <a:xfrm>
                <a:off x="1042905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8" name="Ellipse 1127">
                <a:extLst>
                  <a:ext uri="{FF2B5EF4-FFF2-40B4-BE49-F238E27FC236}">
                    <a16:creationId xmlns:a16="http://schemas.microsoft.com/office/drawing/2014/main" id="{44535556-893C-FA65-5E55-60431FFE4C86}"/>
                  </a:ext>
                </a:extLst>
              </p:cNvPr>
              <p:cNvSpPr/>
              <p:nvPr/>
            </p:nvSpPr>
            <p:spPr>
              <a:xfrm>
                <a:off x="1060366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29" name="Ellipse 1128">
                <a:extLst>
                  <a:ext uri="{FF2B5EF4-FFF2-40B4-BE49-F238E27FC236}">
                    <a16:creationId xmlns:a16="http://schemas.microsoft.com/office/drawing/2014/main" id="{654461AD-5F04-9072-7FB3-421EFE086554}"/>
                  </a:ext>
                </a:extLst>
              </p:cNvPr>
              <p:cNvSpPr/>
              <p:nvPr/>
            </p:nvSpPr>
            <p:spPr>
              <a:xfrm>
                <a:off x="1077828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0" name="Ellipse 1129">
                <a:extLst>
                  <a:ext uri="{FF2B5EF4-FFF2-40B4-BE49-F238E27FC236}">
                    <a16:creationId xmlns:a16="http://schemas.microsoft.com/office/drawing/2014/main" id="{EE0CD8E3-C1BF-63C5-A78B-52F6ECD73ED8}"/>
                  </a:ext>
                </a:extLst>
              </p:cNvPr>
              <p:cNvSpPr/>
              <p:nvPr/>
            </p:nvSpPr>
            <p:spPr>
              <a:xfrm>
                <a:off x="1095289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1" name="Ellipse 1130">
                <a:extLst>
                  <a:ext uri="{FF2B5EF4-FFF2-40B4-BE49-F238E27FC236}">
                    <a16:creationId xmlns:a16="http://schemas.microsoft.com/office/drawing/2014/main" id="{4988D0CB-D42B-3B2F-12C7-523856EEE3F0}"/>
                  </a:ext>
                </a:extLst>
              </p:cNvPr>
              <p:cNvSpPr/>
              <p:nvPr/>
            </p:nvSpPr>
            <p:spPr>
              <a:xfrm>
                <a:off x="1112751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2" name="Ellipse 1131">
                <a:extLst>
                  <a:ext uri="{FF2B5EF4-FFF2-40B4-BE49-F238E27FC236}">
                    <a16:creationId xmlns:a16="http://schemas.microsoft.com/office/drawing/2014/main" id="{19DF04C3-618A-E9F6-AA5E-3104C4DC8EF3}"/>
                  </a:ext>
                </a:extLst>
              </p:cNvPr>
              <p:cNvSpPr/>
              <p:nvPr/>
            </p:nvSpPr>
            <p:spPr>
              <a:xfrm>
                <a:off x="1147674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3" name="Ellipse 1132">
                <a:extLst>
                  <a:ext uri="{FF2B5EF4-FFF2-40B4-BE49-F238E27FC236}">
                    <a16:creationId xmlns:a16="http://schemas.microsoft.com/office/drawing/2014/main" id="{7E6D4E53-7023-A7F1-237E-ECFE6CB714B5}"/>
                  </a:ext>
                </a:extLst>
              </p:cNvPr>
              <p:cNvSpPr/>
              <p:nvPr/>
            </p:nvSpPr>
            <p:spPr>
              <a:xfrm>
                <a:off x="116513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4" name="Ellipse 1133">
                <a:extLst>
                  <a:ext uri="{FF2B5EF4-FFF2-40B4-BE49-F238E27FC236}">
                    <a16:creationId xmlns:a16="http://schemas.microsoft.com/office/drawing/2014/main" id="{82CAB556-3545-23C3-A749-C19A833562B9}"/>
                  </a:ext>
                </a:extLst>
              </p:cNvPr>
              <p:cNvSpPr/>
              <p:nvPr/>
            </p:nvSpPr>
            <p:spPr>
              <a:xfrm>
                <a:off x="118259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5" name="Ellipse 1134">
                <a:extLst>
                  <a:ext uri="{FF2B5EF4-FFF2-40B4-BE49-F238E27FC236}">
                    <a16:creationId xmlns:a16="http://schemas.microsoft.com/office/drawing/2014/main" id="{716E5546-CDD6-847B-0209-E4F1E9F523BA}"/>
                  </a:ext>
                </a:extLst>
              </p:cNvPr>
              <p:cNvSpPr/>
              <p:nvPr/>
            </p:nvSpPr>
            <p:spPr>
              <a:xfrm>
                <a:off x="120005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6" name="Ellipse 1135">
                <a:extLst>
                  <a:ext uri="{FF2B5EF4-FFF2-40B4-BE49-F238E27FC236}">
                    <a16:creationId xmlns:a16="http://schemas.microsoft.com/office/drawing/2014/main" id="{B115EF37-7537-1454-AA96-AB104F50B891}"/>
                  </a:ext>
                </a:extLst>
              </p:cNvPr>
              <p:cNvSpPr/>
              <p:nvPr/>
            </p:nvSpPr>
            <p:spPr>
              <a:xfrm>
                <a:off x="798444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7" name="Ellipse 1136">
                <a:extLst>
                  <a:ext uri="{FF2B5EF4-FFF2-40B4-BE49-F238E27FC236}">
                    <a16:creationId xmlns:a16="http://schemas.microsoft.com/office/drawing/2014/main" id="{32F5635D-EC02-3065-E610-80D82D2C8E9D}"/>
                  </a:ext>
                </a:extLst>
              </p:cNvPr>
              <p:cNvSpPr/>
              <p:nvPr/>
            </p:nvSpPr>
            <p:spPr>
              <a:xfrm>
                <a:off x="815888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8" name="Ellipse 1137">
                <a:extLst>
                  <a:ext uri="{FF2B5EF4-FFF2-40B4-BE49-F238E27FC236}">
                    <a16:creationId xmlns:a16="http://schemas.microsoft.com/office/drawing/2014/main" id="{E5C4C5E3-7956-4AE0-6C3B-B8AC3286CBF1}"/>
                  </a:ext>
                </a:extLst>
              </p:cNvPr>
              <p:cNvSpPr/>
              <p:nvPr/>
            </p:nvSpPr>
            <p:spPr>
              <a:xfrm>
                <a:off x="850777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9" name="Ellipse 1138">
                <a:extLst>
                  <a:ext uri="{FF2B5EF4-FFF2-40B4-BE49-F238E27FC236}">
                    <a16:creationId xmlns:a16="http://schemas.microsoft.com/office/drawing/2014/main" id="{1843ACDC-8632-3949-6F0C-49A67F40FB81}"/>
                  </a:ext>
                </a:extLst>
              </p:cNvPr>
              <p:cNvSpPr/>
              <p:nvPr/>
            </p:nvSpPr>
            <p:spPr>
              <a:xfrm>
                <a:off x="868222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0" name="Ellipse 1139">
                <a:extLst>
                  <a:ext uri="{FF2B5EF4-FFF2-40B4-BE49-F238E27FC236}">
                    <a16:creationId xmlns:a16="http://schemas.microsoft.com/office/drawing/2014/main" id="{6F84C25A-8D06-1CCB-E2D0-38040481C053}"/>
                  </a:ext>
                </a:extLst>
              </p:cNvPr>
              <p:cNvSpPr/>
              <p:nvPr/>
            </p:nvSpPr>
            <p:spPr>
              <a:xfrm>
                <a:off x="903110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1" name="Ellipse 1140">
                <a:extLst>
                  <a:ext uri="{FF2B5EF4-FFF2-40B4-BE49-F238E27FC236}">
                    <a16:creationId xmlns:a16="http://schemas.microsoft.com/office/drawing/2014/main" id="{E7DA811E-32C2-A04C-AC20-59C1E5662F3D}"/>
                  </a:ext>
                </a:extLst>
              </p:cNvPr>
              <p:cNvSpPr/>
              <p:nvPr/>
            </p:nvSpPr>
            <p:spPr>
              <a:xfrm>
                <a:off x="920555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2" name="Ellipse 1141">
                <a:extLst>
                  <a:ext uri="{FF2B5EF4-FFF2-40B4-BE49-F238E27FC236}">
                    <a16:creationId xmlns:a16="http://schemas.microsoft.com/office/drawing/2014/main" id="{BE557F0E-5109-EAC8-812E-C38D15820895}"/>
                  </a:ext>
                </a:extLst>
              </p:cNvPr>
              <p:cNvSpPr/>
              <p:nvPr/>
            </p:nvSpPr>
            <p:spPr>
              <a:xfrm>
                <a:off x="937999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3" name="Ellipse 1142">
                <a:extLst>
                  <a:ext uri="{FF2B5EF4-FFF2-40B4-BE49-F238E27FC236}">
                    <a16:creationId xmlns:a16="http://schemas.microsoft.com/office/drawing/2014/main" id="{B0F40A80-4FA7-1E49-3978-2F2A2C8C41AD}"/>
                  </a:ext>
                </a:extLst>
              </p:cNvPr>
              <p:cNvSpPr/>
              <p:nvPr/>
            </p:nvSpPr>
            <p:spPr>
              <a:xfrm>
                <a:off x="955444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4" name="Ellipse 1143">
                <a:extLst>
                  <a:ext uri="{FF2B5EF4-FFF2-40B4-BE49-F238E27FC236}">
                    <a16:creationId xmlns:a16="http://schemas.microsoft.com/office/drawing/2014/main" id="{E7877FB0-DC5A-49EB-32DB-7A4A45545EA8}"/>
                  </a:ext>
                </a:extLst>
              </p:cNvPr>
              <p:cNvSpPr/>
              <p:nvPr/>
            </p:nvSpPr>
            <p:spPr>
              <a:xfrm>
                <a:off x="990332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5" name="Ellipse 1144">
                <a:extLst>
                  <a:ext uri="{FF2B5EF4-FFF2-40B4-BE49-F238E27FC236}">
                    <a16:creationId xmlns:a16="http://schemas.microsoft.com/office/drawing/2014/main" id="{A5F6A7C6-D058-5826-6B47-39562A2A1DD1}"/>
                  </a:ext>
                </a:extLst>
              </p:cNvPr>
              <p:cNvSpPr/>
              <p:nvPr/>
            </p:nvSpPr>
            <p:spPr>
              <a:xfrm>
                <a:off x="1007777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6" name="Ellipse 1145">
                <a:extLst>
                  <a:ext uri="{FF2B5EF4-FFF2-40B4-BE49-F238E27FC236}">
                    <a16:creationId xmlns:a16="http://schemas.microsoft.com/office/drawing/2014/main" id="{135C08BE-4A77-E32E-3C9E-9E657A88EAAA}"/>
                  </a:ext>
                </a:extLst>
              </p:cNvPr>
              <p:cNvSpPr/>
              <p:nvPr/>
            </p:nvSpPr>
            <p:spPr>
              <a:xfrm>
                <a:off x="1025221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7" name="Ellipse 1146">
                <a:extLst>
                  <a:ext uri="{FF2B5EF4-FFF2-40B4-BE49-F238E27FC236}">
                    <a16:creationId xmlns:a16="http://schemas.microsoft.com/office/drawing/2014/main" id="{938AE457-9682-4440-243D-587EF08305F6}"/>
                  </a:ext>
                </a:extLst>
              </p:cNvPr>
              <p:cNvSpPr/>
              <p:nvPr/>
            </p:nvSpPr>
            <p:spPr>
              <a:xfrm>
                <a:off x="1060110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8" name="Ellipse 1147">
                <a:extLst>
                  <a:ext uri="{FF2B5EF4-FFF2-40B4-BE49-F238E27FC236}">
                    <a16:creationId xmlns:a16="http://schemas.microsoft.com/office/drawing/2014/main" id="{F195DC6E-CB13-D3D9-F780-9DF112A201D8}"/>
                  </a:ext>
                </a:extLst>
              </p:cNvPr>
              <p:cNvSpPr/>
              <p:nvPr/>
            </p:nvSpPr>
            <p:spPr>
              <a:xfrm>
                <a:off x="1077554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49" name="Ellipse 1148">
                <a:extLst>
                  <a:ext uri="{FF2B5EF4-FFF2-40B4-BE49-F238E27FC236}">
                    <a16:creationId xmlns:a16="http://schemas.microsoft.com/office/drawing/2014/main" id="{AFD307E4-3836-E305-8E18-3557DF273086}"/>
                  </a:ext>
                </a:extLst>
              </p:cNvPr>
              <p:cNvSpPr/>
              <p:nvPr/>
            </p:nvSpPr>
            <p:spPr>
              <a:xfrm>
                <a:off x="1094999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0" name="Ellipse 1149">
                <a:extLst>
                  <a:ext uri="{FF2B5EF4-FFF2-40B4-BE49-F238E27FC236}">
                    <a16:creationId xmlns:a16="http://schemas.microsoft.com/office/drawing/2014/main" id="{F1B3369F-B1D4-F464-5083-14C1716D219F}"/>
                  </a:ext>
                </a:extLst>
              </p:cNvPr>
              <p:cNvSpPr/>
              <p:nvPr/>
            </p:nvSpPr>
            <p:spPr>
              <a:xfrm>
                <a:off x="1112443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1" name="Ellipse 1150">
                <a:extLst>
                  <a:ext uri="{FF2B5EF4-FFF2-40B4-BE49-F238E27FC236}">
                    <a16:creationId xmlns:a16="http://schemas.microsoft.com/office/drawing/2014/main" id="{C5E6F446-CE9B-366C-54DA-C08B5BB9389D}"/>
                  </a:ext>
                </a:extLst>
              </p:cNvPr>
              <p:cNvSpPr/>
              <p:nvPr/>
            </p:nvSpPr>
            <p:spPr>
              <a:xfrm>
                <a:off x="1129888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2" name="Ellipse 1151">
                <a:extLst>
                  <a:ext uri="{FF2B5EF4-FFF2-40B4-BE49-F238E27FC236}">
                    <a16:creationId xmlns:a16="http://schemas.microsoft.com/office/drawing/2014/main" id="{686353B1-5DFD-478E-93BE-D69416AF82C5}"/>
                  </a:ext>
                </a:extLst>
              </p:cNvPr>
              <p:cNvSpPr/>
              <p:nvPr/>
            </p:nvSpPr>
            <p:spPr>
              <a:xfrm>
                <a:off x="1147332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3" name="Ellipse 1152">
                <a:extLst>
                  <a:ext uri="{FF2B5EF4-FFF2-40B4-BE49-F238E27FC236}">
                    <a16:creationId xmlns:a16="http://schemas.microsoft.com/office/drawing/2014/main" id="{2AF8BEE7-AC64-95FF-ECC8-B5B1BD0822BD}"/>
                  </a:ext>
                </a:extLst>
              </p:cNvPr>
              <p:cNvSpPr/>
              <p:nvPr/>
            </p:nvSpPr>
            <p:spPr>
              <a:xfrm>
                <a:off x="1164776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4" name="Ellipse 1153">
                <a:extLst>
                  <a:ext uri="{FF2B5EF4-FFF2-40B4-BE49-F238E27FC236}">
                    <a16:creationId xmlns:a16="http://schemas.microsoft.com/office/drawing/2014/main" id="{60816D59-5FBC-E254-2319-9463B5C2C7D5}"/>
                  </a:ext>
                </a:extLst>
              </p:cNvPr>
              <p:cNvSpPr/>
              <p:nvPr/>
            </p:nvSpPr>
            <p:spPr>
              <a:xfrm>
                <a:off x="11996665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5" name="Ellipse 1154">
                <a:extLst>
                  <a:ext uri="{FF2B5EF4-FFF2-40B4-BE49-F238E27FC236}">
                    <a16:creationId xmlns:a16="http://schemas.microsoft.com/office/drawing/2014/main" id="{C50F06D7-437A-166C-2E26-B486EAD133EF}"/>
                  </a:ext>
                </a:extLst>
              </p:cNvPr>
              <p:cNvSpPr/>
              <p:nvPr/>
            </p:nvSpPr>
            <p:spPr>
              <a:xfrm>
                <a:off x="79844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6" name="Ellipse 1155">
                <a:extLst>
                  <a:ext uri="{FF2B5EF4-FFF2-40B4-BE49-F238E27FC236}">
                    <a16:creationId xmlns:a16="http://schemas.microsoft.com/office/drawing/2014/main" id="{3689C0A3-2116-83E3-C458-1394A2FD707D}"/>
                  </a:ext>
                </a:extLst>
              </p:cNvPr>
              <p:cNvSpPr/>
              <p:nvPr/>
            </p:nvSpPr>
            <p:spPr>
              <a:xfrm>
                <a:off x="81590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7" name="Ellipse 1156">
                <a:extLst>
                  <a:ext uri="{FF2B5EF4-FFF2-40B4-BE49-F238E27FC236}">
                    <a16:creationId xmlns:a16="http://schemas.microsoft.com/office/drawing/2014/main" id="{4332FDB7-7AE6-F538-AC2E-8588BC4D28BB}"/>
                  </a:ext>
                </a:extLst>
              </p:cNvPr>
              <p:cNvSpPr/>
              <p:nvPr/>
            </p:nvSpPr>
            <p:spPr>
              <a:xfrm>
                <a:off x="83336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8" name="Ellipse 1157">
                <a:extLst>
                  <a:ext uri="{FF2B5EF4-FFF2-40B4-BE49-F238E27FC236}">
                    <a16:creationId xmlns:a16="http://schemas.microsoft.com/office/drawing/2014/main" id="{A0E1B490-288A-87DE-8D54-1D4794815B8D}"/>
                  </a:ext>
                </a:extLst>
              </p:cNvPr>
              <p:cNvSpPr/>
              <p:nvPr/>
            </p:nvSpPr>
            <p:spPr>
              <a:xfrm>
                <a:off x="85082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59" name="Ellipse 1158">
                <a:extLst>
                  <a:ext uri="{FF2B5EF4-FFF2-40B4-BE49-F238E27FC236}">
                    <a16:creationId xmlns:a16="http://schemas.microsoft.com/office/drawing/2014/main" id="{0D074C60-7B04-BA07-C54A-A3D9FC9B2CEF}"/>
                  </a:ext>
                </a:extLst>
              </p:cNvPr>
              <p:cNvSpPr/>
              <p:nvPr/>
            </p:nvSpPr>
            <p:spPr>
              <a:xfrm>
                <a:off x="868290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0" name="Ellipse 1159">
                <a:extLst>
                  <a:ext uri="{FF2B5EF4-FFF2-40B4-BE49-F238E27FC236}">
                    <a16:creationId xmlns:a16="http://schemas.microsoft.com/office/drawing/2014/main" id="{0A25516B-7F6C-845A-4BB6-06CC722058D7}"/>
                  </a:ext>
                </a:extLst>
              </p:cNvPr>
              <p:cNvSpPr/>
              <p:nvPr/>
            </p:nvSpPr>
            <p:spPr>
              <a:xfrm>
                <a:off x="885751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1" name="Ellipse 1160">
                <a:extLst>
                  <a:ext uri="{FF2B5EF4-FFF2-40B4-BE49-F238E27FC236}">
                    <a16:creationId xmlns:a16="http://schemas.microsoft.com/office/drawing/2014/main" id="{0C9AAE32-38F6-79FC-328D-E5271C134514}"/>
                  </a:ext>
                </a:extLst>
              </p:cNvPr>
              <p:cNvSpPr/>
              <p:nvPr/>
            </p:nvSpPr>
            <p:spPr>
              <a:xfrm>
                <a:off x="903213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2" name="Ellipse 1161">
                <a:extLst>
                  <a:ext uri="{FF2B5EF4-FFF2-40B4-BE49-F238E27FC236}">
                    <a16:creationId xmlns:a16="http://schemas.microsoft.com/office/drawing/2014/main" id="{41D36FBC-A3C2-AAB9-CC2E-620114569A56}"/>
                  </a:ext>
                </a:extLst>
              </p:cNvPr>
              <p:cNvSpPr/>
              <p:nvPr/>
            </p:nvSpPr>
            <p:spPr>
              <a:xfrm>
                <a:off x="920674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3" name="Ellipse 1162">
                <a:extLst>
                  <a:ext uri="{FF2B5EF4-FFF2-40B4-BE49-F238E27FC236}">
                    <a16:creationId xmlns:a16="http://schemas.microsoft.com/office/drawing/2014/main" id="{4740D482-CFBB-8B5E-7A4C-5089A63EE71E}"/>
                  </a:ext>
                </a:extLst>
              </p:cNvPr>
              <p:cNvSpPr/>
              <p:nvPr/>
            </p:nvSpPr>
            <p:spPr>
              <a:xfrm>
                <a:off x="938136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4" name="Ellipse 1163">
                <a:extLst>
                  <a:ext uri="{FF2B5EF4-FFF2-40B4-BE49-F238E27FC236}">
                    <a16:creationId xmlns:a16="http://schemas.microsoft.com/office/drawing/2014/main" id="{999215A9-F312-2C59-5797-211B0AF61A57}"/>
                  </a:ext>
                </a:extLst>
              </p:cNvPr>
              <p:cNvSpPr/>
              <p:nvPr/>
            </p:nvSpPr>
            <p:spPr>
              <a:xfrm>
                <a:off x="955597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5" name="Ellipse 1164">
                <a:extLst>
                  <a:ext uri="{FF2B5EF4-FFF2-40B4-BE49-F238E27FC236}">
                    <a16:creationId xmlns:a16="http://schemas.microsoft.com/office/drawing/2014/main" id="{4A68F57D-DB51-C297-EA0F-47CFC0F6BD7B}"/>
                  </a:ext>
                </a:extLst>
              </p:cNvPr>
              <p:cNvSpPr/>
              <p:nvPr/>
            </p:nvSpPr>
            <p:spPr>
              <a:xfrm>
                <a:off x="973059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6" name="Ellipse 1165">
                <a:extLst>
                  <a:ext uri="{FF2B5EF4-FFF2-40B4-BE49-F238E27FC236}">
                    <a16:creationId xmlns:a16="http://schemas.microsoft.com/office/drawing/2014/main" id="{2F4F11CE-77C4-A4E5-724A-05D739CF83BE}"/>
                  </a:ext>
                </a:extLst>
              </p:cNvPr>
              <p:cNvSpPr/>
              <p:nvPr/>
            </p:nvSpPr>
            <p:spPr>
              <a:xfrm>
                <a:off x="990520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7" name="Ellipse 1166">
                <a:extLst>
                  <a:ext uri="{FF2B5EF4-FFF2-40B4-BE49-F238E27FC236}">
                    <a16:creationId xmlns:a16="http://schemas.microsoft.com/office/drawing/2014/main" id="{FE63857E-D8B8-A092-D35F-6928B4FC2FD2}"/>
                  </a:ext>
                </a:extLst>
              </p:cNvPr>
              <p:cNvSpPr/>
              <p:nvPr/>
            </p:nvSpPr>
            <p:spPr>
              <a:xfrm>
                <a:off x="1007982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8" name="Ellipse 1167">
                <a:extLst>
                  <a:ext uri="{FF2B5EF4-FFF2-40B4-BE49-F238E27FC236}">
                    <a16:creationId xmlns:a16="http://schemas.microsoft.com/office/drawing/2014/main" id="{836D95D2-6300-CDDF-A7DA-49F4CF623DAB}"/>
                  </a:ext>
                </a:extLst>
              </p:cNvPr>
              <p:cNvSpPr/>
              <p:nvPr/>
            </p:nvSpPr>
            <p:spPr>
              <a:xfrm>
                <a:off x="1025443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69" name="Ellipse 1168">
                <a:extLst>
                  <a:ext uri="{FF2B5EF4-FFF2-40B4-BE49-F238E27FC236}">
                    <a16:creationId xmlns:a16="http://schemas.microsoft.com/office/drawing/2014/main" id="{E1F60C68-48B2-5D1A-DD77-FE9BA5D84B37}"/>
                  </a:ext>
                </a:extLst>
              </p:cNvPr>
              <p:cNvSpPr/>
              <p:nvPr/>
            </p:nvSpPr>
            <p:spPr>
              <a:xfrm>
                <a:off x="1042905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0" name="Ellipse 1169">
                <a:extLst>
                  <a:ext uri="{FF2B5EF4-FFF2-40B4-BE49-F238E27FC236}">
                    <a16:creationId xmlns:a16="http://schemas.microsoft.com/office/drawing/2014/main" id="{C713FD3E-D862-B21C-A222-8BA67A3010CD}"/>
                  </a:ext>
                </a:extLst>
              </p:cNvPr>
              <p:cNvSpPr/>
              <p:nvPr/>
            </p:nvSpPr>
            <p:spPr>
              <a:xfrm>
                <a:off x="1060366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1" name="Ellipse 1170">
                <a:extLst>
                  <a:ext uri="{FF2B5EF4-FFF2-40B4-BE49-F238E27FC236}">
                    <a16:creationId xmlns:a16="http://schemas.microsoft.com/office/drawing/2014/main" id="{C86CF88E-C73A-9FD7-D258-29BB566C919B}"/>
                  </a:ext>
                </a:extLst>
              </p:cNvPr>
              <p:cNvSpPr/>
              <p:nvPr/>
            </p:nvSpPr>
            <p:spPr>
              <a:xfrm>
                <a:off x="1077828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2" name="Ellipse 1171">
                <a:extLst>
                  <a:ext uri="{FF2B5EF4-FFF2-40B4-BE49-F238E27FC236}">
                    <a16:creationId xmlns:a16="http://schemas.microsoft.com/office/drawing/2014/main" id="{C9476877-9FCD-D285-FD31-9C7B2793DC85}"/>
                  </a:ext>
                </a:extLst>
              </p:cNvPr>
              <p:cNvSpPr/>
              <p:nvPr/>
            </p:nvSpPr>
            <p:spPr>
              <a:xfrm>
                <a:off x="1095289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3" name="Ellipse 1172">
                <a:extLst>
                  <a:ext uri="{FF2B5EF4-FFF2-40B4-BE49-F238E27FC236}">
                    <a16:creationId xmlns:a16="http://schemas.microsoft.com/office/drawing/2014/main" id="{8308C43B-20EE-47BE-171B-A7B9466A854F}"/>
                  </a:ext>
                </a:extLst>
              </p:cNvPr>
              <p:cNvSpPr/>
              <p:nvPr/>
            </p:nvSpPr>
            <p:spPr>
              <a:xfrm>
                <a:off x="1112751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4" name="Ellipse 1173">
                <a:extLst>
                  <a:ext uri="{FF2B5EF4-FFF2-40B4-BE49-F238E27FC236}">
                    <a16:creationId xmlns:a16="http://schemas.microsoft.com/office/drawing/2014/main" id="{B7201C6E-8703-2962-030D-0D4BBA8B7487}"/>
                  </a:ext>
                </a:extLst>
              </p:cNvPr>
              <p:cNvSpPr/>
              <p:nvPr/>
            </p:nvSpPr>
            <p:spPr>
              <a:xfrm>
                <a:off x="114767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5" name="Ellipse 1174">
                <a:extLst>
                  <a:ext uri="{FF2B5EF4-FFF2-40B4-BE49-F238E27FC236}">
                    <a16:creationId xmlns:a16="http://schemas.microsoft.com/office/drawing/2014/main" id="{D455048B-9B47-C228-7F15-3E0DE10D5A87}"/>
                  </a:ext>
                </a:extLst>
              </p:cNvPr>
              <p:cNvSpPr/>
              <p:nvPr/>
            </p:nvSpPr>
            <p:spPr>
              <a:xfrm>
                <a:off x="116513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6" name="Ellipse 1175">
                <a:extLst>
                  <a:ext uri="{FF2B5EF4-FFF2-40B4-BE49-F238E27FC236}">
                    <a16:creationId xmlns:a16="http://schemas.microsoft.com/office/drawing/2014/main" id="{38EE7B2B-D761-F107-993F-411D1807E6CC}"/>
                  </a:ext>
                </a:extLst>
              </p:cNvPr>
              <p:cNvSpPr/>
              <p:nvPr/>
            </p:nvSpPr>
            <p:spPr>
              <a:xfrm>
                <a:off x="118259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7" name="Ellipse 1176">
                <a:extLst>
                  <a:ext uri="{FF2B5EF4-FFF2-40B4-BE49-F238E27FC236}">
                    <a16:creationId xmlns:a16="http://schemas.microsoft.com/office/drawing/2014/main" id="{463C5ABC-4944-6492-BB85-BE2AFCF63A61}"/>
                  </a:ext>
                </a:extLst>
              </p:cNvPr>
              <p:cNvSpPr/>
              <p:nvPr/>
            </p:nvSpPr>
            <p:spPr>
              <a:xfrm>
                <a:off x="120005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8" name="Ellipse 1177">
                <a:extLst>
                  <a:ext uri="{FF2B5EF4-FFF2-40B4-BE49-F238E27FC236}">
                    <a16:creationId xmlns:a16="http://schemas.microsoft.com/office/drawing/2014/main" id="{727B373A-9AB3-9E42-B7B2-267A7B5DABA7}"/>
                  </a:ext>
                </a:extLst>
              </p:cNvPr>
              <p:cNvSpPr/>
              <p:nvPr/>
            </p:nvSpPr>
            <p:spPr>
              <a:xfrm>
                <a:off x="815888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79" name="Ellipse 1178">
                <a:extLst>
                  <a:ext uri="{FF2B5EF4-FFF2-40B4-BE49-F238E27FC236}">
                    <a16:creationId xmlns:a16="http://schemas.microsoft.com/office/drawing/2014/main" id="{967E75B3-3166-17FD-2449-7FDE3598F20A}"/>
                  </a:ext>
                </a:extLst>
              </p:cNvPr>
              <p:cNvSpPr/>
              <p:nvPr/>
            </p:nvSpPr>
            <p:spPr>
              <a:xfrm>
                <a:off x="833333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0" name="Ellipse 1179">
                <a:extLst>
                  <a:ext uri="{FF2B5EF4-FFF2-40B4-BE49-F238E27FC236}">
                    <a16:creationId xmlns:a16="http://schemas.microsoft.com/office/drawing/2014/main" id="{27C5BC12-1A9A-7B78-6848-B4DBF3A0DCA0}"/>
                  </a:ext>
                </a:extLst>
              </p:cNvPr>
              <p:cNvSpPr/>
              <p:nvPr/>
            </p:nvSpPr>
            <p:spPr>
              <a:xfrm>
                <a:off x="850777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1" name="Ellipse 1180">
                <a:extLst>
                  <a:ext uri="{FF2B5EF4-FFF2-40B4-BE49-F238E27FC236}">
                    <a16:creationId xmlns:a16="http://schemas.microsoft.com/office/drawing/2014/main" id="{F8A977ED-6146-209D-F250-A99A8BDC2D51}"/>
                  </a:ext>
                </a:extLst>
              </p:cNvPr>
              <p:cNvSpPr/>
              <p:nvPr/>
            </p:nvSpPr>
            <p:spPr>
              <a:xfrm>
                <a:off x="868222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2" name="Ellipse 1181">
                <a:extLst>
                  <a:ext uri="{FF2B5EF4-FFF2-40B4-BE49-F238E27FC236}">
                    <a16:creationId xmlns:a16="http://schemas.microsoft.com/office/drawing/2014/main" id="{D5CD7F27-FC77-48BA-3E3E-A70AF247FE28}"/>
                  </a:ext>
                </a:extLst>
              </p:cNvPr>
              <p:cNvSpPr/>
              <p:nvPr/>
            </p:nvSpPr>
            <p:spPr>
              <a:xfrm>
                <a:off x="885666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3" name="Ellipse 1182">
                <a:extLst>
                  <a:ext uri="{FF2B5EF4-FFF2-40B4-BE49-F238E27FC236}">
                    <a16:creationId xmlns:a16="http://schemas.microsoft.com/office/drawing/2014/main" id="{65FE9D49-68C9-A360-95A1-1B63A869CB21}"/>
                  </a:ext>
                </a:extLst>
              </p:cNvPr>
              <p:cNvSpPr/>
              <p:nvPr/>
            </p:nvSpPr>
            <p:spPr>
              <a:xfrm>
                <a:off x="903110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4" name="Ellipse 1183">
                <a:extLst>
                  <a:ext uri="{FF2B5EF4-FFF2-40B4-BE49-F238E27FC236}">
                    <a16:creationId xmlns:a16="http://schemas.microsoft.com/office/drawing/2014/main" id="{E3CF3549-F9DB-1D16-74A8-5535AABC0993}"/>
                  </a:ext>
                </a:extLst>
              </p:cNvPr>
              <p:cNvSpPr/>
              <p:nvPr/>
            </p:nvSpPr>
            <p:spPr>
              <a:xfrm>
                <a:off x="920555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5" name="Ellipse 1184">
                <a:extLst>
                  <a:ext uri="{FF2B5EF4-FFF2-40B4-BE49-F238E27FC236}">
                    <a16:creationId xmlns:a16="http://schemas.microsoft.com/office/drawing/2014/main" id="{4141C7C8-CBFA-6968-F931-EC14445A3DF6}"/>
                  </a:ext>
                </a:extLst>
              </p:cNvPr>
              <p:cNvSpPr/>
              <p:nvPr/>
            </p:nvSpPr>
            <p:spPr>
              <a:xfrm>
                <a:off x="937999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6" name="Ellipse 1185">
                <a:extLst>
                  <a:ext uri="{FF2B5EF4-FFF2-40B4-BE49-F238E27FC236}">
                    <a16:creationId xmlns:a16="http://schemas.microsoft.com/office/drawing/2014/main" id="{6BD4982F-0A3F-B148-A74F-3AA73EDE8985}"/>
                  </a:ext>
                </a:extLst>
              </p:cNvPr>
              <p:cNvSpPr/>
              <p:nvPr/>
            </p:nvSpPr>
            <p:spPr>
              <a:xfrm>
                <a:off x="955444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7" name="Ellipse 1186">
                <a:extLst>
                  <a:ext uri="{FF2B5EF4-FFF2-40B4-BE49-F238E27FC236}">
                    <a16:creationId xmlns:a16="http://schemas.microsoft.com/office/drawing/2014/main" id="{75001E2A-128C-9441-3839-F8A15B386953}"/>
                  </a:ext>
                </a:extLst>
              </p:cNvPr>
              <p:cNvSpPr/>
              <p:nvPr/>
            </p:nvSpPr>
            <p:spPr>
              <a:xfrm>
                <a:off x="972888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8" name="Ellipse 1187">
                <a:extLst>
                  <a:ext uri="{FF2B5EF4-FFF2-40B4-BE49-F238E27FC236}">
                    <a16:creationId xmlns:a16="http://schemas.microsoft.com/office/drawing/2014/main" id="{A3EC85A5-40A4-EA58-7646-A6EB97746987}"/>
                  </a:ext>
                </a:extLst>
              </p:cNvPr>
              <p:cNvSpPr/>
              <p:nvPr/>
            </p:nvSpPr>
            <p:spPr>
              <a:xfrm>
                <a:off x="990332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89" name="Ellipse 1188">
                <a:extLst>
                  <a:ext uri="{FF2B5EF4-FFF2-40B4-BE49-F238E27FC236}">
                    <a16:creationId xmlns:a16="http://schemas.microsoft.com/office/drawing/2014/main" id="{6EF6A441-068E-FDA8-4E2D-F18FD40A81F2}"/>
                  </a:ext>
                </a:extLst>
              </p:cNvPr>
              <p:cNvSpPr/>
              <p:nvPr/>
            </p:nvSpPr>
            <p:spPr>
              <a:xfrm>
                <a:off x="1007777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0" name="Ellipse 1189">
                <a:extLst>
                  <a:ext uri="{FF2B5EF4-FFF2-40B4-BE49-F238E27FC236}">
                    <a16:creationId xmlns:a16="http://schemas.microsoft.com/office/drawing/2014/main" id="{E70D5C5C-237D-26FB-74EB-6E7A1C1D9194}"/>
                  </a:ext>
                </a:extLst>
              </p:cNvPr>
              <p:cNvSpPr/>
              <p:nvPr/>
            </p:nvSpPr>
            <p:spPr>
              <a:xfrm>
                <a:off x="1042666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1" name="Ellipse 1190">
                <a:extLst>
                  <a:ext uri="{FF2B5EF4-FFF2-40B4-BE49-F238E27FC236}">
                    <a16:creationId xmlns:a16="http://schemas.microsoft.com/office/drawing/2014/main" id="{54AF3728-42B5-50AF-9650-FEB0180151AA}"/>
                  </a:ext>
                </a:extLst>
              </p:cNvPr>
              <p:cNvSpPr/>
              <p:nvPr/>
            </p:nvSpPr>
            <p:spPr>
              <a:xfrm>
                <a:off x="1060110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2" name="Ellipse 1191">
                <a:extLst>
                  <a:ext uri="{FF2B5EF4-FFF2-40B4-BE49-F238E27FC236}">
                    <a16:creationId xmlns:a16="http://schemas.microsoft.com/office/drawing/2014/main" id="{F1E28469-B879-4796-FEC0-C6435D04B01C}"/>
                  </a:ext>
                </a:extLst>
              </p:cNvPr>
              <p:cNvSpPr/>
              <p:nvPr/>
            </p:nvSpPr>
            <p:spPr>
              <a:xfrm>
                <a:off x="1077554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3" name="Ellipse 1192">
                <a:extLst>
                  <a:ext uri="{FF2B5EF4-FFF2-40B4-BE49-F238E27FC236}">
                    <a16:creationId xmlns:a16="http://schemas.microsoft.com/office/drawing/2014/main" id="{40FC598A-551A-0A04-68F6-03CF20375523}"/>
                  </a:ext>
                </a:extLst>
              </p:cNvPr>
              <p:cNvSpPr/>
              <p:nvPr/>
            </p:nvSpPr>
            <p:spPr>
              <a:xfrm>
                <a:off x="1094999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4" name="Ellipse 1193">
                <a:extLst>
                  <a:ext uri="{FF2B5EF4-FFF2-40B4-BE49-F238E27FC236}">
                    <a16:creationId xmlns:a16="http://schemas.microsoft.com/office/drawing/2014/main" id="{39B2E8E2-C9A0-4B3A-89D5-C44DA5F40986}"/>
                  </a:ext>
                </a:extLst>
              </p:cNvPr>
              <p:cNvSpPr/>
              <p:nvPr/>
            </p:nvSpPr>
            <p:spPr>
              <a:xfrm>
                <a:off x="1112443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5" name="Ellipse 1194">
                <a:extLst>
                  <a:ext uri="{FF2B5EF4-FFF2-40B4-BE49-F238E27FC236}">
                    <a16:creationId xmlns:a16="http://schemas.microsoft.com/office/drawing/2014/main" id="{EA20DF98-7075-D366-E219-E55231E5225B}"/>
                  </a:ext>
                </a:extLst>
              </p:cNvPr>
              <p:cNvSpPr/>
              <p:nvPr/>
            </p:nvSpPr>
            <p:spPr>
              <a:xfrm>
                <a:off x="1129888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6" name="Ellipse 1195">
                <a:extLst>
                  <a:ext uri="{FF2B5EF4-FFF2-40B4-BE49-F238E27FC236}">
                    <a16:creationId xmlns:a16="http://schemas.microsoft.com/office/drawing/2014/main" id="{6A91A406-0711-BA27-4117-B37925801D2D}"/>
                  </a:ext>
                </a:extLst>
              </p:cNvPr>
              <p:cNvSpPr/>
              <p:nvPr/>
            </p:nvSpPr>
            <p:spPr>
              <a:xfrm>
                <a:off x="1147332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7" name="Ellipse 1196">
                <a:extLst>
                  <a:ext uri="{FF2B5EF4-FFF2-40B4-BE49-F238E27FC236}">
                    <a16:creationId xmlns:a16="http://schemas.microsoft.com/office/drawing/2014/main" id="{CFA0A6EB-AC10-6BF6-6ACD-7DA77FFD6168}"/>
                  </a:ext>
                </a:extLst>
              </p:cNvPr>
              <p:cNvSpPr/>
              <p:nvPr/>
            </p:nvSpPr>
            <p:spPr>
              <a:xfrm>
                <a:off x="1164776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8" name="Ellipse 1197">
                <a:extLst>
                  <a:ext uri="{FF2B5EF4-FFF2-40B4-BE49-F238E27FC236}">
                    <a16:creationId xmlns:a16="http://schemas.microsoft.com/office/drawing/2014/main" id="{E01F45B0-FAE6-512F-2918-50CFD3B3FBB6}"/>
                  </a:ext>
                </a:extLst>
              </p:cNvPr>
              <p:cNvSpPr/>
              <p:nvPr/>
            </p:nvSpPr>
            <p:spPr>
              <a:xfrm>
                <a:off x="1182221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99" name="Ellipse 1198">
                <a:extLst>
                  <a:ext uri="{FF2B5EF4-FFF2-40B4-BE49-F238E27FC236}">
                    <a16:creationId xmlns:a16="http://schemas.microsoft.com/office/drawing/2014/main" id="{5C83AAFB-3678-5AB3-7336-B34739B6DB83}"/>
                  </a:ext>
                </a:extLst>
              </p:cNvPr>
              <p:cNvSpPr/>
              <p:nvPr/>
            </p:nvSpPr>
            <p:spPr>
              <a:xfrm>
                <a:off x="11996665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0" name="Ellipse 1199">
                <a:extLst>
                  <a:ext uri="{FF2B5EF4-FFF2-40B4-BE49-F238E27FC236}">
                    <a16:creationId xmlns:a16="http://schemas.microsoft.com/office/drawing/2014/main" id="{4607F081-B9C8-48BF-C40F-A97C5EDFD711}"/>
                  </a:ext>
                </a:extLst>
              </p:cNvPr>
              <p:cNvSpPr/>
              <p:nvPr/>
            </p:nvSpPr>
            <p:spPr>
              <a:xfrm>
                <a:off x="79844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1" name="Ellipse 1200">
                <a:extLst>
                  <a:ext uri="{FF2B5EF4-FFF2-40B4-BE49-F238E27FC236}">
                    <a16:creationId xmlns:a16="http://schemas.microsoft.com/office/drawing/2014/main" id="{9A5BABE6-517A-0BA2-F216-695ADE739082}"/>
                  </a:ext>
                </a:extLst>
              </p:cNvPr>
              <p:cNvSpPr/>
              <p:nvPr/>
            </p:nvSpPr>
            <p:spPr>
              <a:xfrm>
                <a:off x="81590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2" name="Ellipse 1201">
                <a:extLst>
                  <a:ext uri="{FF2B5EF4-FFF2-40B4-BE49-F238E27FC236}">
                    <a16:creationId xmlns:a16="http://schemas.microsoft.com/office/drawing/2014/main" id="{FD5A4572-40EC-6322-0000-2F7BFCB20694}"/>
                  </a:ext>
                </a:extLst>
              </p:cNvPr>
              <p:cNvSpPr/>
              <p:nvPr/>
            </p:nvSpPr>
            <p:spPr>
              <a:xfrm>
                <a:off x="833367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3" name="Ellipse 1202">
                <a:extLst>
                  <a:ext uri="{FF2B5EF4-FFF2-40B4-BE49-F238E27FC236}">
                    <a16:creationId xmlns:a16="http://schemas.microsoft.com/office/drawing/2014/main" id="{9B7992DD-BBEE-25CC-A66B-F39DD6C56CF5}"/>
                  </a:ext>
                </a:extLst>
              </p:cNvPr>
              <p:cNvSpPr/>
              <p:nvPr/>
            </p:nvSpPr>
            <p:spPr>
              <a:xfrm>
                <a:off x="85082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4" name="Ellipse 1203">
                <a:extLst>
                  <a:ext uri="{FF2B5EF4-FFF2-40B4-BE49-F238E27FC236}">
                    <a16:creationId xmlns:a16="http://schemas.microsoft.com/office/drawing/2014/main" id="{8E69F511-744D-BC45-6BF4-0CDD1C17D71A}"/>
                  </a:ext>
                </a:extLst>
              </p:cNvPr>
              <p:cNvSpPr/>
              <p:nvPr/>
            </p:nvSpPr>
            <p:spPr>
              <a:xfrm>
                <a:off x="885751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5" name="Ellipse 1204">
                <a:extLst>
                  <a:ext uri="{FF2B5EF4-FFF2-40B4-BE49-F238E27FC236}">
                    <a16:creationId xmlns:a16="http://schemas.microsoft.com/office/drawing/2014/main" id="{89C5674D-6F20-7054-BF1D-D880FCC17FB8}"/>
                  </a:ext>
                </a:extLst>
              </p:cNvPr>
              <p:cNvSpPr/>
              <p:nvPr/>
            </p:nvSpPr>
            <p:spPr>
              <a:xfrm>
                <a:off x="903213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6" name="Ellipse 1205">
                <a:extLst>
                  <a:ext uri="{FF2B5EF4-FFF2-40B4-BE49-F238E27FC236}">
                    <a16:creationId xmlns:a16="http://schemas.microsoft.com/office/drawing/2014/main" id="{4B37CB6E-AC84-48D5-EF56-955515697F4A}"/>
                  </a:ext>
                </a:extLst>
              </p:cNvPr>
              <p:cNvSpPr/>
              <p:nvPr/>
            </p:nvSpPr>
            <p:spPr>
              <a:xfrm>
                <a:off x="920674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7" name="Ellipse 1206">
                <a:extLst>
                  <a:ext uri="{FF2B5EF4-FFF2-40B4-BE49-F238E27FC236}">
                    <a16:creationId xmlns:a16="http://schemas.microsoft.com/office/drawing/2014/main" id="{77634E7A-297A-87E2-C3E0-803B1FFDB86D}"/>
                  </a:ext>
                </a:extLst>
              </p:cNvPr>
              <p:cNvSpPr/>
              <p:nvPr/>
            </p:nvSpPr>
            <p:spPr>
              <a:xfrm>
                <a:off x="938136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8" name="Ellipse 1207">
                <a:extLst>
                  <a:ext uri="{FF2B5EF4-FFF2-40B4-BE49-F238E27FC236}">
                    <a16:creationId xmlns:a16="http://schemas.microsoft.com/office/drawing/2014/main" id="{40ED05D5-19A7-4A55-B496-9416C201F608}"/>
                  </a:ext>
                </a:extLst>
              </p:cNvPr>
              <p:cNvSpPr/>
              <p:nvPr/>
            </p:nvSpPr>
            <p:spPr>
              <a:xfrm>
                <a:off x="955597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09" name="Ellipse 1208">
                <a:extLst>
                  <a:ext uri="{FF2B5EF4-FFF2-40B4-BE49-F238E27FC236}">
                    <a16:creationId xmlns:a16="http://schemas.microsoft.com/office/drawing/2014/main" id="{32C43984-EDE1-12BC-0ADC-8BD5DB8E13FE}"/>
                  </a:ext>
                </a:extLst>
              </p:cNvPr>
              <p:cNvSpPr/>
              <p:nvPr/>
            </p:nvSpPr>
            <p:spPr>
              <a:xfrm>
                <a:off x="973059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0" name="Ellipse 1209">
                <a:extLst>
                  <a:ext uri="{FF2B5EF4-FFF2-40B4-BE49-F238E27FC236}">
                    <a16:creationId xmlns:a16="http://schemas.microsoft.com/office/drawing/2014/main" id="{C97CCCBB-DD45-2B4D-3C68-0462AD4959DF}"/>
                  </a:ext>
                </a:extLst>
              </p:cNvPr>
              <p:cNvSpPr/>
              <p:nvPr/>
            </p:nvSpPr>
            <p:spPr>
              <a:xfrm>
                <a:off x="990520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1" name="Ellipse 1210">
                <a:extLst>
                  <a:ext uri="{FF2B5EF4-FFF2-40B4-BE49-F238E27FC236}">
                    <a16:creationId xmlns:a16="http://schemas.microsoft.com/office/drawing/2014/main" id="{0A518509-0F43-EF5A-E4C5-E0D643C32244}"/>
                  </a:ext>
                </a:extLst>
              </p:cNvPr>
              <p:cNvSpPr/>
              <p:nvPr/>
            </p:nvSpPr>
            <p:spPr>
              <a:xfrm>
                <a:off x="1007982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2" name="Ellipse 1211">
                <a:extLst>
                  <a:ext uri="{FF2B5EF4-FFF2-40B4-BE49-F238E27FC236}">
                    <a16:creationId xmlns:a16="http://schemas.microsoft.com/office/drawing/2014/main" id="{10E74718-3417-CA39-B861-F4A2EE10396D}"/>
                  </a:ext>
                </a:extLst>
              </p:cNvPr>
              <p:cNvSpPr/>
              <p:nvPr/>
            </p:nvSpPr>
            <p:spPr>
              <a:xfrm>
                <a:off x="1025443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3" name="Ellipse 1212">
                <a:extLst>
                  <a:ext uri="{FF2B5EF4-FFF2-40B4-BE49-F238E27FC236}">
                    <a16:creationId xmlns:a16="http://schemas.microsoft.com/office/drawing/2014/main" id="{3FA963A6-54D2-71D1-20C4-FA4C3A9CEBE9}"/>
                  </a:ext>
                </a:extLst>
              </p:cNvPr>
              <p:cNvSpPr/>
              <p:nvPr/>
            </p:nvSpPr>
            <p:spPr>
              <a:xfrm>
                <a:off x="1042905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4" name="Ellipse 1213">
                <a:extLst>
                  <a:ext uri="{FF2B5EF4-FFF2-40B4-BE49-F238E27FC236}">
                    <a16:creationId xmlns:a16="http://schemas.microsoft.com/office/drawing/2014/main" id="{7D5A7456-99A0-FC4C-7E14-FC70285E929A}"/>
                  </a:ext>
                </a:extLst>
              </p:cNvPr>
              <p:cNvSpPr/>
              <p:nvPr/>
            </p:nvSpPr>
            <p:spPr>
              <a:xfrm>
                <a:off x="1060366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5" name="Ellipse 1214">
                <a:extLst>
                  <a:ext uri="{FF2B5EF4-FFF2-40B4-BE49-F238E27FC236}">
                    <a16:creationId xmlns:a16="http://schemas.microsoft.com/office/drawing/2014/main" id="{984786D3-5693-F523-8B14-90DAAFC0110F}"/>
                  </a:ext>
                </a:extLst>
              </p:cNvPr>
              <p:cNvSpPr/>
              <p:nvPr/>
            </p:nvSpPr>
            <p:spPr>
              <a:xfrm>
                <a:off x="1095289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6" name="Ellipse 1215">
                <a:extLst>
                  <a:ext uri="{FF2B5EF4-FFF2-40B4-BE49-F238E27FC236}">
                    <a16:creationId xmlns:a16="http://schemas.microsoft.com/office/drawing/2014/main" id="{4A9C905E-E8A7-8AE5-06B2-39A03E1141F5}"/>
                  </a:ext>
                </a:extLst>
              </p:cNvPr>
              <p:cNvSpPr/>
              <p:nvPr/>
            </p:nvSpPr>
            <p:spPr>
              <a:xfrm>
                <a:off x="1112751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7" name="Ellipse 1216">
                <a:extLst>
                  <a:ext uri="{FF2B5EF4-FFF2-40B4-BE49-F238E27FC236}">
                    <a16:creationId xmlns:a16="http://schemas.microsoft.com/office/drawing/2014/main" id="{C99371F9-C334-EDC9-5301-1DE9CB95F5C6}"/>
                  </a:ext>
                </a:extLst>
              </p:cNvPr>
              <p:cNvSpPr/>
              <p:nvPr/>
            </p:nvSpPr>
            <p:spPr>
              <a:xfrm>
                <a:off x="1130212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8" name="Ellipse 1217">
                <a:extLst>
                  <a:ext uri="{FF2B5EF4-FFF2-40B4-BE49-F238E27FC236}">
                    <a16:creationId xmlns:a16="http://schemas.microsoft.com/office/drawing/2014/main" id="{6121BB96-0C2F-EC65-2CD0-56BEE8CDCD8C}"/>
                  </a:ext>
                </a:extLst>
              </p:cNvPr>
              <p:cNvSpPr/>
              <p:nvPr/>
            </p:nvSpPr>
            <p:spPr>
              <a:xfrm>
                <a:off x="114767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19" name="Ellipse 1218">
                <a:extLst>
                  <a:ext uri="{FF2B5EF4-FFF2-40B4-BE49-F238E27FC236}">
                    <a16:creationId xmlns:a16="http://schemas.microsoft.com/office/drawing/2014/main" id="{5EC73789-E514-0FD0-167F-616E1EAB8976}"/>
                  </a:ext>
                </a:extLst>
              </p:cNvPr>
              <p:cNvSpPr/>
              <p:nvPr/>
            </p:nvSpPr>
            <p:spPr>
              <a:xfrm>
                <a:off x="116513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0" name="Ellipse 1219">
                <a:extLst>
                  <a:ext uri="{FF2B5EF4-FFF2-40B4-BE49-F238E27FC236}">
                    <a16:creationId xmlns:a16="http://schemas.microsoft.com/office/drawing/2014/main" id="{F911955E-8AA1-41FA-4019-E28354C1D0EA}"/>
                  </a:ext>
                </a:extLst>
              </p:cNvPr>
              <p:cNvSpPr/>
              <p:nvPr/>
            </p:nvSpPr>
            <p:spPr>
              <a:xfrm>
                <a:off x="120005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1" name="Ellipse 1220">
                <a:extLst>
                  <a:ext uri="{FF2B5EF4-FFF2-40B4-BE49-F238E27FC236}">
                    <a16:creationId xmlns:a16="http://schemas.microsoft.com/office/drawing/2014/main" id="{69CEC376-E9F0-C396-6DD0-72B8EE8E6C18}"/>
                  </a:ext>
                </a:extLst>
              </p:cNvPr>
              <p:cNvSpPr/>
              <p:nvPr/>
            </p:nvSpPr>
            <p:spPr>
              <a:xfrm>
                <a:off x="798444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2" name="Ellipse 1221">
                <a:extLst>
                  <a:ext uri="{FF2B5EF4-FFF2-40B4-BE49-F238E27FC236}">
                    <a16:creationId xmlns:a16="http://schemas.microsoft.com/office/drawing/2014/main" id="{1BF4F161-48E1-8BC7-31A8-073750A80501}"/>
                  </a:ext>
                </a:extLst>
              </p:cNvPr>
              <p:cNvSpPr/>
              <p:nvPr/>
            </p:nvSpPr>
            <p:spPr>
              <a:xfrm>
                <a:off x="833333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3" name="Ellipse 1222">
                <a:extLst>
                  <a:ext uri="{FF2B5EF4-FFF2-40B4-BE49-F238E27FC236}">
                    <a16:creationId xmlns:a16="http://schemas.microsoft.com/office/drawing/2014/main" id="{52F87D06-1867-FCF8-FA46-943B3A88914A}"/>
                  </a:ext>
                </a:extLst>
              </p:cNvPr>
              <p:cNvSpPr/>
              <p:nvPr/>
            </p:nvSpPr>
            <p:spPr>
              <a:xfrm>
                <a:off x="850777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4" name="Ellipse 1223">
                <a:extLst>
                  <a:ext uri="{FF2B5EF4-FFF2-40B4-BE49-F238E27FC236}">
                    <a16:creationId xmlns:a16="http://schemas.microsoft.com/office/drawing/2014/main" id="{418D4721-F1BD-6775-30A4-C094148E9E68}"/>
                  </a:ext>
                </a:extLst>
              </p:cNvPr>
              <p:cNvSpPr/>
              <p:nvPr/>
            </p:nvSpPr>
            <p:spPr>
              <a:xfrm>
                <a:off x="868222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5" name="Ellipse 1224">
                <a:extLst>
                  <a:ext uri="{FF2B5EF4-FFF2-40B4-BE49-F238E27FC236}">
                    <a16:creationId xmlns:a16="http://schemas.microsoft.com/office/drawing/2014/main" id="{335042A2-E28F-4F11-B002-CE0EB1D4B7FA}"/>
                  </a:ext>
                </a:extLst>
              </p:cNvPr>
              <p:cNvSpPr/>
              <p:nvPr/>
            </p:nvSpPr>
            <p:spPr>
              <a:xfrm>
                <a:off x="885666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6" name="Ellipse 1225">
                <a:extLst>
                  <a:ext uri="{FF2B5EF4-FFF2-40B4-BE49-F238E27FC236}">
                    <a16:creationId xmlns:a16="http://schemas.microsoft.com/office/drawing/2014/main" id="{A2247DA7-9EBE-B590-697A-42276BF2F492}"/>
                  </a:ext>
                </a:extLst>
              </p:cNvPr>
              <p:cNvSpPr/>
              <p:nvPr/>
            </p:nvSpPr>
            <p:spPr>
              <a:xfrm>
                <a:off x="903110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7" name="Ellipse 1226">
                <a:extLst>
                  <a:ext uri="{FF2B5EF4-FFF2-40B4-BE49-F238E27FC236}">
                    <a16:creationId xmlns:a16="http://schemas.microsoft.com/office/drawing/2014/main" id="{331007A9-F8B5-8C46-25A8-8EAE68F25195}"/>
                  </a:ext>
                </a:extLst>
              </p:cNvPr>
              <p:cNvSpPr/>
              <p:nvPr/>
            </p:nvSpPr>
            <p:spPr>
              <a:xfrm>
                <a:off x="920555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8" name="Ellipse 1227">
                <a:extLst>
                  <a:ext uri="{FF2B5EF4-FFF2-40B4-BE49-F238E27FC236}">
                    <a16:creationId xmlns:a16="http://schemas.microsoft.com/office/drawing/2014/main" id="{87A92C0E-4F06-C4CD-996D-F9E85F7B026C}"/>
                  </a:ext>
                </a:extLst>
              </p:cNvPr>
              <p:cNvSpPr/>
              <p:nvPr/>
            </p:nvSpPr>
            <p:spPr>
              <a:xfrm>
                <a:off x="955444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29" name="Ellipse 1228">
                <a:extLst>
                  <a:ext uri="{FF2B5EF4-FFF2-40B4-BE49-F238E27FC236}">
                    <a16:creationId xmlns:a16="http://schemas.microsoft.com/office/drawing/2014/main" id="{9BC9860D-B453-D6B0-DEAE-A348815D1A3F}"/>
                  </a:ext>
                </a:extLst>
              </p:cNvPr>
              <p:cNvSpPr/>
              <p:nvPr/>
            </p:nvSpPr>
            <p:spPr>
              <a:xfrm>
                <a:off x="990332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0" name="Ellipse 1229">
                <a:extLst>
                  <a:ext uri="{FF2B5EF4-FFF2-40B4-BE49-F238E27FC236}">
                    <a16:creationId xmlns:a16="http://schemas.microsoft.com/office/drawing/2014/main" id="{2636CBC0-D0C9-A057-76CA-12D83DBDD96B}"/>
                  </a:ext>
                </a:extLst>
              </p:cNvPr>
              <p:cNvSpPr/>
              <p:nvPr/>
            </p:nvSpPr>
            <p:spPr>
              <a:xfrm>
                <a:off x="1007777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1" name="Ellipse 1230">
                <a:extLst>
                  <a:ext uri="{FF2B5EF4-FFF2-40B4-BE49-F238E27FC236}">
                    <a16:creationId xmlns:a16="http://schemas.microsoft.com/office/drawing/2014/main" id="{045FEC69-73D0-996F-36E5-217BAF434D7B}"/>
                  </a:ext>
                </a:extLst>
              </p:cNvPr>
              <p:cNvSpPr/>
              <p:nvPr/>
            </p:nvSpPr>
            <p:spPr>
              <a:xfrm>
                <a:off x="1025221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2" name="Ellipse 1231">
                <a:extLst>
                  <a:ext uri="{FF2B5EF4-FFF2-40B4-BE49-F238E27FC236}">
                    <a16:creationId xmlns:a16="http://schemas.microsoft.com/office/drawing/2014/main" id="{56558DA0-5C86-46E9-8364-BBEA4E47A256}"/>
                  </a:ext>
                </a:extLst>
              </p:cNvPr>
              <p:cNvSpPr/>
              <p:nvPr/>
            </p:nvSpPr>
            <p:spPr>
              <a:xfrm>
                <a:off x="1042666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3" name="Ellipse 1232">
                <a:extLst>
                  <a:ext uri="{FF2B5EF4-FFF2-40B4-BE49-F238E27FC236}">
                    <a16:creationId xmlns:a16="http://schemas.microsoft.com/office/drawing/2014/main" id="{ED3A025C-A8DF-4343-7256-D9FE4FA241D5}"/>
                  </a:ext>
                </a:extLst>
              </p:cNvPr>
              <p:cNvSpPr/>
              <p:nvPr/>
            </p:nvSpPr>
            <p:spPr>
              <a:xfrm>
                <a:off x="1060110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4" name="Ellipse 1233">
                <a:extLst>
                  <a:ext uri="{FF2B5EF4-FFF2-40B4-BE49-F238E27FC236}">
                    <a16:creationId xmlns:a16="http://schemas.microsoft.com/office/drawing/2014/main" id="{068973E9-7005-CFF9-8858-A4AC695C6241}"/>
                  </a:ext>
                </a:extLst>
              </p:cNvPr>
              <p:cNvSpPr/>
              <p:nvPr/>
            </p:nvSpPr>
            <p:spPr>
              <a:xfrm>
                <a:off x="1077554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5" name="Ellipse 1234">
                <a:extLst>
                  <a:ext uri="{FF2B5EF4-FFF2-40B4-BE49-F238E27FC236}">
                    <a16:creationId xmlns:a16="http://schemas.microsoft.com/office/drawing/2014/main" id="{EADC5B08-C803-ADC4-71E3-7D63317DA673}"/>
                  </a:ext>
                </a:extLst>
              </p:cNvPr>
              <p:cNvSpPr/>
              <p:nvPr/>
            </p:nvSpPr>
            <p:spPr>
              <a:xfrm>
                <a:off x="1112443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6" name="Ellipse 1235">
                <a:extLst>
                  <a:ext uri="{FF2B5EF4-FFF2-40B4-BE49-F238E27FC236}">
                    <a16:creationId xmlns:a16="http://schemas.microsoft.com/office/drawing/2014/main" id="{DA49C303-B4F8-7144-1EF6-09B8BE611467}"/>
                  </a:ext>
                </a:extLst>
              </p:cNvPr>
              <p:cNvSpPr/>
              <p:nvPr/>
            </p:nvSpPr>
            <p:spPr>
              <a:xfrm>
                <a:off x="1129888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7" name="Ellipse 1236">
                <a:extLst>
                  <a:ext uri="{FF2B5EF4-FFF2-40B4-BE49-F238E27FC236}">
                    <a16:creationId xmlns:a16="http://schemas.microsoft.com/office/drawing/2014/main" id="{3F5949EF-7CEF-BB92-EDFA-7D22767C9C6A}"/>
                  </a:ext>
                </a:extLst>
              </p:cNvPr>
              <p:cNvSpPr/>
              <p:nvPr/>
            </p:nvSpPr>
            <p:spPr>
              <a:xfrm>
                <a:off x="1147332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8" name="Ellipse 1237">
                <a:extLst>
                  <a:ext uri="{FF2B5EF4-FFF2-40B4-BE49-F238E27FC236}">
                    <a16:creationId xmlns:a16="http://schemas.microsoft.com/office/drawing/2014/main" id="{7BE5B18F-F722-7629-8BD9-6EF307A5E4E6}"/>
                  </a:ext>
                </a:extLst>
              </p:cNvPr>
              <p:cNvSpPr/>
              <p:nvPr/>
            </p:nvSpPr>
            <p:spPr>
              <a:xfrm>
                <a:off x="1182221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39" name="Ellipse 1238">
                <a:extLst>
                  <a:ext uri="{FF2B5EF4-FFF2-40B4-BE49-F238E27FC236}">
                    <a16:creationId xmlns:a16="http://schemas.microsoft.com/office/drawing/2014/main" id="{84D92EE2-84AF-2B59-AC21-D8AB5535B67B}"/>
                  </a:ext>
                </a:extLst>
              </p:cNvPr>
              <p:cNvSpPr/>
              <p:nvPr/>
            </p:nvSpPr>
            <p:spPr>
              <a:xfrm>
                <a:off x="11996665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0" name="Ellipse 1239">
                <a:extLst>
                  <a:ext uri="{FF2B5EF4-FFF2-40B4-BE49-F238E27FC236}">
                    <a16:creationId xmlns:a16="http://schemas.microsoft.com/office/drawing/2014/main" id="{27D717D5-D498-3D81-77CE-B0F47AEEE242}"/>
                  </a:ext>
                </a:extLst>
              </p:cNvPr>
              <p:cNvSpPr/>
              <p:nvPr/>
            </p:nvSpPr>
            <p:spPr>
              <a:xfrm>
                <a:off x="79844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1" name="Ellipse 1240">
                <a:extLst>
                  <a:ext uri="{FF2B5EF4-FFF2-40B4-BE49-F238E27FC236}">
                    <a16:creationId xmlns:a16="http://schemas.microsoft.com/office/drawing/2014/main" id="{7EBC7582-539B-676A-C946-6A6F0B1F39E9}"/>
                  </a:ext>
                </a:extLst>
              </p:cNvPr>
              <p:cNvSpPr/>
              <p:nvPr/>
            </p:nvSpPr>
            <p:spPr>
              <a:xfrm>
                <a:off x="81590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2" name="Ellipse 1241">
                <a:extLst>
                  <a:ext uri="{FF2B5EF4-FFF2-40B4-BE49-F238E27FC236}">
                    <a16:creationId xmlns:a16="http://schemas.microsoft.com/office/drawing/2014/main" id="{2C8D4FC7-C79D-FCD1-E32F-D1A2369CB541}"/>
                  </a:ext>
                </a:extLst>
              </p:cNvPr>
              <p:cNvSpPr/>
              <p:nvPr/>
            </p:nvSpPr>
            <p:spPr>
              <a:xfrm>
                <a:off x="83336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8196FFEF-7550-341E-872E-19993D60F564}"/>
                  </a:ext>
                </a:extLst>
              </p:cNvPr>
              <p:cNvSpPr/>
              <p:nvPr/>
            </p:nvSpPr>
            <p:spPr>
              <a:xfrm>
                <a:off x="85082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4" name="Ellipse 1243">
                <a:extLst>
                  <a:ext uri="{FF2B5EF4-FFF2-40B4-BE49-F238E27FC236}">
                    <a16:creationId xmlns:a16="http://schemas.microsoft.com/office/drawing/2014/main" id="{1DCE2670-F2E9-135E-6390-52E015CDA888}"/>
                  </a:ext>
                </a:extLst>
              </p:cNvPr>
              <p:cNvSpPr/>
              <p:nvPr/>
            </p:nvSpPr>
            <p:spPr>
              <a:xfrm>
                <a:off x="885751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5" name="Ellipse 1244">
                <a:extLst>
                  <a:ext uri="{FF2B5EF4-FFF2-40B4-BE49-F238E27FC236}">
                    <a16:creationId xmlns:a16="http://schemas.microsoft.com/office/drawing/2014/main" id="{31C317D3-9CCD-776E-AC58-862586BCBFA0}"/>
                  </a:ext>
                </a:extLst>
              </p:cNvPr>
              <p:cNvSpPr/>
              <p:nvPr/>
            </p:nvSpPr>
            <p:spPr>
              <a:xfrm>
                <a:off x="903213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6" name="Ellipse 1245">
                <a:extLst>
                  <a:ext uri="{FF2B5EF4-FFF2-40B4-BE49-F238E27FC236}">
                    <a16:creationId xmlns:a16="http://schemas.microsoft.com/office/drawing/2014/main" id="{EB6335CF-1E61-F07B-61A7-692E1C8ADD9F}"/>
                  </a:ext>
                </a:extLst>
              </p:cNvPr>
              <p:cNvSpPr/>
              <p:nvPr/>
            </p:nvSpPr>
            <p:spPr>
              <a:xfrm>
                <a:off x="920674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7" name="Ellipse 1246">
                <a:extLst>
                  <a:ext uri="{FF2B5EF4-FFF2-40B4-BE49-F238E27FC236}">
                    <a16:creationId xmlns:a16="http://schemas.microsoft.com/office/drawing/2014/main" id="{9443EAED-6B60-F1AC-BC0B-3FD4D5F8291D}"/>
                  </a:ext>
                </a:extLst>
              </p:cNvPr>
              <p:cNvSpPr/>
              <p:nvPr/>
            </p:nvSpPr>
            <p:spPr>
              <a:xfrm>
                <a:off x="938136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8" name="Ellipse 1247">
                <a:extLst>
                  <a:ext uri="{FF2B5EF4-FFF2-40B4-BE49-F238E27FC236}">
                    <a16:creationId xmlns:a16="http://schemas.microsoft.com/office/drawing/2014/main" id="{2FBBE2E6-0E57-B13F-4CD0-0EE6E58FE165}"/>
                  </a:ext>
                </a:extLst>
              </p:cNvPr>
              <p:cNvSpPr/>
              <p:nvPr/>
            </p:nvSpPr>
            <p:spPr>
              <a:xfrm>
                <a:off x="955597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49" name="Ellipse 1248">
                <a:extLst>
                  <a:ext uri="{FF2B5EF4-FFF2-40B4-BE49-F238E27FC236}">
                    <a16:creationId xmlns:a16="http://schemas.microsoft.com/office/drawing/2014/main" id="{A2821E9B-4044-6E1E-4D29-411600C97BC1}"/>
                  </a:ext>
                </a:extLst>
              </p:cNvPr>
              <p:cNvSpPr/>
              <p:nvPr/>
            </p:nvSpPr>
            <p:spPr>
              <a:xfrm>
                <a:off x="973059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0" name="Ellipse 1249">
                <a:extLst>
                  <a:ext uri="{FF2B5EF4-FFF2-40B4-BE49-F238E27FC236}">
                    <a16:creationId xmlns:a16="http://schemas.microsoft.com/office/drawing/2014/main" id="{80DECAC9-434F-452F-42FE-0B8813EAF15F}"/>
                  </a:ext>
                </a:extLst>
              </p:cNvPr>
              <p:cNvSpPr/>
              <p:nvPr/>
            </p:nvSpPr>
            <p:spPr>
              <a:xfrm>
                <a:off x="990520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1" name="Ellipse 1250">
                <a:extLst>
                  <a:ext uri="{FF2B5EF4-FFF2-40B4-BE49-F238E27FC236}">
                    <a16:creationId xmlns:a16="http://schemas.microsoft.com/office/drawing/2014/main" id="{37D4E4B9-E5A9-36DC-D082-756E4C0FE68B}"/>
                  </a:ext>
                </a:extLst>
              </p:cNvPr>
              <p:cNvSpPr/>
              <p:nvPr/>
            </p:nvSpPr>
            <p:spPr>
              <a:xfrm>
                <a:off x="1007982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2" name="Ellipse 1251">
                <a:extLst>
                  <a:ext uri="{FF2B5EF4-FFF2-40B4-BE49-F238E27FC236}">
                    <a16:creationId xmlns:a16="http://schemas.microsoft.com/office/drawing/2014/main" id="{DDC50226-571D-1175-E545-43C287B48F5C}"/>
                  </a:ext>
                </a:extLst>
              </p:cNvPr>
              <p:cNvSpPr/>
              <p:nvPr/>
            </p:nvSpPr>
            <p:spPr>
              <a:xfrm>
                <a:off x="1025443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9A9316A5-59D2-309B-30FD-1B28BCF13CBF}"/>
                  </a:ext>
                </a:extLst>
              </p:cNvPr>
              <p:cNvSpPr/>
              <p:nvPr/>
            </p:nvSpPr>
            <p:spPr>
              <a:xfrm>
                <a:off x="1042905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4" name="Ellipse 1253">
                <a:extLst>
                  <a:ext uri="{FF2B5EF4-FFF2-40B4-BE49-F238E27FC236}">
                    <a16:creationId xmlns:a16="http://schemas.microsoft.com/office/drawing/2014/main" id="{0FA39CC1-5FB5-7911-AC85-690B1A54E47F}"/>
                  </a:ext>
                </a:extLst>
              </p:cNvPr>
              <p:cNvSpPr/>
              <p:nvPr/>
            </p:nvSpPr>
            <p:spPr>
              <a:xfrm>
                <a:off x="1060366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5" name="Ellipse 1254">
                <a:extLst>
                  <a:ext uri="{FF2B5EF4-FFF2-40B4-BE49-F238E27FC236}">
                    <a16:creationId xmlns:a16="http://schemas.microsoft.com/office/drawing/2014/main" id="{C7CD1047-93B8-624A-4B24-3337DAD7063A}"/>
                  </a:ext>
                </a:extLst>
              </p:cNvPr>
              <p:cNvSpPr/>
              <p:nvPr/>
            </p:nvSpPr>
            <p:spPr>
              <a:xfrm>
                <a:off x="1077828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6" name="Ellipse 1255">
                <a:extLst>
                  <a:ext uri="{FF2B5EF4-FFF2-40B4-BE49-F238E27FC236}">
                    <a16:creationId xmlns:a16="http://schemas.microsoft.com/office/drawing/2014/main" id="{0353AD4B-4B81-5531-2767-6C497ABADF59}"/>
                  </a:ext>
                </a:extLst>
              </p:cNvPr>
              <p:cNvSpPr/>
              <p:nvPr/>
            </p:nvSpPr>
            <p:spPr>
              <a:xfrm>
                <a:off x="1095289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7" name="Ellipse 1256">
                <a:extLst>
                  <a:ext uri="{FF2B5EF4-FFF2-40B4-BE49-F238E27FC236}">
                    <a16:creationId xmlns:a16="http://schemas.microsoft.com/office/drawing/2014/main" id="{4BD58E99-4099-3DE8-283D-B76C311BB74C}"/>
                  </a:ext>
                </a:extLst>
              </p:cNvPr>
              <p:cNvSpPr/>
              <p:nvPr/>
            </p:nvSpPr>
            <p:spPr>
              <a:xfrm>
                <a:off x="1112751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8" name="Ellipse 1257">
                <a:extLst>
                  <a:ext uri="{FF2B5EF4-FFF2-40B4-BE49-F238E27FC236}">
                    <a16:creationId xmlns:a16="http://schemas.microsoft.com/office/drawing/2014/main" id="{D752B8CB-A0A3-C1E7-5E77-61A962B2B850}"/>
                  </a:ext>
                </a:extLst>
              </p:cNvPr>
              <p:cNvSpPr/>
              <p:nvPr/>
            </p:nvSpPr>
            <p:spPr>
              <a:xfrm>
                <a:off x="1130212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9" name="Ellipse 1258">
                <a:extLst>
                  <a:ext uri="{FF2B5EF4-FFF2-40B4-BE49-F238E27FC236}">
                    <a16:creationId xmlns:a16="http://schemas.microsoft.com/office/drawing/2014/main" id="{F7AEAA3C-DC3A-84BE-5D11-67859E5D8202}"/>
                  </a:ext>
                </a:extLst>
              </p:cNvPr>
              <p:cNvSpPr/>
              <p:nvPr/>
            </p:nvSpPr>
            <p:spPr>
              <a:xfrm>
                <a:off x="114767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0" name="Ellipse 1259">
                <a:extLst>
                  <a:ext uri="{FF2B5EF4-FFF2-40B4-BE49-F238E27FC236}">
                    <a16:creationId xmlns:a16="http://schemas.microsoft.com/office/drawing/2014/main" id="{098842E0-E275-84F9-395B-12FA88876AC5}"/>
                  </a:ext>
                </a:extLst>
              </p:cNvPr>
              <p:cNvSpPr/>
              <p:nvPr/>
            </p:nvSpPr>
            <p:spPr>
              <a:xfrm>
                <a:off x="116513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1" name="Ellipse 1260">
                <a:extLst>
                  <a:ext uri="{FF2B5EF4-FFF2-40B4-BE49-F238E27FC236}">
                    <a16:creationId xmlns:a16="http://schemas.microsoft.com/office/drawing/2014/main" id="{2BBCE816-2C9D-7DCF-98BD-B32D7954675A}"/>
                  </a:ext>
                </a:extLst>
              </p:cNvPr>
              <p:cNvSpPr/>
              <p:nvPr/>
            </p:nvSpPr>
            <p:spPr>
              <a:xfrm>
                <a:off x="118259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2" name="Ellipse 1261">
                <a:extLst>
                  <a:ext uri="{FF2B5EF4-FFF2-40B4-BE49-F238E27FC236}">
                    <a16:creationId xmlns:a16="http://schemas.microsoft.com/office/drawing/2014/main" id="{4CFAED46-0F7F-F6AB-9BAD-7261A0277BC6}"/>
                  </a:ext>
                </a:extLst>
              </p:cNvPr>
              <p:cNvSpPr/>
              <p:nvPr/>
            </p:nvSpPr>
            <p:spPr>
              <a:xfrm>
                <a:off x="120005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3" name="Ellipse 1262">
                <a:extLst>
                  <a:ext uri="{FF2B5EF4-FFF2-40B4-BE49-F238E27FC236}">
                    <a16:creationId xmlns:a16="http://schemas.microsoft.com/office/drawing/2014/main" id="{BA023F8A-F094-14A9-5FD1-AB64749DCF59}"/>
                  </a:ext>
                </a:extLst>
              </p:cNvPr>
              <p:cNvSpPr/>
              <p:nvPr/>
            </p:nvSpPr>
            <p:spPr>
              <a:xfrm>
                <a:off x="798444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4" name="Ellipse 1263">
                <a:extLst>
                  <a:ext uri="{FF2B5EF4-FFF2-40B4-BE49-F238E27FC236}">
                    <a16:creationId xmlns:a16="http://schemas.microsoft.com/office/drawing/2014/main" id="{66804BED-C65C-9428-6B6F-9103722FA0FE}"/>
                  </a:ext>
                </a:extLst>
              </p:cNvPr>
              <p:cNvSpPr/>
              <p:nvPr/>
            </p:nvSpPr>
            <p:spPr>
              <a:xfrm>
                <a:off x="815888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5" name="Ellipse 1264">
                <a:extLst>
                  <a:ext uri="{FF2B5EF4-FFF2-40B4-BE49-F238E27FC236}">
                    <a16:creationId xmlns:a16="http://schemas.microsoft.com/office/drawing/2014/main" id="{68A81EC5-0D47-F8A9-8B87-94351EC4D868}"/>
                  </a:ext>
                </a:extLst>
              </p:cNvPr>
              <p:cNvSpPr/>
              <p:nvPr/>
            </p:nvSpPr>
            <p:spPr>
              <a:xfrm>
                <a:off x="833333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6" name="Ellipse 1265">
                <a:extLst>
                  <a:ext uri="{FF2B5EF4-FFF2-40B4-BE49-F238E27FC236}">
                    <a16:creationId xmlns:a16="http://schemas.microsoft.com/office/drawing/2014/main" id="{6B147622-E378-D6E5-5356-235CDFC498EE}"/>
                  </a:ext>
                </a:extLst>
              </p:cNvPr>
              <p:cNvSpPr/>
              <p:nvPr/>
            </p:nvSpPr>
            <p:spPr>
              <a:xfrm>
                <a:off x="850777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7" name="Ellipse 1266">
                <a:extLst>
                  <a:ext uri="{FF2B5EF4-FFF2-40B4-BE49-F238E27FC236}">
                    <a16:creationId xmlns:a16="http://schemas.microsoft.com/office/drawing/2014/main" id="{003BEC09-0A30-17D4-3A12-D03AF576A7FB}"/>
                  </a:ext>
                </a:extLst>
              </p:cNvPr>
              <p:cNvSpPr/>
              <p:nvPr/>
            </p:nvSpPr>
            <p:spPr>
              <a:xfrm>
                <a:off x="868222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8" name="Ellipse 1267">
                <a:extLst>
                  <a:ext uri="{FF2B5EF4-FFF2-40B4-BE49-F238E27FC236}">
                    <a16:creationId xmlns:a16="http://schemas.microsoft.com/office/drawing/2014/main" id="{C45976B5-5696-7BD0-8A65-617F35223667}"/>
                  </a:ext>
                </a:extLst>
              </p:cNvPr>
              <p:cNvSpPr/>
              <p:nvPr/>
            </p:nvSpPr>
            <p:spPr>
              <a:xfrm>
                <a:off x="885666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69" name="Ellipse 1268">
                <a:extLst>
                  <a:ext uri="{FF2B5EF4-FFF2-40B4-BE49-F238E27FC236}">
                    <a16:creationId xmlns:a16="http://schemas.microsoft.com/office/drawing/2014/main" id="{E8DF0AAF-0BE0-D1D1-4DA3-F0C64C7D4461}"/>
                  </a:ext>
                </a:extLst>
              </p:cNvPr>
              <p:cNvSpPr/>
              <p:nvPr/>
            </p:nvSpPr>
            <p:spPr>
              <a:xfrm>
                <a:off x="903110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0" name="Ellipse 1269">
                <a:extLst>
                  <a:ext uri="{FF2B5EF4-FFF2-40B4-BE49-F238E27FC236}">
                    <a16:creationId xmlns:a16="http://schemas.microsoft.com/office/drawing/2014/main" id="{2EEF6FBE-7F66-DB66-F8A1-94FFC1BBFF94}"/>
                  </a:ext>
                </a:extLst>
              </p:cNvPr>
              <p:cNvSpPr/>
              <p:nvPr/>
            </p:nvSpPr>
            <p:spPr>
              <a:xfrm>
                <a:off x="920555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1" name="Ellipse 1270">
                <a:extLst>
                  <a:ext uri="{FF2B5EF4-FFF2-40B4-BE49-F238E27FC236}">
                    <a16:creationId xmlns:a16="http://schemas.microsoft.com/office/drawing/2014/main" id="{8B83C9F8-3EBE-04CE-5B8E-61F013A67A1F}"/>
                  </a:ext>
                </a:extLst>
              </p:cNvPr>
              <p:cNvSpPr/>
              <p:nvPr/>
            </p:nvSpPr>
            <p:spPr>
              <a:xfrm>
                <a:off x="937999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2" name="Ellipse 1271">
                <a:extLst>
                  <a:ext uri="{FF2B5EF4-FFF2-40B4-BE49-F238E27FC236}">
                    <a16:creationId xmlns:a16="http://schemas.microsoft.com/office/drawing/2014/main" id="{C467BB03-4104-916F-3CAD-2BF12E97C263}"/>
                  </a:ext>
                </a:extLst>
              </p:cNvPr>
              <p:cNvSpPr/>
              <p:nvPr/>
            </p:nvSpPr>
            <p:spPr>
              <a:xfrm>
                <a:off x="972888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3" name="Ellipse 1272">
                <a:extLst>
                  <a:ext uri="{FF2B5EF4-FFF2-40B4-BE49-F238E27FC236}">
                    <a16:creationId xmlns:a16="http://schemas.microsoft.com/office/drawing/2014/main" id="{F614D610-C062-54C8-87FA-1D44EF8CB214}"/>
                  </a:ext>
                </a:extLst>
              </p:cNvPr>
              <p:cNvSpPr/>
              <p:nvPr/>
            </p:nvSpPr>
            <p:spPr>
              <a:xfrm>
                <a:off x="990332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4" name="Ellipse 1273">
                <a:extLst>
                  <a:ext uri="{FF2B5EF4-FFF2-40B4-BE49-F238E27FC236}">
                    <a16:creationId xmlns:a16="http://schemas.microsoft.com/office/drawing/2014/main" id="{F84FDBE9-4689-4191-61A6-B2DB6094BE46}"/>
                  </a:ext>
                </a:extLst>
              </p:cNvPr>
              <p:cNvSpPr/>
              <p:nvPr/>
            </p:nvSpPr>
            <p:spPr>
              <a:xfrm>
                <a:off x="1007777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5" name="Ellipse 1274">
                <a:extLst>
                  <a:ext uri="{FF2B5EF4-FFF2-40B4-BE49-F238E27FC236}">
                    <a16:creationId xmlns:a16="http://schemas.microsoft.com/office/drawing/2014/main" id="{54A30908-9AAC-91D2-4C08-F040217783B1}"/>
                  </a:ext>
                </a:extLst>
              </p:cNvPr>
              <p:cNvSpPr/>
              <p:nvPr/>
            </p:nvSpPr>
            <p:spPr>
              <a:xfrm>
                <a:off x="1042666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6" name="Ellipse 1275">
                <a:extLst>
                  <a:ext uri="{FF2B5EF4-FFF2-40B4-BE49-F238E27FC236}">
                    <a16:creationId xmlns:a16="http://schemas.microsoft.com/office/drawing/2014/main" id="{2CAC26C7-B5AE-2362-DFB9-D1E44F090C8B}"/>
                  </a:ext>
                </a:extLst>
              </p:cNvPr>
              <p:cNvSpPr/>
              <p:nvPr/>
            </p:nvSpPr>
            <p:spPr>
              <a:xfrm>
                <a:off x="1060110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7" name="Ellipse 1276">
                <a:extLst>
                  <a:ext uri="{FF2B5EF4-FFF2-40B4-BE49-F238E27FC236}">
                    <a16:creationId xmlns:a16="http://schemas.microsoft.com/office/drawing/2014/main" id="{BCE9824E-A242-372C-9FC1-D143B83E0AD9}"/>
                  </a:ext>
                </a:extLst>
              </p:cNvPr>
              <p:cNvSpPr/>
              <p:nvPr/>
            </p:nvSpPr>
            <p:spPr>
              <a:xfrm>
                <a:off x="1077554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8" name="Ellipse 1277">
                <a:extLst>
                  <a:ext uri="{FF2B5EF4-FFF2-40B4-BE49-F238E27FC236}">
                    <a16:creationId xmlns:a16="http://schemas.microsoft.com/office/drawing/2014/main" id="{EF84F5DD-BE63-05FD-20AC-477AAEEECE5E}"/>
                  </a:ext>
                </a:extLst>
              </p:cNvPr>
              <p:cNvSpPr/>
              <p:nvPr/>
            </p:nvSpPr>
            <p:spPr>
              <a:xfrm>
                <a:off x="1094999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9" name="Ellipse 1278">
                <a:extLst>
                  <a:ext uri="{FF2B5EF4-FFF2-40B4-BE49-F238E27FC236}">
                    <a16:creationId xmlns:a16="http://schemas.microsoft.com/office/drawing/2014/main" id="{92B129DD-A96E-B421-F719-36871C7B7053}"/>
                  </a:ext>
                </a:extLst>
              </p:cNvPr>
              <p:cNvSpPr/>
              <p:nvPr/>
            </p:nvSpPr>
            <p:spPr>
              <a:xfrm>
                <a:off x="1112443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0" name="Ellipse 1279">
                <a:extLst>
                  <a:ext uri="{FF2B5EF4-FFF2-40B4-BE49-F238E27FC236}">
                    <a16:creationId xmlns:a16="http://schemas.microsoft.com/office/drawing/2014/main" id="{D57DFDAD-B62F-14B0-C358-B8E68C721D75}"/>
                  </a:ext>
                </a:extLst>
              </p:cNvPr>
              <p:cNvSpPr/>
              <p:nvPr/>
            </p:nvSpPr>
            <p:spPr>
              <a:xfrm>
                <a:off x="1129888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1" name="Ellipse 1280">
                <a:extLst>
                  <a:ext uri="{FF2B5EF4-FFF2-40B4-BE49-F238E27FC236}">
                    <a16:creationId xmlns:a16="http://schemas.microsoft.com/office/drawing/2014/main" id="{2F4D014F-2FF4-6497-1740-6EAA8D25D264}"/>
                  </a:ext>
                </a:extLst>
              </p:cNvPr>
              <p:cNvSpPr/>
              <p:nvPr/>
            </p:nvSpPr>
            <p:spPr>
              <a:xfrm>
                <a:off x="1147332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2" name="Ellipse 1281">
                <a:extLst>
                  <a:ext uri="{FF2B5EF4-FFF2-40B4-BE49-F238E27FC236}">
                    <a16:creationId xmlns:a16="http://schemas.microsoft.com/office/drawing/2014/main" id="{DFFB7A11-A95F-F6A6-BACA-870AA818F8E4}"/>
                  </a:ext>
                </a:extLst>
              </p:cNvPr>
              <p:cNvSpPr/>
              <p:nvPr/>
            </p:nvSpPr>
            <p:spPr>
              <a:xfrm>
                <a:off x="1164776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3" name="Ellipse 1282">
                <a:extLst>
                  <a:ext uri="{FF2B5EF4-FFF2-40B4-BE49-F238E27FC236}">
                    <a16:creationId xmlns:a16="http://schemas.microsoft.com/office/drawing/2014/main" id="{A0D7985B-8BBB-1E25-E51E-BBC45245FC6D}"/>
                  </a:ext>
                </a:extLst>
              </p:cNvPr>
              <p:cNvSpPr/>
              <p:nvPr/>
            </p:nvSpPr>
            <p:spPr>
              <a:xfrm>
                <a:off x="1182221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4" name="Ellipse 1283">
                <a:extLst>
                  <a:ext uri="{FF2B5EF4-FFF2-40B4-BE49-F238E27FC236}">
                    <a16:creationId xmlns:a16="http://schemas.microsoft.com/office/drawing/2014/main" id="{68868F0C-294D-6BAE-7E7A-D6B8A4B61CD0}"/>
                  </a:ext>
                </a:extLst>
              </p:cNvPr>
              <p:cNvSpPr/>
              <p:nvPr/>
            </p:nvSpPr>
            <p:spPr>
              <a:xfrm>
                <a:off x="79844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5" name="Ellipse 1284">
                <a:extLst>
                  <a:ext uri="{FF2B5EF4-FFF2-40B4-BE49-F238E27FC236}">
                    <a16:creationId xmlns:a16="http://schemas.microsoft.com/office/drawing/2014/main" id="{9B8DEFFB-2DD5-DB86-BB81-8C0757CC498E}"/>
                  </a:ext>
                </a:extLst>
              </p:cNvPr>
              <p:cNvSpPr/>
              <p:nvPr/>
            </p:nvSpPr>
            <p:spPr>
              <a:xfrm>
                <a:off x="81590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6" name="Ellipse 1285">
                <a:extLst>
                  <a:ext uri="{FF2B5EF4-FFF2-40B4-BE49-F238E27FC236}">
                    <a16:creationId xmlns:a16="http://schemas.microsoft.com/office/drawing/2014/main" id="{2B2CB197-1083-AAD1-6C42-716CC45F3636}"/>
                  </a:ext>
                </a:extLst>
              </p:cNvPr>
              <p:cNvSpPr/>
              <p:nvPr/>
            </p:nvSpPr>
            <p:spPr>
              <a:xfrm>
                <a:off x="83336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7" name="Ellipse 1286">
                <a:extLst>
                  <a:ext uri="{FF2B5EF4-FFF2-40B4-BE49-F238E27FC236}">
                    <a16:creationId xmlns:a16="http://schemas.microsoft.com/office/drawing/2014/main" id="{3C9F16D7-6536-D5D1-3DF6-C1DE41865895}"/>
                  </a:ext>
                </a:extLst>
              </p:cNvPr>
              <p:cNvSpPr/>
              <p:nvPr/>
            </p:nvSpPr>
            <p:spPr>
              <a:xfrm>
                <a:off x="85082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8" name="Ellipse 1287">
                <a:extLst>
                  <a:ext uri="{FF2B5EF4-FFF2-40B4-BE49-F238E27FC236}">
                    <a16:creationId xmlns:a16="http://schemas.microsoft.com/office/drawing/2014/main" id="{4DD882CD-3D5F-8FB8-7079-7288045C91A1}"/>
                  </a:ext>
                </a:extLst>
              </p:cNvPr>
              <p:cNvSpPr/>
              <p:nvPr/>
            </p:nvSpPr>
            <p:spPr>
              <a:xfrm>
                <a:off x="868290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89" name="Ellipse 1288">
                <a:extLst>
                  <a:ext uri="{FF2B5EF4-FFF2-40B4-BE49-F238E27FC236}">
                    <a16:creationId xmlns:a16="http://schemas.microsoft.com/office/drawing/2014/main" id="{7D64B32E-89C8-C811-6787-D6EA73B818E8}"/>
                  </a:ext>
                </a:extLst>
              </p:cNvPr>
              <p:cNvSpPr/>
              <p:nvPr/>
            </p:nvSpPr>
            <p:spPr>
              <a:xfrm>
                <a:off x="885751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0" name="Ellipse 1289">
                <a:extLst>
                  <a:ext uri="{FF2B5EF4-FFF2-40B4-BE49-F238E27FC236}">
                    <a16:creationId xmlns:a16="http://schemas.microsoft.com/office/drawing/2014/main" id="{6C4595CC-9190-A946-CB80-8CF99E7E9569}"/>
                  </a:ext>
                </a:extLst>
              </p:cNvPr>
              <p:cNvSpPr/>
              <p:nvPr/>
            </p:nvSpPr>
            <p:spPr>
              <a:xfrm>
                <a:off x="903213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1" name="Ellipse 1290">
                <a:extLst>
                  <a:ext uri="{FF2B5EF4-FFF2-40B4-BE49-F238E27FC236}">
                    <a16:creationId xmlns:a16="http://schemas.microsoft.com/office/drawing/2014/main" id="{3D734EEF-A715-3FF4-CBFA-0CF16EDD35B2}"/>
                  </a:ext>
                </a:extLst>
              </p:cNvPr>
              <p:cNvSpPr/>
              <p:nvPr/>
            </p:nvSpPr>
            <p:spPr>
              <a:xfrm>
                <a:off x="920674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2" name="Ellipse 1291">
                <a:extLst>
                  <a:ext uri="{FF2B5EF4-FFF2-40B4-BE49-F238E27FC236}">
                    <a16:creationId xmlns:a16="http://schemas.microsoft.com/office/drawing/2014/main" id="{483517AC-205E-0557-0738-AC829CD77D0D}"/>
                  </a:ext>
                </a:extLst>
              </p:cNvPr>
              <p:cNvSpPr/>
              <p:nvPr/>
            </p:nvSpPr>
            <p:spPr>
              <a:xfrm>
                <a:off x="938136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3" name="Ellipse 1292">
                <a:extLst>
                  <a:ext uri="{FF2B5EF4-FFF2-40B4-BE49-F238E27FC236}">
                    <a16:creationId xmlns:a16="http://schemas.microsoft.com/office/drawing/2014/main" id="{DAB5FA6E-3FDF-E2AF-F299-E4F164D802E6}"/>
                  </a:ext>
                </a:extLst>
              </p:cNvPr>
              <p:cNvSpPr/>
              <p:nvPr/>
            </p:nvSpPr>
            <p:spPr>
              <a:xfrm>
                <a:off x="955597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4" name="Ellipse 1293">
                <a:extLst>
                  <a:ext uri="{FF2B5EF4-FFF2-40B4-BE49-F238E27FC236}">
                    <a16:creationId xmlns:a16="http://schemas.microsoft.com/office/drawing/2014/main" id="{833AADBC-E8FC-6D51-CAE0-48CF598399DC}"/>
                  </a:ext>
                </a:extLst>
              </p:cNvPr>
              <p:cNvSpPr/>
              <p:nvPr/>
            </p:nvSpPr>
            <p:spPr>
              <a:xfrm>
                <a:off x="973059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5" name="Ellipse 1294">
                <a:extLst>
                  <a:ext uri="{FF2B5EF4-FFF2-40B4-BE49-F238E27FC236}">
                    <a16:creationId xmlns:a16="http://schemas.microsoft.com/office/drawing/2014/main" id="{F19413AA-B20C-109D-7146-944D4DFD4297}"/>
                  </a:ext>
                </a:extLst>
              </p:cNvPr>
              <p:cNvSpPr/>
              <p:nvPr/>
            </p:nvSpPr>
            <p:spPr>
              <a:xfrm>
                <a:off x="990520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6" name="Ellipse 1295">
                <a:extLst>
                  <a:ext uri="{FF2B5EF4-FFF2-40B4-BE49-F238E27FC236}">
                    <a16:creationId xmlns:a16="http://schemas.microsoft.com/office/drawing/2014/main" id="{AF89487D-B671-E822-2ED9-3FA99C075245}"/>
                  </a:ext>
                </a:extLst>
              </p:cNvPr>
              <p:cNvSpPr/>
              <p:nvPr/>
            </p:nvSpPr>
            <p:spPr>
              <a:xfrm>
                <a:off x="1007982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7" name="Ellipse 1296">
                <a:extLst>
                  <a:ext uri="{FF2B5EF4-FFF2-40B4-BE49-F238E27FC236}">
                    <a16:creationId xmlns:a16="http://schemas.microsoft.com/office/drawing/2014/main" id="{4F0F8B14-0626-0411-FCC1-7E203F2C2CD2}"/>
                  </a:ext>
                </a:extLst>
              </p:cNvPr>
              <p:cNvSpPr/>
              <p:nvPr/>
            </p:nvSpPr>
            <p:spPr>
              <a:xfrm>
                <a:off x="1025443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8" name="Ellipse 1297">
                <a:extLst>
                  <a:ext uri="{FF2B5EF4-FFF2-40B4-BE49-F238E27FC236}">
                    <a16:creationId xmlns:a16="http://schemas.microsoft.com/office/drawing/2014/main" id="{9E3E0D16-F9AE-A72E-A12D-2E34BF997058}"/>
                  </a:ext>
                </a:extLst>
              </p:cNvPr>
              <p:cNvSpPr/>
              <p:nvPr/>
            </p:nvSpPr>
            <p:spPr>
              <a:xfrm>
                <a:off x="1042905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9" name="Ellipse 1298">
                <a:extLst>
                  <a:ext uri="{FF2B5EF4-FFF2-40B4-BE49-F238E27FC236}">
                    <a16:creationId xmlns:a16="http://schemas.microsoft.com/office/drawing/2014/main" id="{B2775F07-4B6F-B531-E267-0FEC5074C848}"/>
                  </a:ext>
                </a:extLst>
              </p:cNvPr>
              <p:cNvSpPr/>
              <p:nvPr/>
            </p:nvSpPr>
            <p:spPr>
              <a:xfrm>
                <a:off x="1060366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0" name="Ellipse 1299">
                <a:extLst>
                  <a:ext uri="{FF2B5EF4-FFF2-40B4-BE49-F238E27FC236}">
                    <a16:creationId xmlns:a16="http://schemas.microsoft.com/office/drawing/2014/main" id="{B9631770-650E-4AF2-A4B1-0AF3EE9988C8}"/>
                  </a:ext>
                </a:extLst>
              </p:cNvPr>
              <p:cNvSpPr/>
              <p:nvPr/>
            </p:nvSpPr>
            <p:spPr>
              <a:xfrm>
                <a:off x="1077828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1" name="Ellipse 1300">
                <a:extLst>
                  <a:ext uri="{FF2B5EF4-FFF2-40B4-BE49-F238E27FC236}">
                    <a16:creationId xmlns:a16="http://schemas.microsoft.com/office/drawing/2014/main" id="{EBE88854-8731-563A-36A5-381F5289CAC7}"/>
                  </a:ext>
                </a:extLst>
              </p:cNvPr>
              <p:cNvSpPr/>
              <p:nvPr/>
            </p:nvSpPr>
            <p:spPr>
              <a:xfrm>
                <a:off x="1095289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2" name="Ellipse 1301">
                <a:extLst>
                  <a:ext uri="{FF2B5EF4-FFF2-40B4-BE49-F238E27FC236}">
                    <a16:creationId xmlns:a16="http://schemas.microsoft.com/office/drawing/2014/main" id="{BBA9162A-B517-8C9E-5626-24C310CD8DCE}"/>
                  </a:ext>
                </a:extLst>
              </p:cNvPr>
              <p:cNvSpPr/>
              <p:nvPr/>
            </p:nvSpPr>
            <p:spPr>
              <a:xfrm>
                <a:off x="1130212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3" name="Ellipse 1302">
                <a:extLst>
                  <a:ext uri="{FF2B5EF4-FFF2-40B4-BE49-F238E27FC236}">
                    <a16:creationId xmlns:a16="http://schemas.microsoft.com/office/drawing/2014/main" id="{88CE4F19-CC8E-0671-3FC0-15AF12CBF55D}"/>
                  </a:ext>
                </a:extLst>
              </p:cNvPr>
              <p:cNvSpPr/>
              <p:nvPr/>
            </p:nvSpPr>
            <p:spPr>
              <a:xfrm>
                <a:off x="114767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4" name="Ellipse 1303">
                <a:extLst>
                  <a:ext uri="{FF2B5EF4-FFF2-40B4-BE49-F238E27FC236}">
                    <a16:creationId xmlns:a16="http://schemas.microsoft.com/office/drawing/2014/main" id="{7BC48BAC-224B-5D0E-959D-EDAB5E848441}"/>
                  </a:ext>
                </a:extLst>
              </p:cNvPr>
              <p:cNvSpPr/>
              <p:nvPr/>
            </p:nvSpPr>
            <p:spPr>
              <a:xfrm>
                <a:off x="116513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5" name="Ellipse 1304">
                <a:extLst>
                  <a:ext uri="{FF2B5EF4-FFF2-40B4-BE49-F238E27FC236}">
                    <a16:creationId xmlns:a16="http://schemas.microsoft.com/office/drawing/2014/main" id="{703133E5-B564-9ED4-2672-8C1CEDB1BFEB}"/>
                  </a:ext>
                </a:extLst>
              </p:cNvPr>
              <p:cNvSpPr/>
              <p:nvPr/>
            </p:nvSpPr>
            <p:spPr>
              <a:xfrm>
                <a:off x="118259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6" name="Ellipse 1305">
                <a:extLst>
                  <a:ext uri="{FF2B5EF4-FFF2-40B4-BE49-F238E27FC236}">
                    <a16:creationId xmlns:a16="http://schemas.microsoft.com/office/drawing/2014/main" id="{803CADA9-3331-A57C-7472-E35CB7FE121A}"/>
                  </a:ext>
                </a:extLst>
              </p:cNvPr>
              <p:cNvSpPr/>
              <p:nvPr/>
            </p:nvSpPr>
            <p:spPr>
              <a:xfrm>
                <a:off x="120005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7" name="Ellipse 1306">
                <a:extLst>
                  <a:ext uri="{FF2B5EF4-FFF2-40B4-BE49-F238E27FC236}">
                    <a16:creationId xmlns:a16="http://schemas.microsoft.com/office/drawing/2014/main" id="{BA998170-9C59-1214-8C99-89596086EED5}"/>
                  </a:ext>
                </a:extLst>
              </p:cNvPr>
              <p:cNvSpPr/>
              <p:nvPr/>
            </p:nvSpPr>
            <p:spPr>
              <a:xfrm>
                <a:off x="815888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8" name="Ellipse 1307">
                <a:extLst>
                  <a:ext uri="{FF2B5EF4-FFF2-40B4-BE49-F238E27FC236}">
                    <a16:creationId xmlns:a16="http://schemas.microsoft.com/office/drawing/2014/main" id="{DC836EAA-A860-DBC4-42F6-55E7F82647CD}"/>
                  </a:ext>
                </a:extLst>
              </p:cNvPr>
              <p:cNvSpPr/>
              <p:nvPr/>
            </p:nvSpPr>
            <p:spPr>
              <a:xfrm>
                <a:off x="833333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09" name="Ellipse 1308">
                <a:extLst>
                  <a:ext uri="{FF2B5EF4-FFF2-40B4-BE49-F238E27FC236}">
                    <a16:creationId xmlns:a16="http://schemas.microsoft.com/office/drawing/2014/main" id="{33A0500E-AF50-FEA9-444B-9B0D1F6A7148}"/>
                  </a:ext>
                </a:extLst>
              </p:cNvPr>
              <p:cNvSpPr/>
              <p:nvPr/>
            </p:nvSpPr>
            <p:spPr>
              <a:xfrm>
                <a:off x="850777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0" name="Ellipse 1309">
                <a:extLst>
                  <a:ext uri="{FF2B5EF4-FFF2-40B4-BE49-F238E27FC236}">
                    <a16:creationId xmlns:a16="http://schemas.microsoft.com/office/drawing/2014/main" id="{50B8A422-8840-AF5A-5030-5D4CDB5523F6}"/>
                  </a:ext>
                </a:extLst>
              </p:cNvPr>
              <p:cNvSpPr/>
              <p:nvPr/>
            </p:nvSpPr>
            <p:spPr>
              <a:xfrm>
                <a:off x="868222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1" name="Ellipse 1310">
                <a:extLst>
                  <a:ext uri="{FF2B5EF4-FFF2-40B4-BE49-F238E27FC236}">
                    <a16:creationId xmlns:a16="http://schemas.microsoft.com/office/drawing/2014/main" id="{004082A0-CB47-E466-9D63-FA356B402D67}"/>
                  </a:ext>
                </a:extLst>
              </p:cNvPr>
              <p:cNvSpPr/>
              <p:nvPr/>
            </p:nvSpPr>
            <p:spPr>
              <a:xfrm>
                <a:off x="903110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2" name="Ellipse 1311">
                <a:extLst>
                  <a:ext uri="{FF2B5EF4-FFF2-40B4-BE49-F238E27FC236}">
                    <a16:creationId xmlns:a16="http://schemas.microsoft.com/office/drawing/2014/main" id="{70BD8CF8-251E-A3A9-B1A2-8ECC65059040}"/>
                  </a:ext>
                </a:extLst>
              </p:cNvPr>
              <p:cNvSpPr/>
              <p:nvPr/>
            </p:nvSpPr>
            <p:spPr>
              <a:xfrm>
                <a:off x="920555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3" name="Ellipse 1312">
                <a:extLst>
                  <a:ext uri="{FF2B5EF4-FFF2-40B4-BE49-F238E27FC236}">
                    <a16:creationId xmlns:a16="http://schemas.microsoft.com/office/drawing/2014/main" id="{E730B701-F745-26F5-EC59-99EF51F58009}"/>
                  </a:ext>
                </a:extLst>
              </p:cNvPr>
              <p:cNvSpPr/>
              <p:nvPr/>
            </p:nvSpPr>
            <p:spPr>
              <a:xfrm>
                <a:off x="937999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4" name="Ellipse 1313">
                <a:extLst>
                  <a:ext uri="{FF2B5EF4-FFF2-40B4-BE49-F238E27FC236}">
                    <a16:creationId xmlns:a16="http://schemas.microsoft.com/office/drawing/2014/main" id="{40226485-D1F4-61D4-AC40-FDEF0EB62A8E}"/>
                  </a:ext>
                </a:extLst>
              </p:cNvPr>
              <p:cNvSpPr/>
              <p:nvPr/>
            </p:nvSpPr>
            <p:spPr>
              <a:xfrm>
                <a:off x="955444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5" name="Ellipse 1314">
                <a:extLst>
                  <a:ext uri="{FF2B5EF4-FFF2-40B4-BE49-F238E27FC236}">
                    <a16:creationId xmlns:a16="http://schemas.microsoft.com/office/drawing/2014/main" id="{8BC72CFD-27F1-08C7-4168-133F92F5781F}"/>
                  </a:ext>
                </a:extLst>
              </p:cNvPr>
              <p:cNvSpPr/>
              <p:nvPr/>
            </p:nvSpPr>
            <p:spPr>
              <a:xfrm>
                <a:off x="972888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6" name="Ellipse 1315">
                <a:extLst>
                  <a:ext uri="{FF2B5EF4-FFF2-40B4-BE49-F238E27FC236}">
                    <a16:creationId xmlns:a16="http://schemas.microsoft.com/office/drawing/2014/main" id="{16B00EE6-EDFB-1473-29BD-A871EDB6A394}"/>
                  </a:ext>
                </a:extLst>
              </p:cNvPr>
              <p:cNvSpPr/>
              <p:nvPr/>
            </p:nvSpPr>
            <p:spPr>
              <a:xfrm>
                <a:off x="990332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7" name="Ellipse 1316">
                <a:extLst>
                  <a:ext uri="{FF2B5EF4-FFF2-40B4-BE49-F238E27FC236}">
                    <a16:creationId xmlns:a16="http://schemas.microsoft.com/office/drawing/2014/main" id="{839A5A04-3AEA-82A1-638B-476592DDEA0F}"/>
                  </a:ext>
                </a:extLst>
              </p:cNvPr>
              <p:cNvSpPr/>
              <p:nvPr/>
            </p:nvSpPr>
            <p:spPr>
              <a:xfrm>
                <a:off x="1007777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8" name="Ellipse 1317">
                <a:extLst>
                  <a:ext uri="{FF2B5EF4-FFF2-40B4-BE49-F238E27FC236}">
                    <a16:creationId xmlns:a16="http://schemas.microsoft.com/office/drawing/2014/main" id="{0FB34831-7AAE-A8EA-882B-3D8D8B003702}"/>
                  </a:ext>
                </a:extLst>
              </p:cNvPr>
              <p:cNvSpPr/>
              <p:nvPr/>
            </p:nvSpPr>
            <p:spPr>
              <a:xfrm>
                <a:off x="1025221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9" name="Ellipse 1318">
                <a:extLst>
                  <a:ext uri="{FF2B5EF4-FFF2-40B4-BE49-F238E27FC236}">
                    <a16:creationId xmlns:a16="http://schemas.microsoft.com/office/drawing/2014/main" id="{BCAAF2D4-BD40-2126-203E-48DC68023013}"/>
                  </a:ext>
                </a:extLst>
              </p:cNvPr>
              <p:cNvSpPr/>
              <p:nvPr/>
            </p:nvSpPr>
            <p:spPr>
              <a:xfrm>
                <a:off x="1060110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0" name="Ellipse 1319">
                <a:extLst>
                  <a:ext uri="{FF2B5EF4-FFF2-40B4-BE49-F238E27FC236}">
                    <a16:creationId xmlns:a16="http://schemas.microsoft.com/office/drawing/2014/main" id="{2ED2C7B3-7B6C-31DA-4323-01EF352BB292}"/>
                  </a:ext>
                </a:extLst>
              </p:cNvPr>
              <p:cNvSpPr/>
              <p:nvPr/>
            </p:nvSpPr>
            <p:spPr>
              <a:xfrm>
                <a:off x="1077554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1" name="Ellipse 1320">
                <a:extLst>
                  <a:ext uri="{FF2B5EF4-FFF2-40B4-BE49-F238E27FC236}">
                    <a16:creationId xmlns:a16="http://schemas.microsoft.com/office/drawing/2014/main" id="{49CB391F-8BCC-F9F4-5EAA-1E17D3E9B514}"/>
                  </a:ext>
                </a:extLst>
              </p:cNvPr>
              <p:cNvSpPr/>
              <p:nvPr/>
            </p:nvSpPr>
            <p:spPr>
              <a:xfrm>
                <a:off x="1094999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2" name="Ellipse 1321">
                <a:extLst>
                  <a:ext uri="{FF2B5EF4-FFF2-40B4-BE49-F238E27FC236}">
                    <a16:creationId xmlns:a16="http://schemas.microsoft.com/office/drawing/2014/main" id="{EE104B2F-4F6D-807E-2BE4-D2EEA1DDD711}"/>
                  </a:ext>
                </a:extLst>
              </p:cNvPr>
              <p:cNvSpPr/>
              <p:nvPr/>
            </p:nvSpPr>
            <p:spPr>
              <a:xfrm>
                <a:off x="1112443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3" name="Ellipse 1322">
                <a:extLst>
                  <a:ext uri="{FF2B5EF4-FFF2-40B4-BE49-F238E27FC236}">
                    <a16:creationId xmlns:a16="http://schemas.microsoft.com/office/drawing/2014/main" id="{7F0B719D-19BA-E969-1F0B-6177EFD2862F}"/>
                  </a:ext>
                </a:extLst>
              </p:cNvPr>
              <p:cNvSpPr/>
              <p:nvPr/>
            </p:nvSpPr>
            <p:spPr>
              <a:xfrm>
                <a:off x="1129888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4" name="Ellipse 1323">
                <a:extLst>
                  <a:ext uri="{FF2B5EF4-FFF2-40B4-BE49-F238E27FC236}">
                    <a16:creationId xmlns:a16="http://schemas.microsoft.com/office/drawing/2014/main" id="{77302335-46EB-3048-CC89-6F4F2657AF63}"/>
                  </a:ext>
                </a:extLst>
              </p:cNvPr>
              <p:cNvSpPr/>
              <p:nvPr/>
            </p:nvSpPr>
            <p:spPr>
              <a:xfrm>
                <a:off x="1147332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5" name="Ellipse 1324">
                <a:extLst>
                  <a:ext uri="{FF2B5EF4-FFF2-40B4-BE49-F238E27FC236}">
                    <a16:creationId xmlns:a16="http://schemas.microsoft.com/office/drawing/2014/main" id="{30721C85-425A-A719-9007-7EA936D72725}"/>
                  </a:ext>
                </a:extLst>
              </p:cNvPr>
              <p:cNvSpPr/>
              <p:nvPr/>
            </p:nvSpPr>
            <p:spPr>
              <a:xfrm>
                <a:off x="1164776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6" name="Ellipse 1325">
                <a:extLst>
                  <a:ext uri="{FF2B5EF4-FFF2-40B4-BE49-F238E27FC236}">
                    <a16:creationId xmlns:a16="http://schemas.microsoft.com/office/drawing/2014/main" id="{828BD043-705D-80CA-E740-DC48547F9AC3}"/>
                  </a:ext>
                </a:extLst>
              </p:cNvPr>
              <p:cNvSpPr/>
              <p:nvPr/>
            </p:nvSpPr>
            <p:spPr>
              <a:xfrm>
                <a:off x="1182221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7" name="Ellipse 1326">
                <a:extLst>
                  <a:ext uri="{FF2B5EF4-FFF2-40B4-BE49-F238E27FC236}">
                    <a16:creationId xmlns:a16="http://schemas.microsoft.com/office/drawing/2014/main" id="{B567D678-C026-70E3-1D0D-D2EB89DAD28B}"/>
                  </a:ext>
                </a:extLst>
              </p:cNvPr>
              <p:cNvSpPr/>
              <p:nvPr/>
            </p:nvSpPr>
            <p:spPr>
              <a:xfrm>
                <a:off x="11996665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8" name="Ellipse 1327">
                <a:extLst>
                  <a:ext uri="{FF2B5EF4-FFF2-40B4-BE49-F238E27FC236}">
                    <a16:creationId xmlns:a16="http://schemas.microsoft.com/office/drawing/2014/main" id="{F3CFCA7F-10E4-B26F-247C-BAADB99A20B3}"/>
                  </a:ext>
                </a:extLst>
              </p:cNvPr>
              <p:cNvSpPr/>
              <p:nvPr/>
            </p:nvSpPr>
            <p:spPr>
              <a:xfrm>
                <a:off x="79844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29" name="Ellipse 1328">
                <a:extLst>
                  <a:ext uri="{FF2B5EF4-FFF2-40B4-BE49-F238E27FC236}">
                    <a16:creationId xmlns:a16="http://schemas.microsoft.com/office/drawing/2014/main" id="{9FB104DF-3836-EF1F-702B-6FDFA2747FE4}"/>
                  </a:ext>
                </a:extLst>
              </p:cNvPr>
              <p:cNvSpPr/>
              <p:nvPr/>
            </p:nvSpPr>
            <p:spPr>
              <a:xfrm>
                <a:off x="81590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0" name="Ellipse 1329">
                <a:extLst>
                  <a:ext uri="{FF2B5EF4-FFF2-40B4-BE49-F238E27FC236}">
                    <a16:creationId xmlns:a16="http://schemas.microsoft.com/office/drawing/2014/main" id="{4342C8F4-9004-5ABD-B599-B8D65D0F8DEB}"/>
                  </a:ext>
                </a:extLst>
              </p:cNvPr>
              <p:cNvSpPr/>
              <p:nvPr/>
            </p:nvSpPr>
            <p:spPr>
              <a:xfrm>
                <a:off x="833367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1" name="Ellipse 1330">
                <a:extLst>
                  <a:ext uri="{FF2B5EF4-FFF2-40B4-BE49-F238E27FC236}">
                    <a16:creationId xmlns:a16="http://schemas.microsoft.com/office/drawing/2014/main" id="{54E93632-63E0-8B4A-366D-E288147D82AF}"/>
                  </a:ext>
                </a:extLst>
              </p:cNvPr>
              <p:cNvSpPr/>
              <p:nvPr/>
            </p:nvSpPr>
            <p:spPr>
              <a:xfrm>
                <a:off x="85082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2" name="Ellipse 1331">
                <a:extLst>
                  <a:ext uri="{FF2B5EF4-FFF2-40B4-BE49-F238E27FC236}">
                    <a16:creationId xmlns:a16="http://schemas.microsoft.com/office/drawing/2014/main" id="{72E00BDC-DE23-D916-13F4-82B342EFC27E}"/>
                  </a:ext>
                </a:extLst>
              </p:cNvPr>
              <p:cNvSpPr/>
              <p:nvPr/>
            </p:nvSpPr>
            <p:spPr>
              <a:xfrm>
                <a:off x="868290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3" name="Ellipse 1332">
                <a:extLst>
                  <a:ext uri="{FF2B5EF4-FFF2-40B4-BE49-F238E27FC236}">
                    <a16:creationId xmlns:a16="http://schemas.microsoft.com/office/drawing/2014/main" id="{D5F9F3E0-963D-8D6D-F217-9A6E61EDD182}"/>
                  </a:ext>
                </a:extLst>
              </p:cNvPr>
              <p:cNvSpPr/>
              <p:nvPr/>
            </p:nvSpPr>
            <p:spPr>
              <a:xfrm>
                <a:off x="885751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4" name="Ellipse 1333">
                <a:extLst>
                  <a:ext uri="{FF2B5EF4-FFF2-40B4-BE49-F238E27FC236}">
                    <a16:creationId xmlns:a16="http://schemas.microsoft.com/office/drawing/2014/main" id="{93910E52-7833-36AA-CF62-B352EC875341}"/>
                  </a:ext>
                </a:extLst>
              </p:cNvPr>
              <p:cNvSpPr/>
              <p:nvPr/>
            </p:nvSpPr>
            <p:spPr>
              <a:xfrm>
                <a:off x="903213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5" name="Ellipse 1334">
                <a:extLst>
                  <a:ext uri="{FF2B5EF4-FFF2-40B4-BE49-F238E27FC236}">
                    <a16:creationId xmlns:a16="http://schemas.microsoft.com/office/drawing/2014/main" id="{519B2E0B-2746-D49C-CC21-36933DAE58E9}"/>
                  </a:ext>
                </a:extLst>
              </p:cNvPr>
              <p:cNvSpPr/>
              <p:nvPr/>
            </p:nvSpPr>
            <p:spPr>
              <a:xfrm>
                <a:off x="920674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6" name="Ellipse 1335">
                <a:extLst>
                  <a:ext uri="{FF2B5EF4-FFF2-40B4-BE49-F238E27FC236}">
                    <a16:creationId xmlns:a16="http://schemas.microsoft.com/office/drawing/2014/main" id="{1595B4ED-8735-46C8-D966-6F28BFB6E404}"/>
                  </a:ext>
                </a:extLst>
              </p:cNvPr>
              <p:cNvSpPr/>
              <p:nvPr/>
            </p:nvSpPr>
            <p:spPr>
              <a:xfrm>
                <a:off x="938136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7" name="Ellipse 1336">
                <a:extLst>
                  <a:ext uri="{FF2B5EF4-FFF2-40B4-BE49-F238E27FC236}">
                    <a16:creationId xmlns:a16="http://schemas.microsoft.com/office/drawing/2014/main" id="{EE18B971-7DEB-2E72-7B0D-196598C3EE08}"/>
                  </a:ext>
                </a:extLst>
              </p:cNvPr>
              <p:cNvSpPr/>
              <p:nvPr/>
            </p:nvSpPr>
            <p:spPr>
              <a:xfrm>
                <a:off x="955597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8" name="Ellipse 1337">
                <a:extLst>
                  <a:ext uri="{FF2B5EF4-FFF2-40B4-BE49-F238E27FC236}">
                    <a16:creationId xmlns:a16="http://schemas.microsoft.com/office/drawing/2014/main" id="{79F240EA-ACEA-A6BC-B852-4C1D98A77B91}"/>
                  </a:ext>
                </a:extLst>
              </p:cNvPr>
              <p:cNvSpPr/>
              <p:nvPr/>
            </p:nvSpPr>
            <p:spPr>
              <a:xfrm>
                <a:off x="973059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9" name="Ellipse 1338">
                <a:extLst>
                  <a:ext uri="{FF2B5EF4-FFF2-40B4-BE49-F238E27FC236}">
                    <a16:creationId xmlns:a16="http://schemas.microsoft.com/office/drawing/2014/main" id="{114CEA72-3BBF-52F6-6223-F0D0AF580E3E}"/>
                  </a:ext>
                </a:extLst>
              </p:cNvPr>
              <p:cNvSpPr/>
              <p:nvPr/>
            </p:nvSpPr>
            <p:spPr>
              <a:xfrm>
                <a:off x="990520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0" name="Ellipse 1339">
                <a:extLst>
                  <a:ext uri="{FF2B5EF4-FFF2-40B4-BE49-F238E27FC236}">
                    <a16:creationId xmlns:a16="http://schemas.microsoft.com/office/drawing/2014/main" id="{94444DCA-60CE-F24F-3063-976721914EFB}"/>
                  </a:ext>
                </a:extLst>
              </p:cNvPr>
              <p:cNvSpPr/>
              <p:nvPr/>
            </p:nvSpPr>
            <p:spPr>
              <a:xfrm>
                <a:off x="1025443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1" name="Ellipse 1340">
                <a:extLst>
                  <a:ext uri="{FF2B5EF4-FFF2-40B4-BE49-F238E27FC236}">
                    <a16:creationId xmlns:a16="http://schemas.microsoft.com/office/drawing/2014/main" id="{C1B3C6C9-8213-5FE0-9244-65241F053D13}"/>
                  </a:ext>
                </a:extLst>
              </p:cNvPr>
              <p:cNvSpPr/>
              <p:nvPr/>
            </p:nvSpPr>
            <p:spPr>
              <a:xfrm>
                <a:off x="1042905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2" name="Ellipse 1341">
                <a:extLst>
                  <a:ext uri="{FF2B5EF4-FFF2-40B4-BE49-F238E27FC236}">
                    <a16:creationId xmlns:a16="http://schemas.microsoft.com/office/drawing/2014/main" id="{625C3B44-2415-36FA-8C6E-E663D108A550}"/>
                  </a:ext>
                </a:extLst>
              </p:cNvPr>
              <p:cNvSpPr/>
              <p:nvPr/>
            </p:nvSpPr>
            <p:spPr>
              <a:xfrm>
                <a:off x="1060366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3" name="Ellipse 1342">
                <a:extLst>
                  <a:ext uri="{FF2B5EF4-FFF2-40B4-BE49-F238E27FC236}">
                    <a16:creationId xmlns:a16="http://schemas.microsoft.com/office/drawing/2014/main" id="{8E7F73FE-3466-1BE7-CB4B-88FB90D39BB3}"/>
                  </a:ext>
                </a:extLst>
              </p:cNvPr>
              <p:cNvSpPr/>
              <p:nvPr/>
            </p:nvSpPr>
            <p:spPr>
              <a:xfrm>
                <a:off x="1077828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4" name="Ellipse 1343">
                <a:extLst>
                  <a:ext uri="{FF2B5EF4-FFF2-40B4-BE49-F238E27FC236}">
                    <a16:creationId xmlns:a16="http://schemas.microsoft.com/office/drawing/2014/main" id="{169BB67D-45F4-551E-C8DA-54BEFA679DDA}"/>
                  </a:ext>
                </a:extLst>
              </p:cNvPr>
              <p:cNvSpPr/>
              <p:nvPr/>
            </p:nvSpPr>
            <p:spPr>
              <a:xfrm>
                <a:off x="1095289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5" name="Ellipse 1344">
                <a:extLst>
                  <a:ext uri="{FF2B5EF4-FFF2-40B4-BE49-F238E27FC236}">
                    <a16:creationId xmlns:a16="http://schemas.microsoft.com/office/drawing/2014/main" id="{5ECD1B4F-BAA8-D93E-2164-14B8E81DD92B}"/>
                  </a:ext>
                </a:extLst>
              </p:cNvPr>
              <p:cNvSpPr/>
              <p:nvPr/>
            </p:nvSpPr>
            <p:spPr>
              <a:xfrm>
                <a:off x="1112751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6" name="Ellipse 1345">
                <a:extLst>
                  <a:ext uri="{FF2B5EF4-FFF2-40B4-BE49-F238E27FC236}">
                    <a16:creationId xmlns:a16="http://schemas.microsoft.com/office/drawing/2014/main" id="{00451855-9384-F2E0-A336-96C73DA1D5E4}"/>
                  </a:ext>
                </a:extLst>
              </p:cNvPr>
              <p:cNvSpPr/>
              <p:nvPr/>
            </p:nvSpPr>
            <p:spPr>
              <a:xfrm>
                <a:off x="114767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7" name="Ellipse 1346">
                <a:extLst>
                  <a:ext uri="{FF2B5EF4-FFF2-40B4-BE49-F238E27FC236}">
                    <a16:creationId xmlns:a16="http://schemas.microsoft.com/office/drawing/2014/main" id="{2EA59CB6-9796-15C5-0A33-07130CC80672}"/>
                  </a:ext>
                </a:extLst>
              </p:cNvPr>
              <p:cNvSpPr/>
              <p:nvPr/>
            </p:nvSpPr>
            <p:spPr>
              <a:xfrm>
                <a:off x="116513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8" name="Ellipse 1347">
                <a:extLst>
                  <a:ext uri="{FF2B5EF4-FFF2-40B4-BE49-F238E27FC236}">
                    <a16:creationId xmlns:a16="http://schemas.microsoft.com/office/drawing/2014/main" id="{1E098E41-210E-D2B3-1916-656F6A880B3D}"/>
                  </a:ext>
                </a:extLst>
              </p:cNvPr>
              <p:cNvSpPr/>
              <p:nvPr/>
            </p:nvSpPr>
            <p:spPr>
              <a:xfrm>
                <a:off x="120005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49" name="Ellipse 1348">
                <a:extLst>
                  <a:ext uri="{FF2B5EF4-FFF2-40B4-BE49-F238E27FC236}">
                    <a16:creationId xmlns:a16="http://schemas.microsoft.com/office/drawing/2014/main" id="{3F371A59-048A-F778-097D-78082663DC4D}"/>
                  </a:ext>
                </a:extLst>
              </p:cNvPr>
              <p:cNvSpPr/>
              <p:nvPr/>
            </p:nvSpPr>
            <p:spPr>
              <a:xfrm>
                <a:off x="798444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0" name="Ellipse 1349">
                <a:extLst>
                  <a:ext uri="{FF2B5EF4-FFF2-40B4-BE49-F238E27FC236}">
                    <a16:creationId xmlns:a16="http://schemas.microsoft.com/office/drawing/2014/main" id="{49ABD11F-B8C3-1579-AD48-FF29FC4F408E}"/>
                  </a:ext>
                </a:extLst>
              </p:cNvPr>
              <p:cNvSpPr/>
              <p:nvPr/>
            </p:nvSpPr>
            <p:spPr>
              <a:xfrm>
                <a:off x="815888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1" name="Ellipse 1350">
                <a:extLst>
                  <a:ext uri="{FF2B5EF4-FFF2-40B4-BE49-F238E27FC236}">
                    <a16:creationId xmlns:a16="http://schemas.microsoft.com/office/drawing/2014/main" id="{3560297D-2B1D-14FE-3B34-534317398862}"/>
                  </a:ext>
                </a:extLst>
              </p:cNvPr>
              <p:cNvSpPr/>
              <p:nvPr/>
            </p:nvSpPr>
            <p:spPr>
              <a:xfrm>
                <a:off x="850777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2" name="Ellipse 1351">
                <a:extLst>
                  <a:ext uri="{FF2B5EF4-FFF2-40B4-BE49-F238E27FC236}">
                    <a16:creationId xmlns:a16="http://schemas.microsoft.com/office/drawing/2014/main" id="{9C53BD58-FF14-D1E7-A96C-1381D4BFB4D5}"/>
                  </a:ext>
                </a:extLst>
              </p:cNvPr>
              <p:cNvSpPr/>
              <p:nvPr/>
            </p:nvSpPr>
            <p:spPr>
              <a:xfrm>
                <a:off x="868222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3" name="Ellipse 1352">
                <a:extLst>
                  <a:ext uri="{FF2B5EF4-FFF2-40B4-BE49-F238E27FC236}">
                    <a16:creationId xmlns:a16="http://schemas.microsoft.com/office/drawing/2014/main" id="{3D5B3D74-531C-58F5-54B2-554B75207BC1}"/>
                  </a:ext>
                </a:extLst>
              </p:cNvPr>
              <p:cNvSpPr/>
              <p:nvPr/>
            </p:nvSpPr>
            <p:spPr>
              <a:xfrm>
                <a:off x="885666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4" name="Ellipse 1353">
                <a:extLst>
                  <a:ext uri="{FF2B5EF4-FFF2-40B4-BE49-F238E27FC236}">
                    <a16:creationId xmlns:a16="http://schemas.microsoft.com/office/drawing/2014/main" id="{17F35470-2B57-DF79-40EB-5DF2074BFDFF}"/>
                  </a:ext>
                </a:extLst>
              </p:cNvPr>
              <p:cNvSpPr/>
              <p:nvPr/>
            </p:nvSpPr>
            <p:spPr>
              <a:xfrm>
                <a:off x="903110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5" name="Ellipse 1354">
                <a:extLst>
                  <a:ext uri="{FF2B5EF4-FFF2-40B4-BE49-F238E27FC236}">
                    <a16:creationId xmlns:a16="http://schemas.microsoft.com/office/drawing/2014/main" id="{B31E321C-AF45-46D4-04EF-9A0A45C2884C}"/>
                  </a:ext>
                </a:extLst>
              </p:cNvPr>
              <p:cNvSpPr/>
              <p:nvPr/>
            </p:nvSpPr>
            <p:spPr>
              <a:xfrm>
                <a:off x="920555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6" name="Ellipse 1355">
                <a:extLst>
                  <a:ext uri="{FF2B5EF4-FFF2-40B4-BE49-F238E27FC236}">
                    <a16:creationId xmlns:a16="http://schemas.microsoft.com/office/drawing/2014/main" id="{D4FA888A-4DDF-9CC6-FB65-73C1EBB99B0F}"/>
                  </a:ext>
                </a:extLst>
              </p:cNvPr>
              <p:cNvSpPr/>
              <p:nvPr/>
            </p:nvSpPr>
            <p:spPr>
              <a:xfrm>
                <a:off x="937999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7" name="Ellipse 1356">
                <a:extLst>
                  <a:ext uri="{FF2B5EF4-FFF2-40B4-BE49-F238E27FC236}">
                    <a16:creationId xmlns:a16="http://schemas.microsoft.com/office/drawing/2014/main" id="{C033A9D3-6493-1489-FFAA-035E8151CEA9}"/>
                  </a:ext>
                </a:extLst>
              </p:cNvPr>
              <p:cNvSpPr/>
              <p:nvPr/>
            </p:nvSpPr>
            <p:spPr>
              <a:xfrm>
                <a:off x="955444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8" name="Ellipse 1357">
                <a:extLst>
                  <a:ext uri="{FF2B5EF4-FFF2-40B4-BE49-F238E27FC236}">
                    <a16:creationId xmlns:a16="http://schemas.microsoft.com/office/drawing/2014/main" id="{C3589186-5B20-0ADB-AAE8-4F274C5A26D5}"/>
                  </a:ext>
                </a:extLst>
              </p:cNvPr>
              <p:cNvSpPr/>
              <p:nvPr/>
            </p:nvSpPr>
            <p:spPr>
              <a:xfrm>
                <a:off x="972888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9" name="Ellipse 1358">
                <a:extLst>
                  <a:ext uri="{FF2B5EF4-FFF2-40B4-BE49-F238E27FC236}">
                    <a16:creationId xmlns:a16="http://schemas.microsoft.com/office/drawing/2014/main" id="{2FAE8C60-47B4-B425-E0D2-7973A881C502}"/>
                  </a:ext>
                </a:extLst>
              </p:cNvPr>
              <p:cNvSpPr/>
              <p:nvPr/>
            </p:nvSpPr>
            <p:spPr>
              <a:xfrm>
                <a:off x="990332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0" name="Ellipse 1359">
                <a:extLst>
                  <a:ext uri="{FF2B5EF4-FFF2-40B4-BE49-F238E27FC236}">
                    <a16:creationId xmlns:a16="http://schemas.microsoft.com/office/drawing/2014/main" id="{0B627B26-F53C-A145-CC36-2C34490284DA}"/>
                  </a:ext>
                </a:extLst>
              </p:cNvPr>
              <p:cNvSpPr/>
              <p:nvPr/>
            </p:nvSpPr>
            <p:spPr>
              <a:xfrm>
                <a:off x="1007777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1" name="Ellipse 1360">
                <a:extLst>
                  <a:ext uri="{FF2B5EF4-FFF2-40B4-BE49-F238E27FC236}">
                    <a16:creationId xmlns:a16="http://schemas.microsoft.com/office/drawing/2014/main" id="{765DE500-1BEA-1630-18D6-8B8CABF5C6F5}"/>
                  </a:ext>
                </a:extLst>
              </p:cNvPr>
              <p:cNvSpPr/>
              <p:nvPr/>
            </p:nvSpPr>
            <p:spPr>
              <a:xfrm>
                <a:off x="1025221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2" name="Ellipse 1361">
                <a:extLst>
                  <a:ext uri="{FF2B5EF4-FFF2-40B4-BE49-F238E27FC236}">
                    <a16:creationId xmlns:a16="http://schemas.microsoft.com/office/drawing/2014/main" id="{C7DACD4D-32BD-54BB-EC93-94C804839754}"/>
                  </a:ext>
                </a:extLst>
              </p:cNvPr>
              <p:cNvSpPr/>
              <p:nvPr/>
            </p:nvSpPr>
            <p:spPr>
              <a:xfrm>
                <a:off x="1042666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3" name="Ellipse 1362">
                <a:extLst>
                  <a:ext uri="{FF2B5EF4-FFF2-40B4-BE49-F238E27FC236}">
                    <a16:creationId xmlns:a16="http://schemas.microsoft.com/office/drawing/2014/main" id="{F1F8CA49-2AAA-646F-20B3-33D46A4206F0}"/>
                  </a:ext>
                </a:extLst>
              </p:cNvPr>
              <p:cNvSpPr/>
              <p:nvPr/>
            </p:nvSpPr>
            <p:spPr>
              <a:xfrm>
                <a:off x="1060110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4" name="Ellipse 1363">
                <a:extLst>
                  <a:ext uri="{FF2B5EF4-FFF2-40B4-BE49-F238E27FC236}">
                    <a16:creationId xmlns:a16="http://schemas.microsoft.com/office/drawing/2014/main" id="{D86C29CE-DB44-3D0F-2DCA-756C1D0D811E}"/>
                  </a:ext>
                </a:extLst>
              </p:cNvPr>
              <p:cNvSpPr/>
              <p:nvPr/>
            </p:nvSpPr>
            <p:spPr>
              <a:xfrm>
                <a:off x="1077554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5" name="Ellipse 1364">
                <a:extLst>
                  <a:ext uri="{FF2B5EF4-FFF2-40B4-BE49-F238E27FC236}">
                    <a16:creationId xmlns:a16="http://schemas.microsoft.com/office/drawing/2014/main" id="{EDFB7CE7-E003-5618-A168-E391C6546DE4}"/>
                  </a:ext>
                </a:extLst>
              </p:cNvPr>
              <p:cNvSpPr/>
              <p:nvPr/>
            </p:nvSpPr>
            <p:spPr>
              <a:xfrm>
                <a:off x="1094999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6" name="Ellipse 1365">
                <a:extLst>
                  <a:ext uri="{FF2B5EF4-FFF2-40B4-BE49-F238E27FC236}">
                    <a16:creationId xmlns:a16="http://schemas.microsoft.com/office/drawing/2014/main" id="{A486063D-DA2F-0192-7021-412ABA77E033}"/>
                  </a:ext>
                </a:extLst>
              </p:cNvPr>
              <p:cNvSpPr/>
              <p:nvPr/>
            </p:nvSpPr>
            <p:spPr>
              <a:xfrm>
                <a:off x="1112443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7" name="Ellipse 1366">
                <a:extLst>
                  <a:ext uri="{FF2B5EF4-FFF2-40B4-BE49-F238E27FC236}">
                    <a16:creationId xmlns:a16="http://schemas.microsoft.com/office/drawing/2014/main" id="{17FF774A-4F49-BFBF-A177-7CEDC98B6280}"/>
                  </a:ext>
                </a:extLst>
              </p:cNvPr>
              <p:cNvSpPr/>
              <p:nvPr/>
            </p:nvSpPr>
            <p:spPr>
              <a:xfrm>
                <a:off x="1129888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8" name="Ellipse 1367">
                <a:extLst>
                  <a:ext uri="{FF2B5EF4-FFF2-40B4-BE49-F238E27FC236}">
                    <a16:creationId xmlns:a16="http://schemas.microsoft.com/office/drawing/2014/main" id="{DD5CD335-44EA-71EA-4388-80B34DBF233E}"/>
                  </a:ext>
                </a:extLst>
              </p:cNvPr>
              <p:cNvSpPr/>
              <p:nvPr/>
            </p:nvSpPr>
            <p:spPr>
              <a:xfrm>
                <a:off x="1164776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69" name="Ellipse 1368">
                <a:extLst>
                  <a:ext uri="{FF2B5EF4-FFF2-40B4-BE49-F238E27FC236}">
                    <a16:creationId xmlns:a16="http://schemas.microsoft.com/office/drawing/2014/main" id="{C2B2AC97-0414-D839-5B54-55343940FAF0}"/>
                  </a:ext>
                </a:extLst>
              </p:cNvPr>
              <p:cNvSpPr/>
              <p:nvPr/>
            </p:nvSpPr>
            <p:spPr>
              <a:xfrm>
                <a:off x="1182221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0" name="Ellipse 1369">
                <a:extLst>
                  <a:ext uri="{FF2B5EF4-FFF2-40B4-BE49-F238E27FC236}">
                    <a16:creationId xmlns:a16="http://schemas.microsoft.com/office/drawing/2014/main" id="{0F8A5398-28C0-7E11-1449-3372D2FDAFE7}"/>
                  </a:ext>
                </a:extLst>
              </p:cNvPr>
              <p:cNvSpPr/>
              <p:nvPr/>
            </p:nvSpPr>
            <p:spPr>
              <a:xfrm>
                <a:off x="11996665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1" name="Ellipse 1370">
                <a:extLst>
                  <a:ext uri="{FF2B5EF4-FFF2-40B4-BE49-F238E27FC236}">
                    <a16:creationId xmlns:a16="http://schemas.microsoft.com/office/drawing/2014/main" id="{60640BF2-1DA2-6868-A054-8422A8C0526A}"/>
                  </a:ext>
                </a:extLst>
              </p:cNvPr>
              <p:cNvSpPr/>
              <p:nvPr/>
            </p:nvSpPr>
            <p:spPr>
              <a:xfrm>
                <a:off x="79844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2" name="Ellipse 1371">
                <a:extLst>
                  <a:ext uri="{FF2B5EF4-FFF2-40B4-BE49-F238E27FC236}">
                    <a16:creationId xmlns:a16="http://schemas.microsoft.com/office/drawing/2014/main" id="{8FD3527F-36F6-9F14-B1A1-C1A8E8DB40B2}"/>
                  </a:ext>
                </a:extLst>
              </p:cNvPr>
              <p:cNvSpPr/>
              <p:nvPr/>
            </p:nvSpPr>
            <p:spPr>
              <a:xfrm>
                <a:off x="833367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3" name="Ellipse 1372">
                <a:extLst>
                  <a:ext uri="{FF2B5EF4-FFF2-40B4-BE49-F238E27FC236}">
                    <a16:creationId xmlns:a16="http://schemas.microsoft.com/office/drawing/2014/main" id="{C3A04FB5-7872-2F83-CD12-02D8E6D364FB}"/>
                  </a:ext>
                </a:extLst>
              </p:cNvPr>
              <p:cNvSpPr/>
              <p:nvPr/>
            </p:nvSpPr>
            <p:spPr>
              <a:xfrm>
                <a:off x="868290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4" name="Ellipse 1373">
                <a:extLst>
                  <a:ext uri="{FF2B5EF4-FFF2-40B4-BE49-F238E27FC236}">
                    <a16:creationId xmlns:a16="http://schemas.microsoft.com/office/drawing/2014/main" id="{74308213-9842-0906-CCDF-0C113D8E2317}"/>
                  </a:ext>
                </a:extLst>
              </p:cNvPr>
              <p:cNvSpPr/>
              <p:nvPr/>
            </p:nvSpPr>
            <p:spPr>
              <a:xfrm>
                <a:off x="885751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5" name="Ellipse 1374">
                <a:extLst>
                  <a:ext uri="{FF2B5EF4-FFF2-40B4-BE49-F238E27FC236}">
                    <a16:creationId xmlns:a16="http://schemas.microsoft.com/office/drawing/2014/main" id="{F077FA39-AE2C-DE55-4542-CC47350A902B}"/>
                  </a:ext>
                </a:extLst>
              </p:cNvPr>
              <p:cNvSpPr/>
              <p:nvPr/>
            </p:nvSpPr>
            <p:spPr>
              <a:xfrm>
                <a:off x="903213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6" name="Ellipse 1375">
                <a:extLst>
                  <a:ext uri="{FF2B5EF4-FFF2-40B4-BE49-F238E27FC236}">
                    <a16:creationId xmlns:a16="http://schemas.microsoft.com/office/drawing/2014/main" id="{C62E8009-30B4-8E3A-0231-50A61940A270}"/>
                  </a:ext>
                </a:extLst>
              </p:cNvPr>
              <p:cNvSpPr/>
              <p:nvPr/>
            </p:nvSpPr>
            <p:spPr>
              <a:xfrm>
                <a:off x="938136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7" name="Ellipse 1376">
                <a:extLst>
                  <a:ext uri="{FF2B5EF4-FFF2-40B4-BE49-F238E27FC236}">
                    <a16:creationId xmlns:a16="http://schemas.microsoft.com/office/drawing/2014/main" id="{93BE00AB-7B2E-5F82-748F-AFB74718EDA0}"/>
                  </a:ext>
                </a:extLst>
              </p:cNvPr>
              <p:cNvSpPr/>
              <p:nvPr/>
            </p:nvSpPr>
            <p:spPr>
              <a:xfrm>
                <a:off x="955597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8" name="Ellipse 1377">
                <a:extLst>
                  <a:ext uri="{FF2B5EF4-FFF2-40B4-BE49-F238E27FC236}">
                    <a16:creationId xmlns:a16="http://schemas.microsoft.com/office/drawing/2014/main" id="{EA36DC10-B91D-3529-B2FE-A3E9A4159CA7}"/>
                  </a:ext>
                </a:extLst>
              </p:cNvPr>
              <p:cNvSpPr/>
              <p:nvPr/>
            </p:nvSpPr>
            <p:spPr>
              <a:xfrm>
                <a:off x="973059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9" name="Ellipse 1378">
                <a:extLst>
                  <a:ext uri="{FF2B5EF4-FFF2-40B4-BE49-F238E27FC236}">
                    <a16:creationId xmlns:a16="http://schemas.microsoft.com/office/drawing/2014/main" id="{C6751D54-F612-5E0D-F8DE-C14075C1C158}"/>
                  </a:ext>
                </a:extLst>
              </p:cNvPr>
              <p:cNvSpPr/>
              <p:nvPr/>
            </p:nvSpPr>
            <p:spPr>
              <a:xfrm>
                <a:off x="990520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0" name="Ellipse 1379">
                <a:extLst>
                  <a:ext uri="{FF2B5EF4-FFF2-40B4-BE49-F238E27FC236}">
                    <a16:creationId xmlns:a16="http://schemas.microsoft.com/office/drawing/2014/main" id="{80A871AE-FFB2-2329-A988-9C5CAA254EA2}"/>
                  </a:ext>
                </a:extLst>
              </p:cNvPr>
              <p:cNvSpPr/>
              <p:nvPr/>
            </p:nvSpPr>
            <p:spPr>
              <a:xfrm>
                <a:off x="1007982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1" name="Ellipse 1380">
                <a:extLst>
                  <a:ext uri="{FF2B5EF4-FFF2-40B4-BE49-F238E27FC236}">
                    <a16:creationId xmlns:a16="http://schemas.microsoft.com/office/drawing/2014/main" id="{02AFAA67-A05D-F044-1E11-36A3C55ADF34}"/>
                  </a:ext>
                </a:extLst>
              </p:cNvPr>
              <p:cNvSpPr/>
              <p:nvPr/>
            </p:nvSpPr>
            <p:spPr>
              <a:xfrm>
                <a:off x="1025443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2" name="Ellipse 1381">
                <a:extLst>
                  <a:ext uri="{FF2B5EF4-FFF2-40B4-BE49-F238E27FC236}">
                    <a16:creationId xmlns:a16="http://schemas.microsoft.com/office/drawing/2014/main" id="{D56ED0DE-4390-C3AF-E3C4-F85F27DC05D4}"/>
                  </a:ext>
                </a:extLst>
              </p:cNvPr>
              <p:cNvSpPr/>
              <p:nvPr/>
            </p:nvSpPr>
            <p:spPr>
              <a:xfrm>
                <a:off x="1042905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3" name="Ellipse 1382">
                <a:extLst>
                  <a:ext uri="{FF2B5EF4-FFF2-40B4-BE49-F238E27FC236}">
                    <a16:creationId xmlns:a16="http://schemas.microsoft.com/office/drawing/2014/main" id="{6AABAB63-51E6-9248-1E0B-7F27C2C71208}"/>
                  </a:ext>
                </a:extLst>
              </p:cNvPr>
              <p:cNvSpPr/>
              <p:nvPr/>
            </p:nvSpPr>
            <p:spPr>
              <a:xfrm>
                <a:off x="1077828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4" name="Ellipse 1383">
                <a:extLst>
                  <a:ext uri="{FF2B5EF4-FFF2-40B4-BE49-F238E27FC236}">
                    <a16:creationId xmlns:a16="http://schemas.microsoft.com/office/drawing/2014/main" id="{BBC8E817-6729-A5E4-45D6-4D8806A911E7}"/>
                  </a:ext>
                </a:extLst>
              </p:cNvPr>
              <p:cNvSpPr/>
              <p:nvPr/>
            </p:nvSpPr>
            <p:spPr>
              <a:xfrm>
                <a:off x="1095289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5" name="Ellipse 1384">
                <a:extLst>
                  <a:ext uri="{FF2B5EF4-FFF2-40B4-BE49-F238E27FC236}">
                    <a16:creationId xmlns:a16="http://schemas.microsoft.com/office/drawing/2014/main" id="{E3251E69-804F-DD7E-6A2F-E58E5A242E8A}"/>
                  </a:ext>
                </a:extLst>
              </p:cNvPr>
              <p:cNvSpPr/>
              <p:nvPr/>
            </p:nvSpPr>
            <p:spPr>
              <a:xfrm>
                <a:off x="1112751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6" name="Ellipse 1385">
                <a:extLst>
                  <a:ext uri="{FF2B5EF4-FFF2-40B4-BE49-F238E27FC236}">
                    <a16:creationId xmlns:a16="http://schemas.microsoft.com/office/drawing/2014/main" id="{AA83D6EE-F809-7416-2C45-AC3F6AF461A2}"/>
                  </a:ext>
                </a:extLst>
              </p:cNvPr>
              <p:cNvSpPr/>
              <p:nvPr/>
            </p:nvSpPr>
            <p:spPr>
              <a:xfrm>
                <a:off x="1130212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7" name="Ellipse 1386">
                <a:extLst>
                  <a:ext uri="{FF2B5EF4-FFF2-40B4-BE49-F238E27FC236}">
                    <a16:creationId xmlns:a16="http://schemas.microsoft.com/office/drawing/2014/main" id="{29DBD81A-88C7-DBDF-F376-5F2E9D4ABEBD}"/>
                  </a:ext>
                </a:extLst>
              </p:cNvPr>
              <p:cNvSpPr/>
              <p:nvPr/>
            </p:nvSpPr>
            <p:spPr>
              <a:xfrm>
                <a:off x="114767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8" name="Ellipse 1387">
                <a:extLst>
                  <a:ext uri="{FF2B5EF4-FFF2-40B4-BE49-F238E27FC236}">
                    <a16:creationId xmlns:a16="http://schemas.microsoft.com/office/drawing/2014/main" id="{B7DE5C43-EDCD-3C6F-5A89-7C435DDCBCCC}"/>
                  </a:ext>
                </a:extLst>
              </p:cNvPr>
              <p:cNvSpPr/>
              <p:nvPr/>
            </p:nvSpPr>
            <p:spPr>
              <a:xfrm>
                <a:off x="1165135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89" name="Ellipse 1388">
                <a:extLst>
                  <a:ext uri="{FF2B5EF4-FFF2-40B4-BE49-F238E27FC236}">
                    <a16:creationId xmlns:a16="http://schemas.microsoft.com/office/drawing/2014/main" id="{1E0E17BE-44B5-5BFE-F096-1499001F24BA}"/>
                  </a:ext>
                </a:extLst>
              </p:cNvPr>
              <p:cNvSpPr/>
              <p:nvPr/>
            </p:nvSpPr>
            <p:spPr>
              <a:xfrm>
                <a:off x="1200058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0" name="Ellipse 1389">
                <a:extLst>
                  <a:ext uri="{FF2B5EF4-FFF2-40B4-BE49-F238E27FC236}">
                    <a16:creationId xmlns:a16="http://schemas.microsoft.com/office/drawing/2014/main" id="{20F61A14-9652-5BA7-8F0B-B053B7F3FE1C}"/>
                  </a:ext>
                </a:extLst>
              </p:cNvPr>
              <p:cNvSpPr/>
              <p:nvPr/>
            </p:nvSpPr>
            <p:spPr>
              <a:xfrm>
                <a:off x="798444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1" name="Ellipse 1390">
                <a:extLst>
                  <a:ext uri="{FF2B5EF4-FFF2-40B4-BE49-F238E27FC236}">
                    <a16:creationId xmlns:a16="http://schemas.microsoft.com/office/drawing/2014/main" id="{8F568442-E08E-EF25-DB2A-CA37A5F69E88}"/>
                  </a:ext>
                </a:extLst>
              </p:cNvPr>
              <p:cNvSpPr/>
              <p:nvPr/>
            </p:nvSpPr>
            <p:spPr>
              <a:xfrm>
                <a:off x="815888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2" name="Ellipse 1391">
                <a:extLst>
                  <a:ext uri="{FF2B5EF4-FFF2-40B4-BE49-F238E27FC236}">
                    <a16:creationId xmlns:a16="http://schemas.microsoft.com/office/drawing/2014/main" id="{6D8791DE-D735-B6F5-9878-78EAA027C673}"/>
                  </a:ext>
                </a:extLst>
              </p:cNvPr>
              <p:cNvSpPr/>
              <p:nvPr/>
            </p:nvSpPr>
            <p:spPr>
              <a:xfrm>
                <a:off x="833333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3" name="Ellipse 1392">
                <a:extLst>
                  <a:ext uri="{FF2B5EF4-FFF2-40B4-BE49-F238E27FC236}">
                    <a16:creationId xmlns:a16="http://schemas.microsoft.com/office/drawing/2014/main" id="{285BC806-C504-0110-B475-54ABC578980A}"/>
                  </a:ext>
                </a:extLst>
              </p:cNvPr>
              <p:cNvSpPr/>
              <p:nvPr/>
            </p:nvSpPr>
            <p:spPr>
              <a:xfrm>
                <a:off x="850777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4" name="Ellipse 1393">
                <a:extLst>
                  <a:ext uri="{FF2B5EF4-FFF2-40B4-BE49-F238E27FC236}">
                    <a16:creationId xmlns:a16="http://schemas.microsoft.com/office/drawing/2014/main" id="{7D843F02-EB3F-2FF7-6261-74610F928C6A}"/>
                  </a:ext>
                </a:extLst>
              </p:cNvPr>
              <p:cNvSpPr/>
              <p:nvPr/>
            </p:nvSpPr>
            <p:spPr>
              <a:xfrm>
                <a:off x="868222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5" name="Ellipse 1394">
                <a:extLst>
                  <a:ext uri="{FF2B5EF4-FFF2-40B4-BE49-F238E27FC236}">
                    <a16:creationId xmlns:a16="http://schemas.microsoft.com/office/drawing/2014/main" id="{01C32FA1-E72E-9B82-FBD1-38881D44B3B6}"/>
                  </a:ext>
                </a:extLst>
              </p:cNvPr>
              <p:cNvSpPr/>
              <p:nvPr/>
            </p:nvSpPr>
            <p:spPr>
              <a:xfrm>
                <a:off x="885666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6" name="Ellipse 1395">
                <a:extLst>
                  <a:ext uri="{FF2B5EF4-FFF2-40B4-BE49-F238E27FC236}">
                    <a16:creationId xmlns:a16="http://schemas.microsoft.com/office/drawing/2014/main" id="{4E2E360A-0A3D-8B97-4D49-ADE8E0B7D3B5}"/>
                  </a:ext>
                </a:extLst>
              </p:cNvPr>
              <p:cNvSpPr/>
              <p:nvPr/>
            </p:nvSpPr>
            <p:spPr>
              <a:xfrm>
                <a:off x="903110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7" name="Ellipse 1396">
                <a:extLst>
                  <a:ext uri="{FF2B5EF4-FFF2-40B4-BE49-F238E27FC236}">
                    <a16:creationId xmlns:a16="http://schemas.microsoft.com/office/drawing/2014/main" id="{FEC3147D-5C52-43D7-03DF-778588D868DC}"/>
                  </a:ext>
                </a:extLst>
              </p:cNvPr>
              <p:cNvSpPr/>
              <p:nvPr/>
            </p:nvSpPr>
            <p:spPr>
              <a:xfrm>
                <a:off x="920555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8" name="Ellipse 1397">
                <a:extLst>
                  <a:ext uri="{FF2B5EF4-FFF2-40B4-BE49-F238E27FC236}">
                    <a16:creationId xmlns:a16="http://schemas.microsoft.com/office/drawing/2014/main" id="{59300509-3BDC-300A-3862-31716C636DC2}"/>
                  </a:ext>
                </a:extLst>
              </p:cNvPr>
              <p:cNvSpPr/>
              <p:nvPr/>
            </p:nvSpPr>
            <p:spPr>
              <a:xfrm>
                <a:off x="937999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9" name="Ellipse 1398">
                <a:extLst>
                  <a:ext uri="{FF2B5EF4-FFF2-40B4-BE49-F238E27FC236}">
                    <a16:creationId xmlns:a16="http://schemas.microsoft.com/office/drawing/2014/main" id="{BA8E397F-E818-0509-CD56-0ACCC25667DC}"/>
                  </a:ext>
                </a:extLst>
              </p:cNvPr>
              <p:cNvSpPr/>
              <p:nvPr/>
            </p:nvSpPr>
            <p:spPr>
              <a:xfrm>
                <a:off x="955444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0" name="Ellipse 1399">
                <a:extLst>
                  <a:ext uri="{FF2B5EF4-FFF2-40B4-BE49-F238E27FC236}">
                    <a16:creationId xmlns:a16="http://schemas.microsoft.com/office/drawing/2014/main" id="{54AF95DD-449C-1F0F-1BD4-C53C56C18896}"/>
                  </a:ext>
                </a:extLst>
              </p:cNvPr>
              <p:cNvSpPr/>
              <p:nvPr/>
            </p:nvSpPr>
            <p:spPr>
              <a:xfrm>
                <a:off x="972888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1" name="Ellipse 1400">
                <a:extLst>
                  <a:ext uri="{FF2B5EF4-FFF2-40B4-BE49-F238E27FC236}">
                    <a16:creationId xmlns:a16="http://schemas.microsoft.com/office/drawing/2014/main" id="{EC6E5A04-C995-47D0-1A32-95CE45DF28BE}"/>
                  </a:ext>
                </a:extLst>
              </p:cNvPr>
              <p:cNvSpPr/>
              <p:nvPr/>
            </p:nvSpPr>
            <p:spPr>
              <a:xfrm>
                <a:off x="990332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2" name="Ellipse 1401">
                <a:extLst>
                  <a:ext uri="{FF2B5EF4-FFF2-40B4-BE49-F238E27FC236}">
                    <a16:creationId xmlns:a16="http://schemas.microsoft.com/office/drawing/2014/main" id="{B5FB2844-6E0E-19C9-DF43-3FCE210DB2FD}"/>
                  </a:ext>
                </a:extLst>
              </p:cNvPr>
              <p:cNvSpPr/>
              <p:nvPr/>
            </p:nvSpPr>
            <p:spPr>
              <a:xfrm>
                <a:off x="1007777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3" name="Ellipse 1402">
                <a:extLst>
                  <a:ext uri="{FF2B5EF4-FFF2-40B4-BE49-F238E27FC236}">
                    <a16:creationId xmlns:a16="http://schemas.microsoft.com/office/drawing/2014/main" id="{9195E6A8-6D7E-8145-CAC3-6DB44F6CE6D3}"/>
                  </a:ext>
                </a:extLst>
              </p:cNvPr>
              <p:cNvSpPr/>
              <p:nvPr/>
            </p:nvSpPr>
            <p:spPr>
              <a:xfrm>
                <a:off x="1025221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4" name="Ellipse 1403">
                <a:extLst>
                  <a:ext uri="{FF2B5EF4-FFF2-40B4-BE49-F238E27FC236}">
                    <a16:creationId xmlns:a16="http://schemas.microsoft.com/office/drawing/2014/main" id="{BEA3777D-4A36-B5D7-BA44-CA0CC5815682}"/>
                  </a:ext>
                </a:extLst>
              </p:cNvPr>
              <p:cNvSpPr/>
              <p:nvPr/>
            </p:nvSpPr>
            <p:spPr>
              <a:xfrm>
                <a:off x="1042666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5" name="Ellipse 1404">
                <a:extLst>
                  <a:ext uri="{FF2B5EF4-FFF2-40B4-BE49-F238E27FC236}">
                    <a16:creationId xmlns:a16="http://schemas.microsoft.com/office/drawing/2014/main" id="{F16BA1D4-643D-77CD-0EF3-B3CCCC8783C5}"/>
                  </a:ext>
                </a:extLst>
              </p:cNvPr>
              <p:cNvSpPr/>
              <p:nvPr/>
            </p:nvSpPr>
            <p:spPr>
              <a:xfrm>
                <a:off x="1060110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6" name="Ellipse 1405">
                <a:extLst>
                  <a:ext uri="{FF2B5EF4-FFF2-40B4-BE49-F238E27FC236}">
                    <a16:creationId xmlns:a16="http://schemas.microsoft.com/office/drawing/2014/main" id="{6CF106AE-FD58-46B0-D169-74DCE79F8917}"/>
                  </a:ext>
                </a:extLst>
              </p:cNvPr>
              <p:cNvSpPr/>
              <p:nvPr/>
            </p:nvSpPr>
            <p:spPr>
              <a:xfrm>
                <a:off x="1077554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7" name="Ellipse 1406">
                <a:extLst>
                  <a:ext uri="{FF2B5EF4-FFF2-40B4-BE49-F238E27FC236}">
                    <a16:creationId xmlns:a16="http://schemas.microsoft.com/office/drawing/2014/main" id="{FF46A05A-9641-4B65-D9DA-D28AB8FFCE71}"/>
                  </a:ext>
                </a:extLst>
              </p:cNvPr>
              <p:cNvSpPr/>
              <p:nvPr/>
            </p:nvSpPr>
            <p:spPr>
              <a:xfrm>
                <a:off x="1094999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8" name="Ellipse 1407">
                <a:extLst>
                  <a:ext uri="{FF2B5EF4-FFF2-40B4-BE49-F238E27FC236}">
                    <a16:creationId xmlns:a16="http://schemas.microsoft.com/office/drawing/2014/main" id="{98929BE9-D7A0-96EF-BB38-15B2CAF4E571}"/>
                  </a:ext>
                </a:extLst>
              </p:cNvPr>
              <p:cNvSpPr/>
              <p:nvPr/>
            </p:nvSpPr>
            <p:spPr>
              <a:xfrm>
                <a:off x="1129888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09" name="Ellipse 1408">
                <a:extLst>
                  <a:ext uri="{FF2B5EF4-FFF2-40B4-BE49-F238E27FC236}">
                    <a16:creationId xmlns:a16="http://schemas.microsoft.com/office/drawing/2014/main" id="{B1EBB75E-5BFF-2C18-9CCF-E81148F6A02E}"/>
                  </a:ext>
                </a:extLst>
              </p:cNvPr>
              <p:cNvSpPr/>
              <p:nvPr/>
            </p:nvSpPr>
            <p:spPr>
              <a:xfrm>
                <a:off x="1147332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0" name="Ellipse 1409">
                <a:extLst>
                  <a:ext uri="{FF2B5EF4-FFF2-40B4-BE49-F238E27FC236}">
                    <a16:creationId xmlns:a16="http://schemas.microsoft.com/office/drawing/2014/main" id="{58DD20A3-F72B-A775-FC7C-9645F7D187C3}"/>
                  </a:ext>
                </a:extLst>
              </p:cNvPr>
              <p:cNvSpPr/>
              <p:nvPr/>
            </p:nvSpPr>
            <p:spPr>
              <a:xfrm>
                <a:off x="1164776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1" name="Ellipse 1410">
                <a:extLst>
                  <a:ext uri="{FF2B5EF4-FFF2-40B4-BE49-F238E27FC236}">
                    <a16:creationId xmlns:a16="http://schemas.microsoft.com/office/drawing/2014/main" id="{A08B6AD0-CA7F-1C06-2D75-1F06A81659E3}"/>
                  </a:ext>
                </a:extLst>
              </p:cNvPr>
              <p:cNvSpPr/>
              <p:nvPr/>
            </p:nvSpPr>
            <p:spPr>
              <a:xfrm>
                <a:off x="1182221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2" name="Ellipse 1411">
                <a:extLst>
                  <a:ext uri="{FF2B5EF4-FFF2-40B4-BE49-F238E27FC236}">
                    <a16:creationId xmlns:a16="http://schemas.microsoft.com/office/drawing/2014/main" id="{3DFB6850-F96F-A8C3-6942-4285437DA1D2}"/>
                  </a:ext>
                </a:extLst>
              </p:cNvPr>
              <p:cNvSpPr/>
              <p:nvPr/>
            </p:nvSpPr>
            <p:spPr>
              <a:xfrm>
                <a:off x="11996665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3" name="Ellipse 1412">
                <a:extLst>
                  <a:ext uri="{FF2B5EF4-FFF2-40B4-BE49-F238E27FC236}">
                    <a16:creationId xmlns:a16="http://schemas.microsoft.com/office/drawing/2014/main" id="{D8AF0713-C9AB-4699-46B7-1EA0C871F2CA}"/>
                  </a:ext>
                </a:extLst>
              </p:cNvPr>
              <p:cNvSpPr/>
              <p:nvPr/>
            </p:nvSpPr>
            <p:spPr>
              <a:xfrm>
                <a:off x="815905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4" name="Ellipse 1413">
                <a:extLst>
                  <a:ext uri="{FF2B5EF4-FFF2-40B4-BE49-F238E27FC236}">
                    <a16:creationId xmlns:a16="http://schemas.microsoft.com/office/drawing/2014/main" id="{42968D19-8E8D-025B-CFA3-5EC67E8494D6}"/>
                  </a:ext>
                </a:extLst>
              </p:cNvPr>
              <p:cNvSpPr/>
              <p:nvPr/>
            </p:nvSpPr>
            <p:spPr>
              <a:xfrm>
                <a:off x="83336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5" name="Ellipse 1414">
                <a:extLst>
                  <a:ext uri="{FF2B5EF4-FFF2-40B4-BE49-F238E27FC236}">
                    <a16:creationId xmlns:a16="http://schemas.microsoft.com/office/drawing/2014/main" id="{3A9052B7-8DDD-5C56-DA9D-F715178D8398}"/>
                  </a:ext>
                </a:extLst>
              </p:cNvPr>
              <p:cNvSpPr/>
              <p:nvPr/>
            </p:nvSpPr>
            <p:spPr>
              <a:xfrm>
                <a:off x="85082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6" name="Ellipse 1415">
                <a:extLst>
                  <a:ext uri="{FF2B5EF4-FFF2-40B4-BE49-F238E27FC236}">
                    <a16:creationId xmlns:a16="http://schemas.microsoft.com/office/drawing/2014/main" id="{D28A6280-57A5-A7C9-0564-65687822D46A}"/>
                  </a:ext>
                </a:extLst>
              </p:cNvPr>
              <p:cNvSpPr/>
              <p:nvPr/>
            </p:nvSpPr>
            <p:spPr>
              <a:xfrm>
                <a:off x="868290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7" name="Ellipse 1416">
                <a:extLst>
                  <a:ext uri="{FF2B5EF4-FFF2-40B4-BE49-F238E27FC236}">
                    <a16:creationId xmlns:a16="http://schemas.microsoft.com/office/drawing/2014/main" id="{24A79D45-FD6C-B0F4-6B99-066D976A9553}"/>
                  </a:ext>
                </a:extLst>
              </p:cNvPr>
              <p:cNvSpPr/>
              <p:nvPr/>
            </p:nvSpPr>
            <p:spPr>
              <a:xfrm>
                <a:off x="885751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8" name="Ellipse 1417">
                <a:extLst>
                  <a:ext uri="{FF2B5EF4-FFF2-40B4-BE49-F238E27FC236}">
                    <a16:creationId xmlns:a16="http://schemas.microsoft.com/office/drawing/2014/main" id="{321E4CFD-7796-BC1B-E75C-1BA5191F627C}"/>
                  </a:ext>
                </a:extLst>
              </p:cNvPr>
              <p:cNvSpPr/>
              <p:nvPr/>
            </p:nvSpPr>
            <p:spPr>
              <a:xfrm>
                <a:off x="903213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19" name="Ellipse 1418">
                <a:extLst>
                  <a:ext uri="{FF2B5EF4-FFF2-40B4-BE49-F238E27FC236}">
                    <a16:creationId xmlns:a16="http://schemas.microsoft.com/office/drawing/2014/main" id="{DBECB04E-B376-9885-ED58-D07ACE0B5B2E}"/>
                  </a:ext>
                </a:extLst>
              </p:cNvPr>
              <p:cNvSpPr/>
              <p:nvPr/>
            </p:nvSpPr>
            <p:spPr>
              <a:xfrm>
                <a:off x="920674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0" name="Ellipse 1419">
                <a:extLst>
                  <a:ext uri="{FF2B5EF4-FFF2-40B4-BE49-F238E27FC236}">
                    <a16:creationId xmlns:a16="http://schemas.microsoft.com/office/drawing/2014/main" id="{C45788F3-58A4-E0E9-2294-453F0C2064F1}"/>
                  </a:ext>
                </a:extLst>
              </p:cNvPr>
              <p:cNvSpPr/>
              <p:nvPr/>
            </p:nvSpPr>
            <p:spPr>
              <a:xfrm>
                <a:off x="955597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1" name="Ellipse 1420">
                <a:extLst>
                  <a:ext uri="{FF2B5EF4-FFF2-40B4-BE49-F238E27FC236}">
                    <a16:creationId xmlns:a16="http://schemas.microsoft.com/office/drawing/2014/main" id="{07395B6A-EEFE-E7DF-3650-4D4E6E92078E}"/>
                  </a:ext>
                </a:extLst>
              </p:cNvPr>
              <p:cNvSpPr/>
              <p:nvPr/>
            </p:nvSpPr>
            <p:spPr>
              <a:xfrm>
                <a:off x="973059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2" name="Ellipse 1421">
                <a:extLst>
                  <a:ext uri="{FF2B5EF4-FFF2-40B4-BE49-F238E27FC236}">
                    <a16:creationId xmlns:a16="http://schemas.microsoft.com/office/drawing/2014/main" id="{B550957E-D0F6-FB23-57A2-E2A36BBEFAFF}"/>
                  </a:ext>
                </a:extLst>
              </p:cNvPr>
              <p:cNvSpPr/>
              <p:nvPr/>
            </p:nvSpPr>
            <p:spPr>
              <a:xfrm>
                <a:off x="990520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3" name="Ellipse 1422">
                <a:extLst>
                  <a:ext uri="{FF2B5EF4-FFF2-40B4-BE49-F238E27FC236}">
                    <a16:creationId xmlns:a16="http://schemas.microsoft.com/office/drawing/2014/main" id="{AF757336-B170-A53E-5262-BFA396200CA6}"/>
                  </a:ext>
                </a:extLst>
              </p:cNvPr>
              <p:cNvSpPr/>
              <p:nvPr/>
            </p:nvSpPr>
            <p:spPr>
              <a:xfrm>
                <a:off x="1007982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4" name="Ellipse 1423">
                <a:extLst>
                  <a:ext uri="{FF2B5EF4-FFF2-40B4-BE49-F238E27FC236}">
                    <a16:creationId xmlns:a16="http://schemas.microsoft.com/office/drawing/2014/main" id="{A091CAE6-A3DE-203C-6E11-D3A03DF2F4DA}"/>
                  </a:ext>
                </a:extLst>
              </p:cNvPr>
              <p:cNvSpPr/>
              <p:nvPr/>
            </p:nvSpPr>
            <p:spPr>
              <a:xfrm>
                <a:off x="1025443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5" name="Ellipse 1424">
                <a:extLst>
                  <a:ext uri="{FF2B5EF4-FFF2-40B4-BE49-F238E27FC236}">
                    <a16:creationId xmlns:a16="http://schemas.microsoft.com/office/drawing/2014/main" id="{DCA09974-39F7-F9BA-DF77-3A43AD91A270}"/>
                  </a:ext>
                </a:extLst>
              </p:cNvPr>
              <p:cNvSpPr/>
              <p:nvPr/>
            </p:nvSpPr>
            <p:spPr>
              <a:xfrm>
                <a:off x="1042905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6" name="Ellipse 1425">
                <a:extLst>
                  <a:ext uri="{FF2B5EF4-FFF2-40B4-BE49-F238E27FC236}">
                    <a16:creationId xmlns:a16="http://schemas.microsoft.com/office/drawing/2014/main" id="{6509443C-9EE2-5225-3C2A-4965DA0C7144}"/>
                  </a:ext>
                </a:extLst>
              </p:cNvPr>
              <p:cNvSpPr/>
              <p:nvPr/>
            </p:nvSpPr>
            <p:spPr>
              <a:xfrm>
                <a:off x="1060366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7" name="Ellipse 1426">
                <a:extLst>
                  <a:ext uri="{FF2B5EF4-FFF2-40B4-BE49-F238E27FC236}">
                    <a16:creationId xmlns:a16="http://schemas.microsoft.com/office/drawing/2014/main" id="{1577F13B-1388-D2F2-7A9A-0183B75A6695}"/>
                  </a:ext>
                </a:extLst>
              </p:cNvPr>
              <p:cNvSpPr/>
              <p:nvPr/>
            </p:nvSpPr>
            <p:spPr>
              <a:xfrm>
                <a:off x="1077828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8" name="Ellipse 1427">
                <a:extLst>
                  <a:ext uri="{FF2B5EF4-FFF2-40B4-BE49-F238E27FC236}">
                    <a16:creationId xmlns:a16="http://schemas.microsoft.com/office/drawing/2014/main" id="{013F0906-C984-151A-AC97-D983CDA5079F}"/>
                  </a:ext>
                </a:extLst>
              </p:cNvPr>
              <p:cNvSpPr/>
              <p:nvPr/>
            </p:nvSpPr>
            <p:spPr>
              <a:xfrm>
                <a:off x="1095289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29" name="Ellipse 1428">
                <a:extLst>
                  <a:ext uri="{FF2B5EF4-FFF2-40B4-BE49-F238E27FC236}">
                    <a16:creationId xmlns:a16="http://schemas.microsoft.com/office/drawing/2014/main" id="{61E950D4-E1F4-766F-E0F9-23049C413C4E}"/>
                  </a:ext>
                </a:extLst>
              </p:cNvPr>
              <p:cNvSpPr/>
              <p:nvPr/>
            </p:nvSpPr>
            <p:spPr>
              <a:xfrm>
                <a:off x="1112751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0" name="Ellipse 1429">
                <a:extLst>
                  <a:ext uri="{FF2B5EF4-FFF2-40B4-BE49-F238E27FC236}">
                    <a16:creationId xmlns:a16="http://schemas.microsoft.com/office/drawing/2014/main" id="{F47D8613-D212-3B00-C96F-1FFC4DB18BB0}"/>
                  </a:ext>
                </a:extLst>
              </p:cNvPr>
              <p:cNvSpPr/>
              <p:nvPr/>
            </p:nvSpPr>
            <p:spPr>
              <a:xfrm>
                <a:off x="1147674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1" name="Ellipse 1430">
                <a:extLst>
                  <a:ext uri="{FF2B5EF4-FFF2-40B4-BE49-F238E27FC236}">
                    <a16:creationId xmlns:a16="http://schemas.microsoft.com/office/drawing/2014/main" id="{4E989800-86D3-7C88-2340-51ACE5F4624B}"/>
                  </a:ext>
                </a:extLst>
              </p:cNvPr>
              <p:cNvSpPr/>
              <p:nvPr/>
            </p:nvSpPr>
            <p:spPr>
              <a:xfrm>
                <a:off x="118259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2" name="Ellipse 1431">
                <a:extLst>
                  <a:ext uri="{FF2B5EF4-FFF2-40B4-BE49-F238E27FC236}">
                    <a16:creationId xmlns:a16="http://schemas.microsoft.com/office/drawing/2014/main" id="{D4A874C6-38B5-20B8-9522-217F6A7D6D9B}"/>
                  </a:ext>
                </a:extLst>
              </p:cNvPr>
              <p:cNvSpPr/>
              <p:nvPr/>
            </p:nvSpPr>
            <p:spPr>
              <a:xfrm>
                <a:off x="120005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3" name="Ellipse 1432">
                <a:extLst>
                  <a:ext uri="{FF2B5EF4-FFF2-40B4-BE49-F238E27FC236}">
                    <a16:creationId xmlns:a16="http://schemas.microsoft.com/office/drawing/2014/main" id="{667B0D52-83EB-2089-D74F-320E4F2DF0C9}"/>
                  </a:ext>
                </a:extLst>
              </p:cNvPr>
              <p:cNvSpPr/>
              <p:nvPr/>
            </p:nvSpPr>
            <p:spPr>
              <a:xfrm>
                <a:off x="798444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4" name="Ellipse 1433">
                <a:extLst>
                  <a:ext uri="{FF2B5EF4-FFF2-40B4-BE49-F238E27FC236}">
                    <a16:creationId xmlns:a16="http://schemas.microsoft.com/office/drawing/2014/main" id="{5F30EFE5-E95C-5345-A21E-5ED42FEC4EFA}"/>
                  </a:ext>
                </a:extLst>
              </p:cNvPr>
              <p:cNvSpPr/>
              <p:nvPr/>
            </p:nvSpPr>
            <p:spPr>
              <a:xfrm>
                <a:off x="815888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5" name="Ellipse 1434">
                <a:extLst>
                  <a:ext uri="{FF2B5EF4-FFF2-40B4-BE49-F238E27FC236}">
                    <a16:creationId xmlns:a16="http://schemas.microsoft.com/office/drawing/2014/main" id="{8798B410-0E8B-C4E6-A670-2A07576D76AA}"/>
                  </a:ext>
                </a:extLst>
              </p:cNvPr>
              <p:cNvSpPr/>
              <p:nvPr/>
            </p:nvSpPr>
            <p:spPr>
              <a:xfrm>
                <a:off x="833333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6" name="Ellipse 1435">
                <a:extLst>
                  <a:ext uri="{FF2B5EF4-FFF2-40B4-BE49-F238E27FC236}">
                    <a16:creationId xmlns:a16="http://schemas.microsoft.com/office/drawing/2014/main" id="{8BEBE8FB-5C1B-F653-B67E-1E4AE337EEAF}"/>
                  </a:ext>
                </a:extLst>
              </p:cNvPr>
              <p:cNvSpPr/>
              <p:nvPr/>
            </p:nvSpPr>
            <p:spPr>
              <a:xfrm>
                <a:off x="850777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7" name="Ellipse 1436">
                <a:extLst>
                  <a:ext uri="{FF2B5EF4-FFF2-40B4-BE49-F238E27FC236}">
                    <a16:creationId xmlns:a16="http://schemas.microsoft.com/office/drawing/2014/main" id="{B99248F1-F21D-D3F2-BF68-4DDEFA92AEEC}"/>
                  </a:ext>
                </a:extLst>
              </p:cNvPr>
              <p:cNvSpPr/>
              <p:nvPr/>
            </p:nvSpPr>
            <p:spPr>
              <a:xfrm>
                <a:off x="885666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8" name="Ellipse 1437">
                <a:extLst>
                  <a:ext uri="{FF2B5EF4-FFF2-40B4-BE49-F238E27FC236}">
                    <a16:creationId xmlns:a16="http://schemas.microsoft.com/office/drawing/2014/main" id="{B45DA3B3-AB7D-F3F6-EE7E-B58415C0BF9E}"/>
                  </a:ext>
                </a:extLst>
              </p:cNvPr>
              <p:cNvSpPr/>
              <p:nvPr/>
            </p:nvSpPr>
            <p:spPr>
              <a:xfrm>
                <a:off x="903110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39" name="Ellipse 1438">
                <a:extLst>
                  <a:ext uri="{FF2B5EF4-FFF2-40B4-BE49-F238E27FC236}">
                    <a16:creationId xmlns:a16="http://schemas.microsoft.com/office/drawing/2014/main" id="{46E7FD96-6424-8B46-F345-83120653992B}"/>
                  </a:ext>
                </a:extLst>
              </p:cNvPr>
              <p:cNvSpPr/>
              <p:nvPr/>
            </p:nvSpPr>
            <p:spPr>
              <a:xfrm>
                <a:off x="920555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0" name="Ellipse 1439">
                <a:extLst>
                  <a:ext uri="{FF2B5EF4-FFF2-40B4-BE49-F238E27FC236}">
                    <a16:creationId xmlns:a16="http://schemas.microsoft.com/office/drawing/2014/main" id="{8E4CA723-046B-D3AA-04ED-2C4C0DDA2514}"/>
                  </a:ext>
                </a:extLst>
              </p:cNvPr>
              <p:cNvSpPr/>
              <p:nvPr/>
            </p:nvSpPr>
            <p:spPr>
              <a:xfrm>
                <a:off x="937999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1" name="Ellipse 1440">
                <a:extLst>
                  <a:ext uri="{FF2B5EF4-FFF2-40B4-BE49-F238E27FC236}">
                    <a16:creationId xmlns:a16="http://schemas.microsoft.com/office/drawing/2014/main" id="{40B96DA3-0764-F336-729A-8EE44F98A28D}"/>
                  </a:ext>
                </a:extLst>
              </p:cNvPr>
              <p:cNvSpPr/>
              <p:nvPr/>
            </p:nvSpPr>
            <p:spPr>
              <a:xfrm>
                <a:off x="955444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2" name="Ellipse 1441">
                <a:extLst>
                  <a:ext uri="{FF2B5EF4-FFF2-40B4-BE49-F238E27FC236}">
                    <a16:creationId xmlns:a16="http://schemas.microsoft.com/office/drawing/2014/main" id="{6D3A1887-E052-A26F-04F8-7EC7E17FEB5A}"/>
                  </a:ext>
                </a:extLst>
              </p:cNvPr>
              <p:cNvSpPr/>
              <p:nvPr/>
            </p:nvSpPr>
            <p:spPr>
              <a:xfrm>
                <a:off x="990332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3" name="Ellipse 1442">
                <a:extLst>
                  <a:ext uri="{FF2B5EF4-FFF2-40B4-BE49-F238E27FC236}">
                    <a16:creationId xmlns:a16="http://schemas.microsoft.com/office/drawing/2014/main" id="{51FDE7AA-F370-38C6-C84E-9C742D68A463}"/>
                  </a:ext>
                </a:extLst>
              </p:cNvPr>
              <p:cNvSpPr/>
              <p:nvPr/>
            </p:nvSpPr>
            <p:spPr>
              <a:xfrm>
                <a:off x="1007777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4" name="Ellipse 1443">
                <a:extLst>
                  <a:ext uri="{FF2B5EF4-FFF2-40B4-BE49-F238E27FC236}">
                    <a16:creationId xmlns:a16="http://schemas.microsoft.com/office/drawing/2014/main" id="{4EF0BD2A-B11D-B71E-2274-044E70313FC7}"/>
                  </a:ext>
                </a:extLst>
              </p:cNvPr>
              <p:cNvSpPr/>
              <p:nvPr/>
            </p:nvSpPr>
            <p:spPr>
              <a:xfrm>
                <a:off x="1042666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5" name="Ellipse 1444">
                <a:extLst>
                  <a:ext uri="{FF2B5EF4-FFF2-40B4-BE49-F238E27FC236}">
                    <a16:creationId xmlns:a16="http://schemas.microsoft.com/office/drawing/2014/main" id="{0BAC9D79-6A6B-1079-7638-C62C3CEB94E9}"/>
                  </a:ext>
                </a:extLst>
              </p:cNvPr>
              <p:cNvSpPr/>
              <p:nvPr/>
            </p:nvSpPr>
            <p:spPr>
              <a:xfrm>
                <a:off x="1077554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6" name="Ellipse 1445">
                <a:extLst>
                  <a:ext uri="{FF2B5EF4-FFF2-40B4-BE49-F238E27FC236}">
                    <a16:creationId xmlns:a16="http://schemas.microsoft.com/office/drawing/2014/main" id="{F2DA7ED5-52C3-C9E0-DDC6-5F0000B843DF}"/>
                  </a:ext>
                </a:extLst>
              </p:cNvPr>
              <p:cNvSpPr/>
              <p:nvPr/>
            </p:nvSpPr>
            <p:spPr>
              <a:xfrm>
                <a:off x="1094999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7" name="Ellipse 1446">
                <a:extLst>
                  <a:ext uri="{FF2B5EF4-FFF2-40B4-BE49-F238E27FC236}">
                    <a16:creationId xmlns:a16="http://schemas.microsoft.com/office/drawing/2014/main" id="{B5EBC59D-C12B-4F68-75F8-BA080AA76D3B}"/>
                  </a:ext>
                </a:extLst>
              </p:cNvPr>
              <p:cNvSpPr/>
              <p:nvPr/>
            </p:nvSpPr>
            <p:spPr>
              <a:xfrm>
                <a:off x="1112751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8" name="Ellipse 1447">
                <a:extLst>
                  <a:ext uri="{FF2B5EF4-FFF2-40B4-BE49-F238E27FC236}">
                    <a16:creationId xmlns:a16="http://schemas.microsoft.com/office/drawing/2014/main" id="{171C0974-FE0D-58CE-D96F-4B5E03AD9CBA}"/>
                  </a:ext>
                </a:extLst>
              </p:cNvPr>
              <p:cNvSpPr/>
              <p:nvPr/>
            </p:nvSpPr>
            <p:spPr>
              <a:xfrm>
                <a:off x="1129888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49" name="Ellipse 1448">
                <a:extLst>
                  <a:ext uri="{FF2B5EF4-FFF2-40B4-BE49-F238E27FC236}">
                    <a16:creationId xmlns:a16="http://schemas.microsoft.com/office/drawing/2014/main" id="{DDA3C404-EDE1-1D0D-433B-85E8BF33E71D}"/>
                  </a:ext>
                </a:extLst>
              </p:cNvPr>
              <p:cNvSpPr/>
              <p:nvPr/>
            </p:nvSpPr>
            <p:spPr>
              <a:xfrm>
                <a:off x="1147332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0" name="Ellipse 1449">
                <a:extLst>
                  <a:ext uri="{FF2B5EF4-FFF2-40B4-BE49-F238E27FC236}">
                    <a16:creationId xmlns:a16="http://schemas.microsoft.com/office/drawing/2014/main" id="{D176B3DF-1978-A7A6-5A45-97AC32222DD1}"/>
                  </a:ext>
                </a:extLst>
              </p:cNvPr>
              <p:cNvSpPr/>
              <p:nvPr/>
            </p:nvSpPr>
            <p:spPr>
              <a:xfrm>
                <a:off x="1164776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1" name="Ellipse 1450">
                <a:extLst>
                  <a:ext uri="{FF2B5EF4-FFF2-40B4-BE49-F238E27FC236}">
                    <a16:creationId xmlns:a16="http://schemas.microsoft.com/office/drawing/2014/main" id="{37ED09BC-73C6-5DB9-84F8-558B58378834}"/>
                  </a:ext>
                </a:extLst>
              </p:cNvPr>
              <p:cNvSpPr/>
              <p:nvPr/>
            </p:nvSpPr>
            <p:spPr>
              <a:xfrm>
                <a:off x="1182221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2" name="Ellipse 1451">
                <a:extLst>
                  <a:ext uri="{FF2B5EF4-FFF2-40B4-BE49-F238E27FC236}">
                    <a16:creationId xmlns:a16="http://schemas.microsoft.com/office/drawing/2014/main" id="{EC9F8C59-5FBC-745F-88E8-477EE95A4152}"/>
                  </a:ext>
                </a:extLst>
              </p:cNvPr>
              <p:cNvSpPr/>
              <p:nvPr/>
            </p:nvSpPr>
            <p:spPr>
              <a:xfrm>
                <a:off x="11996665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3" name="Ellipse 1452">
                <a:extLst>
                  <a:ext uri="{FF2B5EF4-FFF2-40B4-BE49-F238E27FC236}">
                    <a16:creationId xmlns:a16="http://schemas.microsoft.com/office/drawing/2014/main" id="{389404C5-CB59-07B9-BBED-CC92F1E263D2}"/>
                  </a:ext>
                </a:extLst>
              </p:cNvPr>
              <p:cNvSpPr/>
              <p:nvPr/>
            </p:nvSpPr>
            <p:spPr>
              <a:xfrm>
                <a:off x="81590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4" name="Ellipse 1453">
                <a:extLst>
                  <a:ext uri="{FF2B5EF4-FFF2-40B4-BE49-F238E27FC236}">
                    <a16:creationId xmlns:a16="http://schemas.microsoft.com/office/drawing/2014/main" id="{7BD9AEAB-2016-C1EC-3F22-F9CBD42F6E22}"/>
                  </a:ext>
                </a:extLst>
              </p:cNvPr>
              <p:cNvSpPr/>
              <p:nvPr/>
            </p:nvSpPr>
            <p:spPr>
              <a:xfrm>
                <a:off x="83336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5" name="Ellipse 1454">
                <a:extLst>
                  <a:ext uri="{FF2B5EF4-FFF2-40B4-BE49-F238E27FC236}">
                    <a16:creationId xmlns:a16="http://schemas.microsoft.com/office/drawing/2014/main" id="{CA075C03-6BD5-0F2E-16E6-99510E7EAA89}"/>
                  </a:ext>
                </a:extLst>
              </p:cNvPr>
              <p:cNvSpPr/>
              <p:nvPr/>
            </p:nvSpPr>
            <p:spPr>
              <a:xfrm>
                <a:off x="850828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6" name="Ellipse 1455">
                <a:extLst>
                  <a:ext uri="{FF2B5EF4-FFF2-40B4-BE49-F238E27FC236}">
                    <a16:creationId xmlns:a16="http://schemas.microsoft.com/office/drawing/2014/main" id="{5FB15FE6-8E5F-E61C-1CCD-3538A17F55EC}"/>
                  </a:ext>
                </a:extLst>
              </p:cNvPr>
              <p:cNvSpPr/>
              <p:nvPr/>
            </p:nvSpPr>
            <p:spPr>
              <a:xfrm>
                <a:off x="868290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7" name="Ellipse 1456">
                <a:extLst>
                  <a:ext uri="{FF2B5EF4-FFF2-40B4-BE49-F238E27FC236}">
                    <a16:creationId xmlns:a16="http://schemas.microsoft.com/office/drawing/2014/main" id="{1241048E-B5E7-4612-D023-CDDC4DF8EF78}"/>
                  </a:ext>
                </a:extLst>
              </p:cNvPr>
              <p:cNvSpPr/>
              <p:nvPr/>
            </p:nvSpPr>
            <p:spPr>
              <a:xfrm>
                <a:off x="885751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8" name="Ellipse 1457">
                <a:extLst>
                  <a:ext uri="{FF2B5EF4-FFF2-40B4-BE49-F238E27FC236}">
                    <a16:creationId xmlns:a16="http://schemas.microsoft.com/office/drawing/2014/main" id="{8A9E6203-92F3-25D6-587C-D4CCDF1DE9F2}"/>
                  </a:ext>
                </a:extLst>
              </p:cNvPr>
              <p:cNvSpPr/>
              <p:nvPr/>
            </p:nvSpPr>
            <p:spPr>
              <a:xfrm>
                <a:off x="903213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59" name="Ellipse 1458">
                <a:extLst>
                  <a:ext uri="{FF2B5EF4-FFF2-40B4-BE49-F238E27FC236}">
                    <a16:creationId xmlns:a16="http://schemas.microsoft.com/office/drawing/2014/main" id="{748EC5F4-551D-2077-C8C7-789D66DDB55F}"/>
                  </a:ext>
                </a:extLst>
              </p:cNvPr>
              <p:cNvSpPr/>
              <p:nvPr/>
            </p:nvSpPr>
            <p:spPr>
              <a:xfrm>
                <a:off x="920674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0" name="Ellipse 1459">
                <a:extLst>
                  <a:ext uri="{FF2B5EF4-FFF2-40B4-BE49-F238E27FC236}">
                    <a16:creationId xmlns:a16="http://schemas.microsoft.com/office/drawing/2014/main" id="{B08B687B-0F7C-CECD-98DA-AB33D791E6AF}"/>
                  </a:ext>
                </a:extLst>
              </p:cNvPr>
              <p:cNvSpPr/>
              <p:nvPr/>
            </p:nvSpPr>
            <p:spPr>
              <a:xfrm>
                <a:off x="938136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1" name="Ellipse 1460">
                <a:extLst>
                  <a:ext uri="{FF2B5EF4-FFF2-40B4-BE49-F238E27FC236}">
                    <a16:creationId xmlns:a16="http://schemas.microsoft.com/office/drawing/2014/main" id="{2CAE4BDC-0401-4560-4C4E-A663E9133DA2}"/>
                  </a:ext>
                </a:extLst>
              </p:cNvPr>
              <p:cNvSpPr/>
              <p:nvPr/>
            </p:nvSpPr>
            <p:spPr>
              <a:xfrm>
                <a:off x="973059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2" name="Ellipse 1461">
                <a:extLst>
                  <a:ext uri="{FF2B5EF4-FFF2-40B4-BE49-F238E27FC236}">
                    <a16:creationId xmlns:a16="http://schemas.microsoft.com/office/drawing/2014/main" id="{C7B720EF-2E98-F89E-4B2A-03731AAFB195}"/>
                  </a:ext>
                </a:extLst>
              </p:cNvPr>
              <p:cNvSpPr/>
              <p:nvPr/>
            </p:nvSpPr>
            <p:spPr>
              <a:xfrm>
                <a:off x="990520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3" name="Ellipse 1462">
                <a:extLst>
                  <a:ext uri="{FF2B5EF4-FFF2-40B4-BE49-F238E27FC236}">
                    <a16:creationId xmlns:a16="http://schemas.microsoft.com/office/drawing/2014/main" id="{007A2979-19E2-D70A-F3C5-186EFB431710}"/>
                  </a:ext>
                </a:extLst>
              </p:cNvPr>
              <p:cNvSpPr/>
              <p:nvPr/>
            </p:nvSpPr>
            <p:spPr>
              <a:xfrm>
                <a:off x="1007982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4" name="Ellipse 1463">
                <a:extLst>
                  <a:ext uri="{FF2B5EF4-FFF2-40B4-BE49-F238E27FC236}">
                    <a16:creationId xmlns:a16="http://schemas.microsoft.com/office/drawing/2014/main" id="{615BC156-D988-1328-084E-EA453F61958C}"/>
                  </a:ext>
                </a:extLst>
              </p:cNvPr>
              <p:cNvSpPr/>
              <p:nvPr/>
            </p:nvSpPr>
            <p:spPr>
              <a:xfrm>
                <a:off x="1025443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5" name="Ellipse 1464">
                <a:extLst>
                  <a:ext uri="{FF2B5EF4-FFF2-40B4-BE49-F238E27FC236}">
                    <a16:creationId xmlns:a16="http://schemas.microsoft.com/office/drawing/2014/main" id="{DB41BA94-6558-08B2-4A55-98FD3849210C}"/>
                  </a:ext>
                </a:extLst>
              </p:cNvPr>
              <p:cNvSpPr/>
              <p:nvPr/>
            </p:nvSpPr>
            <p:spPr>
              <a:xfrm>
                <a:off x="1042905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6" name="Ellipse 1465">
                <a:extLst>
                  <a:ext uri="{FF2B5EF4-FFF2-40B4-BE49-F238E27FC236}">
                    <a16:creationId xmlns:a16="http://schemas.microsoft.com/office/drawing/2014/main" id="{D14F7417-2555-B1FB-1DDA-4A9B3AB239E3}"/>
                  </a:ext>
                </a:extLst>
              </p:cNvPr>
              <p:cNvSpPr/>
              <p:nvPr/>
            </p:nvSpPr>
            <p:spPr>
              <a:xfrm>
                <a:off x="1060366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7" name="Ellipse 1466">
                <a:extLst>
                  <a:ext uri="{FF2B5EF4-FFF2-40B4-BE49-F238E27FC236}">
                    <a16:creationId xmlns:a16="http://schemas.microsoft.com/office/drawing/2014/main" id="{69F30CA2-54C4-0F9E-61A4-4188F2985A6F}"/>
                  </a:ext>
                </a:extLst>
              </p:cNvPr>
              <p:cNvSpPr/>
              <p:nvPr/>
            </p:nvSpPr>
            <p:spPr>
              <a:xfrm>
                <a:off x="1077828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8" name="Ellipse 1467">
                <a:extLst>
                  <a:ext uri="{FF2B5EF4-FFF2-40B4-BE49-F238E27FC236}">
                    <a16:creationId xmlns:a16="http://schemas.microsoft.com/office/drawing/2014/main" id="{00B06E3E-966F-D092-0EC4-38977DAD73A6}"/>
                  </a:ext>
                </a:extLst>
              </p:cNvPr>
              <p:cNvSpPr/>
              <p:nvPr/>
            </p:nvSpPr>
            <p:spPr>
              <a:xfrm>
                <a:off x="1095289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69" name="Ellipse 1468">
                <a:extLst>
                  <a:ext uri="{FF2B5EF4-FFF2-40B4-BE49-F238E27FC236}">
                    <a16:creationId xmlns:a16="http://schemas.microsoft.com/office/drawing/2014/main" id="{04B1FF86-E538-52D9-727A-6DDDB5EB696B}"/>
                  </a:ext>
                </a:extLst>
              </p:cNvPr>
              <p:cNvSpPr/>
              <p:nvPr/>
            </p:nvSpPr>
            <p:spPr>
              <a:xfrm>
                <a:off x="1112751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0" name="Ellipse 1469">
                <a:extLst>
                  <a:ext uri="{FF2B5EF4-FFF2-40B4-BE49-F238E27FC236}">
                    <a16:creationId xmlns:a16="http://schemas.microsoft.com/office/drawing/2014/main" id="{8C8CEFFB-CA70-FF7D-55B2-E41A150C4247}"/>
                  </a:ext>
                </a:extLst>
              </p:cNvPr>
              <p:cNvSpPr/>
              <p:nvPr/>
            </p:nvSpPr>
            <p:spPr>
              <a:xfrm>
                <a:off x="1130212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1" name="Ellipse 1470">
                <a:extLst>
                  <a:ext uri="{FF2B5EF4-FFF2-40B4-BE49-F238E27FC236}">
                    <a16:creationId xmlns:a16="http://schemas.microsoft.com/office/drawing/2014/main" id="{4CD82CA0-A4AE-41C8-70D4-98C3D0803F08}"/>
                  </a:ext>
                </a:extLst>
              </p:cNvPr>
              <p:cNvSpPr/>
              <p:nvPr/>
            </p:nvSpPr>
            <p:spPr>
              <a:xfrm>
                <a:off x="1147674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2" name="Ellipse 1471">
                <a:extLst>
                  <a:ext uri="{FF2B5EF4-FFF2-40B4-BE49-F238E27FC236}">
                    <a16:creationId xmlns:a16="http://schemas.microsoft.com/office/drawing/2014/main" id="{0C9163C3-E7DC-58B3-1EEA-6C04F26CD116}"/>
                  </a:ext>
                </a:extLst>
              </p:cNvPr>
              <p:cNvSpPr/>
              <p:nvPr/>
            </p:nvSpPr>
            <p:spPr>
              <a:xfrm>
                <a:off x="116513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3" name="Ellipse 1472">
                <a:extLst>
                  <a:ext uri="{FF2B5EF4-FFF2-40B4-BE49-F238E27FC236}">
                    <a16:creationId xmlns:a16="http://schemas.microsoft.com/office/drawing/2014/main" id="{72EEF7B6-9B0F-19F6-ADD0-939933146000}"/>
                  </a:ext>
                </a:extLst>
              </p:cNvPr>
              <p:cNvSpPr/>
              <p:nvPr/>
            </p:nvSpPr>
            <p:spPr>
              <a:xfrm>
                <a:off x="118259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FCC77A97-9107-A0D9-011F-0F1B28166427}"/>
                  </a:ext>
                </a:extLst>
              </p:cNvPr>
              <p:cNvSpPr/>
              <p:nvPr/>
            </p:nvSpPr>
            <p:spPr>
              <a:xfrm>
                <a:off x="798444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5A02E28F-6AAA-9D0F-4849-A0CDFC94785F}"/>
                  </a:ext>
                </a:extLst>
              </p:cNvPr>
              <p:cNvSpPr/>
              <p:nvPr/>
            </p:nvSpPr>
            <p:spPr>
              <a:xfrm>
                <a:off x="815888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9E33DFD2-66DF-DB38-96EC-655D73531FE4}"/>
                  </a:ext>
                </a:extLst>
              </p:cNvPr>
              <p:cNvSpPr/>
              <p:nvPr/>
            </p:nvSpPr>
            <p:spPr>
              <a:xfrm>
                <a:off x="833333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278FDE2C-176B-F194-970E-1DE4D22D9CCE}"/>
                  </a:ext>
                </a:extLst>
              </p:cNvPr>
              <p:cNvSpPr/>
              <p:nvPr/>
            </p:nvSpPr>
            <p:spPr>
              <a:xfrm>
                <a:off x="850777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69AEFE66-0903-DEAF-9CBD-ED76CC63C252}"/>
                  </a:ext>
                </a:extLst>
              </p:cNvPr>
              <p:cNvSpPr/>
              <p:nvPr/>
            </p:nvSpPr>
            <p:spPr>
              <a:xfrm>
                <a:off x="885666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79" name="Ellipse 1478">
                <a:extLst>
                  <a:ext uri="{FF2B5EF4-FFF2-40B4-BE49-F238E27FC236}">
                    <a16:creationId xmlns:a16="http://schemas.microsoft.com/office/drawing/2014/main" id="{B33F788E-5AC6-CD37-7F7B-DB55DB0A08F4}"/>
                  </a:ext>
                </a:extLst>
              </p:cNvPr>
              <p:cNvSpPr/>
              <p:nvPr/>
            </p:nvSpPr>
            <p:spPr>
              <a:xfrm>
                <a:off x="903110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0" name="Ellipse 1479">
                <a:extLst>
                  <a:ext uri="{FF2B5EF4-FFF2-40B4-BE49-F238E27FC236}">
                    <a16:creationId xmlns:a16="http://schemas.microsoft.com/office/drawing/2014/main" id="{00191B66-D67D-85EE-5D46-ED70AF492A9B}"/>
                  </a:ext>
                </a:extLst>
              </p:cNvPr>
              <p:cNvSpPr/>
              <p:nvPr/>
            </p:nvSpPr>
            <p:spPr>
              <a:xfrm>
                <a:off x="937999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1" name="Ellipse 1480">
                <a:extLst>
                  <a:ext uri="{FF2B5EF4-FFF2-40B4-BE49-F238E27FC236}">
                    <a16:creationId xmlns:a16="http://schemas.microsoft.com/office/drawing/2014/main" id="{0157492C-E49F-8879-F901-EC534129B9E8}"/>
                  </a:ext>
                </a:extLst>
              </p:cNvPr>
              <p:cNvSpPr/>
              <p:nvPr/>
            </p:nvSpPr>
            <p:spPr>
              <a:xfrm>
                <a:off x="955444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2" name="Ellipse 1481">
                <a:extLst>
                  <a:ext uri="{FF2B5EF4-FFF2-40B4-BE49-F238E27FC236}">
                    <a16:creationId xmlns:a16="http://schemas.microsoft.com/office/drawing/2014/main" id="{B9336D98-D07A-2483-B37A-EF60C7A85146}"/>
                  </a:ext>
                </a:extLst>
              </p:cNvPr>
              <p:cNvSpPr/>
              <p:nvPr/>
            </p:nvSpPr>
            <p:spPr>
              <a:xfrm>
                <a:off x="972888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3" name="Ellipse 1482">
                <a:extLst>
                  <a:ext uri="{FF2B5EF4-FFF2-40B4-BE49-F238E27FC236}">
                    <a16:creationId xmlns:a16="http://schemas.microsoft.com/office/drawing/2014/main" id="{64F5B061-D0F2-A693-5F68-68ED4348C3E0}"/>
                  </a:ext>
                </a:extLst>
              </p:cNvPr>
              <p:cNvSpPr/>
              <p:nvPr/>
            </p:nvSpPr>
            <p:spPr>
              <a:xfrm>
                <a:off x="990332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EFF118D4-1808-68A8-F106-E517F78F0622}"/>
                  </a:ext>
                </a:extLst>
              </p:cNvPr>
              <p:cNvSpPr/>
              <p:nvPr/>
            </p:nvSpPr>
            <p:spPr>
              <a:xfrm>
                <a:off x="1007777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7BB44D07-D119-E243-1C8F-7A1FD4930C60}"/>
                  </a:ext>
                </a:extLst>
              </p:cNvPr>
              <p:cNvSpPr/>
              <p:nvPr/>
            </p:nvSpPr>
            <p:spPr>
              <a:xfrm>
                <a:off x="1025221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6" name="Ellipse 1485">
                <a:extLst>
                  <a:ext uri="{FF2B5EF4-FFF2-40B4-BE49-F238E27FC236}">
                    <a16:creationId xmlns:a16="http://schemas.microsoft.com/office/drawing/2014/main" id="{45AC48DB-F9BA-031A-7041-1D519D4B9315}"/>
                  </a:ext>
                </a:extLst>
              </p:cNvPr>
              <p:cNvSpPr/>
              <p:nvPr/>
            </p:nvSpPr>
            <p:spPr>
              <a:xfrm>
                <a:off x="1042666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7" name="Ellipse 1486">
                <a:extLst>
                  <a:ext uri="{FF2B5EF4-FFF2-40B4-BE49-F238E27FC236}">
                    <a16:creationId xmlns:a16="http://schemas.microsoft.com/office/drawing/2014/main" id="{09FE23E4-7216-1577-94AB-F9C28F828A90}"/>
                  </a:ext>
                </a:extLst>
              </p:cNvPr>
              <p:cNvSpPr/>
              <p:nvPr/>
            </p:nvSpPr>
            <p:spPr>
              <a:xfrm>
                <a:off x="1060110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8" name="Ellipse 1487">
                <a:extLst>
                  <a:ext uri="{FF2B5EF4-FFF2-40B4-BE49-F238E27FC236}">
                    <a16:creationId xmlns:a16="http://schemas.microsoft.com/office/drawing/2014/main" id="{9BF3FCB4-8E8B-889D-3A18-59D0526D5CEC}"/>
                  </a:ext>
                </a:extLst>
              </p:cNvPr>
              <p:cNvSpPr/>
              <p:nvPr/>
            </p:nvSpPr>
            <p:spPr>
              <a:xfrm>
                <a:off x="1094999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89" name="Ellipse 1488">
                <a:extLst>
                  <a:ext uri="{FF2B5EF4-FFF2-40B4-BE49-F238E27FC236}">
                    <a16:creationId xmlns:a16="http://schemas.microsoft.com/office/drawing/2014/main" id="{9C4F9A3F-ABAE-85B3-14DF-992BA689D45D}"/>
                  </a:ext>
                </a:extLst>
              </p:cNvPr>
              <p:cNvSpPr/>
              <p:nvPr/>
            </p:nvSpPr>
            <p:spPr>
              <a:xfrm>
                <a:off x="1112751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0" name="Ellipse 1489">
                <a:extLst>
                  <a:ext uri="{FF2B5EF4-FFF2-40B4-BE49-F238E27FC236}">
                    <a16:creationId xmlns:a16="http://schemas.microsoft.com/office/drawing/2014/main" id="{94DA794B-40BE-4146-F1D9-9892C7C64CCC}"/>
                  </a:ext>
                </a:extLst>
              </p:cNvPr>
              <p:cNvSpPr/>
              <p:nvPr/>
            </p:nvSpPr>
            <p:spPr>
              <a:xfrm>
                <a:off x="1129888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1" name="Ellipse 1490">
                <a:extLst>
                  <a:ext uri="{FF2B5EF4-FFF2-40B4-BE49-F238E27FC236}">
                    <a16:creationId xmlns:a16="http://schemas.microsoft.com/office/drawing/2014/main" id="{FA8CC454-E37B-E765-61C2-3202BA9161AE}"/>
                  </a:ext>
                </a:extLst>
              </p:cNvPr>
              <p:cNvSpPr/>
              <p:nvPr/>
            </p:nvSpPr>
            <p:spPr>
              <a:xfrm>
                <a:off x="1147332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2" name="Ellipse 1491">
                <a:extLst>
                  <a:ext uri="{FF2B5EF4-FFF2-40B4-BE49-F238E27FC236}">
                    <a16:creationId xmlns:a16="http://schemas.microsoft.com/office/drawing/2014/main" id="{D044D286-4BD4-2B10-C967-DDF28486D108}"/>
                  </a:ext>
                </a:extLst>
              </p:cNvPr>
              <p:cNvSpPr/>
              <p:nvPr/>
            </p:nvSpPr>
            <p:spPr>
              <a:xfrm>
                <a:off x="1182221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3" name="Ellipse 1492">
                <a:extLst>
                  <a:ext uri="{FF2B5EF4-FFF2-40B4-BE49-F238E27FC236}">
                    <a16:creationId xmlns:a16="http://schemas.microsoft.com/office/drawing/2014/main" id="{64D4E970-7C22-D7A7-B821-0C88E4743844}"/>
                  </a:ext>
                </a:extLst>
              </p:cNvPr>
              <p:cNvSpPr/>
              <p:nvPr/>
            </p:nvSpPr>
            <p:spPr>
              <a:xfrm>
                <a:off x="11996665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4" name="Ellipse 1493">
                <a:extLst>
                  <a:ext uri="{FF2B5EF4-FFF2-40B4-BE49-F238E27FC236}">
                    <a16:creationId xmlns:a16="http://schemas.microsoft.com/office/drawing/2014/main" id="{7677B5FD-CF06-B145-675B-3C9FA0142116}"/>
                  </a:ext>
                </a:extLst>
              </p:cNvPr>
              <p:cNvSpPr/>
              <p:nvPr/>
            </p:nvSpPr>
            <p:spPr>
              <a:xfrm>
                <a:off x="798444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5" name="Ellipse 1494">
                <a:extLst>
                  <a:ext uri="{FF2B5EF4-FFF2-40B4-BE49-F238E27FC236}">
                    <a16:creationId xmlns:a16="http://schemas.microsoft.com/office/drawing/2014/main" id="{07ADE66F-5CD4-8B89-9D1C-9E624A9BF80C}"/>
                  </a:ext>
                </a:extLst>
              </p:cNvPr>
              <p:cNvSpPr/>
              <p:nvPr/>
            </p:nvSpPr>
            <p:spPr>
              <a:xfrm>
                <a:off x="81590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6" name="Ellipse 1495">
                <a:extLst>
                  <a:ext uri="{FF2B5EF4-FFF2-40B4-BE49-F238E27FC236}">
                    <a16:creationId xmlns:a16="http://schemas.microsoft.com/office/drawing/2014/main" id="{9AC386FE-A6E4-E25C-FF60-06EC845D467B}"/>
                  </a:ext>
                </a:extLst>
              </p:cNvPr>
              <p:cNvSpPr/>
              <p:nvPr/>
            </p:nvSpPr>
            <p:spPr>
              <a:xfrm>
                <a:off x="83336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7" name="Ellipse 1496">
                <a:extLst>
                  <a:ext uri="{FF2B5EF4-FFF2-40B4-BE49-F238E27FC236}">
                    <a16:creationId xmlns:a16="http://schemas.microsoft.com/office/drawing/2014/main" id="{73039E8A-29B5-5523-828E-8503F1053D49}"/>
                  </a:ext>
                </a:extLst>
              </p:cNvPr>
              <p:cNvSpPr/>
              <p:nvPr/>
            </p:nvSpPr>
            <p:spPr>
              <a:xfrm>
                <a:off x="850828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8" name="Ellipse 1497">
                <a:extLst>
                  <a:ext uri="{FF2B5EF4-FFF2-40B4-BE49-F238E27FC236}">
                    <a16:creationId xmlns:a16="http://schemas.microsoft.com/office/drawing/2014/main" id="{EF9E39AF-D097-C683-1D00-8097BBDAAFEE}"/>
                  </a:ext>
                </a:extLst>
              </p:cNvPr>
              <p:cNvSpPr/>
              <p:nvPr/>
            </p:nvSpPr>
            <p:spPr>
              <a:xfrm>
                <a:off x="868290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99" name="Ellipse 1498">
                <a:extLst>
                  <a:ext uri="{FF2B5EF4-FFF2-40B4-BE49-F238E27FC236}">
                    <a16:creationId xmlns:a16="http://schemas.microsoft.com/office/drawing/2014/main" id="{607AAE24-1C33-07DB-D2C1-66DCA0674866}"/>
                  </a:ext>
                </a:extLst>
              </p:cNvPr>
              <p:cNvSpPr/>
              <p:nvPr/>
            </p:nvSpPr>
            <p:spPr>
              <a:xfrm>
                <a:off x="903213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0" name="Ellipse 1499">
                <a:extLst>
                  <a:ext uri="{FF2B5EF4-FFF2-40B4-BE49-F238E27FC236}">
                    <a16:creationId xmlns:a16="http://schemas.microsoft.com/office/drawing/2014/main" id="{ADA8A8C0-4782-529C-9889-5FBBD9498F67}"/>
                  </a:ext>
                </a:extLst>
              </p:cNvPr>
              <p:cNvSpPr/>
              <p:nvPr/>
            </p:nvSpPr>
            <p:spPr>
              <a:xfrm>
                <a:off x="920674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1" name="Ellipse 1500">
                <a:extLst>
                  <a:ext uri="{FF2B5EF4-FFF2-40B4-BE49-F238E27FC236}">
                    <a16:creationId xmlns:a16="http://schemas.microsoft.com/office/drawing/2014/main" id="{E76714BC-455B-8A8B-CA06-2928B700FD1C}"/>
                  </a:ext>
                </a:extLst>
              </p:cNvPr>
              <p:cNvSpPr/>
              <p:nvPr/>
            </p:nvSpPr>
            <p:spPr>
              <a:xfrm>
                <a:off x="938136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2" name="Ellipse 1501">
                <a:extLst>
                  <a:ext uri="{FF2B5EF4-FFF2-40B4-BE49-F238E27FC236}">
                    <a16:creationId xmlns:a16="http://schemas.microsoft.com/office/drawing/2014/main" id="{600D6074-3F04-844C-C3DE-565DA768BC46}"/>
                  </a:ext>
                </a:extLst>
              </p:cNvPr>
              <p:cNvSpPr/>
              <p:nvPr/>
            </p:nvSpPr>
            <p:spPr>
              <a:xfrm>
                <a:off x="955597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3" name="Ellipse 1502">
                <a:extLst>
                  <a:ext uri="{FF2B5EF4-FFF2-40B4-BE49-F238E27FC236}">
                    <a16:creationId xmlns:a16="http://schemas.microsoft.com/office/drawing/2014/main" id="{3A241285-50D1-EEBE-1FFB-A7C87055331C}"/>
                  </a:ext>
                </a:extLst>
              </p:cNvPr>
              <p:cNvSpPr/>
              <p:nvPr/>
            </p:nvSpPr>
            <p:spPr>
              <a:xfrm>
                <a:off x="973059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4" name="Ellipse 1503">
                <a:extLst>
                  <a:ext uri="{FF2B5EF4-FFF2-40B4-BE49-F238E27FC236}">
                    <a16:creationId xmlns:a16="http://schemas.microsoft.com/office/drawing/2014/main" id="{D6970887-BBEF-D321-99B6-3AD65D184FBA}"/>
                  </a:ext>
                </a:extLst>
              </p:cNvPr>
              <p:cNvSpPr/>
              <p:nvPr/>
            </p:nvSpPr>
            <p:spPr>
              <a:xfrm>
                <a:off x="990520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5" name="Ellipse 1504">
                <a:extLst>
                  <a:ext uri="{FF2B5EF4-FFF2-40B4-BE49-F238E27FC236}">
                    <a16:creationId xmlns:a16="http://schemas.microsoft.com/office/drawing/2014/main" id="{DE8B87D8-856E-EC09-6F9A-B9ED8442AB62}"/>
                  </a:ext>
                </a:extLst>
              </p:cNvPr>
              <p:cNvSpPr/>
              <p:nvPr/>
            </p:nvSpPr>
            <p:spPr>
              <a:xfrm>
                <a:off x="1025443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6" name="Ellipse 1505">
                <a:extLst>
                  <a:ext uri="{FF2B5EF4-FFF2-40B4-BE49-F238E27FC236}">
                    <a16:creationId xmlns:a16="http://schemas.microsoft.com/office/drawing/2014/main" id="{CF1CBDCD-EE8D-9AD1-C035-EC0B5586702C}"/>
                  </a:ext>
                </a:extLst>
              </p:cNvPr>
              <p:cNvSpPr/>
              <p:nvPr/>
            </p:nvSpPr>
            <p:spPr>
              <a:xfrm>
                <a:off x="1042905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7" name="Ellipse 1506">
                <a:extLst>
                  <a:ext uri="{FF2B5EF4-FFF2-40B4-BE49-F238E27FC236}">
                    <a16:creationId xmlns:a16="http://schemas.microsoft.com/office/drawing/2014/main" id="{4EC281F5-9FF5-9320-A158-6E78EB6AB29E}"/>
                  </a:ext>
                </a:extLst>
              </p:cNvPr>
              <p:cNvSpPr/>
              <p:nvPr/>
            </p:nvSpPr>
            <p:spPr>
              <a:xfrm>
                <a:off x="1060366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8" name="Ellipse 1507">
                <a:extLst>
                  <a:ext uri="{FF2B5EF4-FFF2-40B4-BE49-F238E27FC236}">
                    <a16:creationId xmlns:a16="http://schemas.microsoft.com/office/drawing/2014/main" id="{50E479DB-9DD8-4195-4E25-CC77905D319A}"/>
                  </a:ext>
                </a:extLst>
              </p:cNvPr>
              <p:cNvSpPr/>
              <p:nvPr/>
            </p:nvSpPr>
            <p:spPr>
              <a:xfrm>
                <a:off x="1077828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09" name="Ellipse 1508">
                <a:extLst>
                  <a:ext uri="{FF2B5EF4-FFF2-40B4-BE49-F238E27FC236}">
                    <a16:creationId xmlns:a16="http://schemas.microsoft.com/office/drawing/2014/main" id="{61A04BF0-41A5-5BD6-FC9B-FF74D25D747E}"/>
                  </a:ext>
                </a:extLst>
              </p:cNvPr>
              <p:cNvSpPr/>
              <p:nvPr/>
            </p:nvSpPr>
            <p:spPr>
              <a:xfrm>
                <a:off x="1095289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0" name="Ellipse 1509">
                <a:extLst>
                  <a:ext uri="{FF2B5EF4-FFF2-40B4-BE49-F238E27FC236}">
                    <a16:creationId xmlns:a16="http://schemas.microsoft.com/office/drawing/2014/main" id="{06F8C69F-E9F3-72AA-41B5-637A38677298}"/>
                  </a:ext>
                </a:extLst>
              </p:cNvPr>
              <p:cNvSpPr/>
              <p:nvPr/>
            </p:nvSpPr>
            <p:spPr>
              <a:xfrm>
                <a:off x="1112751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1" name="Ellipse 1510">
                <a:extLst>
                  <a:ext uri="{FF2B5EF4-FFF2-40B4-BE49-F238E27FC236}">
                    <a16:creationId xmlns:a16="http://schemas.microsoft.com/office/drawing/2014/main" id="{951F67E9-CB20-B75E-699B-6E887CA157A2}"/>
                  </a:ext>
                </a:extLst>
              </p:cNvPr>
              <p:cNvSpPr/>
              <p:nvPr/>
            </p:nvSpPr>
            <p:spPr>
              <a:xfrm>
                <a:off x="1130212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2" name="Ellipse 1511">
                <a:extLst>
                  <a:ext uri="{FF2B5EF4-FFF2-40B4-BE49-F238E27FC236}">
                    <a16:creationId xmlns:a16="http://schemas.microsoft.com/office/drawing/2014/main" id="{30DC11FA-2DDB-7C6B-BCCB-DC73A0BF98E2}"/>
                  </a:ext>
                </a:extLst>
              </p:cNvPr>
              <p:cNvSpPr/>
              <p:nvPr/>
            </p:nvSpPr>
            <p:spPr>
              <a:xfrm>
                <a:off x="116513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3" name="Ellipse 1512">
                <a:extLst>
                  <a:ext uri="{FF2B5EF4-FFF2-40B4-BE49-F238E27FC236}">
                    <a16:creationId xmlns:a16="http://schemas.microsoft.com/office/drawing/2014/main" id="{C7F7637D-F130-E2D9-A7C4-507D635BA626}"/>
                  </a:ext>
                </a:extLst>
              </p:cNvPr>
              <p:cNvSpPr/>
              <p:nvPr/>
            </p:nvSpPr>
            <p:spPr>
              <a:xfrm>
                <a:off x="118259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4" name="Ellipse 1513">
                <a:extLst>
                  <a:ext uri="{FF2B5EF4-FFF2-40B4-BE49-F238E27FC236}">
                    <a16:creationId xmlns:a16="http://schemas.microsoft.com/office/drawing/2014/main" id="{B50A0EF9-AED2-00A9-001F-A95257D41E4F}"/>
                  </a:ext>
                </a:extLst>
              </p:cNvPr>
              <p:cNvSpPr/>
              <p:nvPr/>
            </p:nvSpPr>
            <p:spPr>
              <a:xfrm>
                <a:off x="798444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F4B8D51A-5FD4-FE44-2B64-5845508B8BD8}"/>
                  </a:ext>
                </a:extLst>
              </p:cNvPr>
              <p:cNvSpPr/>
              <p:nvPr/>
            </p:nvSpPr>
            <p:spPr>
              <a:xfrm>
                <a:off x="815888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51A606C1-FC3C-5C42-AE65-2AE9970EA58F}"/>
                  </a:ext>
                </a:extLst>
              </p:cNvPr>
              <p:cNvSpPr/>
              <p:nvPr/>
            </p:nvSpPr>
            <p:spPr>
              <a:xfrm>
                <a:off x="833333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B4A763B0-523D-5EE6-18A0-920571AF6815}"/>
                  </a:ext>
                </a:extLst>
              </p:cNvPr>
              <p:cNvSpPr/>
              <p:nvPr/>
            </p:nvSpPr>
            <p:spPr>
              <a:xfrm>
                <a:off x="868222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8" name="Ellipse 1517">
                <a:extLst>
                  <a:ext uri="{FF2B5EF4-FFF2-40B4-BE49-F238E27FC236}">
                    <a16:creationId xmlns:a16="http://schemas.microsoft.com/office/drawing/2014/main" id="{5A36AFE4-470C-FEE9-CA54-77CDA0304C1F}"/>
                  </a:ext>
                </a:extLst>
              </p:cNvPr>
              <p:cNvSpPr/>
              <p:nvPr/>
            </p:nvSpPr>
            <p:spPr>
              <a:xfrm>
                <a:off x="885666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19" name="Ellipse 1518">
                <a:extLst>
                  <a:ext uri="{FF2B5EF4-FFF2-40B4-BE49-F238E27FC236}">
                    <a16:creationId xmlns:a16="http://schemas.microsoft.com/office/drawing/2014/main" id="{167BCC7A-86A4-3C63-7967-C425A007C9BE}"/>
                  </a:ext>
                </a:extLst>
              </p:cNvPr>
              <p:cNvSpPr/>
              <p:nvPr/>
            </p:nvSpPr>
            <p:spPr>
              <a:xfrm>
                <a:off x="903110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0" name="Ellipse 1519">
                <a:extLst>
                  <a:ext uri="{FF2B5EF4-FFF2-40B4-BE49-F238E27FC236}">
                    <a16:creationId xmlns:a16="http://schemas.microsoft.com/office/drawing/2014/main" id="{A280CCDB-077F-4676-7A29-B058D086A2E8}"/>
                  </a:ext>
                </a:extLst>
              </p:cNvPr>
              <p:cNvSpPr/>
              <p:nvPr/>
            </p:nvSpPr>
            <p:spPr>
              <a:xfrm>
                <a:off x="920555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1" name="Ellipse 1520">
                <a:extLst>
                  <a:ext uri="{FF2B5EF4-FFF2-40B4-BE49-F238E27FC236}">
                    <a16:creationId xmlns:a16="http://schemas.microsoft.com/office/drawing/2014/main" id="{DFA77CAC-FFB7-D779-8B63-CA4D71580F75}"/>
                  </a:ext>
                </a:extLst>
              </p:cNvPr>
              <p:cNvSpPr/>
              <p:nvPr/>
            </p:nvSpPr>
            <p:spPr>
              <a:xfrm>
                <a:off x="937999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2" name="Ellipse 1521">
                <a:extLst>
                  <a:ext uri="{FF2B5EF4-FFF2-40B4-BE49-F238E27FC236}">
                    <a16:creationId xmlns:a16="http://schemas.microsoft.com/office/drawing/2014/main" id="{22846E29-9E13-1685-9E8F-5EBFC1B9D119}"/>
                  </a:ext>
                </a:extLst>
              </p:cNvPr>
              <p:cNvSpPr/>
              <p:nvPr/>
            </p:nvSpPr>
            <p:spPr>
              <a:xfrm>
                <a:off x="955444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3" name="Ellipse 1522">
                <a:extLst>
                  <a:ext uri="{FF2B5EF4-FFF2-40B4-BE49-F238E27FC236}">
                    <a16:creationId xmlns:a16="http://schemas.microsoft.com/office/drawing/2014/main" id="{8F630DD7-ACCC-5331-F552-E28EE91C4D1A}"/>
                  </a:ext>
                </a:extLst>
              </p:cNvPr>
              <p:cNvSpPr/>
              <p:nvPr/>
            </p:nvSpPr>
            <p:spPr>
              <a:xfrm>
                <a:off x="972888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4" name="Ellipse 1523">
                <a:extLst>
                  <a:ext uri="{FF2B5EF4-FFF2-40B4-BE49-F238E27FC236}">
                    <a16:creationId xmlns:a16="http://schemas.microsoft.com/office/drawing/2014/main" id="{530F7731-BE98-4FB7-A6F7-DD5C830CC24B}"/>
                  </a:ext>
                </a:extLst>
              </p:cNvPr>
              <p:cNvSpPr/>
              <p:nvPr/>
            </p:nvSpPr>
            <p:spPr>
              <a:xfrm>
                <a:off x="990332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5" name="Ellipse 1524">
                <a:extLst>
                  <a:ext uri="{FF2B5EF4-FFF2-40B4-BE49-F238E27FC236}">
                    <a16:creationId xmlns:a16="http://schemas.microsoft.com/office/drawing/2014/main" id="{D906B40F-C122-D188-EA3C-50D1E9A05D6F}"/>
                  </a:ext>
                </a:extLst>
              </p:cNvPr>
              <p:cNvSpPr/>
              <p:nvPr/>
            </p:nvSpPr>
            <p:spPr>
              <a:xfrm>
                <a:off x="1007777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6" name="Ellipse 1525">
                <a:extLst>
                  <a:ext uri="{FF2B5EF4-FFF2-40B4-BE49-F238E27FC236}">
                    <a16:creationId xmlns:a16="http://schemas.microsoft.com/office/drawing/2014/main" id="{BCF818A5-C955-509C-BA09-854C17ACDC96}"/>
                  </a:ext>
                </a:extLst>
              </p:cNvPr>
              <p:cNvSpPr/>
              <p:nvPr/>
            </p:nvSpPr>
            <p:spPr>
              <a:xfrm>
                <a:off x="1025221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7" name="Ellipse 1526">
                <a:extLst>
                  <a:ext uri="{FF2B5EF4-FFF2-40B4-BE49-F238E27FC236}">
                    <a16:creationId xmlns:a16="http://schemas.microsoft.com/office/drawing/2014/main" id="{FCF21260-98C4-AFC9-2C11-6F2C7DE0DD48}"/>
                  </a:ext>
                </a:extLst>
              </p:cNvPr>
              <p:cNvSpPr/>
              <p:nvPr/>
            </p:nvSpPr>
            <p:spPr>
              <a:xfrm>
                <a:off x="1060110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8" name="Ellipse 1527">
                <a:extLst>
                  <a:ext uri="{FF2B5EF4-FFF2-40B4-BE49-F238E27FC236}">
                    <a16:creationId xmlns:a16="http://schemas.microsoft.com/office/drawing/2014/main" id="{A67BD086-63D5-0A68-9D97-BEE8662C85FE}"/>
                  </a:ext>
                </a:extLst>
              </p:cNvPr>
              <p:cNvSpPr/>
              <p:nvPr/>
            </p:nvSpPr>
            <p:spPr>
              <a:xfrm>
                <a:off x="1077554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29" name="Ellipse 1528">
                <a:extLst>
                  <a:ext uri="{FF2B5EF4-FFF2-40B4-BE49-F238E27FC236}">
                    <a16:creationId xmlns:a16="http://schemas.microsoft.com/office/drawing/2014/main" id="{1B438C18-3A04-85A4-D3BA-05470406ECC4}"/>
                  </a:ext>
                </a:extLst>
              </p:cNvPr>
              <p:cNvSpPr/>
              <p:nvPr/>
            </p:nvSpPr>
            <p:spPr>
              <a:xfrm>
                <a:off x="1094999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0" name="Ellipse 1529">
                <a:extLst>
                  <a:ext uri="{FF2B5EF4-FFF2-40B4-BE49-F238E27FC236}">
                    <a16:creationId xmlns:a16="http://schemas.microsoft.com/office/drawing/2014/main" id="{989413AF-0B37-1ECF-AD62-EFE3845E196C}"/>
                  </a:ext>
                </a:extLst>
              </p:cNvPr>
              <p:cNvSpPr/>
              <p:nvPr/>
            </p:nvSpPr>
            <p:spPr>
              <a:xfrm>
                <a:off x="1129888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1" name="Ellipse 1530">
                <a:extLst>
                  <a:ext uri="{FF2B5EF4-FFF2-40B4-BE49-F238E27FC236}">
                    <a16:creationId xmlns:a16="http://schemas.microsoft.com/office/drawing/2014/main" id="{211A48F2-C40E-41DB-DF60-3659A005EA54}"/>
                  </a:ext>
                </a:extLst>
              </p:cNvPr>
              <p:cNvSpPr/>
              <p:nvPr/>
            </p:nvSpPr>
            <p:spPr>
              <a:xfrm>
                <a:off x="1147332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2" name="Ellipse 1531">
                <a:extLst>
                  <a:ext uri="{FF2B5EF4-FFF2-40B4-BE49-F238E27FC236}">
                    <a16:creationId xmlns:a16="http://schemas.microsoft.com/office/drawing/2014/main" id="{7248A769-899F-A696-48C3-581D74A3F213}"/>
                  </a:ext>
                </a:extLst>
              </p:cNvPr>
              <p:cNvSpPr/>
              <p:nvPr/>
            </p:nvSpPr>
            <p:spPr>
              <a:xfrm>
                <a:off x="1164776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3" name="Ellipse 1532">
                <a:extLst>
                  <a:ext uri="{FF2B5EF4-FFF2-40B4-BE49-F238E27FC236}">
                    <a16:creationId xmlns:a16="http://schemas.microsoft.com/office/drawing/2014/main" id="{5A50538D-38B3-BA3E-057E-D38C643841B5}"/>
                  </a:ext>
                </a:extLst>
              </p:cNvPr>
              <p:cNvSpPr/>
              <p:nvPr/>
            </p:nvSpPr>
            <p:spPr>
              <a:xfrm>
                <a:off x="1182221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4" name="Ellipse 1533">
                <a:extLst>
                  <a:ext uri="{FF2B5EF4-FFF2-40B4-BE49-F238E27FC236}">
                    <a16:creationId xmlns:a16="http://schemas.microsoft.com/office/drawing/2014/main" id="{69F1E16C-2A94-A49D-666D-FE436AEE149C}"/>
                  </a:ext>
                </a:extLst>
              </p:cNvPr>
              <p:cNvSpPr/>
              <p:nvPr/>
            </p:nvSpPr>
            <p:spPr>
              <a:xfrm>
                <a:off x="11996665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5" name="Ellipse 1534">
                <a:extLst>
                  <a:ext uri="{FF2B5EF4-FFF2-40B4-BE49-F238E27FC236}">
                    <a16:creationId xmlns:a16="http://schemas.microsoft.com/office/drawing/2014/main" id="{66DDDD5D-570D-86AB-54DE-C86BA506C5D5}"/>
                  </a:ext>
                </a:extLst>
              </p:cNvPr>
              <p:cNvSpPr/>
              <p:nvPr/>
            </p:nvSpPr>
            <p:spPr>
              <a:xfrm>
                <a:off x="79844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6" name="Ellipse 1535">
                <a:extLst>
                  <a:ext uri="{FF2B5EF4-FFF2-40B4-BE49-F238E27FC236}">
                    <a16:creationId xmlns:a16="http://schemas.microsoft.com/office/drawing/2014/main" id="{6C1DD387-1C0D-4BCB-6A80-C9045CF89F9B}"/>
                  </a:ext>
                </a:extLst>
              </p:cNvPr>
              <p:cNvSpPr/>
              <p:nvPr/>
            </p:nvSpPr>
            <p:spPr>
              <a:xfrm>
                <a:off x="83336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7" name="Ellipse 1536">
                <a:extLst>
                  <a:ext uri="{FF2B5EF4-FFF2-40B4-BE49-F238E27FC236}">
                    <a16:creationId xmlns:a16="http://schemas.microsoft.com/office/drawing/2014/main" id="{4C92ECE8-1C36-DB40-BF03-DFC2A6BFDDC8}"/>
                  </a:ext>
                </a:extLst>
              </p:cNvPr>
              <p:cNvSpPr/>
              <p:nvPr/>
            </p:nvSpPr>
            <p:spPr>
              <a:xfrm>
                <a:off x="850828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1BB925F-5DA2-696C-CCFD-2630928A3B1E}"/>
                  </a:ext>
                </a:extLst>
              </p:cNvPr>
              <p:cNvSpPr/>
              <p:nvPr/>
            </p:nvSpPr>
            <p:spPr>
              <a:xfrm>
                <a:off x="868290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390E0923-98E7-A4BD-0767-E4332EDD59C3}"/>
                  </a:ext>
                </a:extLst>
              </p:cNvPr>
              <p:cNvSpPr/>
              <p:nvPr/>
            </p:nvSpPr>
            <p:spPr>
              <a:xfrm>
                <a:off x="885751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C6683CCF-3D92-DB88-9465-6F96A5A028AB}"/>
                  </a:ext>
                </a:extLst>
              </p:cNvPr>
              <p:cNvSpPr/>
              <p:nvPr/>
            </p:nvSpPr>
            <p:spPr>
              <a:xfrm>
                <a:off x="903213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730B92E4-8719-A33B-7F77-3E234B8B5B24}"/>
                  </a:ext>
                </a:extLst>
              </p:cNvPr>
              <p:cNvSpPr/>
              <p:nvPr/>
            </p:nvSpPr>
            <p:spPr>
              <a:xfrm>
                <a:off x="920674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5C797E2D-BBE5-22C1-B532-D93D3BE3C597}"/>
                  </a:ext>
                </a:extLst>
              </p:cNvPr>
              <p:cNvSpPr/>
              <p:nvPr/>
            </p:nvSpPr>
            <p:spPr>
              <a:xfrm>
                <a:off x="938136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3" name="Ellipse 1542">
                <a:extLst>
                  <a:ext uri="{FF2B5EF4-FFF2-40B4-BE49-F238E27FC236}">
                    <a16:creationId xmlns:a16="http://schemas.microsoft.com/office/drawing/2014/main" id="{3A0004FF-EF72-91A7-9614-643259A72378}"/>
                  </a:ext>
                </a:extLst>
              </p:cNvPr>
              <p:cNvSpPr/>
              <p:nvPr/>
            </p:nvSpPr>
            <p:spPr>
              <a:xfrm>
                <a:off x="955597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4" name="Ellipse 1543">
                <a:extLst>
                  <a:ext uri="{FF2B5EF4-FFF2-40B4-BE49-F238E27FC236}">
                    <a16:creationId xmlns:a16="http://schemas.microsoft.com/office/drawing/2014/main" id="{50C51B17-7578-EE28-188C-342B55597662}"/>
                  </a:ext>
                </a:extLst>
              </p:cNvPr>
              <p:cNvSpPr/>
              <p:nvPr/>
            </p:nvSpPr>
            <p:spPr>
              <a:xfrm>
                <a:off x="990520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5" name="Ellipse 1544">
                <a:extLst>
                  <a:ext uri="{FF2B5EF4-FFF2-40B4-BE49-F238E27FC236}">
                    <a16:creationId xmlns:a16="http://schemas.microsoft.com/office/drawing/2014/main" id="{B5A3810E-88DC-D4C8-CB0E-AA061D7326AF}"/>
                  </a:ext>
                </a:extLst>
              </p:cNvPr>
              <p:cNvSpPr/>
              <p:nvPr/>
            </p:nvSpPr>
            <p:spPr>
              <a:xfrm>
                <a:off x="1025443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57004C59-1268-B170-BE9F-0A0F7BF08E1A}"/>
                  </a:ext>
                </a:extLst>
              </p:cNvPr>
              <p:cNvSpPr/>
              <p:nvPr/>
            </p:nvSpPr>
            <p:spPr>
              <a:xfrm>
                <a:off x="1042905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A4CF064E-246E-3C86-A701-6A2D7B2A447D}"/>
                  </a:ext>
                </a:extLst>
              </p:cNvPr>
              <p:cNvSpPr/>
              <p:nvPr/>
            </p:nvSpPr>
            <p:spPr>
              <a:xfrm>
                <a:off x="1060366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29354156-187E-27A7-B152-C25B86D12824}"/>
                  </a:ext>
                </a:extLst>
              </p:cNvPr>
              <p:cNvSpPr/>
              <p:nvPr/>
            </p:nvSpPr>
            <p:spPr>
              <a:xfrm>
                <a:off x="1077828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97753976-132D-2651-8037-935C4B2CA281}"/>
                  </a:ext>
                </a:extLst>
              </p:cNvPr>
              <p:cNvSpPr/>
              <p:nvPr/>
            </p:nvSpPr>
            <p:spPr>
              <a:xfrm>
                <a:off x="1095289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9FF0BF82-85FD-D0DB-4ECD-DCE28879DA35}"/>
                  </a:ext>
                </a:extLst>
              </p:cNvPr>
              <p:cNvSpPr/>
              <p:nvPr/>
            </p:nvSpPr>
            <p:spPr>
              <a:xfrm>
                <a:off x="1112751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1" name="Ellipse 1550">
                <a:extLst>
                  <a:ext uri="{FF2B5EF4-FFF2-40B4-BE49-F238E27FC236}">
                    <a16:creationId xmlns:a16="http://schemas.microsoft.com/office/drawing/2014/main" id="{E26B8975-EF72-776D-BFF1-69FC8213324D}"/>
                  </a:ext>
                </a:extLst>
              </p:cNvPr>
              <p:cNvSpPr/>
              <p:nvPr/>
            </p:nvSpPr>
            <p:spPr>
              <a:xfrm>
                <a:off x="1130212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2" name="Ellipse 1551">
                <a:extLst>
                  <a:ext uri="{FF2B5EF4-FFF2-40B4-BE49-F238E27FC236}">
                    <a16:creationId xmlns:a16="http://schemas.microsoft.com/office/drawing/2014/main" id="{3E693C9B-EE6B-8465-B441-93C6A5FCD911}"/>
                  </a:ext>
                </a:extLst>
              </p:cNvPr>
              <p:cNvSpPr/>
              <p:nvPr/>
            </p:nvSpPr>
            <p:spPr>
              <a:xfrm>
                <a:off x="114767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3" name="Ellipse 1552">
                <a:extLst>
                  <a:ext uri="{FF2B5EF4-FFF2-40B4-BE49-F238E27FC236}">
                    <a16:creationId xmlns:a16="http://schemas.microsoft.com/office/drawing/2014/main" id="{7100E76E-DBA4-7938-EBF4-C12ECB61F61B}"/>
                  </a:ext>
                </a:extLst>
              </p:cNvPr>
              <p:cNvSpPr/>
              <p:nvPr/>
            </p:nvSpPr>
            <p:spPr>
              <a:xfrm>
                <a:off x="118259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4" name="Ellipse 1553">
                <a:extLst>
                  <a:ext uri="{FF2B5EF4-FFF2-40B4-BE49-F238E27FC236}">
                    <a16:creationId xmlns:a16="http://schemas.microsoft.com/office/drawing/2014/main" id="{E5BE2280-6F2C-34A3-62B9-B8FA326267D5}"/>
                  </a:ext>
                </a:extLst>
              </p:cNvPr>
              <p:cNvSpPr/>
              <p:nvPr/>
            </p:nvSpPr>
            <p:spPr>
              <a:xfrm>
                <a:off x="798444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5" name="Ellipse 1554">
                <a:extLst>
                  <a:ext uri="{FF2B5EF4-FFF2-40B4-BE49-F238E27FC236}">
                    <a16:creationId xmlns:a16="http://schemas.microsoft.com/office/drawing/2014/main" id="{79C7C7D6-867D-9D89-B5F3-DD3B6D57C7FC}"/>
                  </a:ext>
                </a:extLst>
              </p:cNvPr>
              <p:cNvSpPr/>
              <p:nvPr/>
            </p:nvSpPr>
            <p:spPr>
              <a:xfrm>
                <a:off x="815888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6" name="Ellipse 1555">
                <a:extLst>
                  <a:ext uri="{FF2B5EF4-FFF2-40B4-BE49-F238E27FC236}">
                    <a16:creationId xmlns:a16="http://schemas.microsoft.com/office/drawing/2014/main" id="{3788A59C-706C-DD5A-0C95-937386257661}"/>
                  </a:ext>
                </a:extLst>
              </p:cNvPr>
              <p:cNvSpPr/>
              <p:nvPr/>
            </p:nvSpPr>
            <p:spPr>
              <a:xfrm>
                <a:off x="833333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7" name="Ellipse 1556">
                <a:extLst>
                  <a:ext uri="{FF2B5EF4-FFF2-40B4-BE49-F238E27FC236}">
                    <a16:creationId xmlns:a16="http://schemas.microsoft.com/office/drawing/2014/main" id="{55EA0215-4E6B-A753-CB04-6CADD440BFD1}"/>
                  </a:ext>
                </a:extLst>
              </p:cNvPr>
              <p:cNvSpPr/>
              <p:nvPr/>
            </p:nvSpPr>
            <p:spPr>
              <a:xfrm>
                <a:off x="850777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8" name="Ellipse 1557">
                <a:extLst>
                  <a:ext uri="{FF2B5EF4-FFF2-40B4-BE49-F238E27FC236}">
                    <a16:creationId xmlns:a16="http://schemas.microsoft.com/office/drawing/2014/main" id="{35F4C42A-A825-74F9-F506-942FF0B3B460}"/>
                  </a:ext>
                </a:extLst>
              </p:cNvPr>
              <p:cNvSpPr/>
              <p:nvPr/>
            </p:nvSpPr>
            <p:spPr>
              <a:xfrm>
                <a:off x="885666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59" name="Ellipse 1558">
                <a:extLst>
                  <a:ext uri="{FF2B5EF4-FFF2-40B4-BE49-F238E27FC236}">
                    <a16:creationId xmlns:a16="http://schemas.microsoft.com/office/drawing/2014/main" id="{2B8F0B24-4836-9665-7017-85E21ACEB3FE}"/>
                  </a:ext>
                </a:extLst>
              </p:cNvPr>
              <p:cNvSpPr/>
              <p:nvPr/>
            </p:nvSpPr>
            <p:spPr>
              <a:xfrm>
                <a:off x="903110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0" name="Ellipse 1559">
                <a:extLst>
                  <a:ext uri="{FF2B5EF4-FFF2-40B4-BE49-F238E27FC236}">
                    <a16:creationId xmlns:a16="http://schemas.microsoft.com/office/drawing/2014/main" id="{46D91556-6196-D066-CF46-41DA8E0E28C0}"/>
                  </a:ext>
                </a:extLst>
              </p:cNvPr>
              <p:cNvSpPr/>
              <p:nvPr/>
            </p:nvSpPr>
            <p:spPr>
              <a:xfrm>
                <a:off x="937999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1" name="Ellipse 1560">
                <a:extLst>
                  <a:ext uri="{FF2B5EF4-FFF2-40B4-BE49-F238E27FC236}">
                    <a16:creationId xmlns:a16="http://schemas.microsoft.com/office/drawing/2014/main" id="{CD691518-E998-78B7-4638-EE02E6111FE3}"/>
                  </a:ext>
                </a:extLst>
              </p:cNvPr>
              <p:cNvSpPr/>
              <p:nvPr/>
            </p:nvSpPr>
            <p:spPr>
              <a:xfrm>
                <a:off x="955444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2" name="Ellipse 1561">
                <a:extLst>
                  <a:ext uri="{FF2B5EF4-FFF2-40B4-BE49-F238E27FC236}">
                    <a16:creationId xmlns:a16="http://schemas.microsoft.com/office/drawing/2014/main" id="{F69625D4-E51C-739D-FFC1-B20005513B1A}"/>
                  </a:ext>
                </a:extLst>
              </p:cNvPr>
              <p:cNvSpPr/>
              <p:nvPr/>
            </p:nvSpPr>
            <p:spPr>
              <a:xfrm>
                <a:off x="972888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3" name="Ellipse 1562">
                <a:extLst>
                  <a:ext uri="{FF2B5EF4-FFF2-40B4-BE49-F238E27FC236}">
                    <a16:creationId xmlns:a16="http://schemas.microsoft.com/office/drawing/2014/main" id="{5F6298AE-EBFA-D78A-A3F2-6BB243B87FD7}"/>
                  </a:ext>
                </a:extLst>
              </p:cNvPr>
              <p:cNvSpPr/>
              <p:nvPr/>
            </p:nvSpPr>
            <p:spPr>
              <a:xfrm>
                <a:off x="990332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4" name="Ellipse 1563">
                <a:extLst>
                  <a:ext uri="{FF2B5EF4-FFF2-40B4-BE49-F238E27FC236}">
                    <a16:creationId xmlns:a16="http://schemas.microsoft.com/office/drawing/2014/main" id="{FE60C3F3-59DE-2C97-1507-F856AE70F837}"/>
                  </a:ext>
                </a:extLst>
              </p:cNvPr>
              <p:cNvSpPr/>
              <p:nvPr/>
            </p:nvSpPr>
            <p:spPr>
              <a:xfrm>
                <a:off x="1007777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5" name="Ellipse 1564">
                <a:extLst>
                  <a:ext uri="{FF2B5EF4-FFF2-40B4-BE49-F238E27FC236}">
                    <a16:creationId xmlns:a16="http://schemas.microsoft.com/office/drawing/2014/main" id="{9702D33C-FE1B-C33E-4864-BF9622D32F26}"/>
                  </a:ext>
                </a:extLst>
              </p:cNvPr>
              <p:cNvSpPr/>
              <p:nvPr/>
            </p:nvSpPr>
            <p:spPr>
              <a:xfrm>
                <a:off x="1025221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6" name="Ellipse 1565">
                <a:extLst>
                  <a:ext uri="{FF2B5EF4-FFF2-40B4-BE49-F238E27FC236}">
                    <a16:creationId xmlns:a16="http://schemas.microsoft.com/office/drawing/2014/main" id="{1D05D0CD-8546-B590-DC5F-4C309A5F67E8}"/>
                  </a:ext>
                </a:extLst>
              </p:cNvPr>
              <p:cNvSpPr/>
              <p:nvPr/>
            </p:nvSpPr>
            <p:spPr>
              <a:xfrm>
                <a:off x="1042666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7" name="Ellipse 1566">
                <a:extLst>
                  <a:ext uri="{FF2B5EF4-FFF2-40B4-BE49-F238E27FC236}">
                    <a16:creationId xmlns:a16="http://schemas.microsoft.com/office/drawing/2014/main" id="{82C331E2-032A-8B3C-7034-BF66D6F1780F}"/>
                  </a:ext>
                </a:extLst>
              </p:cNvPr>
              <p:cNvSpPr/>
              <p:nvPr/>
            </p:nvSpPr>
            <p:spPr>
              <a:xfrm>
                <a:off x="1060110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8" name="Ellipse 1567">
                <a:extLst>
                  <a:ext uri="{FF2B5EF4-FFF2-40B4-BE49-F238E27FC236}">
                    <a16:creationId xmlns:a16="http://schemas.microsoft.com/office/drawing/2014/main" id="{763F4A2A-96EE-9B1E-6BAD-0120360582F0}"/>
                  </a:ext>
                </a:extLst>
              </p:cNvPr>
              <p:cNvSpPr/>
              <p:nvPr/>
            </p:nvSpPr>
            <p:spPr>
              <a:xfrm>
                <a:off x="1077554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69" name="Ellipse 1568">
                <a:extLst>
                  <a:ext uri="{FF2B5EF4-FFF2-40B4-BE49-F238E27FC236}">
                    <a16:creationId xmlns:a16="http://schemas.microsoft.com/office/drawing/2014/main" id="{52FD730B-73DE-8945-0B2D-EC4EFF872A98}"/>
                  </a:ext>
                </a:extLst>
              </p:cNvPr>
              <p:cNvSpPr/>
              <p:nvPr/>
            </p:nvSpPr>
            <p:spPr>
              <a:xfrm>
                <a:off x="1094999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0" name="Ellipse 1569">
                <a:extLst>
                  <a:ext uri="{FF2B5EF4-FFF2-40B4-BE49-F238E27FC236}">
                    <a16:creationId xmlns:a16="http://schemas.microsoft.com/office/drawing/2014/main" id="{D95274D3-8E78-BB1C-BFF3-2D7706EEC95F}"/>
                  </a:ext>
                </a:extLst>
              </p:cNvPr>
              <p:cNvSpPr/>
              <p:nvPr/>
            </p:nvSpPr>
            <p:spPr>
              <a:xfrm>
                <a:off x="1112443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1" name="Ellipse 1570">
                <a:extLst>
                  <a:ext uri="{FF2B5EF4-FFF2-40B4-BE49-F238E27FC236}">
                    <a16:creationId xmlns:a16="http://schemas.microsoft.com/office/drawing/2014/main" id="{5BE00764-5C6C-82EB-498A-A6C3E583B985}"/>
                  </a:ext>
                </a:extLst>
              </p:cNvPr>
              <p:cNvSpPr/>
              <p:nvPr/>
            </p:nvSpPr>
            <p:spPr>
              <a:xfrm>
                <a:off x="1147332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2" name="Ellipse 1571">
                <a:extLst>
                  <a:ext uri="{FF2B5EF4-FFF2-40B4-BE49-F238E27FC236}">
                    <a16:creationId xmlns:a16="http://schemas.microsoft.com/office/drawing/2014/main" id="{A7DED534-AF16-0879-8A9B-3ADB60FFA72B}"/>
                  </a:ext>
                </a:extLst>
              </p:cNvPr>
              <p:cNvSpPr/>
              <p:nvPr/>
            </p:nvSpPr>
            <p:spPr>
              <a:xfrm>
                <a:off x="1164776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3" name="Ellipse 1572">
                <a:extLst>
                  <a:ext uri="{FF2B5EF4-FFF2-40B4-BE49-F238E27FC236}">
                    <a16:creationId xmlns:a16="http://schemas.microsoft.com/office/drawing/2014/main" id="{65BD7CDA-8B5B-93B3-F392-CA1CEDFDA6BA}"/>
                  </a:ext>
                </a:extLst>
              </p:cNvPr>
              <p:cNvSpPr/>
              <p:nvPr/>
            </p:nvSpPr>
            <p:spPr>
              <a:xfrm>
                <a:off x="1182221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4" name="Ellipse 1573">
                <a:extLst>
                  <a:ext uri="{FF2B5EF4-FFF2-40B4-BE49-F238E27FC236}">
                    <a16:creationId xmlns:a16="http://schemas.microsoft.com/office/drawing/2014/main" id="{029F3853-2EEF-134C-8B35-22AD3B5A366D}"/>
                  </a:ext>
                </a:extLst>
              </p:cNvPr>
              <p:cNvSpPr/>
              <p:nvPr/>
            </p:nvSpPr>
            <p:spPr>
              <a:xfrm>
                <a:off x="11996665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5" name="Ellipse 1574">
                <a:extLst>
                  <a:ext uri="{FF2B5EF4-FFF2-40B4-BE49-F238E27FC236}">
                    <a16:creationId xmlns:a16="http://schemas.microsoft.com/office/drawing/2014/main" id="{EBF0E50C-7DFC-8628-F02E-30380CEC72DC}"/>
                  </a:ext>
                </a:extLst>
              </p:cNvPr>
              <p:cNvSpPr/>
              <p:nvPr/>
            </p:nvSpPr>
            <p:spPr>
              <a:xfrm>
                <a:off x="798444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6" name="Ellipse 1575">
                <a:extLst>
                  <a:ext uri="{FF2B5EF4-FFF2-40B4-BE49-F238E27FC236}">
                    <a16:creationId xmlns:a16="http://schemas.microsoft.com/office/drawing/2014/main" id="{FA82119A-DC63-BC18-A9D1-F70A5F227D69}"/>
                  </a:ext>
                </a:extLst>
              </p:cNvPr>
              <p:cNvSpPr/>
              <p:nvPr/>
            </p:nvSpPr>
            <p:spPr>
              <a:xfrm>
                <a:off x="815888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7" name="Ellipse 1576">
                <a:extLst>
                  <a:ext uri="{FF2B5EF4-FFF2-40B4-BE49-F238E27FC236}">
                    <a16:creationId xmlns:a16="http://schemas.microsoft.com/office/drawing/2014/main" id="{5F3E9539-4A08-831E-C0C9-91541811C1EF}"/>
                  </a:ext>
                </a:extLst>
              </p:cNvPr>
              <p:cNvSpPr/>
              <p:nvPr/>
            </p:nvSpPr>
            <p:spPr>
              <a:xfrm>
                <a:off x="833333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8" name="Ellipse 1577">
                <a:extLst>
                  <a:ext uri="{FF2B5EF4-FFF2-40B4-BE49-F238E27FC236}">
                    <a16:creationId xmlns:a16="http://schemas.microsoft.com/office/drawing/2014/main" id="{B3C2EE49-C0F0-1209-8B87-64739F6FB062}"/>
                  </a:ext>
                </a:extLst>
              </p:cNvPr>
              <p:cNvSpPr/>
              <p:nvPr/>
            </p:nvSpPr>
            <p:spPr>
              <a:xfrm>
                <a:off x="850777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79" name="Ellipse 1578">
                <a:extLst>
                  <a:ext uri="{FF2B5EF4-FFF2-40B4-BE49-F238E27FC236}">
                    <a16:creationId xmlns:a16="http://schemas.microsoft.com/office/drawing/2014/main" id="{28ED72BE-A093-DD36-FB0E-6EDB1107C647}"/>
                  </a:ext>
                </a:extLst>
              </p:cNvPr>
              <p:cNvSpPr/>
              <p:nvPr/>
            </p:nvSpPr>
            <p:spPr>
              <a:xfrm>
                <a:off x="868222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0" name="Ellipse 1579">
                <a:extLst>
                  <a:ext uri="{FF2B5EF4-FFF2-40B4-BE49-F238E27FC236}">
                    <a16:creationId xmlns:a16="http://schemas.microsoft.com/office/drawing/2014/main" id="{1978E347-E11C-D5EC-1A99-7D1B223E7A80}"/>
                  </a:ext>
                </a:extLst>
              </p:cNvPr>
              <p:cNvSpPr/>
              <p:nvPr/>
            </p:nvSpPr>
            <p:spPr>
              <a:xfrm>
                <a:off x="885666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1" name="Ellipse 1580">
                <a:extLst>
                  <a:ext uri="{FF2B5EF4-FFF2-40B4-BE49-F238E27FC236}">
                    <a16:creationId xmlns:a16="http://schemas.microsoft.com/office/drawing/2014/main" id="{0EC5A439-12A6-4C35-2B5D-BDF13861117F}"/>
                  </a:ext>
                </a:extLst>
              </p:cNvPr>
              <p:cNvSpPr/>
              <p:nvPr/>
            </p:nvSpPr>
            <p:spPr>
              <a:xfrm>
                <a:off x="920555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2" name="Ellipse 1581">
                <a:extLst>
                  <a:ext uri="{FF2B5EF4-FFF2-40B4-BE49-F238E27FC236}">
                    <a16:creationId xmlns:a16="http://schemas.microsoft.com/office/drawing/2014/main" id="{3C3D2950-29AB-CA12-5F97-60844870AAE1}"/>
                  </a:ext>
                </a:extLst>
              </p:cNvPr>
              <p:cNvSpPr/>
              <p:nvPr/>
            </p:nvSpPr>
            <p:spPr>
              <a:xfrm>
                <a:off x="937999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3" name="Ellipse 1582">
                <a:extLst>
                  <a:ext uri="{FF2B5EF4-FFF2-40B4-BE49-F238E27FC236}">
                    <a16:creationId xmlns:a16="http://schemas.microsoft.com/office/drawing/2014/main" id="{C7A52B62-44F4-6899-C847-ECDF9D519B81}"/>
                  </a:ext>
                </a:extLst>
              </p:cNvPr>
              <p:cNvSpPr/>
              <p:nvPr/>
            </p:nvSpPr>
            <p:spPr>
              <a:xfrm>
                <a:off x="955444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4" name="Ellipse 1583">
                <a:extLst>
                  <a:ext uri="{FF2B5EF4-FFF2-40B4-BE49-F238E27FC236}">
                    <a16:creationId xmlns:a16="http://schemas.microsoft.com/office/drawing/2014/main" id="{F13F706D-EC54-798E-6DA4-98958285D56B}"/>
                  </a:ext>
                </a:extLst>
              </p:cNvPr>
              <p:cNvSpPr/>
              <p:nvPr/>
            </p:nvSpPr>
            <p:spPr>
              <a:xfrm>
                <a:off x="990332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5" name="Ellipse 1584">
                <a:extLst>
                  <a:ext uri="{FF2B5EF4-FFF2-40B4-BE49-F238E27FC236}">
                    <a16:creationId xmlns:a16="http://schemas.microsoft.com/office/drawing/2014/main" id="{26BFEB1C-C634-B2DC-0ACC-678FBE437B72}"/>
                  </a:ext>
                </a:extLst>
              </p:cNvPr>
              <p:cNvSpPr/>
              <p:nvPr/>
            </p:nvSpPr>
            <p:spPr>
              <a:xfrm>
                <a:off x="1025221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6" name="Ellipse 1585">
                <a:extLst>
                  <a:ext uri="{FF2B5EF4-FFF2-40B4-BE49-F238E27FC236}">
                    <a16:creationId xmlns:a16="http://schemas.microsoft.com/office/drawing/2014/main" id="{493B0CE9-D51D-BA8C-1147-C9127034CA15}"/>
                  </a:ext>
                </a:extLst>
              </p:cNvPr>
              <p:cNvSpPr/>
              <p:nvPr/>
            </p:nvSpPr>
            <p:spPr>
              <a:xfrm>
                <a:off x="1042666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7" name="Ellipse 1586">
                <a:extLst>
                  <a:ext uri="{FF2B5EF4-FFF2-40B4-BE49-F238E27FC236}">
                    <a16:creationId xmlns:a16="http://schemas.microsoft.com/office/drawing/2014/main" id="{508387FC-3406-F78D-8D95-D4159396FAE6}"/>
                  </a:ext>
                </a:extLst>
              </p:cNvPr>
              <p:cNvSpPr/>
              <p:nvPr/>
            </p:nvSpPr>
            <p:spPr>
              <a:xfrm>
                <a:off x="1060110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8" name="Ellipse 1587">
                <a:extLst>
                  <a:ext uri="{FF2B5EF4-FFF2-40B4-BE49-F238E27FC236}">
                    <a16:creationId xmlns:a16="http://schemas.microsoft.com/office/drawing/2014/main" id="{BC8CB98E-D0E4-782E-A383-9F351B554814}"/>
                  </a:ext>
                </a:extLst>
              </p:cNvPr>
              <p:cNvSpPr/>
              <p:nvPr/>
            </p:nvSpPr>
            <p:spPr>
              <a:xfrm>
                <a:off x="1077554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89" name="Ellipse 1588">
                <a:extLst>
                  <a:ext uri="{FF2B5EF4-FFF2-40B4-BE49-F238E27FC236}">
                    <a16:creationId xmlns:a16="http://schemas.microsoft.com/office/drawing/2014/main" id="{7CD03F7E-09DC-2394-367E-16BA1760F3BD}"/>
                  </a:ext>
                </a:extLst>
              </p:cNvPr>
              <p:cNvSpPr/>
              <p:nvPr/>
            </p:nvSpPr>
            <p:spPr>
              <a:xfrm>
                <a:off x="1112443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90" name="Ellipse 1589">
                <a:extLst>
                  <a:ext uri="{FF2B5EF4-FFF2-40B4-BE49-F238E27FC236}">
                    <a16:creationId xmlns:a16="http://schemas.microsoft.com/office/drawing/2014/main" id="{C0684BC4-EFCC-1350-3AEA-BDC35C9F00A1}"/>
                  </a:ext>
                </a:extLst>
              </p:cNvPr>
              <p:cNvSpPr/>
              <p:nvPr/>
            </p:nvSpPr>
            <p:spPr>
              <a:xfrm>
                <a:off x="1129888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91" name="Ellipse 1590">
                <a:extLst>
                  <a:ext uri="{FF2B5EF4-FFF2-40B4-BE49-F238E27FC236}">
                    <a16:creationId xmlns:a16="http://schemas.microsoft.com/office/drawing/2014/main" id="{8C1BEC97-91B9-FEE6-FC12-640E01F8EA17}"/>
                  </a:ext>
                </a:extLst>
              </p:cNvPr>
              <p:cNvSpPr/>
              <p:nvPr/>
            </p:nvSpPr>
            <p:spPr>
              <a:xfrm>
                <a:off x="1147332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92" name="Ellipse 1591">
                <a:extLst>
                  <a:ext uri="{FF2B5EF4-FFF2-40B4-BE49-F238E27FC236}">
                    <a16:creationId xmlns:a16="http://schemas.microsoft.com/office/drawing/2014/main" id="{FFC68B73-27C3-9330-4A08-8E10504308EF}"/>
                  </a:ext>
                </a:extLst>
              </p:cNvPr>
              <p:cNvSpPr/>
              <p:nvPr/>
            </p:nvSpPr>
            <p:spPr>
              <a:xfrm>
                <a:off x="1164776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847" name="Ellipse 846">
              <a:extLst>
                <a:ext uri="{FF2B5EF4-FFF2-40B4-BE49-F238E27FC236}">
                  <a16:creationId xmlns:a16="http://schemas.microsoft.com/office/drawing/2014/main" id="{6F0F98C2-A944-8DF4-4281-FC75BF2B035F}"/>
                </a:ext>
              </a:extLst>
            </p:cNvPr>
            <p:cNvSpPr/>
            <p:nvPr/>
          </p:nvSpPr>
          <p:spPr>
            <a:xfrm>
              <a:off x="8331793" y="151474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8" name="Ellipse 847">
              <a:extLst>
                <a:ext uri="{FF2B5EF4-FFF2-40B4-BE49-F238E27FC236}">
                  <a16:creationId xmlns:a16="http://schemas.microsoft.com/office/drawing/2014/main" id="{3F306F19-D3CB-4F70-2DBC-F03773E42A06}"/>
                </a:ext>
              </a:extLst>
            </p:cNvPr>
            <p:cNvSpPr/>
            <p:nvPr/>
          </p:nvSpPr>
          <p:spPr>
            <a:xfrm>
              <a:off x="9030253" y="151474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9" name="Ellipse 848">
              <a:extLst>
                <a:ext uri="{FF2B5EF4-FFF2-40B4-BE49-F238E27FC236}">
                  <a16:creationId xmlns:a16="http://schemas.microsoft.com/office/drawing/2014/main" id="{59F10865-FD43-C4C3-1D36-02E91524E836}"/>
                </a:ext>
              </a:extLst>
            </p:cNvPr>
            <p:cNvSpPr/>
            <p:nvPr/>
          </p:nvSpPr>
          <p:spPr>
            <a:xfrm>
              <a:off x="9906244" y="1514740"/>
              <a:ext cx="142242" cy="14224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0" name="Ellipse 849">
              <a:extLst>
                <a:ext uri="{FF2B5EF4-FFF2-40B4-BE49-F238E27FC236}">
                  <a16:creationId xmlns:a16="http://schemas.microsoft.com/office/drawing/2014/main" id="{5E88B873-9677-022E-C1D4-58B841A2AE5E}"/>
                </a:ext>
              </a:extLst>
            </p:cNvPr>
            <p:cNvSpPr/>
            <p:nvPr/>
          </p:nvSpPr>
          <p:spPr>
            <a:xfrm>
              <a:off x="11471443" y="1514740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1" name="Ellipse 850">
              <a:extLst>
                <a:ext uri="{FF2B5EF4-FFF2-40B4-BE49-F238E27FC236}">
                  <a16:creationId xmlns:a16="http://schemas.microsoft.com/office/drawing/2014/main" id="{70C0AD9C-83F3-CB2D-77B5-812C45B202E6}"/>
                </a:ext>
              </a:extLst>
            </p:cNvPr>
            <p:cNvSpPr/>
            <p:nvPr/>
          </p:nvSpPr>
          <p:spPr>
            <a:xfrm>
              <a:off x="8680339" y="168658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2" name="Ellipse 851">
              <a:extLst>
                <a:ext uri="{FF2B5EF4-FFF2-40B4-BE49-F238E27FC236}">
                  <a16:creationId xmlns:a16="http://schemas.microsoft.com/office/drawing/2014/main" id="{EB699288-4892-597E-3D1E-81BB91EA74A7}"/>
                </a:ext>
              </a:extLst>
            </p:cNvPr>
            <p:cNvSpPr/>
            <p:nvPr/>
          </p:nvSpPr>
          <p:spPr>
            <a:xfrm>
              <a:off x="8157007" y="185843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3" name="Ellipse 852">
              <a:extLst>
                <a:ext uri="{FF2B5EF4-FFF2-40B4-BE49-F238E27FC236}">
                  <a16:creationId xmlns:a16="http://schemas.microsoft.com/office/drawing/2014/main" id="{657CC111-814A-7518-DD5A-EE547646C2ED}"/>
                </a:ext>
              </a:extLst>
            </p:cNvPr>
            <p:cNvSpPr/>
            <p:nvPr/>
          </p:nvSpPr>
          <p:spPr>
            <a:xfrm>
              <a:off x="10250335" y="186471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4" name="Ellipse 853">
              <a:extLst>
                <a:ext uri="{FF2B5EF4-FFF2-40B4-BE49-F238E27FC236}">
                  <a16:creationId xmlns:a16="http://schemas.microsoft.com/office/drawing/2014/main" id="{C28BD9DA-F466-298A-2E99-2FFB77319D97}"/>
                </a:ext>
              </a:extLst>
            </p:cNvPr>
            <p:cNvSpPr/>
            <p:nvPr/>
          </p:nvSpPr>
          <p:spPr>
            <a:xfrm>
              <a:off x="11645887" y="185843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5" name="Ellipse 854">
              <a:extLst>
                <a:ext uri="{FF2B5EF4-FFF2-40B4-BE49-F238E27FC236}">
                  <a16:creationId xmlns:a16="http://schemas.microsoft.com/office/drawing/2014/main" id="{DA55297D-4388-EF84-A1C8-35D5D554F7C8}"/>
                </a:ext>
              </a:extLst>
            </p:cNvPr>
            <p:cNvSpPr/>
            <p:nvPr/>
          </p:nvSpPr>
          <p:spPr>
            <a:xfrm>
              <a:off x="8331451" y="203028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6" name="Ellipse 855">
              <a:extLst>
                <a:ext uri="{FF2B5EF4-FFF2-40B4-BE49-F238E27FC236}">
                  <a16:creationId xmlns:a16="http://schemas.microsoft.com/office/drawing/2014/main" id="{EB6A7BD0-A289-E175-68A8-F743B7951E85}"/>
                </a:ext>
              </a:extLst>
            </p:cNvPr>
            <p:cNvSpPr/>
            <p:nvPr/>
          </p:nvSpPr>
          <p:spPr>
            <a:xfrm>
              <a:off x="9203671" y="203028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7" name="Ellipse 856">
              <a:extLst>
                <a:ext uri="{FF2B5EF4-FFF2-40B4-BE49-F238E27FC236}">
                  <a16:creationId xmlns:a16="http://schemas.microsoft.com/office/drawing/2014/main" id="{D533A7EA-F885-5567-C2CB-F32A7393094E}"/>
                </a:ext>
              </a:extLst>
            </p:cNvPr>
            <p:cNvSpPr/>
            <p:nvPr/>
          </p:nvSpPr>
          <p:spPr>
            <a:xfrm>
              <a:off x="10948111" y="203028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8" name="Ellipse 857">
              <a:extLst>
                <a:ext uri="{FF2B5EF4-FFF2-40B4-BE49-F238E27FC236}">
                  <a16:creationId xmlns:a16="http://schemas.microsoft.com/office/drawing/2014/main" id="{0A1FEA65-EF0D-3D64-99DB-0E6F64E4AFCE}"/>
                </a:ext>
              </a:extLst>
            </p:cNvPr>
            <p:cNvSpPr/>
            <p:nvPr/>
          </p:nvSpPr>
          <p:spPr>
            <a:xfrm>
              <a:off x="8680339" y="220213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9" name="Ellipse 858">
              <a:extLst>
                <a:ext uri="{FF2B5EF4-FFF2-40B4-BE49-F238E27FC236}">
                  <a16:creationId xmlns:a16="http://schemas.microsoft.com/office/drawing/2014/main" id="{8FD538A9-E622-9230-5DA4-C4BE4F3E59C4}"/>
                </a:ext>
              </a:extLst>
            </p:cNvPr>
            <p:cNvSpPr/>
            <p:nvPr/>
          </p:nvSpPr>
          <p:spPr>
            <a:xfrm>
              <a:off x="9727003" y="220213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0" name="Ellipse 859">
              <a:extLst>
                <a:ext uri="{FF2B5EF4-FFF2-40B4-BE49-F238E27FC236}">
                  <a16:creationId xmlns:a16="http://schemas.microsoft.com/office/drawing/2014/main" id="{979263C3-6ADE-6E12-E760-B32CD1647AB9}"/>
                </a:ext>
              </a:extLst>
            </p:cNvPr>
            <p:cNvSpPr/>
            <p:nvPr/>
          </p:nvSpPr>
          <p:spPr>
            <a:xfrm>
              <a:off x="10427173" y="220213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1" name="Ellipse 860">
              <a:extLst>
                <a:ext uri="{FF2B5EF4-FFF2-40B4-BE49-F238E27FC236}">
                  <a16:creationId xmlns:a16="http://schemas.microsoft.com/office/drawing/2014/main" id="{452B5BEE-192C-E58B-2CFE-50E238077B58}"/>
                </a:ext>
              </a:extLst>
            </p:cNvPr>
            <p:cNvSpPr/>
            <p:nvPr/>
          </p:nvSpPr>
          <p:spPr>
            <a:xfrm>
              <a:off x="11122555" y="237381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2" name="Ellipse 861">
              <a:extLst>
                <a:ext uri="{FF2B5EF4-FFF2-40B4-BE49-F238E27FC236}">
                  <a16:creationId xmlns:a16="http://schemas.microsoft.com/office/drawing/2014/main" id="{08E8EF97-99AC-854F-4AD8-D086E5791D5D}"/>
                </a:ext>
              </a:extLst>
            </p:cNvPr>
            <p:cNvSpPr/>
            <p:nvPr/>
          </p:nvSpPr>
          <p:spPr>
            <a:xfrm>
              <a:off x="11645887" y="23738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3" name="Ellipse 862">
              <a:extLst>
                <a:ext uri="{FF2B5EF4-FFF2-40B4-BE49-F238E27FC236}">
                  <a16:creationId xmlns:a16="http://schemas.microsoft.com/office/drawing/2014/main" id="{A7EA5AC8-1770-998F-A2DC-0E671CC9020C}"/>
                </a:ext>
              </a:extLst>
            </p:cNvPr>
            <p:cNvSpPr/>
            <p:nvPr/>
          </p:nvSpPr>
          <p:spPr>
            <a:xfrm>
              <a:off x="10599223" y="2545834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4" name="Ellipse 863">
              <a:extLst>
                <a:ext uri="{FF2B5EF4-FFF2-40B4-BE49-F238E27FC236}">
                  <a16:creationId xmlns:a16="http://schemas.microsoft.com/office/drawing/2014/main" id="{F0605BE8-D0FC-EA88-CC8E-1BAC84AE39DF}"/>
                </a:ext>
              </a:extLst>
            </p:cNvPr>
            <p:cNvSpPr/>
            <p:nvPr/>
          </p:nvSpPr>
          <p:spPr>
            <a:xfrm>
              <a:off x="11994784" y="254583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5" name="Ellipse 864">
              <a:extLst>
                <a:ext uri="{FF2B5EF4-FFF2-40B4-BE49-F238E27FC236}">
                  <a16:creationId xmlns:a16="http://schemas.microsoft.com/office/drawing/2014/main" id="{C3E2DBE6-040F-EC9F-4B2F-2C78B0FBA3DD}"/>
                </a:ext>
              </a:extLst>
            </p:cNvPr>
            <p:cNvSpPr/>
            <p:nvPr/>
          </p:nvSpPr>
          <p:spPr>
            <a:xfrm>
              <a:off x="8680339" y="271920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6" name="Ellipse 865">
              <a:extLst>
                <a:ext uri="{FF2B5EF4-FFF2-40B4-BE49-F238E27FC236}">
                  <a16:creationId xmlns:a16="http://schemas.microsoft.com/office/drawing/2014/main" id="{B5832FAF-E017-C873-69BE-E6BE30DC5A9D}"/>
                </a:ext>
              </a:extLst>
            </p:cNvPr>
            <p:cNvSpPr/>
            <p:nvPr/>
          </p:nvSpPr>
          <p:spPr>
            <a:xfrm>
              <a:off x="9722327" y="271920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7" name="Ellipse 866">
              <a:extLst>
                <a:ext uri="{FF2B5EF4-FFF2-40B4-BE49-F238E27FC236}">
                  <a16:creationId xmlns:a16="http://schemas.microsoft.com/office/drawing/2014/main" id="{449F603D-3639-D401-18F6-C611181ED858}"/>
                </a:ext>
              </a:extLst>
            </p:cNvPr>
            <p:cNvSpPr/>
            <p:nvPr/>
          </p:nvSpPr>
          <p:spPr>
            <a:xfrm>
              <a:off x="11471443" y="2717683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8" name="Ellipse 867">
              <a:extLst>
                <a:ext uri="{FF2B5EF4-FFF2-40B4-BE49-F238E27FC236}">
                  <a16:creationId xmlns:a16="http://schemas.microsoft.com/office/drawing/2014/main" id="{EA68B63C-196F-A76F-DC7E-D98AEB47BB5E}"/>
                </a:ext>
              </a:extLst>
            </p:cNvPr>
            <p:cNvSpPr/>
            <p:nvPr/>
          </p:nvSpPr>
          <p:spPr>
            <a:xfrm>
              <a:off x="7982563" y="2894585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9" name="Ellipse 868">
              <a:extLst>
                <a:ext uri="{FF2B5EF4-FFF2-40B4-BE49-F238E27FC236}">
                  <a16:creationId xmlns:a16="http://schemas.microsoft.com/office/drawing/2014/main" id="{B94FD30E-8EB5-463A-F600-08330D6B044E}"/>
                </a:ext>
              </a:extLst>
            </p:cNvPr>
            <p:cNvSpPr/>
            <p:nvPr/>
          </p:nvSpPr>
          <p:spPr>
            <a:xfrm>
              <a:off x="9204868" y="288953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0" name="Ellipse 869">
              <a:extLst>
                <a:ext uri="{FF2B5EF4-FFF2-40B4-BE49-F238E27FC236}">
                  <a16:creationId xmlns:a16="http://schemas.microsoft.com/office/drawing/2014/main" id="{35801ACA-AB33-93A9-7D84-E3B5323EC4C3}"/>
                </a:ext>
              </a:extLst>
            </p:cNvPr>
            <p:cNvSpPr/>
            <p:nvPr/>
          </p:nvSpPr>
          <p:spPr>
            <a:xfrm>
              <a:off x="11296999" y="2889532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1" name="Ellipse 870">
              <a:extLst>
                <a:ext uri="{FF2B5EF4-FFF2-40B4-BE49-F238E27FC236}">
                  <a16:creationId xmlns:a16="http://schemas.microsoft.com/office/drawing/2014/main" id="{621144CC-A256-FA1D-C8FF-759F94DD162E}"/>
                </a:ext>
              </a:extLst>
            </p:cNvPr>
            <p:cNvSpPr/>
            <p:nvPr/>
          </p:nvSpPr>
          <p:spPr>
            <a:xfrm>
              <a:off x="8331451" y="3061381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2" name="Ellipse 871">
              <a:extLst>
                <a:ext uri="{FF2B5EF4-FFF2-40B4-BE49-F238E27FC236}">
                  <a16:creationId xmlns:a16="http://schemas.microsoft.com/office/drawing/2014/main" id="{12E074E3-0F0A-2FB9-A3DF-C71BE959BEE8}"/>
                </a:ext>
              </a:extLst>
            </p:cNvPr>
            <p:cNvSpPr/>
            <p:nvPr/>
          </p:nvSpPr>
          <p:spPr>
            <a:xfrm>
              <a:off x="8854783" y="3061381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3" name="Ellipse 872">
              <a:extLst>
                <a:ext uri="{FF2B5EF4-FFF2-40B4-BE49-F238E27FC236}">
                  <a16:creationId xmlns:a16="http://schemas.microsoft.com/office/drawing/2014/main" id="{3A6608E5-2E24-E048-4867-AF7E9FDAB92C}"/>
                </a:ext>
              </a:extLst>
            </p:cNvPr>
            <p:cNvSpPr/>
            <p:nvPr/>
          </p:nvSpPr>
          <p:spPr>
            <a:xfrm>
              <a:off x="9728713" y="306388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4" name="Ellipse 873">
              <a:extLst>
                <a:ext uri="{FF2B5EF4-FFF2-40B4-BE49-F238E27FC236}">
                  <a16:creationId xmlns:a16="http://schemas.microsoft.com/office/drawing/2014/main" id="{89FA21A0-6147-C95C-8FEE-0D57AD75551B}"/>
                </a:ext>
              </a:extLst>
            </p:cNvPr>
            <p:cNvSpPr/>
            <p:nvPr/>
          </p:nvSpPr>
          <p:spPr>
            <a:xfrm>
              <a:off x="10424779" y="306138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5" name="Ellipse 874">
              <a:extLst>
                <a:ext uri="{FF2B5EF4-FFF2-40B4-BE49-F238E27FC236}">
                  <a16:creationId xmlns:a16="http://schemas.microsoft.com/office/drawing/2014/main" id="{367D7DF3-2C39-E746-ABE6-19969ED003DB}"/>
                </a:ext>
              </a:extLst>
            </p:cNvPr>
            <p:cNvSpPr/>
            <p:nvPr/>
          </p:nvSpPr>
          <p:spPr>
            <a:xfrm>
              <a:off x="11820331" y="3061381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6" name="Ellipse 875">
              <a:extLst>
                <a:ext uri="{FF2B5EF4-FFF2-40B4-BE49-F238E27FC236}">
                  <a16:creationId xmlns:a16="http://schemas.microsoft.com/office/drawing/2014/main" id="{279E9412-128E-453D-99E8-1A62B1EE43EF}"/>
                </a:ext>
              </a:extLst>
            </p:cNvPr>
            <p:cNvSpPr/>
            <p:nvPr/>
          </p:nvSpPr>
          <p:spPr>
            <a:xfrm>
              <a:off x="11296999" y="3233230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7" name="Ellipse 876">
              <a:extLst>
                <a:ext uri="{FF2B5EF4-FFF2-40B4-BE49-F238E27FC236}">
                  <a16:creationId xmlns:a16="http://schemas.microsoft.com/office/drawing/2014/main" id="{778CDD9F-183C-2855-62FD-D71FFD924234}"/>
                </a:ext>
              </a:extLst>
            </p:cNvPr>
            <p:cNvSpPr/>
            <p:nvPr/>
          </p:nvSpPr>
          <p:spPr>
            <a:xfrm>
              <a:off x="7982563" y="340507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8" name="Ellipse 877">
              <a:extLst>
                <a:ext uri="{FF2B5EF4-FFF2-40B4-BE49-F238E27FC236}">
                  <a16:creationId xmlns:a16="http://schemas.microsoft.com/office/drawing/2014/main" id="{BFA8CDA3-BF3F-D85F-2897-FFD6BD899643}"/>
                </a:ext>
              </a:extLst>
            </p:cNvPr>
            <p:cNvSpPr/>
            <p:nvPr/>
          </p:nvSpPr>
          <p:spPr>
            <a:xfrm>
              <a:off x="10250335" y="340507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9" name="Ellipse 878">
              <a:extLst>
                <a:ext uri="{FF2B5EF4-FFF2-40B4-BE49-F238E27FC236}">
                  <a16:creationId xmlns:a16="http://schemas.microsoft.com/office/drawing/2014/main" id="{BA4B3239-F668-EA55-ED2B-75396E2AB5EF}"/>
                </a:ext>
              </a:extLst>
            </p:cNvPr>
            <p:cNvSpPr/>
            <p:nvPr/>
          </p:nvSpPr>
          <p:spPr>
            <a:xfrm>
              <a:off x="8680339" y="357692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0" name="Ellipse 879">
              <a:extLst>
                <a:ext uri="{FF2B5EF4-FFF2-40B4-BE49-F238E27FC236}">
                  <a16:creationId xmlns:a16="http://schemas.microsoft.com/office/drawing/2014/main" id="{25CAC993-7C23-35E7-BA76-DB32E480FF05}"/>
                </a:ext>
              </a:extLst>
            </p:cNvPr>
            <p:cNvSpPr/>
            <p:nvPr/>
          </p:nvSpPr>
          <p:spPr>
            <a:xfrm>
              <a:off x="10773667" y="357692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1" name="Ellipse 880">
              <a:extLst>
                <a:ext uri="{FF2B5EF4-FFF2-40B4-BE49-F238E27FC236}">
                  <a16:creationId xmlns:a16="http://schemas.microsoft.com/office/drawing/2014/main" id="{99B3A8AC-E949-15E1-6111-1361136BCAC0}"/>
                </a:ext>
              </a:extLst>
            </p:cNvPr>
            <p:cNvSpPr/>
            <p:nvPr/>
          </p:nvSpPr>
          <p:spPr>
            <a:xfrm>
              <a:off x="11820331" y="357692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2" name="Ellipse 881">
              <a:extLst>
                <a:ext uri="{FF2B5EF4-FFF2-40B4-BE49-F238E27FC236}">
                  <a16:creationId xmlns:a16="http://schemas.microsoft.com/office/drawing/2014/main" id="{53F08B6A-6D49-6996-6ABF-0DDEE14074DD}"/>
                </a:ext>
              </a:extLst>
            </p:cNvPr>
            <p:cNvSpPr/>
            <p:nvPr/>
          </p:nvSpPr>
          <p:spPr>
            <a:xfrm>
              <a:off x="8157007" y="3748777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3" name="Ellipse 882">
              <a:extLst>
                <a:ext uri="{FF2B5EF4-FFF2-40B4-BE49-F238E27FC236}">
                  <a16:creationId xmlns:a16="http://schemas.microsoft.com/office/drawing/2014/main" id="{657E5E70-92B5-96FE-F44A-0518FFB84A6C}"/>
                </a:ext>
              </a:extLst>
            </p:cNvPr>
            <p:cNvSpPr/>
            <p:nvPr/>
          </p:nvSpPr>
          <p:spPr>
            <a:xfrm>
              <a:off x="9378115" y="3748777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4" name="Ellipse 883">
              <a:extLst>
                <a:ext uri="{FF2B5EF4-FFF2-40B4-BE49-F238E27FC236}">
                  <a16:creationId xmlns:a16="http://schemas.microsoft.com/office/drawing/2014/main" id="{A7E7A01D-EFEA-4132-35D2-CF5D95467B9E}"/>
                </a:ext>
              </a:extLst>
            </p:cNvPr>
            <p:cNvSpPr/>
            <p:nvPr/>
          </p:nvSpPr>
          <p:spPr>
            <a:xfrm>
              <a:off x="9728713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5" name="Ellipse 884">
              <a:extLst>
                <a:ext uri="{FF2B5EF4-FFF2-40B4-BE49-F238E27FC236}">
                  <a16:creationId xmlns:a16="http://schemas.microsoft.com/office/drawing/2014/main" id="{33621F74-4515-C4A2-E1BB-575B37F5F4DA}"/>
                </a:ext>
              </a:extLst>
            </p:cNvPr>
            <p:cNvSpPr/>
            <p:nvPr/>
          </p:nvSpPr>
          <p:spPr>
            <a:xfrm>
              <a:off x="10948111" y="374459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6" name="Ellipse 885">
              <a:extLst>
                <a:ext uri="{FF2B5EF4-FFF2-40B4-BE49-F238E27FC236}">
                  <a16:creationId xmlns:a16="http://schemas.microsoft.com/office/drawing/2014/main" id="{52350876-710D-B00B-1AE0-8E1A5FD8EBB2}"/>
                </a:ext>
              </a:extLst>
            </p:cNvPr>
            <p:cNvSpPr/>
            <p:nvPr/>
          </p:nvSpPr>
          <p:spPr>
            <a:xfrm>
              <a:off x="11655497" y="374459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7" name="Ellipse 886">
              <a:extLst>
                <a:ext uri="{FF2B5EF4-FFF2-40B4-BE49-F238E27FC236}">
                  <a16:creationId xmlns:a16="http://schemas.microsoft.com/office/drawing/2014/main" id="{465C3918-49EE-A878-A0E6-76A99E2DF225}"/>
                </a:ext>
              </a:extLst>
            </p:cNvPr>
            <p:cNvSpPr/>
            <p:nvPr/>
          </p:nvSpPr>
          <p:spPr>
            <a:xfrm>
              <a:off x="8680339" y="39206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8" name="Ellipse 887">
              <a:extLst>
                <a:ext uri="{FF2B5EF4-FFF2-40B4-BE49-F238E27FC236}">
                  <a16:creationId xmlns:a16="http://schemas.microsoft.com/office/drawing/2014/main" id="{3B096E92-C4DF-ADD7-E748-6182100CFD80}"/>
                </a:ext>
              </a:extLst>
            </p:cNvPr>
            <p:cNvSpPr/>
            <p:nvPr/>
          </p:nvSpPr>
          <p:spPr>
            <a:xfrm>
              <a:off x="9554098" y="409247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9" name="Ellipse 888">
              <a:extLst>
                <a:ext uri="{FF2B5EF4-FFF2-40B4-BE49-F238E27FC236}">
                  <a16:creationId xmlns:a16="http://schemas.microsoft.com/office/drawing/2014/main" id="{9E5CA48C-C778-2314-9D7D-CD18113D3689}"/>
                </a:ext>
              </a:extLst>
            </p:cNvPr>
            <p:cNvSpPr/>
            <p:nvPr/>
          </p:nvSpPr>
          <p:spPr>
            <a:xfrm>
              <a:off x="10250335" y="409247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0" name="Ellipse 889">
              <a:extLst>
                <a:ext uri="{FF2B5EF4-FFF2-40B4-BE49-F238E27FC236}">
                  <a16:creationId xmlns:a16="http://schemas.microsoft.com/office/drawing/2014/main" id="{23FE5138-6FCC-E99A-4EAC-AD19F02BA6A5}"/>
                </a:ext>
              </a:extLst>
            </p:cNvPr>
            <p:cNvSpPr/>
            <p:nvPr/>
          </p:nvSpPr>
          <p:spPr>
            <a:xfrm>
              <a:off x="11994784" y="409247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1" name="Ellipse 890">
              <a:extLst>
                <a:ext uri="{FF2B5EF4-FFF2-40B4-BE49-F238E27FC236}">
                  <a16:creationId xmlns:a16="http://schemas.microsoft.com/office/drawing/2014/main" id="{A7793F4F-6311-3ED5-2B94-770F71A584D9}"/>
                </a:ext>
              </a:extLst>
            </p:cNvPr>
            <p:cNvSpPr/>
            <p:nvPr/>
          </p:nvSpPr>
          <p:spPr>
            <a:xfrm>
              <a:off x="11122555" y="42708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2" name="Ellipse 891">
              <a:extLst>
                <a:ext uri="{FF2B5EF4-FFF2-40B4-BE49-F238E27FC236}">
                  <a16:creationId xmlns:a16="http://schemas.microsoft.com/office/drawing/2014/main" id="{58008143-C37F-0F18-D0E3-566A06DD7779}"/>
                </a:ext>
              </a:extLst>
            </p:cNvPr>
            <p:cNvSpPr/>
            <p:nvPr/>
          </p:nvSpPr>
          <p:spPr>
            <a:xfrm>
              <a:off x="7982563" y="443617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3" name="Ellipse 892">
              <a:extLst>
                <a:ext uri="{FF2B5EF4-FFF2-40B4-BE49-F238E27FC236}">
                  <a16:creationId xmlns:a16="http://schemas.microsoft.com/office/drawing/2014/main" id="{410EBF71-67B1-53D2-B977-1B3076E353B6}"/>
                </a:ext>
              </a:extLst>
            </p:cNvPr>
            <p:cNvSpPr/>
            <p:nvPr/>
          </p:nvSpPr>
          <p:spPr>
            <a:xfrm>
              <a:off x="8854783" y="4436173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4" name="Ellipse 893">
              <a:extLst>
                <a:ext uri="{FF2B5EF4-FFF2-40B4-BE49-F238E27FC236}">
                  <a16:creationId xmlns:a16="http://schemas.microsoft.com/office/drawing/2014/main" id="{C6F05134-7CF6-124E-E7AA-230DD281C7C0}"/>
                </a:ext>
              </a:extLst>
            </p:cNvPr>
            <p:cNvSpPr/>
            <p:nvPr/>
          </p:nvSpPr>
          <p:spPr>
            <a:xfrm>
              <a:off x="10424779" y="443617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5" name="Ellipse 894">
              <a:extLst>
                <a:ext uri="{FF2B5EF4-FFF2-40B4-BE49-F238E27FC236}">
                  <a16:creationId xmlns:a16="http://schemas.microsoft.com/office/drawing/2014/main" id="{5C5AA671-AFBC-9A32-2479-05615927CE18}"/>
                </a:ext>
              </a:extLst>
            </p:cNvPr>
            <p:cNvSpPr/>
            <p:nvPr/>
          </p:nvSpPr>
          <p:spPr>
            <a:xfrm>
              <a:off x="10075891" y="4608022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6" name="Ellipse 895">
              <a:extLst>
                <a:ext uri="{FF2B5EF4-FFF2-40B4-BE49-F238E27FC236}">
                  <a16:creationId xmlns:a16="http://schemas.microsoft.com/office/drawing/2014/main" id="{B28A6EAC-6A17-C085-C0C8-620D18C14EA6}"/>
                </a:ext>
              </a:extLst>
            </p:cNvPr>
            <p:cNvSpPr/>
            <p:nvPr/>
          </p:nvSpPr>
          <p:spPr>
            <a:xfrm>
              <a:off x="11296999" y="460802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7" name="Ellipse 896">
              <a:extLst>
                <a:ext uri="{FF2B5EF4-FFF2-40B4-BE49-F238E27FC236}">
                  <a16:creationId xmlns:a16="http://schemas.microsoft.com/office/drawing/2014/main" id="{C34C4112-3FD0-56C7-8020-F04A8904E28A}"/>
                </a:ext>
              </a:extLst>
            </p:cNvPr>
            <p:cNvSpPr/>
            <p:nvPr/>
          </p:nvSpPr>
          <p:spPr>
            <a:xfrm>
              <a:off x="11820331" y="460802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8" name="Ellipse 897">
              <a:extLst>
                <a:ext uri="{FF2B5EF4-FFF2-40B4-BE49-F238E27FC236}">
                  <a16:creationId xmlns:a16="http://schemas.microsoft.com/office/drawing/2014/main" id="{1BDD693D-ACFE-6DB3-E581-1C89B5330F80}"/>
                </a:ext>
              </a:extLst>
            </p:cNvPr>
            <p:cNvSpPr/>
            <p:nvPr/>
          </p:nvSpPr>
          <p:spPr>
            <a:xfrm>
              <a:off x="8331451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9" name="Ellipse 898">
              <a:extLst>
                <a:ext uri="{FF2B5EF4-FFF2-40B4-BE49-F238E27FC236}">
                  <a16:creationId xmlns:a16="http://schemas.microsoft.com/office/drawing/2014/main" id="{34D0B137-A730-5602-D2E9-246A81B454B9}"/>
                </a:ext>
              </a:extLst>
            </p:cNvPr>
            <p:cNvSpPr/>
            <p:nvPr/>
          </p:nvSpPr>
          <p:spPr>
            <a:xfrm>
              <a:off x="11471443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0" name="Ellipse 899">
              <a:extLst>
                <a:ext uri="{FF2B5EF4-FFF2-40B4-BE49-F238E27FC236}">
                  <a16:creationId xmlns:a16="http://schemas.microsoft.com/office/drawing/2014/main" id="{2BEDCC55-18E0-532E-11BC-B80763C31F83}"/>
                </a:ext>
              </a:extLst>
            </p:cNvPr>
            <p:cNvSpPr/>
            <p:nvPr/>
          </p:nvSpPr>
          <p:spPr>
            <a:xfrm>
              <a:off x="8157007" y="4951720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1" name="Ellipse 900">
              <a:extLst>
                <a:ext uri="{FF2B5EF4-FFF2-40B4-BE49-F238E27FC236}">
                  <a16:creationId xmlns:a16="http://schemas.microsoft.com/office/drawing/2014/main" id="{5C963577-60BE-02E9-77D2-443952FFF609}"/>
                </a:ext>
              </a:extLst>
            </p:cNvPr>
            <p:cNvSpPr/>
            <p:nvPr/>
          </p:nvSpPr>
          <p:spPr>
            <a:xfrm>
              <a:off x="8505895" y="4952489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2" name="Ellipse 901">
              <a:extLst>
                <a:ext uri="{FF2B5EF4-FFF2-40B4-BE49-F238E27FC236}">
                  <a16:creationId xmlns:a16="http://schemas.microsoft.com/office/drawing/2014/main" id="{A617A57B-8F33-DBB8-B038-454AFD3DF4E2}"/>
                </a:ext>
              </a:extLst>
            </p:cNvPr>
            <p:cNvSpPr/>
            <p:nvPr/>
          </p:nvSpPr>
          <p:spPr>
            <a:xfrm>
              <a:off x="9203671" y="495172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3" name="Ellipse 902">
              <a:extLst>
                <a:ext uri="{FF2B5EF4-FFF2-40B4-BE49-F238E27FC236}">
                  <a16:creationId xmlns:a16="http://schemas.microsoft.com/office/drawing/2014/main" id="{E40B6060-FCE8-4347-8C52-8B71AD458560}"/>
                </a:ext>
              </a:extLst>
            </p:cNvPr>
            <p:cNvSpPr/>
            <p:nvPr/>
          </p:nvSpPr>
          <p:spPr>
            <a:xfrm>
              <a:off x="10599223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4" name="Ellipse 903">
              <a:extLst>
                <a:ext uri="{FF2B5EF4-FFF2-40B4-BE49-F238E27FC236}">
                  <a16:creationId xmlns:a16="http://schemas.microsoft.com/office/drawing/2014/main" id="{9C9CFEDE-E9AC-FCE8-A40B-3325D31A23D3}"/>
                </a:ext>
              </a:extLst>
            </p:cNvPr>
            <p:cNvSpPr/>
            <p:nvPr/>
          </p:nvSpPr>
          <p:spPr>
            <a:xfrm>
              <a:off x="11820331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5" name="Ellipse 904">
              <a:extLst>
                <a:ext uri="{FF2B5EF4-FFF2-40B4-BE49-F238E27FC236}">
                  <a16:creationId xmlns:a16="http://schemas.microsoft.com/office/drawing/2014/main" id="{C52CC847-A79F-5CB5-EE84-A3AF70C00DF6}"/>
                </a:ext>
              </a:extLst>
            </p:cNvPr>
            <p:cNvSpPr/>
            <p:nvPr/>
          </p:nvSpPr>
          <p:spPr>
            <a:xfrm>
              <a:off x="11127514" y="512356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6" name="Ellipse 905">
              <a:extLst>
                <a:ext uri="{FF2B5EF4-FFF2-40B4-BE49-F238E27FC236}">
                  <a16:creationId xmlns:a16="http://schemas.microsoft.com/office/drawing/2014/main" id="{5A74A95E-3A35-D0F1-21F8-CE4B2980F16E}"/>
                </a:ext>
              </a:extLst>
            </p:cNvPr>
            <p:cNvSpPr/>
            <p:nvPr/>
          </p:nvSpPr>
          <p:spPr>
            <a:xfrm>
              <a:off x="7982563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7" name="Ellipse 906">
              <a:extLst>
                <a:ext uri="{FF2B5EF4-FFF2-40B4-BE49-F238E27FC236}">
                  <a16:creationId xmlns:a16="http://schemas.microsoft.com/office/drawing/2014/main" id="{BE0561C0-3420-7876-EDED-90617D03F289}"/>
                </a:ext>
              </a:extLst>
            </p:cNvPr>
            <p:cNvSpPr/>
            <p:nvPr/>
          </p:nvSpPr>
          <p:spPr>
            <a:xfrm>
              <a:off x="938195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8" name="Ellipse 907">
              <a:extLst>
                <a:ext uri="{FF2B5EF4-FFF2-40B4-BE49-F238E27FC236}">
                  <a16:creationId xmlns:a16="http://schemas.microsoft.com/office/drawing/2014/main" id="{194EEBD0-F1FD-3CEA-4955-D81C7C41F890}"/>
                </a:ext>
              </a:extLst>
            </p:cNvPr>
            <p:cNvSpPr/>
            <p:nvPr/>
          </p:nvSpPr>
          <p:spPr>
            <a:xfrm>
              <a:off x="11296999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9" name="Ellipse 908">
              <a:extLst>
                <a:ext uri="{FF2B5EF4-FFF2-40B4-BE49-F238E27FC236}">
                  <a16:creationId xmlns:a16="http://schemas.microsoft.com/office/drawing/2014/main" id="{711EAA0C-2ED5-7669-8F3C-92014505F9FA}"/>
                </a:ext>
              </a:extLst>
            </p:cNvPr>
            <p:cNvSpPr/>
            <p:nvPr/>
          </p:nvSpPr>
          <p:spPr>
            <a:xfrm>
              <a:off x="1164906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0" name="Ellipse 909">
              <a:extLst>
                <a:ext uri="{FF2B5EF4-FFF2-40B4-BE49-F238E27FC236}">
                  <a16:creationId xmlns:a16="http://schemas.microsoft.com/office/drawing/2014/main" id="{15F6ADB8-6258-3153-FB86-6151C8086EAE}"/>
                </a:ext>
              </a:extLst>
            </p:cNvPr>
            <p:cNvSpPr/>
            <p:nvPr/>
          </p:nvSpPr>
          <p:spPr>
            <a:xfrm>
              <a:off x="8680339" y="546726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1" name="Ellipse 910">
              <a:extLst>
                <a:ext uri="{FF2B5EF4-FFF2-40B4-BE49-F238E27FC236}">
                  <a16:creationId xmlns:a16="http://schemas.microsoft.com/office/drawing/2014/main" id="{38C0C293-DC07-4E0D-1BB3-209B1EDA79BD}"/>
                </a:ext>
              </a:extLst>
            </p:cNvPr>
            <p:cNvSpPr/>
            <p:nvPr/>
          </p:nvSpPr>
          <p:spPr>
            <a:xfrm>
              <a:off x="9728713" y="546726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2" name="Ellipse 911">
              <a:extLst>
                <a:ext uri="{FF2B5EF4-FFF2-40B4-BE49-F238E27FC236}">
                  <a16:creationId xmlns:a16="http://schemas.microsoft.com/office/drawing/2014/main" id="{3FBFDBEE-FC4B-B7E6-9415-953CBD900E09}"/>
                </a:ext>
              </a:extLst>
            </p:cNvPr>
            <p:cNvSpPr/>
            <p:nvPr/>
          </p:nvSpPr>
          <p:spPr>
            <a:xfrm>
              <a:off x="10250335" y="546726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3" name="Ellipse 912">
              <a:extLst>
                <a:ext uri="{FF2B5EF4-FFF2-40B4-BE49-F238E27FC236}">
                  <a16:creationId xmlns:a16="http://schemas.microsoft.com/office/drawing/2014/main" id="{D5454DA7-F4CE-6CFD-12A6-F0829D63973B}"/>
                </a:ext>
              </a:extLst>
            </p:cNvPr>
            <p:cNvSpPr/>
            <p:nvPr/>
          </p:nvSpPr>
          <p:spPr>
            <a:xfrm>
              <a:off x="10599223" y="546726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4" name="Ellipse 913">
              <a:extLst>
                <a:ext uri="{FF2B5EF4-FFF2-40B4-BE49-F238E27FC236}">
                  <a16:creationId xmlns:a16="http://schemas.microsoft.com/office/drawing/2014/main" id="{7DA9F37B-212B-741B-6091-1FAA50B559E2}"/>
                </a:ext>
              </a:extLst>
            </p:cNvPr>
            <p:cNvSpPr/>
            <p:nvPr/>
          </p:nvSpPr>
          <p:spPr>
            <a:xfrm>
              <a:off x="7982563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5" name="Ellipse 914">
              <a:extLst>
                <a:ext uri="{FF2B5EF4-FFF2-40B4-BE49-F238E27FC236}">
                  <a16:creationId xmlns:a16="http://schemas.microsoft.com/office/drawing/2014/main" id="{88B53CED-6C8B-0677-4900-ECC8C3BE871E}"/>
                </a:ext>
              </a:extLst>
            </p:cNvPr>
            <p:cNvSpPr/>
            <p:nvPr/>
          </p:nvSpPr>
          <p:spPr>
            <a:xfrm>
              <a:off x="9554098" y="563911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6" name="Ellipse 915">
              <a:extLst>
                <a:ext uri="{FF2B5EF4-FFF2-40B4-BE49-F238E27FC236}">
                  <a16:creationId xmlns:a16="http://schemas.microsoft.com/office/drawing/2014/main" id="{F472EB17-8883-DC48-67FA-0D2E9982CA5E}"/>
                </a:ext>
              </a:extLst>
            </p:cNvPr>
            <p:cNvSpPr/>
            <p:nvPr/>
          </p:nvSpPr>
          <p:spPr>
            <a:xfrm>
              <a:off x="11994784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7" name="Ellipse 916">
              <a:extLst>
                <a:ext uri="{FF2B5EF4-FFF2-40B4-BE49-F238E27FC236}">
                  <a16:creationId xmlns:a16="http://schemas.microsoft.com/office/drawing/2014/main" id="{4538858D-6CD8-63B1-2BD9-A84A13BAF1E8}"/>
                </a:ext>
              </a:extLst>
            </p:cNvPr>
            <p:cNvSpPr/>
            <p:nvPr/>
          </p:nvSpPr>
          <p:spPr>
            <a:xfrm>
              <a:off x="868033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8" name="Ellipse 917">
              <a:extLst>
                <a:ext uri="{FF2B5EF4-FFF2-40B4-BE49-F238E27FC236}">
                  <a16:creationId xmlns:a16="http://schemas.microsoft.com/office/drawing/2014/main" id="{17B8E3A8-A49C-415C-FB2F-1818F68030BA}"/>
                </a:ext>
              </a:extLst>
            </p:cNvPr>
            <p:cNvSpPr/>
            <p:nvPr/>
          </p:nvSpPr>
          <p:spPr>
            <a:xfrm>
              <a:off x="9204879" y="581096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9" name="Ellipse 918">
              <a:extLst>
                <a:ext uri="{FF2B5EF4-FFF2-40B4-BE49-F238E27FC236}">
                  <a16:creationId xmlns:a16="http://schemas.microsoft.com/office/drawing/2014/main" id="{C71A4A6E-467A-16F3-2959-94AC5F449FD6}"/>
                </a:ext>
              </a:extLst>
            </p:cNvPr>
            <p:cNvSpPr/>
            <p:nvPr/>
          </p:nvSpPr>
          <p:spPr>
            <a:xfrm>
              <a:off x="1077742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0" name="Ellipse 919">
              <a:extLst>
                <a:ext uri="{FF2B5EF4-FFF2-40B4-BE49-F238E27FC236}">
                  <a16:creationId xmlns:a16="http://schemas.microsoft.com/office/drawing/2014/main" id="{C02ADA61-D526-F183-FFF6-87B23828415A}"/>
                </a:ext>
              </a:extLst>
            </p:cNvPr>
            <p:cNvSpPr/>
            <p:nvPr/>
          </p:nvSpPr>
          <p:spPr>
            <a:xfrm>
              <a:off x="11645887" y="5811037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1" name="Ellipse 920">
              <a:extLst>
                <a:ext uri="{FF2B5EF4-FFF2-40B4-BE49-F238E27FC236}">
                  <a16:creationId xmlns:a16="http://schemas.microsoft.com/office/drawing/2014/main" id="{BA576D75-5DF2-123A-22E5-0E4831E93833}"/>
                </a:ext>
              </a:extLst>
            </p:cNvPr>
            <p:cNvSpPr/>
            <p:nvPr/>
          </p:nvSpPr>
          <p:spPr>
            <a:xfrm>
              <a:off x="8854783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2" name="Ellipse 921">
              <a:extLst>
                <a:ext uri="{FF2B5EF4-FFF2-40B4-BE49-F238E27FC236}">
                  <a16:creationId xmlns:a16="http://schemas.microsoft.com/office/drawing/2014/main" id="{AC5B4788-0132-06BF-EF59-291D3EEF08A9}"/>
                </a:ext>
              </a:extLst>
            </p:cNvPr>
            <p:cNvSpPr/>
            <p:nvPr/>
          </p:nvSpPr>
          <p:spPr>
            <a:xfrm>
              <a:off x="10075891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3" name="Ellipse 922">
              <a:extLst>
                <a:ext uri="{FF2B5EF4-FFF2-40B4-BE49-F238E27FC236}">
                  <a16:creationId xmlns:a16="http://schemas.microsoft.com/office/drawing/2014/main" id="{E83FA4E3-0B4E-46EF-09FB-6E7DC4CBAD59}"/>
                </a:ext>
              </a:extLst>
            </p:cNvPr>
            <p:cNvSpPr/>
            <p:nvPr/>
          </p:nvSpPr>
          <p:spPr>
            <a:xfrm>
              <a:off x="11471100" y="598280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4" name="Ellipse 923">
              <a:extLst>
                <a:ext uri="{FF2B5EF4-FFF2-40B4-BE49-F238E27FC236}">
                  <a16:creationId xmlns:a16="http://schemas.microsoft.com/office/drawing/2014/main" id="{8573D38E-2C46-1D28-4858-4B7DBB96A1B2}"/>
                </a:ext>
              </a:extLst>
            </p:cNvPr>
            <p:cNvSpPr/>
            <p:nvPr/>
          </p:nvSpPr>
          <p:spPr>
            <a:xfrm>
              <a:off x="11996665" y="59801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5" name="Ellipse 924">
              <a:extLst>
                <a:ext uri="{FF2B5EF4-FFF2-40B4-BE49-F238E27FC236}">
                  <a16:creationId xmlns:a16="http://schemas.microsoft.com/office/drawing/2014/main" id="{706873CD-7C18-C9D4-8FE8-B469A10BCA03}"/>
                </a:ext>
              </a:extLst>
            </p:cNvPr>
            <p:cNvSpPr/>
            <p:nvPr/>
          </p:nvSpPr>
          <p:spPr>
            <a:xfrm>
              <a:off x="8512222" y="615339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6" name="Ellipse 925">
              <a:extLst>
                <a:ext uri="{FF2B5EF4-FFF2-40B4-BE49-F238E27FC236}">
                  <a16:creationId xmlns:a16="http://schemas.microsoft.com/office/drawing/2014/main" id="{3991C7DF-97D5-BF8E-FDE3-EB02C1F50E8C}"/>
                </a:ext>
              </a:extLst>
            </p:cNvPr>
            <p:cNvSpPr/>
            <p:nvPr/>
          </p:nvSpPr>
          <p:spPr>
            <a:xfrm>
              <a:off x="10424129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7" name="Ellipse 926">
              <a:extLst>
                <a:ext uri="{FF2B5EF4-FFF2-40B4-BE49-F238E27FC236}">
                  <a16:creationId xmlns:a16="http://schemas.microsoft.com/office/drawing/2014/main" id="{DF94D39E-85AE-DC9D-3F08-333FA74FF8AB}"/>
                </a:ext>
              </a:extLst>
            </p:cNvPr>
            <p:cNvSpPr/>
            <p:nvPr/>
          </p:nvSpPr>
          <p:spPr>
            <a:xfrm>
              <a:off x="11122555" y="6154663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8" name="Ellipse 927">
              <a:extLst>
                <a:ext uri="{FF2B5EF4-FFF2-40B4-BE49-F238E27FC236}">
                  <a16:creationId xmlns:a16="http://schemas.microsoft.com/office/drawing/2014/main" id="{CB438416-50BF-84F5-0A21-1F899D7E9930}"/>
                </a:ext>
              </a:extLst>
            </p:cNvPr>
            <p:cNvSpPr/>
            <p:nvPr/>
          </p:nvSpPr>
          <p:spPr>
            <a:xfrm>
              <a:off x="8156850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9" name="Ellipse 928">
              <a:extLst>
                <a:ext uri="{FF2B5EF4-FFF2-40B4-BE49-F238E27FC236}">
                  <a16:creationId xmlns:a16="http://schemas.microsoft.com/office/drawing/2014/main" id="{E2C6393A-F6F2-1EBB-E06A-391E3C8147A4}"/>
                </a:ext>
              </a:extLst>
            </p:cNvPr>
            <p:cNvSpPr/>
            <p:nvPr/>
          </p:nvSpPr>
          <p:spPr>
            <a:xfrm>
              <a:off x="9728713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0" name="Ellipse 929">
              <a:extLst>
                <a:ext uri="{FF2B5EF4-FFF2-40B4-BE49-F238E27FC236}">
                  <a16:creationId xmlns:a16="http://schemas.microsoft.com/office/drawing/2014/main" id="{A5A1C717-2115-5BDE-8179-74BADB3B35CA}"/>
                </a:ext>
              </a:extLst>
            </p:cNvPr>
            <p:cNvSpPr/>
            <p:nvPr/>
          </p:nvSpPr>
          <p:spPr>
            <a:xfrm>
              <a:off x="10075891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1" name="Ellipse 930">
              <a:extLst>
                <a:ext uri="{FF2B5EF4-FFF2-40B4-BE49-F238E27FC236}">
                  <a16:creationId xmlns:a16="http://schemas.microsoft.com/office/drawing/2014/main" id="{B11B162C-3FF5-276A-887C-8AFB465641C0}"/>
                </a:ext>
              </a:extLst>
            </p:cNvPr>
            <p:cNvSpPr/>
            <p:nvPr/>
          </p:nvSpPr>
          <p:spPr>
            <a:xfrm>
              <a:off x="11645887" y="632651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2" name="Ellipse 931">
              <a:extLst>
                <a:ext uri="{FF2B5EF4-FFF2-40B4-BE49-F238E27FC236}">
                  <a16:creationId xmlns:a16="http://schemas.microsoft.com/office/drawing/2014/main" id="{29B3EF95-CBD7-6BDE-3445-59CAC8F76958}"/>
                </a:ext>
              </a:extLst>
            </p:cNvPr>
            <p:cNvSpPr/>
            <p:nvPr/>
          </p:nvSpPr>
          <p:spPr>
            <a:xfrm>
              <a:off x="11994784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3" name="Ellipse 932">
              <a:extLst>
                <a:ext uri="{FF2B5EF4-FFF2-40B4-BE49-F238E27FC236}">
                  <a16:creationId xmlns:a16="http://schemas.microsoft.com/office/drawing/2014/main" id="{DE1D91A0-C96C-4B70-0856-AE1A74C0EC2C}"/>
                </a:ext>
              </a:extLst>
            </p:cNvPr>
            <p:cNvSpPr/>
            <p:nvPr/>
          </p:nvSpPr>
          <p:spPr>
            <a:xfrm>
              <a:off x="8676443" y="649836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4" name="Ellipse 933">
              <a:extLst>
                <a:ext uri="{FF2B5EF4-FFF2-40B4-BE49-F238E27FC236}">
                  <a16:creationId xmlns:a16="http://schemas.microsoft.com/office/drawing/2014/main" id="{B9425FFF-E85D-26FD-515E-2504EBF02401}"/>
                </a:ext>
              </a:extLst>
            </p:cNvPr>
            <p:cNvSpPr/>
            <p:nvPr/>
          </p:nvSpPr>
          <p:spPr>
            <a:xfrm>
              <a:off x="9203671" y="650004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5" name="Ellipse 934">
              <a:extLst>
                <a:ext uri="{FF2B5EF4-FFF2-40B4-BE49-F238E27FC236}">
                  <a16:creationId xmlns:a16="http://schemas.microsoft.com/office/drawing/2014/main" id="{9D719396-43F2-0D36-657F-FBED7519514D}"/>
                </a:ext>
              </a:extLst>
            </p:cNvPr>
            <p:cNvSpPr/>
            <p:nvPr/>
          </p:nvSpPr>
          <p:spPr>
            <a:xfrm>
              <a:off x="11296999" y="649836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6" name="Ellipse 935">
              <a:extLst>
                <a:ext uri="{FF2B5EF4-FFF2-40B4-BE49-F238E27FC236}">
                  <a16:creationId xmlns:a16="http://schemas.microsoft.com/office/drawing/2014/main" id="{454929AA-9E72-CBE4-855E-AEB1F9987DF7}"/>
                </a:ext>
              </a:extLst>
            </p:cNvPr>
            <p:cNvSpPr/>
            <p:nvPr/>
          </p:nvSpPr>
          <p:spPr>
            <a:xfrm>
              <a:off x="9030470" y="667021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7" name="Ellipse 936">
              <a:extLst>
                <a:ext uri="{FF2B5EF4-FFF2-40B4-BE49-F238E27FC236}">
                  <a16:creationId xmlns:a16="http://schemas.microsoft.com/office/drawing/2014/main" id="{A20AA193-6057-07A0-1731-2088CDC9EA60}"/>
                </a:ext>
              </a:extLst>
            </p:cNvPr>
            <p:cNvSpPr/>
            <p:nvPr/>
          </p:nvSpPr>
          <p:spPr>
            <a:xfrm>
              <a:off x="9728713" y="667060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8" name="Ellipse 937">
              <a:extLst>
                <a:ext uri="{FF2B5EF4-FFF2-40B4-BE49-F238E27FC236}">
                  <a16:creationId xmlns:a16="http://schemas.microsoft.com/office/drawing/2014/main" id="{11C3DD1C-B797-4C56-C666-1B5578990E2D}"/>
                </a:ext>
              </a:extLst>
            </p:cNvPr>
            <p:cNvSpPr/>
            <p:nvPr/>
          </p:nvSpPr>
          <p:spPr>
            <a:xfrm>
              <a:off x="10075891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9" name="Ellipse 938">
              <a:extLst>
                <a:ext uri="{FF2B5EF4-FFF2-40B4-BE49-F238E27FC236}">
                  <a16:creationId xmlns:a16="http://schemas.microsoft.com/office/drawing/2014/main" id="{0A3510B5-4B35-360F-4513-B301C12D9B34}"/>
                </a:ext>
              </a:extLst>
            </p:cNvPr>
            <p:cNvSpPr/>
            <p:nvPr/>
          </p:nvSpPr>
          <p:spPr>
            <a:xfrm>
              <a:off x="10948111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40" name="Ellipse 939">
              <a:extLst>
                <a:ext uri="{FF2B5EF4-FFF2-40B4-BE49-F238E27FC236}">
                  <a16:creationId xmlns:a16="http://schemas.microsoft.com/office/drawing/2014/main" id="{5CEE6DB3-96DD-F363-E5F2-E7A8073573BA}"/>
                </a:ext>
              </a:extLst>
            </p:cNvPr>
            <p:cNvSpPr/>
            <p:nvPr/>
          </p:nvSpPr>
          <p:spPr>
            <a:xfrm>
              <a:off x="11821639" y="667506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41" name="Ellipse 940">
              <a:extLst>
                <a:ext uri="{FF2B5EF4-FFF2-40B4-BE49-F238E27FC236}">
                  <a16:creationId xmlns:a16="http://schemas.microsoft.com/office/drawing/2014/main" id="{45F5AAB3-0961-A2CB-D401-D57FC6DFB563}"/>
                </a:ext>
              </a:extLst>
            </p:cNvPr>
            <p:cNvSpPr/>
            <p:nvPr/>
          </p:nvSpPr>
          <p:spPr>
            <a:xfrm>
              <a:off x="11994202" y="667506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594" name="Tittel 1">
            <a:extLst>
              <a:ext uri="{FF2B5EF4-FFF2-40B4-BE49-F238E27FC236}">
                <a16:creationId xmlns:a16="http://schemas.microsoft.com/office/drawing/2014/main" id="{CD952D90-5C6C-DD15-EF15-BC2785892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015" y="2771644"/>
            <a:ext cx="6182710" cy="1257287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1595" name="Plassholder for tekst 8">
            <a:extLst>
              <a:ext uri="{FF2B5EF4-FFF2-40B4-BE49-F238E27FC236}">
                <a16:creationId xmlns:a16="http://schemas.microsoft.com/office/drawing/2014/main" id="{5B5E83FB-78FF-025B-71CB-8961BA0E3A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672" y="4166787"/>
            <a:ext cx="6181725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Undertittel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CF12A167-F9D2-F46B-5A22-A7CD4DECC7CA}"/>
              </a:ext>
            </a:extLst>
          </p:cNvPr>
          <p:cNvGrpSpPr/>
          <p:nvPr userDrawn="1"/>
        </p:nvGrpSpPr>
        <p:grpSpPr>
          <a:xfrm>
            <a:off x="7982563" y="1362340"/>
            <a:ext cx="4160268" cy="5454970"/>
            <a:chOff x="7982563" y="1362340"/>
            <a:chExt cx="4160268" cy="5454970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BF232CB6-4656-0650-E63D-53AFE3AA3B6F}"/>
                </a:ext>
              </a:extLst>
            </p:cNvPr>
            <p:cNvGrpSpPr/>
            <p:nvPr userDrawn="1"/>
          </p:nvGrpSpPr>
          <p:grpSpPr>
            <a:xfrm>
              <a:off x="7984444" y="1362340"/>
              <a:ext cx="4158387" cy="5450112"/>
              <a:chOff x="7984444" y="1362340"/>
              <a:chExt cx="4158387" cy="5450112"/>
            </a:xfrm>
            <a:solidFill>
              <a:schemeClr val="bg2"/>
            </a:solidFill>
          </p:grpSpPr>
          <p:sp>
            <p:nvSpPr>
              <p:cNvPr id="1619" name="Ellipse 1618">
                <a:extLst>
                  <a:ext uri="{FF2B5EF4-FFF2-40B4-BE49-F238E27FC236}">
                    <a16:creationId xmlns:a16="http://schemas.microsoft.com/office/drawing/2014/main" id="{B4F214F5-886E-4F68-C474-88EB7BE2DB31}"/>
                  </a:ext>
                </a:extLst>
              </p:cNvPr>
              <p:cNvSpPr/>
              <p:nvPr userDrawn="1"/>
            </p:nvSpPr>
            <p:spPr>
              <a:xfrm>
                <a:off x="798444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0" name="Ellipse 1619">
                <a:extLst>
                  <a:ext uri="{FF2B5EF4-FFF2-40B4-BE49-F238E27FC236}">
                    <a16:creationId xmlns:a16="http://schemas.microsoft.com/office/drawing/2014/main" id="{DFAC977A-05D9-BF54-1D6F-8D789EB3670D}"/>
                  </a:ext>
                </a:extLst>
              </p:cNvPr>
              <p:cNvSpPr/>
              <p:nvPr userDrawn="1"/>
            </p:nvSpPr>
            <p:spPr>
              <a:xfrm>
                <a:off x="81590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1" name="Ellipse 1620">
                <a:extLst>
                  <a:ext uri="{FF2B5EF4-FFF2-40B4-BE49-F238E27FC236}">
                    <a16:creationId xmlns:a16="http://schemas.microsoft.com/office/drawing/2014/main" id="{36668962-D5F2-5A9D-8728-79A6E500B382}"/>
                  </a:ext>
                </a:extLst>
              </p:cNvPr>
              <p:cNvSpPr/>
              <p:nvPr userDrawn="1"/>
            </p:nvSpPr>
            <p:spPr>
              <a:xfrm>
                <a:off x="85082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2" name="Ellipse 1621">
                <a:extLst>
                  <a:ext uri="{FF2B5EF4-FFF2-40B4-BE49-F238E27FC236}">
                    <a16:creationId xmlns:a16="http://schemas.microsoft.com/office/drawing/2014/main" id="{CDB4330F-8A79-C9F7-88C0-F735F11E1E4F}"/>
                  </a:ext>
                </a:extLst>
              </p:cNvPr>
              <p:cNvSpPr/>
              <p:nvPr userDrawn="1"/>
            </p:nvSpPr>
            <p:spPr>
              <a:xfrm>
                <a:off x="868290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3" name="Ellipse 1622">
                <a:extLst>
                  <a:ext uri="{FF2B5EF4-FFF2-40B4-BE49-F238E27FC236}">
                    <a16:creationId xmlns:a16="http://schemas.microsoft.com/office/drawing/2014/main" id="{14A2DC77-3F93-0424-C78E-9C71B42FCCD6}"/>
                  </a:ext>
                </a:extLst>
              </p:cNvPr>
              <p:cNvSpPr/>
              <p:nvPr userDrawn="1"/>
            </p:nvSpPr>
            <p:spPr>
              <a:xfrm>
                <a:off x="885751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4" name="Ellipse 1623">
                <a:extLst>
                  <a:ext uri="{FF2B5EF4-FFF2-40B4-BE49-F238E27FC236}">
                    <a16:creationId xmlns:a16="http://schemas.microsoft.com/office/drawing/2014/main" id="{163CA986-4863-0EA4-3CAC-4FC430619FDD}"/>
                  </a:ext>
                </a:extLst>
              </p:cNvPr>
              <p:cNvSpPr/>
              <p:nvPr userDrawn="1"/>
            </p:nvSpPr>
            <p:spPr>
              <a:xfrm>
                <a:off x="920674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5" name="Ellipse 1624">
                <a:extLst>
                  <a:ext uri="{FF2B5EF4-FFF2-40B4-BE49-F238E27FC236}">
                    <a16:creationId xmlns:a16="http://schemas.microsoft.com/office/drawing/2014/main" id="{5CAA21D8-125C-3F05-A1A3-57375FC9F12E}"/>
                  </a:ext>
                </a:extLst>
              </p:cNvPr>
              <p:cNvSpPr/>
              <p:nvPr userDrawn="1"/>
            </p:nvSpPr>
            <p:spPr>
              <a:xfrm>
                <a:off x="938136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6" name="Ellipse 1625">
                <a:extLst>
                  <a:ext uri="{FF2B5EF4-FFF2-40B4-BE49-F238E27FC236}">
                    <a16:creationId xmlns:a16="http://schemas.microsoft.com/office/drawing/2014/main" id="{D3D6858F-E7CB-8DE5-3776-1427B90ACCC4}"/>
                  </a:ext>
                </a:extLst>
              </p:cNvPr>
              <p:cNvSpPr/>
              <p:nvPr userDrawn="1"/>
            </p:nvSpPr>
            <p:spPr>
              <a:xfrm>
                <a:off x="955597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7" name="Ellipse 1626">
                <a:extLst>
                  <a:ext uri="{FF2B5EF4-FFF2-40B4-BE49-F238E27FC236}">
                    <a16:creationId xmlns:a16="http://schemas.microsoft.com/office/drawing/2014/main" id="{7C07A100-DF79-FB11-F4CA-C759C1F56C77}"/>
                  </a:ext>
                </a:extLst>
              </p:cNvPr>
              <p:cNvSpPr/>
              <p:nvPr userDrawn="1"/>
            </p:nvSpPr>
            <p:spPr>
              <a:xfrm>
                <a:off x="973059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8" name="Ellipse 1627">
                <a:extLst>
                  <a:ext uri="{FF2B5EF4-FFF2-40B4-BE49-F238E27FC236}">
                    <a16:creationId xmlns:a16="http://schemas.microsoft.com/office/drawing/2014/main" id="{B25E73CC-C979-CC07-E98B-73D08D68FC53}"/>
                  </a:ext>
                </a:extLst>
              </p:cNvPr>
              <p:cNvSpPr/>
              <p:nvPr userDrawn="1"/>
            </p:nvSpPr>
            <p:spPr>
              <a:xfrm>
                <a:off x="1007982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29" name="Ellipse 1628">
                <a:extLst>
                  <a:ext uri="{FF2B5EF4-FFF2-40B4-BE49-F238E27FC236}">
                    <a16:creationId xmlns:a16="http://schemas.microsoft.com/office/drawing/2014/main" id="{11ABB140-5AA0-DE56-932B-C581441EAB25}"/>
                  </a:ext>
                </a:extLst>
              </p:cNvPr>
              <p:cNvSpPr/>
              <p:nvPr userDrawn="1"/>
            </p:nvSpPr>
            <p:spPr>
              <a:xfrm>
                <a:off x="1025443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0" name="Ellipse 1629">
                <a:extLst>
                  <a:ext uri="{FF2B5EF4-FFF2-40B4-BE49-F238E27FC236}">
                    <a16:creationId xmlns:a16="http://schemas.microsoft.com/office/drawing/2014/main" id="{20FA8FB0-37CB-213E-4F2A-1C40585A6F52}"/>
                  </a:ext>
                </a:extLst>
              </p:cNvPr>
              <p:cNvSpPr/>
              <p:nvPr userDrawn="1"/>
            </p:nvSpPr>
            <p:spPr>
              <a:xfrm>
                <a:off x="1042905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1" name="Ellipse 1630">
                <a:extLst>
                  <a:ext uri="{FF2B5EF4-FFF2-40B4-BE49-F238E27FC236}">
                    <a16:creationId xmlns:a16="http://schemas.microsoft.com/office/drawing/2014/main" id="{181F9002-9C33-1B08-23F2-482CF0208ED4}"/>
                  </a:ext>
                </a:extLst>
              </p:cNvPr>
              <p:cNvSpPr/>
              <p:nvPr userDrawn="1"/>
            </p:nvSpPr>
            <p:spPr>
              <a:xfrm>
                <a:off x="10603669" y="1362340"/>
                <a:ext cx="142242" cy="14224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2" name="Ellipse 1631">
                <a:extLst>
                  <a:ext uri="{FF2B5EF4-FFF2-40B4-BE49-F238E27FC236}">
                    <a16:creationId xmlns:a16="http://schemas.microsoft.com/office/drawing/2014/main" id="{9012D27E-6A5A-A017-C3E9-844EA8F540C1}"/>
                  </a:ext>
                </a:extLst>
              </p:cNvPr>
              <p:cNvSpPr/>
              <p:nvPr userDrawn="1"/>
            </p:nvSpPr>
            <p:spPr>
              <a:xfrm>
                <a:off x="1077828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3" name="Ellipse 1632">
                <a:extLst>
                  <a:ext uri="{FF2B5EF4-FFF2-40B4-BE49-F238E27FC236}">
                    <a16:creationId xmlns:a16="http://schemas.microsoft.com/office/drawing/2014/main" id="{8A23DFC6-EF62-869E-F2DF-473E51B912DC}"/>
                  </a:ext>
                </a:extLst>
              </p:cNvPr>
              <p:cNvSpPr/>
              <p:nvPr userDrawn="1"/>
            </p:nvSpPr>
            <p:spPr>
              <a:xfrm>
                <a:off x="1095289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4" name="Ellipse 1633">
                <a:extLst>
                  <a:ext uri="{FF2B5EF4-FFF2-40B4-BE49-F238E27FC236}">
                    <a16:creationId xmlns:a16="http://schemas.microsoft.com/office/drawing/2014/main" id="{6C4DAA3E-56FE-ED96-47BE-17ADB28160F4}"/>
                  </a:ext>
                </a:extLst>
              </p:cNvPr>
              <p:cNvSpPr/>
              <p:nvPr userDrawn="1"/>
            </p:nvSpPr>
            <p:spPr>
              <a:xfrm>
                <a:off x="1112751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5" name="Ellipse 1634">
                <a:extLst>
                  <a:ext uri="{FF2B5EF4-FFF2-40B4-BE49-F238E27FC236}">
                    <a16:creationId xmlns:a16="http://schemas.microsoft.com/office/drawing/2014/main" id="{95D86F1B-6209-7787-C793-3AD6CCB73BCC}"/>
                  </a:ext>
                </a:extLst>
              </p:cNvPr>
              <p:cNvSpPr/>
              <p:nvPr userDrawn="1"/>
            </p:nvSpPr>
            <p:spPr>
              <a:xfrm>
                <a:off x="1130212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6" name="Ellipse 1635">
                <a:extLst>
                  <a:ext uri="{FF2B5EF4-FFF2-40B4-BE49-F238E27FC236}">
                    <a16:creationId xmlns:a16="http://schemas.microsoft.com/office/drawing/2014/main" id="{614BCDF8-E30F-E7A2-E662-EDEE83541EAA}"/>
                  </a:ext>
                </a:extLst>
              </p:cNvPr>
              <p:cNvSpPr/>
              <p:nvPr userDrawn="1"/>
            </p:nvSpPr>
            <p:spPr>
              <a:xfrm>
                <a:off x="1165135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7" name="Ellipse 1636">
                <a:extLst>
                  <a:ext uri="{FF2B5EF4-FFF2-40B4-BE49-F238E27FC236}">
                    <a16:creationId xmlns:a16="http://schemas.microsoft.com/office/drawing/2014/main" id="{3E29E2B0-DE23-0318-BA12-319E0133C1A6}"/>
                  </a:ext>
                </a:extLst>
              </p:cNvPr>
              <p:cNvSpPr/>
              <p:nvPr userDrawn="1"/>
            </p:nvSpPr>
            <p:spPr>
              <a:xfrm>
                <a:off x="11825974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8" name="Ellipse 1637">
                <a:extLst>
                  <a:ext uri="{FF2B5EF4-FFF2-40B4-BE49-F238E27FC236}">
                    <a16:creationId xmlns:a16="http://schemas.microsoft.com/office/drawing/2014/main" id="{76DCA5F1-54BD-56D6-CFF5-429957AAAC8B}"/>
                  </a:ext>
                </a:extLst>
              </p:cNvPr>
              <p:cNvSpPr/>
              <p:nvPr userDrawn="1"/>
            </p:nvSpPr>
            <p:spPr>
              <a:xfrm>
                <a:off x="12000589" y="151474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39" name="Ellipse 1638">
                <a:extLst>
                  <a:ext uri="{FF2B5EF4-FFF2-40B4-BE49-F238E27FC236}">
                    <a16:creationId xmlns:a16="http://schemas.microsoft.com/office/drawing/2014/main" id="{9E60E6A0-1F72-13A2-4511-4BD304B0B203}"/>
                  </a:ext>
                </a:extLst>
              </p:cNvPr>
              <p:cNvSpPr/>
              <p:nvPr userDrawn="1"/>
            </p:nvSpPr>
            <p:spPr>
              <a:xfrm>
                <a:off x="798444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0" name="Ellipse 1639">
                <a:extLst>
                  <a:ext uri="{FF2B5EF4-FFF2-40B4-BE49-F238E27FC236}">
                    <a16:creationId xmlns:a16="http://schemas.microsoft.com/office/drawing/2014/main" id="{2B48A6FC-19BF-9F6A-5754-56050435C5ED}"/>
                  </a:ext>
                </a:extLst>
              </p:cNvPr>
              <p:cNvSpPr/>
              <p:nvPr userDrawn="1"/>
            </p:nvSpPr>
            <p:spPr>
              <a:xfrm>
                <a:off x="815888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1" name="Ellipse 1640">
                <a:extLst>
                  <a:ext uri="{FF2B5EF4-FFF2-40B4-BE49-F238E27FC236}">
                    <a16:creationId xmlns:a16="http://schemas.microsoft.com/office/drawing/2014/main" id="{D0B5D70F-52CA-D785-9368-C3D0ECEBB0DA}"/>
                  </a:ext>
                </a:extLst>
              </p:cNvPr>
              <p:cNvSpPr/>
              <p:nvPr userDrawn="1"/>
            </p:nvSpPr>
            <p:spPr>
              <a:xfrm>
                <a:off x="833333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2" name="Ellipse 1641">
                <a:extLst>
                  <a:ext uri="{FF2B5EF4-FFF2-40B4-BE49-F238E27FC236}">
                    <a16:creationId xmlns:a16="http://schemas.microsoft.com/office/drawing/2014/main" id="{E709946A-F2A3-55AF-622A-CC6C45CE40A7}"/>
                  </a:ext>
                </a:extLst>
              </p:cNvPr>
              <p:cNvSpPr/>
              <p:nvPr userDrawn="1"/>
            </p:nvSpPr>
            <p:spPr>
              <a:xfrm>
                <a:off x="850777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3" name="Ellipse 1642">
                <a:extLst>
                  <a:ext uri="{FF2B5EF4-FFF2-40B4-BE49-F238E27FC236}">
                    <a16:creationId xmlns:a16="http://schemas.microsoft.com/office/drawing/2014/main" id="{D4E09A95-226C-866E-3E8C-8BD719BF0CB6}"/>
                  </a:ext>
                </a:extLst>
              </p:cNvPr>
              <p:cNvSpPr/>
              <p:nvPr userDrawn="1"/>
            </p:nvSpPr>
            <p:spPr>
              <a:xfrm>
                <a:off x="868222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4" name="Ellipse 1643">
                <a:extLst>
                  <a:ext uri="{FF2B5EF4-FFF2-40B4-BE49-F238E27FC236}">
                    <a16:creationId xmlns:a16="http://schemas.microsoft.com/office/drawing/2014/main" id="{1004D088-9B88-8F2F-02E4-93ED153433F5}"/>
                  </a:ext>
                </a:extLst>
              </p:cNvPr>
              <p:cNvSpPr/>
              <p:nvPr userDrawn="1"/>
            </p:nvSpPr>
            <p:spPr>
              <a:xfrm>
                <a:off x="885666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5" name="Ellipse 1644">
                <a:extLst>
                  <a:ext uri="{FF2B5EF4-FFF2-40B4-BE49-F238E27FC236}">
                    <a16:creationId xmlns:a16="http://schemas.microsoft.com/office/drawing/2014/main" id="{0291C62E-E0A1-E1E5-2F9E-AD61448072EB}"/>
                  </a:ext>
                </a:extLst>
              </p:cNvPr>
              <p:cNvSpPr/>
              <p:nvPr userDrawn="1"/>
            </p:nvSpPr>
            <p:spPr>
              <a:xfrm>
                <a:off x="903110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6" name="Ellipse 1645">
                <a:extLst>
                  <a:ext uri="{FF2B5EF4-FFF2-40B4-BE49-F238E27FC236}">
                    <a16:creationId xmlns:a16="http://schemas.microsoft.com/office/drawing/2014/main" id="{C1810CA1-525A-DCC6-ACF0-2A028023BE40}"/>
                  </a:ext>
                </a:extLst>
              </p:cNvPr>
              <p:cNvSpPr/>
              <p:nvPr userDrawn="1"/>
            </p:nvSpPr>
            <p:spPr>
              <a:xfrm>
                <a:off x="920555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7" name="Ellipse 1646">
                <a:extLst>
                  <a:ext uri="{FF2B5EF4-FFF2-40B4-BE49-F238E27FC236}">
                    <a16:creationId xmlns:a16="http://schemas.microsoft.com/office/drawing/2014/main" id="{4064C031-4987-8E90-6AF0-1CD898CDE824}"/>
                  </a:ext>
                </a:extLst>
              </p:cNvPr>
              <p:cNvSpPr/>
              <p:nvPr userDrawn="1"/>
            </p:nvSpPr>
            <p:spPr>
              <a:xfrm>
                <a:off x="937999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8" name="Ellipse 1647">
                <a:extLst>
                  <a:ext uri="{FF2B5EF4-FFF2-40B4-BE49-F238E27FC236}">
                    <a16:creationId xmlns:a16="http://schemas.microsoft.com/office/drawing/2014/main" id="{6B8AF895-CD3B-73BB-6252-8EDDE5C666E1}"/>
                  </a:ext>
                </a:extLst>
              </p:cNvPr>
              <p:cNvSpPr/>
              <p:nvPr userDrawn="1"/>
            </p:nvSpPr>
            <p:spPr>
              <a:xfrm>
                <a:off x="955444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49" name="Ellipse 1648">
                <a:extLst>
                  <a:ext uri="{FF2B5EF4-FFF2-40B4-BE49-F238E27FC236}">
                    <a16:creationId xmlns:a16="http://schemas.microsoft.com/office/drawing/2014/main" id="{5BBBDA9E-FBDE-0AC1-733B-869856FE25B5}"/>
                  </a:ext>
                </a:extLst>
              </p:cNvPr>
              <p:cNvSpPr/>
              <p:nvPr userDrawn="1"/>
            </p:nvSpPr>
            <p:spPr>
              <a:xfrm>
                <a:off x="972888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0" name="Ellipse 1649">
                <a:extLst>
                  <a:ext uri="{FF2B5EF4-FFF2-40B4-BE49-F238E27FC236}">
                    <a16:creationId xmlns:a16="http://schemas.microsoft.com/office/drawing/2014/main" id="{10F8AA01-D43E-D820-98F6-70C544C2D16C}"/>
                  </a:ext>
                </a:extLst>
              </p:cNvPr>
              <p:cNvSpPr/>
              <p:nvPr userDrawn="1"/>
            </p:nvSpPr>
            <p:spPr>
              <a:xfrm>
                <a:off x="990332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1" name="Ellipse 1650">
                <a:extLst>
                  <a:ext uri="{FF2B5EF4-FFF2-40B4-BE49-F238E27FC236}">
                    <a16:creationId xmlns:a16="http://schemas.microsoft.com/office/drawing/2014/main" id="{136CB53E-8EB1-FD4D-ECBA-F0DE04EB4CC0}"/>
                  </a:ext>
                </a:extLst>
              </p:cNvPr>
              <p:cNvSpPr/>
              <p:nvPr userDrawn="1"/>
            </p:nvSpPr>
            <p:spPr>
              <a:xfrm>
                <a:off x="1007777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2" name="Ellipse 1651">
                <a:extLst>
                  <a:ext uri="{FF2B5EF4-FFF2-40B4-BE49-F238E27FC236}">
                    <a16:creationId xmlns:a16="http://schemas.microsoft.com/office/drawing/2014/main" id="{7ABBCC05-0378-1418-C954-13E764EF076E}"/>
                  </a:ext>
                </a:extLst>
              </p:cNvPr>
              <p:cNvSpPr/>
              <p:nvPr userDrawn="1"/>
            </p:nvSpPr>
            <p:spPr>
              <a:xfrm>
                <a:off x="1025221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3" name="Ellipse 1652">
                <a:extLst>
                  <a:ext uri="{FF2B5EF4-FFF2-40B4-BE49-F238E27FC236}">
                    <a16:creationId xmlns:a16="http://schemas.microsoft.com/office/drawing/2014/main" id="{DF06D936-1325-E70D-DFFD-8DBA7C6FAB53}"/>
                  </a:ext>
                </a:extLst>
              </p:cNvPr>
              <p:cNvSpPr/>
              <p:nvPr userDrawn="1"/>
            </p:nvSpPr>
            <p:spPr>
              <a:xfrm>
                <a:off x="1042666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4" name="Ellipse 1653">
                <a:extLst>
                  <a:ext uri="{FF2B5EF4-FFF2-40B4-BE49-F238E27FC236}">
                    <a16:creationId xmlns:a16="http://schemas.microsoft.com/office/drawing/2014/main" id="{0EB61AEF-0239-F260-231E-01E4BE3FA783}"/>
                  </a:ext>
                </a:extLst>
              </p:cNvPr>
              <p:cNvSpPr/>
              <p:nvPr userDrawn="1"/>
            </p:nvSpPr>
            <p:spPr>
              <a:xfrm>
                <a:off x="1060110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5" name="Ellipse 1654">
                <a:extLst>
                  <a:ext uri="{FF2B5EF4-FFF2-40B4-BE49-F238E27FC236}">
                    <a16:creationId xmlns:a16="http://schemas.microsoft.com/office/drawing/2014/main" id="{862803B9-FB60-69DE-9939-4DE00A3F6D44}"/>
                  </a:ext>
                </a:extLst>
              </p:cNvPr>
              <p:cNvSpPr/>
              <p:nvPr userDrawn="1"/>
            </p:nvSpPr>
            <p:spPr>
              <a:xfrm>
                <a:off x="1077554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6" name="Ellipse 1655">
                <a:extLst>
                  <a:ext uri="{FF2B5EF4-FFF2-40B4-BE49-F238E27FC236}">
                    <a16:creationId xmlns:a16="http://schemas.microsoft.com/office/drawing/2014/main" id="{C6252F1F-8C66-C480-181A-82E3C992E526}"/>
                  </a:ext>
                </a:extLst>
              </p:cNvPr>
              <p:cNvSpPr/>
              <p:nvPr userDrawn="1"/>
            </p:nvSpPr>
            <p:spPr>
              <a:xfrm>
                <a:off x="1094999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7" name="Ellipse 1656">
                <a:extLst>
                  <a:ext uri="{FF2B5EF4-FFF2-40B4-BE49-F238E27FC236}">
                    <a16:creationId xmlns:a16="http://schemas.microsoft.com/office/drawing/2014/main" id="{A3B4AED9-7D50-AD10-F805-EC0A1F34C4C4}"/>
                  </a:ext>
                </a:extLst>
              </p:cNvPr>
              <p:cNvSpPr/>
              <p:nvPr userDrawn="1"/>
            </p:nvSpPr>
            <p:spPr>
              <a:xfrm>
                <a:off x="11124436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8" name="Ellipse 1657">
                <a:extLst>
                  <a:ext uri="{FF2B5EF4-FFF2-40B4-BE49-F238E27FC236}">
                    <a16:creationId xmlns:a16="http://schemas.microsoft.com/office/drawing/2014/main" id="{60228335-08B6-455E-E91A-CA63C70592FB}"/>
                  </a:ext>
                </a:extLst>
              </p:cNvPr>
              <p:cNvSpPr/>
              <p:nvPr userDrawn="1"/>
            </p:nvSpPr>
            <p:spPr>
              <a:xfrm>
                <a:off x="11298880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59" name="Ellipse 1658">
                <a:extLst>
                  <a:ext uri="{FF2B5EF4-FFF2-40B4-BE49-F238E27FC236}">
                    <a16:creationId xmlns:a16="http://schemas.microsoft.com/office/drawing/2014/main" id="{B1A31B9A-CF16-5868-AF44-BF05947029D2}"/>
                  </a:ext>
                </a:extLst>
              </p:cNvPr>
              <p:cNvSpPr/>
              <p:nvPr userDrawn="1"/>
            </p:nvSpPr>
            <p:spPr>
              <a:xfrm>
                <a:off x="11473324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0" name="Ellipse 1659">
                <a:extLst>
                  <a:ext uri="{FF2B5EF4-FFF2-40B4-BE49-F238E27FC236}">
                    <a16:creationId xmlns:a16="http://schemas.microsoft.com/office/drawing/2014/main" id="{1FADCD90-29C5-37C5-E1BF-20B74AB65843}"/>
                  </a:ext>
                </a:extLst>
              </p:cNvPr>
              <p:cNvSpPr/>
              <p:nvPr userDrawn="1"/>
            </p:nvSpPr>
            <p:spPr>
              <a:xfrm>
                <a:off x="11647768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1" name="Ellipse 1660">
                <a:extLst>
                  <a:ext uri="{FF2B5EF4-FFF2-40B4-BE49-F238E27FC236}">
                    <a16:creationId xmlns:a16="http://schemas.microsoft.com/office/drawing/2014/main" id="{6477327C-5DEE-C951-C5C8-56537B4EDC78}"/>
                  </a:ext>
                </a:extLst>
              </p:cNvPr>
              <p:cNvSpPr/>
              <p:nvPr userDrawn="1"/>
            </p:nvSpPr>
            <p:spPr>
              <a:xfrm>
                <a:off x="11822212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2" name="Ellipse 1661">
                <a:extLst>
                  <a:ext uri="{FF2B5EF4-FFF2-40B4-BE49-F238E27FC236}">
                    <a16:creationId xmlns:a16="http://schemas.microsoft.com/office/drawing/2014/main" id="{EECA8871-7F8C-9E94-5A91-0410A6040F4A}"/>
                  </a:ext>
                </a:extLst>
              </p:cNvPr>
              <p:cNvSpPr/>
              <p:nvPr userDrawn="1"/>
            </p:nvSpPr>
            <p:spPr>
              <a:xfrm>
                <a:off x="11996665" y="168658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3" name="Ellipse 1662">
                <a:extLst>
                  <a:ext uri="{FF2B5EF4-FFF2-40B4-BE49-F238E27FC236}">
                    <a16:creationId xmlns:a16="http://schemas.microsoft.com/office/drawing/2014/main" id="{3B33A094-C8BA-B797-F6C7-377741EED19E}"/>
                  </a:ext>
                </a:extLst>
              </p:cNvPr>
              <p:cNvSpPr/>
              <p:nvPr userDrawn="1"/>
            </p:nvSpPr>
            <p:spPr>
              <a:xfrm>
                <a:off x="79844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4" name="Ellipse 1663">
                <a:extLst>
                  <a:ext uri="{FF2B5EF4-FFF2-40B4-BE49-F238E27FC236}">
                    <a16:creationId xmlns:a16="http://schemas.microsoft.com/office/drawing/2014/main" id="{7FD4F900-CC75-664A-053B-65A5AF32415B}"/>
                  </a:ext>
                </a:extLst>
              </p:cNvPr>
              <p:cNvSpPr/>
              <p:nvPr userDrawn="1"/>
            </p:nvSpPr>
            <p:spPr>
              <a:xfrm>
                <a:off x="83336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5" name="Ellipse 1664">
                <a:extLst>
                  <a:ext uri="{FF2B5EF4-FFF2-40B4-BE49-F238E27FC236}">
                    <a16:creationId xmlns:a16="http://schemas.microsoft.com/office/drawing/2014/main" id="{ACCDDE3E-5B26-24B5-7473-BAA6A1FAE619}"/>
                  </a:ext>
                </a:extLst>
              </p:cNvPr>
              <p:cNvSpPr/>
              <p:nvPr userDrawn="1"/>
            </p:nvSpPr>
            <p:spPr>
              <a:xfrm>
                <a:off x="85082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6" name="Ellipse 1665">
                <a:extLst>
                  <a:ext uri="{FF2B5EF4-FFF2-40B4-BE49-F238E27FC236}">
                    <a16:creationId xmlns:a16="http://schemas.microsoft.com/office/drawing/2014/main" id="{CDC09B8E-1E2A-F75A-F3BF-2194FB29A44D}"/>
                  </a:ext>
                </a:extLst>
              </p:cNvPr>
              <p:cNvSpPr/>
              <p:nvPr userDrawn="1"/>
            </p:nvSpPr>
            <p:spPr>
              <a:xfrm>
                <a:off x="868290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7" name="Ellipse 1666">
                <a:extLst>
                  <a:ext uri="{FF2B5EF4-FFF2-40B4-BE49-F238E27FC236}">
                    <a16:creationId xmlns:a16="http://schemas.microsoft.com/office/drawing/2014/main" id="{232C57F5-B840-D427-EC66-09CE62723C26}"/>
                  </a:ext>
                </a:extLst>
              </p:cNvPr>
              <p:cNvSpPr/>
              <p:nvPr userDrawn="1"/>
            </p:nvSpPr>
            <p:spPr>
              <a:xfrm>
                <a:off x="885751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8" name="Ellipse 1667">
                <a:extLst>
                  <a:ext uri="{FF2B5EF4-FFF2-40B4-BE49-F238E27FC236}">
                    <a16:creationId xmlns:a16="http://schemas.microsoft.com/office/drawing/2014/main" id="{8E9E516B-03B1-CC44-8054-6A40739C59BE}"/>
                  </a:ext>
                </a:extLst>
              </p:cNvPr>
              <p:cNvSpPr/>
              <p:nvPr userDrawn="1"/>
            </p:nvSpPr>
            <p:spPr>
              <a:xfrm>
                <a:off x="903213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69" name="Ellipse 1668">
                <a:extLst>
                  <a:ext uri="{FF2B5EF4-FFF2-40B4-BE49-F238E27FC236}">
                    <a16:creationId xmlns:a16="http://schemas.microsoft.com/office/drawing/2014/main" id="{6739EA05-1BE3-FC6F-E9E2-7465E94EB954}"/>
                  </a:ext>
                </a:extLst>
              </p:cNvPr>
              <p:cNvSpPr/>
              <p:nvPr userDrawn="1"/>
            </p:nvSpPr>
            <p:spPr>
              <a:xfrm>
                <a:off x="920674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0" name="Ellipse 1669">
                <a:extLst>
                  <a:ext uri="{FF2B5EF4-FFF2-40B4-BE49-F238E27FC236}">
                    <a16:creationId xmlns:a16="http://schemas.microsoft.com/office/drawing/2014/main" id="{D0B51951-AC68-2B29-AB73-C8416E5635C3}"/>
                  </a:ext>
                </a:extLst>
              </p:cNvPr>
              <p:cNvSpPr/>
              <p:nvPr userDrawn="1"/>
            </p:nvSpPr>
            <p:spPr>
              <a:xfrm>
                <a:off x="938136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1" name="Ellipse 1670">
                <a:extLst>
                  <a:ext uri="{FF2B5EF4-FFF2-40B4-BE49-F238E27FC236}">
                    <a16:creationId xmlns:a16="http://schemas.microsoft.com/office/drawing/2014/main" id="{4B21E618-0BAB-7E42-C8F4-193AE2C58FCF}"/>
                  </a:ext>
                </a:extLst>
              </p:cNvPr>
              <p:cNvSpPr/>
              <p:nvPr userDrawn="1"/>
            </p:nvSpPr>
            <p:spPr>
              <a:xfrm>
                <a:off x="955597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2" name="Ellipse 1671">
                <a:extLst>
                  <a:ext uri="{FF2B5EF4-FFF2-40B4-BE49-F238E27FC236}">
                    <a16:creationId xmlns:a16="http://schemas.microsoft.com/office/drawing/2014/main" id="{896D9271-89F3-2AA4-2A5B-DCFE32FFB5D2}"/>
                  </a:ext>
                </a:extLst>
              </p:cNvPr>
              <p:cNvSpPr/>
              <p:nvPr userDrawn="1"/>
            </p:nvSpPr>
            <p:spPr>
              <a:xfrm>
                <a:off x="973059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3" name="Ellipse 1672">
                <a:extLst>
                  <a:ext uri="{FF2B5EF4-FFF2-40B4-BE49-F238E27FC236}">
                    <a16:creationId xmlns:a16="http://schemas.microsoft.com/office/drawing/2014/main" id="{1759B66A-963B-E77D-AF7F-0BB6B80CE3DB}"/>
                  </a:ext>
                </a:extLst>
              </p:cNvPr>
              <p:cNvSpPr/>
              <p:nvPr userDrawn="1"/>
            </p:nvSpPr>
            <p:spPr>
              <a:xfrm>
                <a:off x="990520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4" name="Ellipse 1673">
                <a:extLst>
                  <a:ext uri="{FF2B5EF4-FFF2-40B4-BE49-F238E27FC236}">
                    <a16:creationId xmlns:a16="http://schemas.microsoft.com/office/drawing/2014/main" id="{F5CA651A-7FB7-7046-B048-0E4CB7476440}"/>
                  </a:ext>
                </a:extLst>
              </p:cNvPr>
              <p:cNvSpPr/>
              <p:nvPr userDrawn="1"/>
            </p:nvSpPr>
            <p:spPr>
              <a:xfrm>
                <a:off x="1007982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5" name="Ellipse 1674">
                <a:extLst>
                  <a:ext uri="{FF2B5EF4-FFF2-40B4-BE49-F238E27FC236}">
                    <a16:creationId xmlns:a16="http://schemas.microsoft.com/office/drawing/2014/main" id="{2EB204E2-74DA-BFB5-623A-76E14ECCDCA3}"/>
                  </a:ext>
                </a:extLst>
              </p:cNvPr>
              <p:cNvSpPr/>
              <p:nvPr userDrawn="1"/>
            </p:nvSpPr>
            <p:spPr>
              <a:xfrm>
                <a:off x="1042905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6" name="Ellipse 1675">
                <a:extLst>
                  <a:ext uri="{FF2B5EF4-FFF2-40B4-BE49-F238E27FC236}">
                    <a16:creationId xmlns:a16="http://schemas.microsoft.com/office/drawing/2014/main" id="{8C631CD2-2E52-A6BE-833B-ADF8F99FF374}"/>
                  </a:ext>
                </a:extLst>
              </p:cNvPr>
              <p:cNvSpPr/>
              <p:nvPr userDrawn="1"/>
            </p:nvSpPr>
            <p:spPr>
              <a:xfrm>
                <a:off x="1060366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7" name="Ellipse 1676">
                <a:extLst>
                  <a:ext uri="{FF2B5EF4-FFF2-40B4-BE49-F238E27FC236}">
                    <a16:creationId xmlns:a16="http://schemas.microsoft.com/office/drawing/2014/main" id="{9B752FB9-1C9D-6647-3729-9F97E5FB4101}"/>
                  </a:ext>
                </a:extLst>
              </p:cNvPr>
              <p:cNvSpPr/>
              <p:nvPr userDrawn="1"/>
            </p:nvSpPr>
            <p:spPr>
              <a:xfrm>
                <a:off x="1077828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8" name="Ellipse 1677">
                <a:extLst>
                  <a:ext uri="{FF2B5EF4-FFF2-40B4-BE49-F238E27FC236}">
                    <a16:creationId xmlns:a16="http://schemas.microsoft.com/office/drawing/2014/main" id="{34841DF2-EED6-3AB9-3D53-7FB491BD5B6E}"/>
                  </a:ext>
                </a:extLst>
              </p:cNvPr>
              <p:cNvSpPr/>
              <p:nvPr userDrawn="1"/>
            </p:nvSpPr>
            <p:spPr>
              <a:xfrm>
                <a:off x="1095289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79" name="Ellipse 1678">
                <a:extLst>
                  <a:ext uri="{FF2B5EF4-FFF2-40B4-BE49-F238E27FC236}">
                    <a16:creationId xmlns:a16="http://schemas.microsoft.com/office/drawing/2014/main" id="{9C843BE9-F8FF-82CF-7B64-C144F0830B05}"/>
                  </a:ext>
                </a:extLst>
              </p:cNvPr>
              <p:cNvSpPr/>
              <p:nvPr userDrawn="1"/>
            </p:nvSpPr>
            <p:spPr>
              <a:xfrm>
                <a:off x="1112751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0" name="Ellipse 1679">
                <a:extLst>
                  <a:ext uri="{FF2B5EF4-FFF2-40B4-BE49-F238E27FC236}">
                    <a16:creationId xmlns:a16="http://schemas.microsoft.com/office/drawing/2014/main" id="{31E617E3-CED4-3D69-1CE4-87001AA1133B}"/>
                  </a:ext>
                </a:extLst>
              </p:cNvPr>
              <p:cNvSpPr/>
              <p:nvPr userDrawn="1"/>
            </p:nvSpPr>
            <p:spPr>
              <a:xfrm>
                <a:off x="1130212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1" name="Ellipse 1680">
                <a:extLst>
                  <a:ext uri="{FF2B5EF4-FFF2-40B4-BE49-F238E27FC236}">
                    <a16:creationId xmlns:a16="http://schemas.microsoft.com/office/drawing/2014/main" id="{74228648-2CA7-7549-1868-39C9A56BE15B}"/>
                  </a:ext>
                </a:extLst>
              </p:cNvPr>
              <p:cNvSpPr/>
              <p:nvPr userDrawn="1"/>
            </p:nvSpPr>
            <p:spPr>
              <a:xfrm>
                <a:off x="1147674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2" name="Ellipse 1681">
                <a:extLst>
                  <a:ext uri="{FF2B5EF4-FFF2-40B4-BE49-F238E27FC236}">
                    <a16:creationId xmlns:a16="http://schemas.microsoft.com/office/drawing/2014/main" id="{62D99BA6-13C8-18E4-32C6-514871E70049}"/>
                  </a:ext>
                </a:extLst>
              </p:cNvPr>
              <p:cNvSpPr/>
              <p:nvPr userDrawn="1"/>
            </p:nvSpPr>
            <p:spPr>
              <a:xfrm>
                <a:off x="11825974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3" name="Ellipse 1682">
                <a:extLst>
                  <a:ext uri="{FF2B5EF4-FFF2-40B4-BE49-F238E27FC236}">
                    <a16:creationId xmlns:a16="http://schemas.microsoft.com/office/drawing/2014/main" id="{3D915DB2-3886-46C2-ACC7-7807B4223307}"/>
                  </a:ext>
                </a:extLst>
              </p:cNvPr>
              <p:cNvSpPr/>
              <p:nvPr userDrawn="1"/>
            </p:nvSpPr>
            <p:spPr>
              <a:xfrm>
                <a:off x="12000589" y="185843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4" name="Ellipse 1683">
                <a:extLst>
                  <a:ext uri="{FF2B5EF4-FFF2-40B4-BE49-F238E27FC236}">
                    <a16:creationId xmlns:a16="http://schemas.microsoft.com/office/drawing/2014/main" id="{2EAEAA68-4326-16C7-D767-BD44CFFE87E0}"/>
                  </a:ext>
                </a:extLst>
              </p:cNvPr>
              <p:cNvSpPr/>
              <p:nvPr userDrawn="1"/>
            </p:nvSpPr>
            <p:spPr>
              <a:xfrm>
                <a:off x="798444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5" name="Ellipse 1684">
                <a:extLst>
                  <a:ext uri="{FF2B5EF4-FFF2-40B4-BE49-F238E27FC236}">
                    <a16:creationId xmlns:a16="http://schemas.microsoft.com/office/drawing/2014/main" id="{1EA7E193-AB67-3780-3209-68D33681DEED}"/>
                  </a:ext>
                </a:extLst>
              </p:cNvPr>
              <p:cNvSpPr/>
              <p:nvPr userDrawn="1"/>
            </p:nvSpPr>
            <p:spPr>
              <a:xfrm>
                <a:off x="815888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6" name="Ellipse 1685">
                <a:extLst>
                  <a:ext uri="{FF2B5EF4-FFF2-40B4-BE49-F238E27FC236}">
                    <a16:creationId xmlns:a16="http://schemas.microsoft.com/office/drawing/2014/main" id="{562EEDB0-8A09-A4A5-A2B9-43730390DBC2}"/>
                  </a:ext>
                </a:extLst>
              </p:cNvPr>
              <p:cNvSpPr/>
              <p:nvPr userDrawn="1"/>
            </p:nvSpPr>
            <p:spPr>
              <a:xfrm>
                <a:off x="850777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7" name="Ellipse 1686">
                <a:extLst>
                  <a:ext uri="{FF2B5EF4-FFF2-40B4-BE49-F238E27FC236}">
                    <a16:creationId xmlns:a16="http://schemas.microsoft.com/office/drawing/2014/main" id="{90F663DC-6900-4FF1-2072-C96F6D68D969}"/>
                  </a:ext>
                </a:extLst>
              </p:cNvPr>
              <p:cNvSpPr/>
              <p:nvPr userDrawn="1"/>
            </p:nvSpPr>
            <p:spPr>
              <a:xfrm>
                <a:off x="868222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8" name="Ellipse 1687">
                <a:extLst>
                  <a:ext uri="{FF2B5EF4-FFF2-40B4-BE49-F238E27FC236}">
                    <a16:creationId xmlns:a16="http://schemas.microsoft.com/office/drawing/2014/main" id="{2FF78E7D-7C14-FEBC-9044-25A3D456DD33}"/>
                  </a:ext>
                </a:extLst>
              </p:cNvPr>
              <p:cNvSpPr/>
              <p:nvPr userDrawn="1"/>
            </p:nvSpPr>
            <p:spPr>
              <a:xfrm>
                <a:off x="885666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89" name="Ellipse 1688">
                <a:extLst>
                  <a:ext uri="{FF2B5EF4-FFF2-40B4-BE49-F238E27FC236}">
                    <a16:creationId xmlns:a16="http://schemas.microsoft.com/office/drawing/2014/main" id="{99941824-1325-E91C-8BA9-EC21744B823C}"/>
                  </a:ext>
                </a:extLst>
              </p:cNvPr>
              <p:cNvSpPr/>
              <p:nvPr userDrawn="1"/>
            </p:nvSpPr>
            <p:spPr>
              <a:xfrm>
                <a:off x="903110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0" name="Ellipse 1689">
                <a:extLst>
                  <a:ext uri="{FF2B5EF4-FFF2-40B4-BE49-F238E27FC236}">
                    <a16:creationId xmlns:a16="http://schemas.microsoft.com/office/drawing/2014/main" id="{9DB61AE2-528E-0B5E-3D63-019C8C3CAFEC}"/>
                  </a:ext>
                </a:extLst>
              </p:cNvPr>
              <p:cNvSpPr/>
              <p:nvPr userDrawn="1"/>
            </p:nvSpPr>
            <p:spPr>
              <a:xfrm>
                <a:off x="937999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1" name="Ellipse 1690">
                <a:extLst>
                  <a:ext uri="{FF2B5EF4-FFF2-40B4-BE49-F238E27FC236}">
                    <a16:creationId xmlns:a16="http://schemas.microsoft.com/office/drawing/2014/main" id="{7B7C26C6-049F-06E4-8E7C-9BD4BC38D770}"/>
                  </a:ext>
                </a:extLst>
              </p:cNvPr>
              <p:cNvSpPr/>
              <p:nvPr userDrawn="1"/>
            </p:nvSpPr>
            <p:spPr>
              <a:xfrm>
                <a:off x="955444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2" name="Ellipse 1691">
                <a:extLst>
                  <a:ext uri="{FF2B5EF4-FFF2-40B4-BE49-F238E27FC236}">
                    <a16:creationId xmlns:a16="http://schemas.microsoft.com/office/drawing/2014/main" id="{F0A8478E-8E92-E0F4-D76D-230836C1BBD0}"/>
                  </a:ext>
                </a:extLst>
              </p:cNvPr>
              <p:cNvSpPr/>
              <p:nvPr userDrawn="1"/>
            </p:nvSpPr>
            <p:spPr>
              <a:xfrm>
                <a:off x="972888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3" name="Ellipse 1692">
                <a:extLst>
                  <a:ext uri="{FF2B5EF4-FFF2-40B4-BE49-F238E27FC236}">
                    <a16:creationId xmlns:a16="http://schemas.microsoft.com/office/drawing/2014/main" id="{D360ECF8-7C44-FBBA-EEA0-97B01A111873}"/>
                  </a:ext>
                </a:extLst>
              </p:cNvPr>
              <p:cNvSpPr/>
              <p:nvPr userDrawn="1"/>
            </p:nvSpPr>
            <p:spPr>
              <a:xfrm>
                <a:off x="990332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4" name="Ellipse 1693">
                <a:extLst>
                  <a:ext uri="{FF2B5EF4-FFF2-40B4-BE49-F238E27FC236}">
                    <a16:creationId xmlns:a16="http://schemas.microsoft.com/office/drawing/2014/main" id="{16D61B7D-2DAF-492C-7FF7-39BE111364E8}"/>
                  </a:ext>
                </a:extLst>
              </p:cNvPr>
              <p:cNvSpPr/>
              <p:nvPr userDrawn="1"/>
            </p:nvSpPr>
            <p:spPr>
              <a:xfrm>
                <a:off x="1007777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5" name="Ellipse 1694">
                <a:extLst>
                  <a:ext uri="{FF2B5EF4-FFF2-40B4-BE49-F238E27FC236}">
                    <a16:creationId xmlns:a16="http://schemas.microsoft.com/office/drawing/2014/main" id="{298958C2-7146-ACD1-5E40-52EB82BE15A9}"/>
                  </a:ext>
                </a:extLst>
              </p:cNvPr>
              <p:cNvSpPr/>
              <p:nvPr userDrawn="1"/>
            </p:nvSpPr>
            <p:spPr>
              <a:xfrm>
                <a:off x="1025221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6" name="Ellipse 1695">
                <a:extLst>
                  <a:ext uri="{FF2B5EF4-FFF2-40B4-BE49-F238E27FC236}">
                    <a16:creationId xmlns:a16="http://schemas.microsoft.com/office/drawing/2014/main" id="{B9A19DF0-33A0-DEEF-6E21-C26F28C375E1}"/>
                  </a:ext>
                </a:extLst>
              </p:cNvPr>
              <p:cNvSpPr/>
              <p:nvPr userDrawn="1"/>
            </p:nvSpPr>
            <p:spPr>
              <a:xfrm>
                <a:off x="1042666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7" name="Ellipse 1696">
                <a:extLst>
                  <a:ext uri="{FF2B5EF4-FFF2-40B4-BE49-F238E27FC236}">
                    <a16:creationId xmlns:a16="http://schemas.microsoft.com/office/drawing/2014/main" id="{4F2B3EF6-E19F-ECBF-E2A9-4793E4E5CD89}"/>
                  </a:ext>
                </a:extLst>
              </p:cNvPr>
              <p:cNvSpPr/>
              <p:nvPr userDrawn="1"/>
            </p:nvSpPr>
            <p:spPr>
              <a:xfrm>
                <a:off x="1060110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8" name="Ellipse 1697">
                <a:extLst>
                  <a:ext uri="{FF2B5EF4-FFF2-40B4-BE49-F238E27FC236}">
                    <a16:creationId xmlns:a16="http://schemas.microsoft.com/office/drawing/2014/main" id="{BB229FAE-64F6-67BA-BDB6-70F7DA93E638}"/>
                  </a:ext>
                </a:extLst>
              </p:cNvPr>
              <p:cNvSpPr/>
              <p:nvPr userDrawn="1"/>
            </p:nvSpPr>
            <p:spPr>
              <a:xfrm>
                <a:off x="1077554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99" name="Ellipse 1698">
                <a:extLst>
                  <a:ext uri="{FF2B5EF4-FFF2-40B4-BE49-F238E27FC236}">
                    <a16:creationId xmlns:a16="http://schemas.microsoft.com/office/drawing/2014/main" id="{8CF11553-0177-3FE7-2BD8-794B78FAEA53}"/>
                  </a:ext>
                </a:extLst>
              </p:cNvPr>
              <p:cNvSpPr/>
              <p:nvPr userDrawn="1"/>
            </p:nvSpPr>
            <p:spPr>
              <a:xfrm>
                <a:off x="11124436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0" name="Ellipse 1699">
                <a:extLst>
                  <a:ext uri="{FF2B5EF4-FFF2-40B4-BE49-F238E27FC236}">
                    <a16:creationId xmlns:a16="http://schemas.microsoft.com/office/drawing/2014/main" id="{BDCFBE29-7681-0993-5696-374A87EFEA8F}"/>
                  </a:ext>
                </a:extLst>
              </p:cNvPr>
              <p:cNvSpPr/>
              <p:nvPr userDrawn="1"/>
            </p:nvSpPr>
            <p:spPr>
              <a:xfrm>
                <a:off x="11298880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1" name="Ellipse 1700">
                <a:extLst>
                  <a:ext uri="{FF2B5EF4-FFF2-40B4-BE49-F238E27FC236}">
                    <a16:creationId xmlns:a16="http://schemas.microsoft.com/office/drawing/2014/main" id="{79DD1342-5AF5-408C-359A-5C0572C4225A}"/>
                  </a:ext>
                </a:extLst>
              </p:cNvPr>
              <p:cNvSpPr/>
              <p:nvPr userDrawn="1"/>
            </p:nvSpPr>
            <p:spPr>
              <a:xfrm>
                <a:off x="11473324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2" name="Ellipse 1701">
                <a:extLst>
                  <a:ext uri="{FF2B5EF4-FFF2-40B4-BE49-F238E27FC236}">
                    <a16:creationId xmlns:a16="http://schemas.microsoft.com/office/drawing/2014/main" id="{11A8EFE4-49A1-FB15-AF1B-ADAB8F7F88D3}"/>
                  </a:ext>
                </a:extLst>
              </p:cNvPr>
              <p:cNvSpPr/>
              <p:nvPr userDrawn="1"/>
            </p:nvSpPr>
            <p:spPr>
              <a:xfrm>
                <a:off x="11647768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3" name="Ellipse 1702">
                <a:extLst>
                  <a:ext uri="{FF2B5EF4-FFF2-40B4-BE49-F238E27FC236}">
                    <a16:creationId xmlns:a16="http://schemas.microsoft.com/office/drawing/2014/main" id="{4F10EDAA-58F0-991C-94F1-944D23359ED6}"/>
                  </a:ext>
                </a:extLst>
              </p:cNvPr>
              <p:cNvSpPr/>
              <p:nvPr userDrawn="1"/>
            </p:nvSpPr>
            <p:spPr>
              <a:xfrm>
                <a:off x="11822212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4" name="Ellipse 1703">
                <a:extLst>
                  <a:ext uri="{FF2B5EF4-FFF2-40B4-BE49-F238E27FC236}">
                    <a16:creationId xmlns:a16="http://schemas.microsoft.com/office/drawing/2014/main" id="{7DF76F9E-4920-2E9B-8BB4-A3A7BE9E9418}"/>
                  </a:ext>
                </a:extLst>
              </p:cNvPr>
              <p:cNvSpPr/>
              <p:nvPr userDrawn="1"/>
            </p:nvSpPr>
            <p:spPr>
              <a:xfrm>
                <a:off x="11996665" y="203028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5" name="Ellipse 1704">
                <a:extLst>
                  <a:ext uri="{FF2B5EF4-FFF2-40B4-BE49-F238E27FC236}">
                    <a16:creationId xmlns:a16="http://schemas.microsoft.com/office/drawing/2014/main" id="{A0978CD8-6DC1-59A9-1BF1-C23F50FAF7E4}"/>
                  </a:ext>
                </a:extLst>
              </p:cNvPr>
              <p:cNvSpPr/>
              <p:nvPr userDrawn="1"/>
            </p:nvSpPr>
            <p:spPr>
              <a:xfrm>
                <a:off x="79844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6" name="Ellipse 1705">
                <a:extLst>
                  <a:ext uri="{FF2B5EF4-FFF2-40B4-BE49-F238E27FC236}">
                    <a16:creationId xmlns:a16="http://schemas.microsoft.com/office/drawing/2014/main" id="{6F284CF1-7F1B-B363-1496-B7E44DEAB003}"/>
                  </a:ext>
                </a:extLst>
              </p:cNvPr>
              <p:cNvSpPr/>
              <p:nvPr userDrawn="1"/>
            </p:nvSpPr>
            <p:spPr>
              <a:xfrm>
                <a:off x="81590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7" name="Ellipse 1706">
                <a:extLst>
                  <a:ext uri="{FF2B5EF4-FFF2-40B4-BE49-F238E27FC236}">
                    <a16:creationId xmlns:a16="http://schemas.microsoft.com/office/drawing/2014/main" id="{C8DA488F-72FC-8320-E1CB-051EAF9D1743}"/>
                  </a:ext>
                </a:extLst>
              </p:cNvPr>
              <p:cNvSpPr/>
              <p:nvPr userDrawn="1"/>
            </p:nvSpPr>
            <p:spPr>
              <a:xfrm>
                <a:off x="83336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8" name="Ellipse 1707">
                <a:extLst>
                  <a:ext uri="{FF2B5EF4-FFF2-40B4-BE49-F238E27FC236}">
                    <a16:creationId xmlns:a16="http://schemas.microsoft.com/office/drawing/2014/main" id="{20FBAB0D-2D85-C4A1-E0AE-CCBB85D88307}"/>
                  </a:ext>
                </a:extLst>
              </p:cNvPr>
              <p:cNvSpPr/>
              <p:nvPr userDrawn="1"/>
            </p:nvSpPr>
            <p:spPr>
              <a:xfrm>
                <a:off x="85082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09" name="Ellipse 1708">
                <a:extLst>
                  <a:ext uri="{FF2B5EF4-FFF2-40B4-BE49-F238E27FC236}">
                    <a16:creationId xmlns:a16="http://schemas.microsoft.com/office/drawing/2014/main" id="{93194321-AC8B-58A3-8D3A-08788743B97B}"/>
                  </a:ext>
                </a:extLst>
              </p:cNvPr>
              <p:cNvSpPr/>
              <p:nvPr userDrawn="1"/>
            </p:nvSpPr>
            <p:spPr>
              <a:xfrm>
                <a:off x="885751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0" name="Ellipse 1709">
                <a:extLst>
                  <a:ext uri="{FF2B5EF4-FFF2-40B4-BE49-F238E27FC236}">
                    <a16:creationId xmlns:a16="http://schemas.microsoft.com/office/drawing/2014/main" id="{731B97BC-3410-CA7D-B570-DAF6F2B66795}"/>
                  </a:ext>
                </a:extLst>
              </p:cNvPr>
              <p:cNvSpPr/>
              <p:nvPr userDrawn="1"/>
            </p:nvSpPr>
            <p:spPr>
              <a:xfrm>
                <a:off x="903213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1" name="Ellipse 1710">
                <a:extLst>
                  <a:ext uri="{FF2B5EF4-FFF2-40B4-BE49-F238E27FC236}">
                    <a16:creationId xmlns:a16="http://schemas.microsoft.com/office/drawing/2014/main" id="{79B8ADE1-B8D1-9A2A-F8C5-F4C9CE596DF2}"/>
                  </a:ext>
                </a:extLst>
              </p:cNvPr>
              <p:cNvSpPr/>
              <p:nvPr userDrawn="1"/>
            </p:nvSpPr>
            <p:spPr>
              <a:xfrm>
                <a:off x="920674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2" name="Ellipse 1711">
                <a:extLst>
                  <a:ext uri="{FF2B5EF4-FFF2-40B4-BE49-F238E27FC236}">
                    <a16:creationId xmlns:a16="http://schemas.microsoft.com/office/drawing/2014/main" id="{D7B523CC-1C3C-9534-B098-6B4901D0D966}"/>
                  </a:ext>
                </a:extLst>
              </p:cNvPr>
              <p:cNvSpPr/>
              <p:nvPr userDrawn="1"/>
            </p:nvSpPr>
            <p:spPr>
              <a:xfrm>
                <a:off x="938136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3" name="Ellipse 1712">
                <a:extLst>
                  <a:ext uri="{FF2B5EF4-FFF2-40B4-BE49-F238E27FC236}">
                    <a16:creationId xmlns:a16="http://schemas.microsoft.com/office/drawing/2014/main" id="{8BFC5849-55CA-5697-3B73-0AD5EDF4C743}"/>
                  </a:ext>
                </a:extLst>
              </p:cNvPr>
              <p:cNvSpPr/>
              <p:nvPr userDrawn="1"/>
            </p:nvSpPr>
            <p:spPr>
              <a:xfrm>
                <a:off x="955597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4" name="Ellipse 1713">
                <a:extLst>
                  <a:ext uri="{FF2B5EF4-FFF2-40B4-BE49-F238E27FC236}">
                    <a16:creationId xmlns:a16="http://schemas.microsoft.com/office/drawing/2014/main" id="{BE275302-1BA6-2E97-13F4-66F15C397E7A}"/>
                  </a:ext>
                </a:extLst>
              </p:cNvPr>
              <p:cNvSpPr/>
              <p:nvPr userDrawn="1"/>
            </p:nvSpPr>
            <p:spPr>
              <a:xfrm>
                <a:off x="990520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5" name="Ellipse 1714">
                <a:extLst>
                  <a:ext uri="{FF2B5EF4-FFF2-40B4-BE49-F238E27FC236}">
                    <a16:creationId xmlns:a16="http://schemas.microsoft.com/office/drawing/2014/main" id="{47058934-430C-686D-1FFF-833472E36927}"/>
                  </a:ext>
                </a:extLst>
              </p:cNvPr>
              <p:cNvSpPr/>
              <p:nvPr userDrawn="1"/>
            </p:nvSpPr>
            <p:spPr>
              <a:xfrm>
                <a:off x="1007982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6" name="Ellipse 1715">
                <a:extLst>
                  <a:ext uri="{FF2B5EF4-FFF2-40B4-BE49-F238E27FC236}">
                    <a16:creationId xmlns:a16="http://schemas.microsoft.com/office/drawing/2014/main" id="{EF6CEBEF-87F3-D5BE-451B-E722347128D6}"/>
                  </a:ext>
                </a:extLst>
              </p:cNvPr>
              <p:cNvSpPr/>
              <p:nvPr userDrawn="1"/>
            </p:nvSpPr>
            <p:spPr>
              <a:xfrm>
                <a:off x="1025443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7" name="Ellipse 1716">
                <a:extLst>
                  <a:ext uri="{FF2B5EF4-FFF2-40B4-BE49-F238E27FC236}">
                    <a16:creationId xmlns:a16="http://schemas.microsoft.com/office/drawing/2014/main" id="{999267C2-A0BC-4A36-9567-4A79CC2A370C}"/>
                  </a:ext>
                </a:extLst>
              </p:cNvPr>
              <p:cNvSpPr/>
              <p:nvPr userDrawn="1"/>
            </p:nvSpPr>
            <p:spPr>
              <a:xfrm>
                <a:off x="1042905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8" name="Ellipse 1717">
                <a:extLst>
                  <a:ext uri="{FF2B5EF4-FFF2-40B4-BE49-F238E27FC236}">
                    <a16:creationId xmlns:a16="http://schemas.microsoft.com/office/drawing/2014/main" id="{2DE3949D-FA02-8E5E-C728-FBD014BEDDCB}"/>
                  </a:ext>
                </a:extLst>
              </p:cNvPr>
              <p:cNvSpPr/>
              <p:nvPr userDrawn="1"/>
            </p:nvSpPr>
            <p:spPr>
              <a:xfrm>
                <a:off x="1060366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19" name="Ellipse 1718">
                <a:extLst>
                  <a:ext uri="{FF2B5EF4-FFF2-40B4-BE49-F238E27FC236}">
                    <a16:creationId xmlns:a16="http://schemas.microsoft.com/office/drawing/2014/main" id="{B0AD00A4-99F8-8299-2A00-DE95E09F7335}"/>
                  </a:ext>
                </a:extLst>
              </p:cNvPr>
              <p:cNvSpPr/>
              <p:nvPr userDrawn="1"/>
            </p:nvSpPr>
            <p:spPr>
              <a:xfrm>
                <a:off x="1077828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0" name="Ellipse 1719">
                <a:extLst>
                  <a:ext uri="{FF2B5EF4-FFF2-40B4-BE49-F238E27FC236}">
                    <a16:creationId xmlns:a16="http://schemas.microsoft.com/office/drawing/2014/main" id="{2CBC66AB-CBE2-473D-0194-8EFB09C64035}"/>
                  </a:ext>
                </a:extLst>
              </p:cNvPr>
              <p:cNvSpPr/>
              <p:nvPr userDrawn="1"/>
            </p:nvSpPr>
            <p:spPr>
              <a:xfrm>
                <a:off x="1095289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1" name="Ellipse 1720">
                <a:extLst>
                  <a:ext uri="{FF2B5EF4-FFF2-40B4-BE49-F238E27FC236}">
                    <a16:creationId xmlns:a16="http://schemas.microsoft.com/office/drawing/2014/main" id="{0BD3583A-2DFE-FA02-F721-BFF92C886E50}"/>
                  </a:ext>
                </a:extLst>
              </p:cNvPr>
              <p:cNvSpPr/>
              <p:nvPr userDrawn="1"/>
            </p:nvSpPr>
            <p:spPr>
              <a:xfrm>
                <a:off x="1112751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2" name="Ellipse 1721">
                <a:extLst>
                  <a:ext uri="{FF2B5EF4-FFF2-40B4-BE49-F238E27FC236}">
                    <a16:creationId xmlns:a16="http://schemas.microsoft.com/office/drawing/2014/main" id="{F356ABD1-6AE1-7085-4C2C-266266245BF3}"/>
                  </a:ext>
                </a:extLst>
              </p:cNvPr>
              <p:cNvSpPr/>
              <p:nvPr userDrawn="1"/>
            </p:nvSpPr>
            <p:spPr>
              <a:xfrm>
                <a:off x="1130212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3" name="Ellipse 1722">
                <a:extLst>
                  <a:ext uri="{FF2B5EF4-FFF2-40B4-BE49-F238E27FC236}">
                    <a16:creationId xmlns:a16="http://schemas.microsoft.com/office/drawing/2014/main" id="{80B3F846-4EE4-D1BC-0220-C66C449BAC3E}"/>
                  </a:ext>
                </a:extLst>
              </p:cNvPr>
              <p:cNvSpPr/>
              <p:nvPr userDrawn="1"/>
            </p:nvSpPr>
            <p:spPr>
              <a:xfrm>
                <a:off x="1147674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4" name="Ellipse 1723">
                <a:extLst>
                  <a:ext uri="{FF2B5EF4-FFF2-40B4-BE49-F238E27FC236}">
                    <a16:creationId xmlns:a16="http://schemas.microsoft.com/office/drawing/2014/main" id="{8D8593D2-888B-02BD-D332-90F7BAB89006}"/>
                  </a:ext>
                </a:extLst>
              </p:cNvPr>
              <p:cNvSpPr/>
              <p:nvPr userDrawn="1"/>
            </p:nvSpPr>
            <p:spPr>
              <a:xfrm>
                <a:off x="1165135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5" name="Ellipse 1724">
                <a:extLst>
                  <a:ext uri="{FF2B5EF4-FFF2-40B4-BE49-F238E27FC236}">
                    <a16:creationId xmlns:a16="http://schemas.microsoft.com/office/drawing/2014/main" id="{83E2FAA4-6EE6-CE91-0330-30C2AE4FC7A9}"/>
                  </a:ext>
                </a:extLst>
              </p:cNvPr>
              <p:cNvSpPr/>
              <p:nvPr userDrawn="1"/>
            </p:nvSpPr>
            <p:spPr>
              <a:xfrm>
                <a:off x="11825974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6" name="Ellipse 1725">
                <a:extLst>
                  <a:ext uri="{FF2B5EF4-FFF2-40B4-BE49-F238E27FC236}">
                    <a16:creationId xmlns:a16="http://schemas.microsoft.com/office/drawing/2014/main" id="{A793617D-7625-1FDC-407B-5A5719D2ED21}"/>
                  </a:ext>
                </a:extLst>
              </p:cNvPr>
              <p:cNvSpPr/>
              <p:nvPr userDrawn="1"/>
            </p:nvSpPr>
            <p:spPr>
              <a:xfrm>
                <a:off x="12000589" y="220213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7" name="Ellipse 1726">
                <a:extLst>
                  <a:ext uri="{FF2B5EF4-FFF2-40B4-BE49-F238E27FC236}">
                    <a16:creationId xmlns:a16="http://schemas.microsoft.com/office/drawing/2014/main" id="{1995489D-6733-501B-FFC4-9E932124D9B3}"/>
                  </a:ext>
                </a:extLst>
              </p:cNvPr>
              <p:cNvSpPr/>
              <p:nvPr userDrawn="1"/>
            </p:nvSpPr>
            <p:spPr>
              <a:xfrm>
                <a:off x="798444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8" name="Ellipse 1727">
                <a:extLst>
                  <a:ext uri="{FF2B5EF4-FFF2-40B4-BE49-F238E27FC236}">
                    <a16:creationId xmlns:a16="http://schemas.microsoft.com/office/drawing/2014/main" id="{F9012532-5936-3EA1-FA9C-798A52698ADE}"/>
                  </a:ext>
                </a:extLst>
              </p:cNvPr>
              <p:cNvSpPr/>
              <p:nvPr userDrawn="1"/>
            </p:nvSpPr>
            <p:spPr>
              <a:xfrm>
                <a:off x="815888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29" name="Ellipse 1728">
                <a:extLst>
                  <a:ext uri="{FF2B5EF4-FFF2-40B4-BE49-F238E27FC236}">
                    <a16:creationId xmlns:a16="http://schemas.microsoft.com/office/drawing/2014/main" id="{03F1383F-C7A6-B023-A6E7-AEB9FBBF59DE}"/>
                  </a:ext>
                </a:extLst>
              </p:cNvPr>
              <p:cNvSpPr/>
              <p:nvPr userDrawn="1"/>
            </p:nvSpPr>
            <p:spPr>
              <a:xfrm>
                <a:off x="833333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0" name="Ellipse 1729">
                <a:extLst>
                  <a:ext uri="{FF2B5EF4-FFF2-40B4-BE49-F238E27FC236}">
                    <a16:creationId xmlns:a16="http://schemas.microsoft.com/office/drawing/2014/main" id="{4D22ACB8-63DF-2C1F-5FC6-96761D7A4A62}"/>
                  </a:ext>
                </a:extLst>
              </p:cNvPr>
              <p:cNvSpPr/>
              <p:nvPr userDrawn="1"/>
            </p:nvSpPr>
            <p:spPr>
              <a:xfrm>
                <a:off x="850777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1" name="Ellipse 1730">
                <a:extLst>
                  <a:ext uri="{FF2B5EF4-FFF2-40B4-BE49-F238E27FC236}">
                    <a16:creationId xmlns:a16="http://schemas.microsoft.com/office/drawing/2014/main" id="{420BDEF6-79E9-66E4-3D04-FF54FDA0FA68}"/>
                  </a:ext>
                </a:extLst>
              </p:cNvPr>
              <p:cNvSpPr/>
              <p:nvPr userDrawn="1"/>
            </p:nvSpPr>
            <p:spPr>
              <a:xfrm>
                <a:off x="868222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2" name="Ellipse 1731">
                <a:extLst>
                  <a:ext uri="{FF2B5EF4-FFF2-40B4-BE49-F238E27FC236}">
                    <a16:creationId xmlns:a16="http://schemas.microsoft.com/office/drawing/2014/main" id="{EC393CD1-9D7C-A0F7-F412-C3AE890B439D}"/>
                  </a:ext>
                </a:extLst>
              </p:cNvPr>
              <p:cNvSpPr/>
              <p:nvPr userDrawn="1"/>
            </p:nvSpPr>
            <p:spPr>
              <a:xfrm>
                <a:off x="885666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3" name="Ellipse 1732">
                <a:extLst>
                  <a:ext uri="{FF2B5EF4-FFF2-40B4-BE49-F238E27FC236}">
                    <a16:creationId xmlns:a16="http://schemas.microsoft.com/office/drawing/2014/main" id="{5490AEBC-7FC8-2450-4256-8A90D5EB5FEC}"/>
                  </a:ext>
                </a:extLst>
              </p:cNvPr>
              <p:cNvSpPr/>
              <p:nvPr userDrawn="1"/>
            </p:nvSpPr>
            <p:spPr>
              <a:xfrm>
                <a:off x="903110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4" name="Ellipse 1733">
                <a:extLst>
                  <a:ext uri="{FF2B5EF4-FFF2-40B4-BE49-F238E27FC236}">
                    <a16:creationId xmlns:a16="http://schemas.microsoft.com/office/drawing/2014/main" id="{240526C0-827D-6479-6ACC-F554F98B9E51}"/>
                  </a:ext>
                </a:extLst>
              </p:cNvPr>
              <p:cNvSpPr/>
              <p:nvPr userDrawn="1"/>
            </p:nvSpPr>
            <p:spPr>
              <a:xfrm>
                <a:off x="920555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5" name="Ellipse 1734">
                <a:extLst>
                  <a:ext uri="{FF2B5EF4-FFF2-40B4-BE49-F238E27FC236}">
                    <a16:creationId xmlns:a16="http://schemas.microsoft.com/office/drawing/2014/main" id="{316A0F16-95A3-CE28-8B9A-0ED05FA824CE}"/>
                  </a:ext>
                </a:extLst>
              </p:cNvPr>
              <p:cNvSpPr/>
              <p:nvPr userDrawn="1"/>
            </p:nvSpPr>
            <p:spPr>
              <a:xfrm>
                <a:off x="937999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6" name="Ellipse 1735">
                <a:extLst>
                  <a:ext uri="{FF2B5EF4-FFF2-40B4-BE49-F238E27FC236}">
                    <a16:creationId xmlns:a16="http://schemas.microsoft.com/office/drawing/2014/main" id="{F1B1DCB7-3465-0DEE-0A0F-B0B7C77DF1E2}"/>
                  </a:ext>
                </a:extLst>
              </p:cNvPr>
              <p:cNvSpPr/>
              <p:nvPr userDrawn="1"/>
            </p:nvSpPr>
            <p:spPr>
              <a:xfrm>
                <a:off x="955444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7" name="Ellipse 1736">
                <a:extLst>
                  <a:ext uri="{FF2B5EF4-FFF2-40B4-BE49-F238E27FC236}">
                    <a16:creationId xmlns:a16="http://schemas.microsoft.com/office/drawing/2014/main" id="{CF5EE6A2-A4DA-F663-9E5D-D2CA50A41A72}"/>
                  </a:ext>
                </a:extLst>
              </p:cNvPr>
              <p:cNvSpPr/>
              <p:nvPr userDrawn="1"/>
            </p:nvSpPr>
            <p:spPr>
              <a:xfrm>
                <a:off x="972888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8" name="Ellipse 1737">
                <a:extLst>
                  <a:ext uri="{FF2B5EF4-FFF2-40B4-BE49-F238E27FC236}">
                    <a16:creationId xmlns:a16="http://schemas.microsoft.com/office/drawing/2014/main" id="{89CD90F3-BA20-F67B-125B-908E225E0E9D}"/>
                  </a:ext>
                </a:extLst>
              </p:cNvPr>
              <p:cNvSpPr/>
              <p:nvPr userDrawn="1"/>
            </p:nvSpPr>
            <p:spPr>
              <a:xfrm>
                <a:off x="990332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39" name="Ellipse 1738">
                <a:extLst>
                  <a:ext uri="{FF2B5EF4-FFF2-40B4-BE49-F238E27FC236}">
                    <a16:creationId xmlns:a16="http://schemas.microsoft.com/office/drawing/2014/main" id="{B6B48AB1-49EC-ED2A-C165-5C20E96C3217}"/>
                  </a:ext>
                </a:extLst>
              </p:cNvPr>
              <p:cNvSpPr/>
              <p:nvPr userDrawn="1"/>
            </p:nvSpPr>
            <p:spPr>
              <a:xfrm>
                <a:off x="1007777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0" name="Ellipse 1739">
                <a:extLst>
                  <a:ext uri="{FF2B5EF4-FFF2-40B4-BE49-F238E27FC236}">
                    <a16:creationId xmlns:a16="http://schemas.microsoft.com/office/drawing/2014/main" id="{6ED587EB-416D-2444-58C5-57E4F37843C1}"/>
                  </a:ext>
                </a:extLst>
              </p:cNvPr>
              <p:cNvSpPr/>
              <p:nvPr userDrawn="1"/>
            </p:nvSpPr>
            <p:spPr>
              <a:xfrm>
                <a:off x="10252216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1" name="Ellipse 1740">
                <a:extLst>
                  <a:ext uri="{FF2B5EF4-FFF2-40B4-BE49-F238E27FC236}">
                    <a16:creationId xmlns:a16="http://schemas.microsoft.com/office/drawing/2014/main" id="{83FF0017-FC53-DBE2-6A7E-AD6D043B46B8}"/>
                  </a:ext>
                </a:extLst>
              </p:cNvPr>
              <p:cNvSpPr/>
              <p:nvPr userDrawn="1"/>
            </p:nvSpPr>
            <p:spPr>
              <a:xfrm>
                <a:off x="1042666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2" name="Ellipse 1741">
                <a:extLst>
                  <a:ext uri="{FF2B5EF4-FFF2-40B4-BE49-F238E27FC236}">
                    <a16:creationId xmlns:a16="http://schemas.microsoft.com/office/drawing/2014/main" id="{6E99C41E-8119-3599-4640-A3D2B1E52739}"/>
                  </a:ext>
                </a:extLst>
              </p:cNvPr>
              <p:cNvSpPr/>
              <p:nvPr userDrawn="1"/>
            </p:nvSpPr>
            <p:spPr>
              <a:xfrm>
                <a:off x="1060110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3" name="Ellipse 1742">
                <a:extLst>
                  <a:ext uri="{FF2B5EF4-FFF2-40B4-BE49-F238E27FC236}">
                    <a16:creationId xmlns:a16="http://schemas.microsoft.com/office/drawing/2014/main" id="{388C7BBA-3A7F-7D81-6678-F01F463AADAE}"/>
                  </a:ext>
                </a:extLst>
              </p:cNvPr>
              <p:cNvSpPr/>
              <p:nvPr userDrawn="1"/>
            </p:nvSpPr>
            <p:spPr>
              <a:xfrm>
                <a:off x="10775548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4" name="Ellipse 1743">
                <a:extLst>
                  <a:ext uri="{FF2B5EF4-FFF2-40B4-BE49-F238E27FC236}">
                    <a16:creationId xmlns:a16="http://schemas.microsoft.com/office/drawing/2014/main" id="{A77245CF-07C7-3F3A-59F9-1A9175A48327}"/>
                  </a:ext>
                </a:extLst>
              </p:cNvPr>
              <p:cNvSpPr/>
              <p:nvPr userDrawn="1"/>
            </p:nvSpPr>
            <p:spPr>
              <a:xfrm>
                <a:off x="1094999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5" name="Ellipse 1744">
                <a:extLst>
                  <a:ext uri="{FF2B5EF4-FFF2-40B4-BE49-F238E27FC236}">
                    <a16:creationId xmlns:a16="http://schemas.microsoft.com/office/drawing/2014/main" id="{5D1FAAFE-BAFC-4C12-FEF5-42B67C81603B}"/>
                  </a:ext>
                </a:extLst>
              </p:cNvPr>
              <p:cNvSpPr/>
              <p:nvPr userDrawn="1"/>
            </p:nvSpPr>
            <p:spPr>
              <a:xfrm>
                <a:off x="11298880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6" name="Ellipse 1745">
                <a:extLst>
                  <a:ext uri="{FF2B5EF4-FFF2-40B4-BE49-F238E27FC236}">
                    <a16:creationId xmlns:a16="http://schemas.microsoft.com/office/drawing/2014/main" id="{38CA3F4C-799F-8F15-4E83-DD7ABF3A05EA}"/>
                  </a:ext>
                </a:extLst>
              </p:cNvPr>
              <p:cNvSpPr/>
              <p:nvPr userDrawn="1"/>
            </p:nvSpPr>
            <p:spPr>
              <a:xfrm>
                <a:off x="11473324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7" name="Ellipse 1746">
                <a:extLst>
                  <a:ext uri="{FF2B5EF4-FFF2-40B4-BE49-F238E27FC236}">
                    <a16:creationId xmlns:a16="http://schemas.microsoft.com/office/drawing/2014/main" id="{5B409AA4-0798-8415-D879-37EC98F8AA54}"/>
                  </a:ext>
                </a:extLst>
              </p:cNvPr>
              <p:cNvSpPr/>
              <p:nvPr userDrawn="1"/>
            </p:nvSpPr>
            <p:spPr>
              <a:xfrm>
                <a:off x="11822212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8" name="Ellipse 1747">
                <a:extLst>
                  <a:ext uri="{FF2B5EF4-FFF2-40B4-BE49-F238E27FC236}">
                    <a16:creationId xmlns:a16="http://schemas.microsoft.com/office/drawing/2014/main" id="{936F3D5F-7ACF-FE8F-8435-12CFC1ADAF4F}"/>
                  </a:ext>
                </a:extLst>
              </p:cNvPr>
              <p:cNvSpPr/>
              <p:nvPr userDrawn="1"/>
            </p:nvSpPr>
            <p:spPr>
              <a:xfrm>
                <a:off x="11996665" y="237398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49" name="Ellipse 1748">
                <a:extLst>
                  <a:ext uri="{FF2B5EF4-FFF2-40B4-BE49-F238E27FC236}">
                    <a16:creationId xmlns:a16="http://schemas.microsoft.com/office/drawing/2014/main" id="{961A9234-221E-9670-1023-6360A52D27D9}"/>
                  </a:ext>
                </a:extLst>
              </p:cNvPr>
              <p:cNvSpPr/>
              <p:nvPr userDrawn="1"/>
            </p:nvSpPr>
            <p:spPr>
              <a:xfrm>
                <a:off x="79844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0" name="Ellipse 1749">
                <a:extLst>
                  <a:ext uri="{FF2B5EF4-FFF2-40B4-BE49-F238E27FC236}">
                    <a16:creationId xmlns:a16="http://schemas.microsoft.com/office/drawing/2014/main" id="{2198683E-30D4-EDAF-BA15-712E5A23B08B}"/>
                  </a:ext>
                </a:extLst>
              </p:cNvPr>
              <p:cNvSpPr/>
              <p:nvPr userDrawn="1"/>
            </p:nvSpPr>
            <p:spPr>
              <a:xfrm>
                <a:off x="81590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1" name="Ellipse 1750">
                <a:extLst>
                  <a:ext uri="{FF2B5EF4-FFF2-40B4-BE49-F238E27FC236}">
                    <a16:creationId xmlns:a16="http://schemas.microsoft.com/office/drawing/2014/main" id="{22823E72-AA78-93E7-5497-3511C0DCC4CA}"/>
                  </a:ext>
                </a:extLst>
              </p:cNvPr>
              <p:cNvSpPr/>
              <p:nvPr userDrawn="1"/>
            </p:nvSpPr>
            <p:spPr>
              <a:xfrm>
                <a:off x="83336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2" name="Ellipse 1751">
                <a:extLst>
                  <a:ext uri="{FF2B5EF4-FFF2-40B4-BE49-F238E27FC236}">
                    <a16:creationId xmlns:a16="http://schemas.microsoft.com/office/drawing/2014/main" id="{55AE3581-2FA6-8108-BE1E-EFEAC5F2CCC1}"/>
                  </a:ext>
                </a:extLst>
              </p:cNvPr>
              <p:cNvSpPr/>
              <p:nvPr userDrawn="1"/>
            </p:nvSpPr>
            <p:spPr>
              <a:xfrm>
                <a:off x="850828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3" name="Ellipse 1752">
                <a:extLst>
                  <a:ext uri="{FF2B5EF4-FFF2-40B4-BE49-F238E27FC236}">
                    <a16:creationId xmlns:a16="http://schemas.microsoft.com/office/drawing/2014/main" id="{D433F155-1534-933D-DB3E-30E26ED2E068}"/>
                  </a:ext>
                </a:extLst>
              </p:cNvPr>
              <p:cNvSpPr/>
              <p:nvPr userDrawn="1"/>
            </p:nvSpPr>
            <p:spPr>
              <a:xfrm>
                <a:off x="868290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4" name="Ellipse 1753">
                <a:extLst>
                  <a:ext uri="{FF2B5EF4-FFF2-40B4-BE49-F238E27FC236}">
                    <a16:creationId xmlns:a16="http://schemas.microsoft.com/office/drawing/2014/main" id="{95B52E73-864F-B030-71B4-17A6F0F6DD03}"/>
                  </a:ext>
                </a:extLst>
              </p:cNvPr>
              <p:cNvSpPr/>
              <p:nvPr userDrawn="1"/>
            </p:nvSpPr>
            <p:spPr>
              <a:xfrm>
                <a:off x="885751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5" name="Ellipse 1754">
                <a:extLst>
                  <a:ext uri="{FF2B5EF4-FFF2-40B4-BE49-F238E27FC236}">
                    <a16:creationId xmlns:a16="http://schemas.microsoft.com/office/drawing/2014/main" id="{F34F0986-FDF4-3BB2-FBD2-A452D1D48885}"/>
                  </a:ext>
                </a:extLst>
              </p:cNvPr>
              <p:cNvSpPr/>
              <p:nvPr userDrawn="1"/>
            </p:nvSpPr>
            <p:spPr>
              <a:xfrm>
                <a:off x="903213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6" name="Ellipse 1755">
                <a:extLst>
                  <a:ext uri="{FF2B5EF4-FFF2-40B4-BE49-F238E27FC236}">
                    <a16:creationId xmlns:a16="http://schemas.microsoft.com/office/drawing/2014/main" id="{7B7E73FE-CE95-A55E-9916-E55ECA1E3A88}"/>
                  </a:ext>
                </a:extLst>
              </p:cNvPr>
              <p:cNvSpPr/>
              <p:nvPr userDrawn="1"/>
            </p:nvSpPr>
            <p:spPr>
              <a:xfrm>
                <a:off x="920674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7" name="Ellipse 1756">
                <a:extLst>
                  <a:ext uri="{FF2B5EF4-FFF2-40B4-BE49-F238E27FC236}">
                    <a16:creationId xmlns:a16="http://schemas.microsoft.com/office/drawing/2014/main" id="{CD3712CF-90CD-C103-CB0A-E6D85337DB7A}"/>
                  </a:ext>
                </a:extLst>
              </p:cNvPr>
              <p:cNvSpPr/>
              <p:nvPr userDrawn="1"/>
            </p:nvSpPr>
            <p:spPr>
              <a:xfrm>
                <a:off x="938136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8" name="Ellipse 1757">
                <a:extLst>
                  <a:ext uri="{FF2B5EF4-FFF2-40B4-BE49-F238E27FC236}">
                    <a16:creationId xmlns:a16="http://schemas.microsoft.com/office/drawing/2014/main" id="{40374254-B331-04DD-EFC1-CAB604C501C5}"/>
                  </a:ext>
                </a:extLst>
              </p:cNvPr>
              <p:cNvSpPr/>
              <p:nvPr userDrawn="1"/>
            </p:nvSpPr>
            <p:spPr>
              <a:xfrm>
                <a:off x="955597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59" name="Ellipse 1758">
                <a:extLst>
                  <a:ext uri="{FF2B5EF4-FFF2-40B4-BE49-F238E27FC236}">
                    <a16:creationId xmlns:a16="http://schemas.microsoft.com/office/drawing/2014/main" id="{08104F69-970F-EFEC-1CAE-F65A8E8DC44E}"/>
                  </a:ext>
                </a:extLst>
              </p:cNvPr>
              <p:cNvSpPr/>
              <p:nvPr userDrawn="1"/>
            </p:nvSpPr>
            <p:spPr>
              <a:xfrm>
                <a:off x="973059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0" name="Ellipse 1759">
                <a:extLst>
                  <a:ext uri="{FF2B5EF4-FFF2-40B4-BE49-F238E27FC236}">
                    <a16:creationId xmlns:a16="http://schemas.microsoft.com/office/drawing/2014/main" id="{5D88D12F-1D2C-6DD1-410E-DC2405C05D4B}"/>
                  </a:ext>
                </a:extLst>
              </p:cNvPr>
              <p:cNvSpPr/>
              <p:nvPr userDrawn="1"/>
            </p:nvSpPr>
            <p:spPr>
              <a:xfrm>
                <a:off x="990520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1" name="Ellipse 1760">
                <a:extLst>
                  <a:ext uri="{FF2B5EF4-FFF2-40B4-BE49-F238E27FC236}">
                    <a16:creationId xmlns:a16="http://schemas.microsoft.com/office/drawing/2014/main" id="{2B2CB202-8BA4-D6C8-3D4E-1AC71B2BE34B}"/>
                  </a:ext>
                </a:extLst>
              </p:cNvPr>
              <p:cNvSpPr/>
              <p:nvPr userDrawn="1"/>
            </p:nvSpPr>
            <p:spPr>
              <a:xfrm>
                <a:off x="1007982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2" name="Ellipse 1761">
                <a:extLst>
                  <a:ext uri="{FF2B5EF4-FFF2-40B4-BE49-F238E27FC236}">
                    <a16:creationId xmlns:a16="http://schemas.microsoft.com/office/drawing/2014/main" id="{DBE63DF2-9690-E08D-CDE3-AFDE46551B7B}"/>
                  </a:ext>
                </a:extLst>
              </p:cNvPr>
              <p:cNvSpPr/>
              <p:nvPr userDrawn="1"/>
            </p:nvSpPr>
            <p:spPr>
              <a:xfrm>
                <a:off x="1025443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3" name="Ellipse 1762">
                <a:extLst>
                  <a:ext uri="{FF2B5EF4-FFF2-40B4-BE49-F238E27FC236}">
                    <a16:creationId xmlns:a16="http://schemas.microsoft.com/office/drawing/2014/main" id="{7E1C4A02-B7C4-D010-E8A1-AF43B87FF263}"/>
                  </a:ext>
                </a:extLst>
              </p:cNvPr>
              <p:cNvSpPr/>
              <p:nvPr userDrawn="1"/>
            </p:nvSpPr>
            <p:spPr>
              <a:xfrm>
                <a:off x="1042905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4" name="Ellipse 1763">
                <a:extLst>
                  <a:ext uri="{FF2B5EF4-FFF2-40B4-BE49-F238E27FC236}">
                    <a16:creationId xmlns:a16="http://schemas.microsoft.com/office/drawing/2014/main" id="{59B0EBF9-C222-D894-7353-56730FB8F426}"/>
                  </a:ext>
                </a:extLst>
              </p:cNvPr>
              <p:cNvSpPr/>
              <p:nvPr userDrawn="1"/>
            </p:nvSpPr>
            <p:spPr>
              <a:xfrm>
                <a:off x="1077828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5" name="Ellipse 1764">
                <a:extLst>
                  <a:ext uri="{FF2B5EF4-FFF2-40B4-BE49-F238E27FC236}">
                    <a16:creationId xmlns:a16="http://schemas.microsoft.com/office/drawing/2014/main" id="{93D8642C-E634-AA82-3A13-15D67CCB51FA}"/>
                  </a:ext>
                </a:extLst>
              </p:cNvPr>
              <p:cNvSpPr/>
              <p:nvPr userDrawn="1"/>
            </p:nvSpPr>
            <p:spPr>
              <a:xfrm>
                <a:off x="1095289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6" name="Ellipse 1765">
                <a:extLst>
                  <a:ext uri="{FF2B5EF4-FFF2-40B4-BE49-F238E27FC236}">
                    <a16:creationId xmlns:a16="http://schemas.microsoft.com/office/drawing/2014/main" id="{02D40793-937F-1CCF-052E-30D5E573C35B}"/>
                  </a:ext>
                </a:extLst>
              </p:cNvPr>
              <p:cNvSpPr/>
              <p:nvPr userDrawn="1"/>
            </p:nvSpPr>
            <p:spPr>
              <a:xfrm>
                <a:off x="1112751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7" name="Ellipse 1766">
                <a:extLst>
                  <a:ext uri="{FF2B5EF4-FFF2-40B4-BE49-F238E27FC236}">
                    <a16:creationId xmlns:a16="http://schemas.microsoft.com/office/drawing/2014/main" id="{200D1788-CA2F-E2A5-0E63-3F767317F4F4}"/>
                  </a:ext>
                </a:extLst>
              </p:cNvPr>
              <p:cNvSpPr/>
              <p:nvPr userDrawn="1"/>
            </p:nvSpPr>
            <p:spPr>
              <a:xfrm>
                <a:off x="1130212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8" name="Ellipse 1767">
                <a:extLst>
                  <a:ext uri="{FF2B5EF4-FFF2-40B4-BE49-F238E27FC236}">
                    <a16:creationId xmlns:a16="http://schemas.microsoft.com/office/drawing/2014/main" id="{D541F860-0116-C50E-2906-ADC0AE7DCF94}"/>
                  </a:ext>
                </a:extLst>
              </p:cNvPr>
              <p:cNvSpPr/>
              <p:nvPr userDrawn="1"/>
            </p:nvSpPr>
            <p:spPr>
              <a:xfrm>
                <a:off x="1147674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69" name="Ellipse 1768">
                <a:extLst>
                  <a:ext uri="{FF2B5EF4-FFF2-40B4-BE49-F238E27FC236}">
                    <a16:creationId xmlns:a16="http://schemas.microsoft.com/office/drawing/2014/main" id="{ABD7E370-E623-1203-F822-C7540EAA0283}"/>
                  </a:ext>
                </a:extLst>
              </p:cNvPr>
              <p:cNvSpPr/>
              <p:nvPr userDrawn="1"/>
            </p:nvSpPr>
            <p:spPr>
              <a:xfrm>
                <a:off x="11651359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0" name="Ellipse 1769">
                <a:extLst>
                  <a:ext uri="{FF2B5EF4-FFF2-40B4-BE49-F238E27FC236}">
                    <a16:creationId xmlns:a16="http://schemas.microsoft.com/office/drawing/2014/main" id="{6866738F-2DFC-1DBA-E380-10ED057D3518}"/>
                  </a:ext>
                </a:extLst>
              </p:cNvPr>
              <p:cNvSpPr/>
              <p:nvPr userDrawn="1"/>
            </p:nvSpPr>
            <p:spPr>
              <a:xfrm>
                <a:off x="11825974" y="254583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1" name="Ellipse 1770">
                <a:extLst>
                  <a:ext uri="{FF2B5EF4-FFF2-40B4-BE49-F238E27FC236}">
                    <a16:creationId xmlns:a16="http://schemas.microsoft.com/office/drawing/2014/main" id="{49F4FB53-DCAD-0810-452A-BDA7EAC8DF01}"/>
                  </a:ext>
                </a:extLst>
              </p:cNvPr>
              <p:cNvSpPr/>
              <p:nvPr userDrawn="1"/>
            </p:nvSpPr>
            <p:spPr>
              <a:xfrm>
                <a:off x="798444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2" name="Ellipse 1771">
                <a:extLst>
                  <a:ext uri="{FF2B5EF4-FFF2-40B4-BE49-F238E27FC236}">
                    <a16:creationId xmlns:a16="http://schemas.microsoft.com/office/drawing/2014/main" id="{49C6AD06-1447-A855-D894-70D407ABB886}"/>
                  </a:ext>
                </a:extLst>
              </p:cNvPr>
              <p:cNvSpPr/>
              <p:nvPr userDrawn="1"/>
            </p:nvSpPr>
            <p:spPr>
              <a:xfrm>
                <a:off x="815888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3" name="Ellipse 1772">
                <a:extLst>
                  <a:ext uri="{FF2B5EF4-FFF2-40B4-BE49-F238E27FC236}">
                    <a16:creationId xmlns:a16="http://schemas.microsoft.com/office/drawing/2014/main" id="{51DE9D90-C283-8FFB-9E69-17E1A846045C}"/>
                  </a:ext>
                </a:extLst>
              </p:cNvPr>
              <p:cNvSpPr/>
              <p:nvPr userDrawn="1"/>
            </p:nvSpPr>
            <p:spPr>
              <a:xfrm>
                <a:off x="833333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4" name="Ellipse 1773">
                <a:extLst>
                  <a:ext uri="{FF2B5EF4-FFF2-40B4-BE49-F238E27FC236}">
                    <a16:creationId xmlns:a16="http://schemas.microsoft.com/office/drawing/2014/main" id="{E8811E1E-1398-7072-6237-A5CEF866E24C}"/>
                  </a:ext>
                </a:extLst>
              </p:cNvPr>
              <p:cNvSpPr/>
              <p:nvPr userDrawn="1"/>
            </p:nvSpPr>
            <p:spPr>
              <a:xfrm>
                <a:off x="850777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5" name="Ellipse 1774">
                <a:extLst>
                  <a:ext uri="{FF2B5EF4-FFF2-40B4-BE49-F238E27FC236}">
                    <a16:creationId xmlns:a16="http://schemas.microsoft.com/office/drawing/2014/main" id="{E151B0A2-2B55-47E9-C9C1-2C9B0CB46DDA}"/>
                  </a:ext>
                </a:extLst>
              </p:cNvPr>
              <p:cNvSpPr/>
              <p:nvPr userDrawn="1"/>
            </p:nvSpPr>
            <p:spPr>
              <a:xfrm>
                <a:off x="885666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6" name="Ellipse 1775">
                <a:extLst>
                  <a:ext uri="{FF2B5EF4-FFF2-40B4-BE49-F238E27FC236}">
                    <a16:creationId xmlns:a16="http://schemas.microsoft.com/office/drawing/2014/main" id="{E8BC551F-0196-9D16-1D68-2BB49647D5E3}"/>
                  </a:ext>
                </a:extLst>
              </p:cNvPr>
              <p:cNvSpPr/>
              <p:nvPr userDrawn="1"/>
            </p:nvSpPr>
            <p:spPr>
              <a:xfrm>
                <a:off x="903110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7" name="Ellipse 1776">
                <a:extLst>
                  <a:ext uri="{FF2B5EF4-FFF2-40B4-BE49-F238E27FC236}">
                    <a16:creationId xmlns:a16="http://schemas.microsoft.com/office/drawing/2014/main" id="{B5E6F7F4-1933-A919-93AA-475AFBC6033E}"/>
                  </a:ext>
                </a:extLst>
              </p:cNvPr>
              <p:cNvSpPr/>
              <p:nvPr userDrawn="1"/>
            </p:nvSpPr>
            <p:spPr>
              <a:xfrm>
                <a:off x="920555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8" name="Ellipse 1777">
                <a:extLst>
                  <a:ext uri="{FF2B5EF4-FFF2-40B4-BE49-F238E27FC236}">
                    <a16:creationId xmlns:a16="http://schemas.microsoft.com/office/drawing/2014/main" id="{C9EBB266-87BC-27A1-072F-FEC3D538AE37}"/>
                  </a:ext>
                </a:extLst>
              </p:cNvPr>
              <p:cNvSpPr/>
              <p:nvPr userDrawn="1"/>
            </p:nvSpPr>
            <p:spPr>
              <a:xfrm>
                <a:off x="937999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79" name="Ellipse 1778">
                <a:extLst>
                  <a:ext uri="{FF2B5EF4-FFF2-40B4-BE49-F238E27FC236}">
                    <a16:creationId xmlns:a16="http://schemas.microsoft.com/office/drawing/2014/main" id="{94325B89-DC47-8B30-8D18-C11B999A346A}"/>
                  </a:ext>
                </a:extLst>
              </p:cNvPr>
              <p:cNvSpPr/>
              <p:nvPr userDrawn="1"/>
            </p:nvSpPr>
            <p:spPr>
              <a:xfrm>
                <a:off x="955444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0" name="Ellipse 1779">
                <a:extLst>
                  <a:ext uri="{FF2B5EF4-FFF2-40B4-BE49-F238E27FC236}">
                    <a16:creationId xmlns:a16="http://schemas.microsoft.com/office/drawing/2014/main" id="{8D1CC843-199A-93AC-8D40-EF8C4921DDE0}"/>
                  </a:ext>
                </a:extLst>
              </p:cNvPr>
              <p:cNvSpPr/>
              <p:nvPr userDrawn="1"/>
            </p:nvSpPr>
            <p:spPr>
              <a:xfrm>
                <a:off x="990332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1" name="Ellipse 1780">
                <a:extLst>
                  <a:ext uri="{FF2B5EF4-FFF2-40B4-BE49-F238E27FC236}">
                    <a16:creationId xmlns:a16="http://schemas.microsoft.com/office/drawing/2014/main" id="{AA91947A-2A9A-E7A5-CACE-E9FED2FB008B}"/>
                  </a:ext>
                </a:extLst>
              </p:cNvPr>
              <p:cNvSpPr/>
              <p:nvPr userDrawn="1"/>
            </p:nvSpPr>
            <p:spPr>
              <a:xfrm>
                <a:off x="1007777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2" name="Ellipse 1781">
                <a:extLst>
                  <a:ext uri="{FF2B5EF4-FFF2-40B4-BE49-F238E27FC236}">
                    <a16:creationId xmlns:a16="http://schemas.microsoft.com/office/drawing/2014/main" id="{66859941-BDC7-5D33-865D-84EBE79BC4B5}"/>
                  </a:ext>
                </a:extLst>
              </p:cNvPr>
              <p:cNvSpPr/>
              <p:nvPr userDrawn="1"/>
            </p:nvSpPr>
            <p:spPr>
              <a:xfrm>
                <a:off x="1025221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3" name="Ellipse 1782">
                <a:extLst>
                  <a:ext uri="{FF2B5EF4-FFF2-40B4-BE49-F238E27FC236}">
                    <a16:creationId xmlns:a16="http://schemas.microsoft.com/office/drawing/2014/main" id="{AD154ECF-AD68-B68B-8FF6-73BE5E330D74}"/>
                  </a:ext>
                </a:extLst>
              </p:cNvPr>
              <p:cNvSpPr/>
              <p:nvPr userDrawn="1"/>
            </p:nvSpPr>
            <p:spPr>
              <a:xfrm>
                <a:off x="1042666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4" name="Ellipse 1783">
                <a:extLst>
                  <a:ext uri="{FF2B5EF4-FFF2-40B4-BE49-F238E27FC236}">
                    <a16:creationId xmlns:a16="http://schemas.microsoft.com/office/drawing/2014/main" id="{36B41123-4BF4-6661-A951-2F9F3932AF42}"/>
                  </a:ext>
                </a:extLst>
              </p:cNvPr>
              <p:cNvSpPr/>
              <p:nvPr userDrawn="1"/>
            </p:nvSpPr>
            <p:spPr>
              <a:xfrm>
                <a:off x="10601104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5" name="Ellipse 1784">
                <a:extLst>
                  <a:ext uri="{FF2B5EF4-FFF2-40B4-BE49-F238E27FC236}">
                    <a16:creationId xmlns:a16="http://schemas.microsoft.com/office/drawing/2014/main" id="{4BD8291D-E514-8FE0-918B-EB1EB6095412}"/>
                  </a:ext>
                </a:extLst>
              </p:cNvPr>
              <p:cNvSpPr/>
              <p:nvPr userDrawn="1"/>
            </p:nvSpPr>
            <p:spPr>
              <a:xfrm>
                <a:off x="1077554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6" name="Ellipse 1785">
                <a:extLst>
                  <a:ext uri="{FF2B5EF4-FFF2-40B4-BE49-F238E27FC236}">
                    <a16:creationId xmlns:a16="http://schemas.microsoft.com/office/drawing/2014/main" id="{DC0E41E4-9EA6-FE4F-EFA1-FDA39C47B248}"/>
                  </a:ext>
                </a:extLst>
              </p:cNvPr>
              <p:cNvSpPr/>
              <p:nvPr userDrawn="1"/>
            </p:nvSpPr>
            <p:spPr>
              <a:xfrm>
                <a:off x="1094999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7" name="Ellipse 1786">
                <a:extLst>
                  <a:ext uri="{FF2B5EF4-FFF2-40B4-BE49-F238E27FC236}">
                    <a16:creationId xmlns:a16="http://schemas.microsoft.com/office/drawing/2014/main" id="{BE5329BC-AB1E-14D6-EDE0-4853ED4A603B}"/>
                  </a:ext>
                </a:extLst>
              </p:cNvPr>
              <p:cNvSpPr/>
              <p:nvPr userDrawn="1"/>
            </p:nvSpPr>
            <p:spPr>
              <a:xfrm>
                <a:off x="11124436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8" name="Ellipse 1787">
                <a:extLst>
                  <a:ext uri="{FF2B5EF4-FFF2-40B4-BE49-F238E27FC236}">
                    <a16:creationId xmlns:a16="http://schemas.microsoft.com/office/drawing/2014/main" id="{2797E71A-D529-4741-6E7F-BD1B502A574E}"/>
                  </a:ext>
                </a:extLst>
              </p:cNvPr>
              <p:cNvSpPr/>
              <p:nvPr userDrawn="1"/>
            </p:nvSpPr>
            <p:spPr>
              <a:xfrm>
                <a:off x="11298880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89" name="Ellipse 1788">
                <a:extLst>
                  <a:ext uri="{FF2B5EF4-FFF2-40B4-BE49-F238E27FC236}">
                    <a16:creationId xmlns:a16="http://schemas.microsoft.com/office/drawing/2014/main" id="{861B99F5-5CB7-7E1A-16C7-70A9A6FBE47F}"/>
                  </a:ext>
                </a:extLst>
              </p:cNvPr>
              <p:cNvSpPr/>
              <p:nvPr userDrawn="1"/>
            </p:nvSpPr>
            <p:spPr>
              <a:xfrm>
                <a:off x="11647768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0" name="Ellipse 1789">
                <a:extLst>
                  <a:ext uri="{FF2B5EF4-FFF2-40B4-BE49-F238E27FC236}">
                    <a16:creationId xmlns:a16="http://schemas.microsoft.com/office/drawing/2014/main" id="{F649B3F4-AC15-188E-D75E-D188B36D7E62}"/>
                  </a:ext>
                </a:extLst>
              </p:cNvPr>
              <p:cNvSpPr/>
              <p:nvPr userDrawn="1"/>
            </p:nvSpPr>
            <p:spPr>
              <a:xfrm>
                <a:off x="11822212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1" name="Ellipse 1790">
                <a:extLst>
                  <a:ext uri="{FF2B5EF4-FFF2-40B4-BE49-F238E27FC236}">
                    <a16:creationId xmlns:a16="http://schemas.microsoft.com/office/drawing/2014/main" id="{D95F4745-2DB6-3A3F-6222-94CBE036F3BC}"/>
                  </a:ext>
                </a:extLst>
              </p:cNvPr>
              <p:cNvSpPr/>
              <p:nvPr userDrawn="1"/>
            </p:nvSpPr>
            <p:spPr>
              <a:xfrm>
                <a:off x="11996665" y="271768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2" name="Ellipse 1791">
                <a:extLst>
                  <a:ext uri="{FF2B5EF4-FFF2-40B4-BE49-F238E27FC236}">
                    <a16:creationId xmlns:a16="http://schemas.microsoft.com/office/drawing/2014/main" id="{E5B20A3B-BE36-92BA-E965-A1DEE772511B}"/>
                  </a:ext>
                </a:extLst>
              </p:cNvPr>
              <p:cNvSpPr/>
              <p:nvPr userDrawn="1"/>
            </p:nvSpPr>
            <p:spPr>
              <a:xfrm>
                <a:off x="81590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3" name="Ellipse 1792">
                <a:extLst>
                  <a:ext uri="{FF2B5EF4-FFF2-40B4-BE49-F238E27FC236}">
                    <a16:creationId xmlns:a16="http://schemas.microsoft.com/office/drawing/2014/main" id="{D4F228B9-BD8F-17A8-FDA4-232DD70412B2}"/>
                  </a:ext>
                </a:extLst>
              </p:cNvPr>
              <p:cNvSpPr/>
              <p:nvPr userDrawn="1"/>
            </p:nvSpPr>
            <p:spPr>
              <a:xfrm>
                <a:off x="83336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4" name="Ellipse 1793">
                <a:extLst>
                  <a:ext uri="{FF2B5EF4-FFF2-40B4-BE49-F238E27FC236}">
                    <a16:creationId xmlns:a16="http://schemas.microsoft.com/office/drawing/2014/main" id="{CACE666C-81A0-FDB7-5EED-B62EDE6FE3F7}"/>
                  </a:ext>
                </a:extLst>
              </p:cNvPr>
              <p:cNvSpPr/>
              <p:nvPr userDrawn="1"/>
            </p:nvSpPr>
            <p:spPr>
              <a:xfrm>
                <a:off x="85082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5" name="Ellipse 1794">
                <a:extLst>
                  <a:ext uri="{FF2B5EF4-FFF2-40B4-BE49-F238E27FC236}">
                    <a16:creationId xmlns:a16="http://schemas.microsoft.com/office/drawing/2014/main" id="{B5A4CD59-00AA-EFCF-0FDE-094DC8181A2E}"/>
                  </a:ext>
                </a:extLst>
              </p:cNvPr>
              <p:cNvSpPr/>
              <p:nvPr userDrawn="1"/>
            </p:nvSpPr>
            <p:spPr>
              <a:xfrm>
                <a:off x="868290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6" name="Ellipse 1795">
                <a:extLst>
                  <a:ext uri="{FF2B5EF4-FFF2-40B4-BE49-F238E27FC236}">
                    <a16:creationId xmlns:a16="http://schemas.microsoft.com/office/drawing/2014/main" id="{486028C6-28B9-544A-0C71-648BA0D1C2A4}"/>
                  </a:ext>
                </a:extLst>
              </p:cNvPr>
              <p:cNvSpPr/>
              <p:nvPr userDrawn="1"/>
            </p:nvSpPr>
            <p:spPr>
              <a:xfrm>
                <a:off x="885751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7" name="Ellipse 1796">
                <a:extLst>
                  <a:ext uri="{FF2B5EF4-FFF2-40B4-BE49-F238E27FC236}">
                    <a16:creationId xmlns:a16="http://schemas.microsoft.com/office/drawing/2014/main" id="{06830917-8867-C479-5EC3-DC0DB04C6F88}"/>
                  </a:ext>
                </a:extLst>
              </p:cNvPr>
              <p:cNvSpPr/>
              <p:nvPr userDrawn="1"/>
            </p:nvSpPr>
            <p:spPr>
              <a:xfrm>
                <a:off x="903213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8" name="Ellipse 1797">
                <a:extLst>
                  <a:ext uri="{FF2B5EF4-FFF2-40B4-BE49-F238E27FC236}">
                    <a16:creationId xmlns:a16="http://schemas.microsoft.com/office/drawing/2014/main" id="{3B9C84FD-92B0-FFF8-1542-041480E331E6}"/>
                  </a:ext>
                </a:extLst>
              </p:cNvPr>
              <p:cNvSpPr/>
              <p:nvPr userDrawn="1"/>
            </p:nvSpPr>
            <p:spPr>
              <a:xfrm>
                <a:off x="938136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99" name="Ellipse 1798">
                <a:extLst>
                  <a:ext uri="{FF2B5EF4-FFF2-40B4-BE49-F238E27FC236}">
                    <a16:creationId xmlns:a16="http://schemas.microsoft.com/office/drawing/2014/main" id="{3088FDFD-C96A-6EB1-106E-B095C033BB98}"/>
                  </a:ext>
                </a:extLst>
              </p:cNvPr>
              <p:cNvSpPr/>
              <p:nvPr userDrawn="1"/>
            </p:nvSpPr>
            <p:spPr>
              <a:xfrm>
                <a:off x="955597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0" name="Ellipse 1799">
                <a:extLst>
                  <a:ext uri="{FF2B5EF4-FFF2-40B4-BE49-F238E27FC236}">
                    <a16:creationId xmlns:a16="http://schemas.microsoft.com/office/drawing/2014/main" id="{A4F73B3A-BE57-56C4-DF7C-87142FD70748}"/>
                  </a:ext>
                </a:extLst>
              </p:cNvPr>
              <p:cNvSpPr/>
              <p:nvPr userDrawn="1"/>
            </p:nvSpPr>
            <p:spPr>
              <a:xfrm>
                <a:off x="973059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1" name="Ellipse 1800">
                <a:extLst>
                  <a:ext uri="{FF2B5EF4-FFF2-40B4-BE49-F238E27FC236}">
                    <a16:creationId xmlns:a16="http://schemas.microsoft.com/office/drawing/2014/main" id="{1FB1A28C-9677-3565-6977-759B012C5EB8}"/>
                  </a:ext>
                </a:extLst>
              </p:cNvPr>
              <p:cNvSpPr/>
              <p:nvPr userDrawn="1"/>
            </p:nvSpPr>
            <p:spPr>
              <a:xfrm>
                <a:off x="990520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2" name="Ellipse 1801">
                <a:extLst>
                  <a:ext uri="{FF2B5EF4-FFF2-40B4-BE49-F238E27FC236}">
                    <a16:creationId xmlns:a16="http://schemas.microsoft.com/office/drawing/2014/main" id="{7F575945-2F8D-E311-64B1-76CF90F75736}"/>
                  </a:ext>
                </a:extLst>
              </p:cNvPr>
              <p:cNvSpPr/>
              <p:nvPr userDrawn="1"/>
            </p:nvSpPr>
            <p:spPr>
              <a:xfrm>
                <a:off x="1007982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3" name="Ellipse 1802">
                <a:extLst>
                  <a:ext uri="{FF2B5EF4-FFF2-40B4-BE49-F238E27FC236}">
                    <a16:creationId xmlns:a16="http://schemas.microsoft.com/office/drawing/2014/main" id="{74990D59-A4E1-F83F-7D76-C451FA89642C}"/>
                  </a:ext>
                </a:extLst>
              </p:cNvPr>
              <p:cNvSpPr/>
              <p:nvPr userDrawn="1"/>
            </p:nvSpPr>
            <p:spPr>
              <a:xfrm>
                <a:off x="1025443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4" name="Ellipse 1803">
                <a:extLst>
                  <a:ext uri="{FF2B5EF4-FFF2-40B4-BE49-F238E27FC236}">
                    <a16:creationId xmlns:a16="http://schemas.microsoft.com/office/drawing/2014/main" id="{441AC1EA-4C89-9103-AC07-A0C37A95BEFB}"/>
                  </a:ext>
                </a:extLst>
              </p:cNvPr>
              <p:cNvSpPr/>
              <p:nvPr userDrawn="1"/>
            </p:nvSpPr>
            <p:spPr>
              <a:xfrm>
                <a:off x="1042905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5" name="Ellipse 1804">
                <a:extLst>
                  <a:ext uri="{FF2B5EF4-FFF2-40B4-BE49-F238E27FC236}">
                    <a16:creationId xmlns:a16="http://schemas.microsoft.com/office/drawing/2014/main" id="{827962DA-238D-B4C4-FE71-A7CC1042E293}"/>
                  </a:ext>
                </a:extLst>
              </p:cNvPr>
              <p:cNvSpPr/>
              <p:nvPr userDrawn="1"/>
            </p:nvSpPr>
            <p:spPr>
              <a:xfrm>
                <a:off x="1060366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6" name="Ellipse 1805">
                <a:extLst>
                  <a:ext uri="{FF2B5EF4-FFF2-40B4-BE49-F238E27FC236}">
                    <a16:creationId xmlns:a16="http://schemas.microsoft.com/office/drawing/2014/main" id="{32C4B3AD-97AA-FC8D-AA7C-8DFB1245C5E7}"/>
                  </a:ext>
                </a:extLst>
              </p:cNvPr>
              <p:cNvSpPr/>
              <p:nvPr userDrawn="1"/>
            </p:nvSpPr>
            <p:spPr>
              <a:xfrm>
                <a:off x="1077828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7" name="Ellipse 1806">
                <a:extLst>
                  <a:ext uri="{FF2B5EF4-FFF2-40B4-BE49-F238E27FC236}">
                    <a16:creationId xmlns:a16="http://schemas.microsoft.com/office/drawing/2014/main" id="{95C11631-BC44-15BB-D6B1-8C839CA5F50F}"/>
                  </a:ext>
                </a:extLst>
              </p:cNvPr>
              <p:cNvSpPr/>
              <p:nvPr userDrawn="1"/>
            </p:nvSpPr>
            <p:spPr>
              <a:xfrm>
                <a:off x="1095289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8" name="Ellipse 1807">
                <a:extLst>
                  <a:ext uri="{FF2B5EF4-FFF2-40B4-BE49-F238E27FC236}">
                    <a16:creationId xmlns:a16="http://schemas.microsoft.com/office/drawing/2014/main" id="{BFEEFA9A-BA3A-6057-F676-80F9F1CC83BF}"/>
                  </a:ext>
                </a:extLst>
              </p:cNvPr>
              <p:cNvSpPr/>
              <p:nvPr userDrawn="1"/>
            </p:nvSpPr>
            <p:spPr>
              <a:xfrm>
                <a:off x="1112751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09" name="Ellipse 1808">
                <a:extLst>
                  <a:ext uri="{FF2B5EF4-FFF2-40B4-BE49-F238E27FC236}">
                    <a16:creationId xmlns:a16="http://schemas.microsoft.com/office/drawing/2014/main" id="{77274D70-4D19-60E1-6BF7-691ED49922FB}"/>
                  </a:ext>
                </a:extLst>
              </p:cNvPr>
              <p:cNvSpPr/>
              <p:nvPr userDrawn="1"/>
            </p:nvSpPr>
            <p:spPr>
              <a:xfrm>
                <a:off x="1147674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0" name="Ellipse 1809">
                <a:extLst>
                  <a:ext uri="{FF2B5EF4-FFF2-40B4-BE49-F238E27FC236}">
                    <a16:creationId xmlns:a16="http://schemas.microsoft.com/office/drawing/2014/main" id="{7D4ADAB6-8648-7F54-2ED0-AACB64159BA2}"/>
                  </a:ext>
                </a:extLst>
              </p:cNvPr>
              <p:cNvSpPr/>
              <p:nvPr userDrawn="1"/>
            </p:nvSpPr>
            <p:spPr>
              <a:xfrm>
                <a:off x="1165135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1" name="Ellipse 1810">
                <a:extLst>
                  <a:ext uri="{FF2B5EF4-FFF2-40B4-BE49-F238E27FC236}">
                    <a16:creationId xmlns:a16="http://schemas.microsoft.com/office/drawing/2014/main" id="{08D2783B-39DA-96F5-6695-65065A669B6E}"/>
                  </a:ext>
                </a:extLst>
              </p:cNvPr>
              <p:cNvSpPr/>
              <p:nvPr userDrawn="1"/>
            </p:nvSpPr>
            <p:spPr>
              <a:xfrm>
                <a:off x="11825974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2" name="Ellipse 1811">
                <a:extLst>
                  <a:ext uri="{FF2B5EF4-FFF2-40B4-BE49-F238E27FC236}">
                    <a16:creationId xmlns:a16="http://schemas.microsoft.com/office/drawing/2014/main" id="{20145362-164D-FAE8-A4DE-AD96B017DFEF}"/>
                  </a:ext>
                </a:extLst>
              </p:cNvPr>
              <p:cNvSpPr/>
              <p:nvPr userDrawn="1"/>
            </p:nvSpPr>
            <p:spPr>
              <a:xfrm>
                <a:off x="12000589" y="288953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3" name="Ellipse 1812">
                <a:extLst>
                  <a:ext uri="{FF2B5EF4-FFF2-40B4-BE49-F238E27FC236}">
                    <a16:creationId xmlns:a16="http://schemas.microsoft.com/office/drawing/2014/main" id="{35AF99CA-0269-273A-8899-C0AD1C027E53}"/>
                  </a:ext>
                </a:extLst>
              </p:cNvPr>
              <p:cNvSpPr/>
              <p:nvPr userDrawn="1"/>
            </p:nvSpPr>
            <p:spPr>
              <a:xfrm>
                <a:off x="798444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4" name="Ellipse 1813">
                <a:extLst>
                  <a:ext uri="{FF2B5EF4-FFF2-40B4-BE49-F238E27FC236}">
                    <a16:creationId xmlns:a16="http://schemas.microsoft.com/office/drawing/2014/main" id="{7DC214E5-0A79-0CBC-C150-FE7F1CD7E951}"/>
                  </a:ext>
                </a:extLst>
              </p:cNvPr>
              <p:cNvSpPr/>
              <p:nvPr userDrawn="1"/>
            </p:nvSpPr>
            <p:spPr>
              <a:xfrm>
                <a:off x="815888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5" name="Ellipse 1814">
                <a:extLst>
                  <a:ext uri="{FF2B5EF4-FFF2-40B4-BE49-F238E27FC236}">
                    <a16:creationId xmlns:a16="http://schemas.microsoft.com/office/drawing/2014/main" id="{3368D461-389F-8B63-C18A-6B4A751EDC72}"/>
                  </a:ext>
                </a:extLst>
              </p:cNvPr>
              <p:cNvSpPr/>
              <p:nvPr userDrawn="1"/>
            </p:nvSpPr>
            <p:spPr>
              <a:xfrm>
                <a:off x="850777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6" name="Ellipse 1815">
                <a:extLst>
                  <a:ext uri="{FF2B5EF4-FFF2-40B4-BE49-F238E27FC236}">
                    <a16:creationId xmlns:a16="http://schemas.microsoft.com/office/drawing/2014/main" id="{B8E39773-7BAA-0074-33FB-DFD106990E19}"/>
                  </a:ext>
                </a:extLst>
              </p:cNvPr>
              <p:cNvSpPr/>
              <p:nvPr userDrawn="1"/>
            </p:nvSpPr>
            <p:spPr>
              <a:xfrm>
                <a:off x="868222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7" name="Ellipse 1816">
                <a:extLst>
                  <a:ext uri="{FF2B5EF4-FFF2-40B4-BE49-F238E27FC236}">
                    <a16:creationId xmlns:a16="http://schemas.microsoft.com/office/drawing/2014/main" id="{8D464D66-5741-2D8E-3F3E-79721C7ADE0F}"/>
                  </a:ext>
                </a:extLst>
              </p:cNvPr>
              <p:cNvSpPr/>
              <p:nvPr userDrawn="1"/>
            </p:nvSpPr>
            <p:spPr>
              <a:xfrm>
                <a:off x="903110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8" name="Ellipse 1817">
                <a:extLst>
                  <a:ext uri="{FF2B5EF4-FFF2-40B4-BE49-F238E27FC236}">
                    <a16:creationId xmlns:a16="http://schemas.microsoft.com/office/drawing/2014/main" id="{B1FAF440-5AF9-71CE-D16E-AAFFFD426AA1}"/>
                  </a:ext>
                </a:extLst>
              </p:cNvPr>
              <p:cNvSpPr/>
              <p:nvPr userDrawn="1"/>
            </p:nvSpPr>
            <p:spPr>
              <a:xfrm>
                <a:off x="920555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19" name="Ellipse 1818">
                <a:extLst>
                  <a:ext uri="{FF2B5EF4-FFF2-40B4-BE49-F238E27FC236}">
                    <a16:creationId xmlns:a16="http://schemas.microsoft.com/office/drawing/2014/main" id="{21A2C9C7-5660-4B14-4344-8D66667FAAD0}"/>
                  </a:ext>
                </a:extLst>
              </p:cNvPr>
              <p:cNvSpPr/>
              <p:nvPr userDrawn="1"/>
            </p:nvSpPr>
            <p:spPr>
              <a:xfrm>
                <a:off x="937999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0" name="Ellipse 1819">
                <a:extLst>
                  <a:ext uri="{FF2B5EF4-FFF2-40B4-BE49-F238E27FC236}">
                    <a16:creationId xmlns:a16="http://schemas.microsoft.com/office/drawing/2014/main" id="{89E39E43-349B-41F5-F33C-78DF424BC7E4}"/>
                  </a:ext>
                </a:extLst>
              </p:cNvPr>
              <p:cNvSpPr/>
              <p:nvPr userDrawn="1"/>
            </p:nvSpPr>
            <p:spPr>
              <a:xfrm>
                <a:off x="955444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1" name="Ellipse 1820">
                <a:extLst>
                  <a:ext uri="{FF2B5EF4-FFF2-40B4-BE49-F238E27FC236}">
                    <a16:creationId xmlns:a16="http://schemas.microsoft.com/office/drawing/2014/main" id="{2C340270-A249-C81A-A662-661956C456BF}"/>
                  </a:ext>
                </a:extLst>
              </p:cNvPr>
              <p:cNvSpPr/>
              <p:nvPr userDrawn="1"/>
            </p:nvSpPr>
            <p:spPr>
              <a:xfrm>
                <a:off x="990332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2" name="Ellipse 1821">
                <a:extLst>
                  <a:ext uri="{FF2B5EF4-FFF2-40B4-BE49-F238E27FC236}">
                    <a16:creationId xmlns:a16="http://schemas.microsoft.com/office/drawing/2014/main" id="{D3BCDFDD-ED0F-5DBA-825F-5F150423FB0F}"/>
                  </a:ext>
                </a:extLst>
              </p:cNvPr>
              <p:cNvSpPr/>
              <p:nvPr userDrawn="1"/>
            </p:nvSpPr>
            <p:spPr>
              <a:xfrm>
                <a:off x="1007777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3" name="Ellipse 1822">
                <a:extLst>
                  <a:ext uri="{FF2B5EF4-FFF2-40B4-BE49-F238E27FC236}">
                    <a16:creationId xmlns:a16="http://schemas.microsoft.com/office/drawing/2014/main" id="{8FDA8CBD-A588-18C3-B49C-7C6A1D5C28DC}"/>
                  </a:ext>
                </a:extLst>
              </p:cNvPr>
              <p:cNvSpPr/>
              <p:nvPr userDrawn="1"/>
            </p:nvSpPr>
            <p:spPr>
              <a:xfrm>
                <a:off x="1025221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4" name="Ellipse 1823">
                <a:extLst>
                  <a:ext uri="{FF2B5EF4-FFF2-40B4-BE49-F238E27FC236}">
                    <a16:creationId xmlns:a16="http://schemas.microsoft.com/office/drawing/2014/main" id="{A0716137-97B7-BF21-172B-957C8E4E22C8}"/>
                  </a:ext>
                </a:extLst>
              </p:cNvPr>
              <p:cNvSpPr/>
              <p:nvPr userDrawn="1"/>
            </p:nvSpPr>
            <p:spPr>
              <a:xfrm>
                <a:off x="1060110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5" name="Ellipse 1824">
                <a:extLst>
                  <a:ext uri="{FF2B5EF4-FFF2-40B4-BE49-F238E27FC236}">
                    <a16:creationId xmlns:a16="http://schemas.microsoft.com/office/drawing/2014/main" id="{374B8EC3-1E0F-0309-12D0-41DA0158E745}"/>
                  </a:ext>
                </a:extLst>
              </p:cNvPr>
              <p:cNvSpPr/>
              <p:nvPr userDrawn="1"/>
            </p:nvSpPr>
            <p:spPr>
              <a:xfrm>
                <a:off x="1077554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6" name="Ellipse 1825">
                <a:extLst>
                  <a:ext uri="{FF2B5EF4-FFF2-40B4-BE49-F238E27FC236}">
                    <a16:creationId xmlns:a16="http://schemas.microsoft.com/office/drawing/2014/main" id="{BB2A4E11-0A77-BAA7-ED5A-8286C568397A}"/>
                  </a:ext>
                </a:extLst>
              </p:cNvPr>
              <p:cNvSpPr/>
              <p:nvPr userDrawn="1"/>
            </p:nvSpPr>
            <p:spPr>
              <a:xfrm>
                <a:off x="10949992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7" name="Ellipse 1826">
                <a:extLst>
                  <a:ext uri="{FF2B5EF4-FFF2-40B4-BE49-F238E27FC236}">
                    <a16:creationId xmlns:a16="http://schemas.microsoft.com/office/drawing/2014/main" id="{45E27783-A184-4088-5A10-4120F83D3273}"/>
                  </a:ext>
                </a:extLst>
              </p:cNvPr>
              <p:cNvSpPr/>
              <p:nvPr userDrawn="1"/>
            </p:nvSpPr>
            <p:spPr>
              <a:xfrm>
                <a:off x="11124436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8" name="Ellipse 1827">
                <a:extLst>
                  <a:ext uri="{FF2B5EF4-FFF2-40B4-BE49-F238E27FC236}">
                    <a16:creationId xmlns:a16="http://schemas.microsoft.com/office/drawing/2014/main" id="{281C8B2D-DB9E-E288-8BD7-51ECBBFEC208}"/>
                  </a:ext>
                </a:extLst>
              </p:cNvPr>
              <p:cNvSpPr/>
              <p:nvPr userDrawn="1"/>
            </p:nvSpPr>
            <p:spPr>
              <a:xfrm>
                <a:off x="11298880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29" name="Ellipse 1828">
                <a:extLst>
                  <a:ext uri="{FF2B5EF4-FFF2-40B4-BE49-F238E27FC236}">
                    <a16:creationId xmlns:a16="http://schemas.microsoft.com/office/drawing/2014/main" id="{400370AF-E163-222F-5FDE-9A1500453505}"/>
                  </a:ext>
                </a:extLst>
              </p:cNvPr>
              <p:cNvSpPr/>
              <p:nvPr userDrawn="1"/>
            </p:nvSpPr>
            <p:spPr>
              <a:xfrm>
                <a:off x="11473324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0" name="Ellipse 1829">
                <a:extLst>
                  <a:ext uri="{FF2B5EF4-FFF2-40B4-BE49-F238E27FC236}">
                    <a16:creationId xmlns:a16="http://schemas.microsoft.com/office/drawing/2014/main" id="{2ADF2957-5602-BB29-2050-4B70B165D356}"/>
                  </a:ext>
                </a:extLst>
              </p:cNvPr>
              <p:cNvSpPr/>
              <p:nvPr userDrawn="1"/>
            </p:nvSpPr>
            <p:spPr>
              <a:xfrm>
                <a:off x="11647768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1" name="Ellipse 1830">
                <a:extLst>
                  <a:ext uri="{FF2B5EF4-FFF2-40B4-BE49-F238E27FC236}">
                    <a16:creationId xmlns:a16="http://schemas.microsoft.com/office/drawing/2014/main" id="{C6D2B08C-18BA-503F-E95D-A5BCCE863303}"/>
                  </a:ext>
                </a:extLst>
              </p:cNvPr>
              <p:cNvSpPr/>
              <p:nvPr userDrawn="1"/>
            </p:nvSpPr>
            <p:spPr>
              <a:xfrm>
                <a:off x="11996665" y="306138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2" name="Ellipse 1831">
                <a:extLst>
                  <a:ext uri="{FF2B5EF4-FFF2-40B4-BE49-F238E27FC236}">
                    <a16:creationId xmlns:a16="http://schemas.microsoft.com/office/drawing/2014/main" id="{678303AD-00EF-0A89-AD5A-C77217FA9B82}"/>
                  </a:ext>
                </a:extLst>
              </p:cNvPr>
              <p:cNvSpPr/>
              <p:nvPr userDrawn="1"/>
            </p:nvSpPr>
            <p:spPr>
              <a:xfrm>
                <a:off x="79844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3" name="Ellipse 1832">
                <a:extLst>
                  <a:ext uri="{FF2B5EF4-FFF2-40B4-BE49-F238E27FC236}">
                    <a16:creationId xmlns:a16="http://schemas.microsoft.com/office/drawing/2014/main" id="{671C9535-B836-D8D7-833C-018C7F4A0F40}"/>
                  </a:ext>
                </a:extLst>
              </p:cNvPr>
              <p:cNvSpPr/>
              <p:nvPr userDrawn="1"/>
            </p:nvSpPr>
            <p:spPr>
              <a:xfrm>
                <a:off x="81590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4" name="Ellipse 1833">
                <a:extLst>
                  <a:ext uri="{FF2B5EF4-FFF2-40B4-BE49-F238E27FC236}">
                    <a16:creationId xmlns:a16="http://schemas.microsoft.com/office/drawing/2014/main" id="{BC737674-80F6-2513-847D-3CE1A9B8664F}"/>
                  </a:ext>
                </a:extLst>
              </p:cNvPr>
              <p:cNvSpPr/>
              <p:nvPr userDrawn="1"/>
            </p:nvSpPr>
            <p:spPr>
              <a:xfrm>
                <a:off x="83336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5" name="Ellipse 1834">
                <a:extLst>
                  <a:ext uri="{FF2B5EF4-FFF2-40B4-BE49-F238E27FC236}">
                    <a16:creationId xmlns:a16="http://schemas.microsoft.com/office/drawing/2014/main" id="{FEE15D01-CEF3-2BBC-B493-CE1AB3872267}"/>
                  </a:ext>
                </a:extLst>
              </p:cNvPr>
              <p:cNvSpPr/>
              <p:nvPr userDrawn="1"/>
            </p:nvSpPr>
            <p:spPr>
              <a:xfrm>
                <a:off x="85082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6" name="Ellipse 1835">
                <a:extLst>
                  <a:ext uri="{FF2B5EF4-FFF2-40B4-BE49-F238E27FC236}">
                    <a16:creationId xmlns:a16="http://schemas.microsoft.com/office/drawing/2014/main" id="{F94DA18A-EB26-8F02-F134-5165DD4D3CFB}"/>
                  </a:ext>
                </a:extLst>
              </p:cNvPr>
              <p:cNvSpPr/>
              <p:nvPr userDrawn="1"/>
            </p:nvSpPr>
            <p:spPr>
              <a:xfrm>
                <a:off x="868290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7" name="Ellipse 1836">
                <a:extLst>
                  <a:ext uri="{FF2B5EF4-FFF2-40B4-BE49-F238E27FC236}">
                    <a16:creationId xmlns:a16="http://schemas.microsoft.com/office/drawing/2014/main" id="{49DF0996-AFBF-B3B5-D85A-AA769131EA0E}"/>
                  </a:ext>
                </a:extLst>
              </p:cNvPr>
              <p:cNvSpPr/>
              <p:nvPr userDrawn="1"/>
            </p:nvSpPr>
            <p:spPr>
              <a:xfrm>
                <a:off x="885751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8" name="Ellipse 1837">
                <a:extLst>
                  <a:ext uri="{FF2B5EF4-FFF2-40B4-BE49-F238E27FC236}">
                    <a16:creationId xmlns:a16="http://schemas.microsoft.com/office/drawing/2014/main" id="{3B4F8BBD-E7CC-90A3-29B5-F59BE05E7130}"/>
                  </a:ext>
                </a:extLst>
              </p:cNvPr>
              <p:cNvSpPr/>
              <p:nvPr userDrawn="1"/>
            </p:nvSpPr>
            <p:spPr>
              <a:xfrm>
                <a:off x="903213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39" name="Ellipse 1838">
                <a:extLst>
                  <a:ext uri="{FF2B5EF4-FFF2-40B4-BE49-F238E27FC236}">
                    <a16:creationId xmlns:a16="http://schemas.microsoft.com/office/drawing/2014/main" id="{69010649-7318-2138-9304-7F4AC174BFF7}"/>
                  </a:ext>
                </a:extLst>
              </p:cNvPr>
              <p:cNvSpPr/>
              <p:nvPr userDrawn="1"/>
            </p:nvSpPr>
            <p:spPr>
              <a:xfrm>
                <a:off x="920674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0" name="Ellipse 1839">
                <a:extLst>
                  <a:ext uri="{FF2B5EF4-FFF2-40B4-BE49-F238E27FC236}">
                    <a16:creationId xmlns:a16="http://schemas.microsoft.com/office/drawing/2014/main" id="{94740B41-BCAD-FA17-3F60-CB7CA2E3BABB}"/>
                  </a:ext>
                </a:extLst>
              </p:cNvPr>
              <p:cNvSpPr/>
              <p:nvPr userDrawn="1"/>
            </p:nvSpPr>
            <p:spPr>
              <a:xfrm>
                <a:off x="938136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1" name="Ellipse 1840">
                <a:extLst>
                  <a:ext uri="{FF2B5EF4-FFF2-40B4-BE49-F238E27FC236}">
                    <a16:creationId xmlns:a16="http://schemas.microsoft.com/office/drawing/2014/main" id="{7DC288E9-2FC4-12D4-FCF3-D32FC851528B}"/>
                  </a:ext>
                </a:extLst>
              </p:cNvPr>
              <p:cNvSpPr/>
              <p:nvPr userDrawn="1"/>
            </p:nvSpPr>
            <p:spPr>
              <a:xfrm>
                <a:off x="955597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2" name="Ellipse 1841">
                <a:extLst>
                  <a:ext uri="{FF2B5EF4-FFF2-40B4-BE49-F238E27FC236}">
                    <a16:creationId xmlns:a16="http://schemas.microsoft.com/office/drawing/2014/main" id="{D7E961AE-E68F-96C8-1509-C06207456711}"/>
                  </a:ext>
                </a:extLst>
              </p:cNvPr>
              <p:cNvSpPr/>
              <p:nvPr userDrawn="1"/>
            </p:nvSpPr>
            <p:spPr>
              <a:xfrm>
                <a:off x="973059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3" name="Ellipse 1842">
                <a:extLst>
                  <a:ext uri="{FF2B5EF4-FFF2-40B4-BE49-F238E27FC236}">
                    <a16:creationId xmlns:a16="http://schemas.microsoft.com/office/drawing/2014/main" id="{50BE34E9-795F-4476-3F29-5135AEEC2FB6}"/>
                  </a:ext>
                </a:extLst>
              </p:cNvPr>
              <p:cNvSpPr/>
              <p:nvPr userDrawn="1"/>
            </p:nvSpPr>
            <p:spPr>
              <a:xfrm>
                <a:off x="990520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4" name="Ellipse 1843">
                <a:extLst>
                  <a:ext uri="{FF2B5EF4-FFF2-40B4-BE49-F238E27FC236}">
                    <a16:creationId xmlns:a16="http://schemas.microsoft.com/office/drawing/2014/main" id="{BF930534-1AE2-37AC-4314-78492D964364}"/>
                  </a:ext>
                </a:extLst>
              </p:cNvPr>
              <p:cNvSpPr/>
              <p:nvPr userDrawn="1"/>
            </p:nvSpPr>
            <p:spPr>
              <a:xfrm>
                <a:off x="1007982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5" name="Ellipse 1844">
                <a:extLst>
                  <a:ext uri="{FF2B5EF4-FFF2-40B4-BE49-F238E27FC236}">
                    <a16:creationId xmlns:a16="http://schemas.microsoft.com/office/drawing/2014/main" id="{7CB5A572-2B0F-8CFF-B75F-BA0CC9FDB4F8}"/>
                  </a:ext>
                </a:extLst>
              </p:cNvPr>
              <p:cNvSpPr/>
              <p:nvPr userDrawn="1"/>
            </p:nvSpPr>
            <p:spPr>
              <a:xfrm>
                <a:off x="1025443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6" name="Ellipse 1845">
                <a:extLst>
                  <a:ext uri="{FF2B5EF4-FFF2-40B4-BE49-F238E27FC236}">
                    <a16:creationId xmlns:a16="http://schemas.microsoft.com/office/drawing/2014/main" id="{636ACEBF-AE9F-0780-AA9A-2A4AD5A2FDD3}"/>
                  </a:ext>
                </a:extLst>
              </p:cNvPr>
              <p:cNvSpPr/>
              <p:nvPr userDrawn="1"/>
            </p:nvSpPr>
            <p:spPr>
              <a:xfrm>
                <a:off x="1042905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7" name="Ellipse 1846">
                <a:extLst>
                  <a:ext uri="{FF2B5EF4-FFF2-40B4-BE49-F238E27FC236}">
                    <a16:creationId xmlns:a16="http://schemas.microsoft.com/office/drawing/2014/main" id="{40EBF2AC-CDA1-557E-262C-7D6088E0E0F5}"/>
                  </a:ext>
                </a:extLst>
              </p:cNvPr>
              <p:cNvSpPr/>
              <p:nvPr userDrawn="1"/>
            </p:nvSpPr>
            <p:spPr>
              <a:xfrm>
                <a:off x="1060366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8" name="Ellipse 1847">
                <a:extLst>
                  <a:ext uri="{FF2B5EF4-FFF2-40B4-BE49-F238E27FC236}">
                    <a16:creationId xmlns:a16="http://schemas.microsoft.com/office/drawing/2014/main" id="{D99DF0EE-58F3-5126-2522-BF4BD7FCE44A}"/>
                  </a:ext>
                </a:extLst>
              </p:cNvPr>
              <p:cNvSpPr/>
              <p:nvPr userDrawn="1"/>
            </p:nvSpPr>
            <p:spPr>
              <a:xfrm>
                <a:off x="1077828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49" name="Ellipse 1848">
                <a:extLst>
                  <a:ext uri="{FF2B5EF4-FFF2-40B4-BE49-F238E27FC236}">
                    <a16:creationId xmlns:a16="http://schemas.microsoft.com/office/drawing/2014/main" id="{0087E762-08ED-7178-7439-E79427BE460A}"/>
                  </a:ext>
                </a:extLst>
              </p:cNvPr>
              <p:cNvSpPr/>
              <p:nvPr userDrawn="1"/>
            </p:nvSpPr>
            <p:spPr>
              <a:xfrm>
                <a:off x="1095289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0" name="Ellipse 1849">
                <a:extLst>
                  <a:ext uri="{FF2B5EF4-FFF2-40B4-BE49-F238E27FC236}">
                    <a16:creationId xmlns:a16="http://schemas.microsoft.com/office/drawing/2014/main" id="{1019CD9E-B6E9-54A9-3A98-B399FA717B54}"/>
                  </a:ext>
                </a:extLst>
              </p:cNvPr>
              <p:cNvSpPr/>
              <p:nvPr userDrawn="1"/>
            </p:nvSpPr>
            <p:spPr>
              <a:xfrm>
                <a:off x="1112751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1" name="Ellipse 1850">
                <a:extLst>
                  <a:ext uri="{FF2B5EF4-FFF2-40B4-BE49-F238E27FC236}">
                    <a16:creationId xmlns:a16="http://schemas.microsoft.com/office/drawing/2014/main" id="{9CF9733A-079B-2A48-FE2F-DBFB0FB2D8B8}"/>
                  </a:ext>
                </a:extLst>
              </p:cNvPr>
              <p:cNvSpPr/>
              <p:nvPr userDrawn="1"/>
            </p:nvSpPr>
            <p:spPr>
              <a:xfrm>
                <a:off x="1147674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2" name="Ellipse 1851">
                <a:extLst>
                  <a:ext uri="{FF2B5EF4-FFF2-40B4-BE49-F238E27FC236}">
                    <a16:creationId xmlns:a16="http://schemas.microsoft.com/office/drawing/2014/main" id="{71DADE3E-A42F-9F9C-8051-57B2A2F7F708}"/>
                  </a:ext>
                </a:extLst>
              </p:cNvPr>
              <p:cNvSpPr/>
              <p:nvPr userDrawn="1"/>
            </p:nvSpPr>
            <p:spPr>
              <a:xfrm>
                <a:off x="1165135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3" name="Ellipse 1852">
                <a:extLst>
                  <a:ext uri="{FF2B5EF4-FFF2-40B4-BE49-F238E27FC236}">
                    <a16:creationId xmlns:a16="http://schemas.microsoft.com/office/drawing/2014/main" id="{8ED7D7F4-2B52-6AEB-D500-EE2E697DE791}"/>
                  </a:ext>
                </a:extLst>
              </p:cNvPr>
              <p:cNvSpPr/>
              <p:nvPr userDrawn="1"/>
            </p:nvSpPr>
            <p:spPr>
              <a:xfrm>
                <a:off x="11825974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4" name="Ellipse 1853">
                <a:extLst>
                  <a:ext uri="{FF2B5EF4-FFF2-40B4-BE49-F238E27FC236}">
                    <a16:creationId xmlns:a16="http://schemas.microsoft.com/office/drawing/2014/main" id="{800C1C98-EDD4-2362-B3B4-5680905213D7}"/>
                  </a:ext>
                </a:extLst>
              </p:cNvPr>
              <p:cNvSpPr/>
              <p:nvPr userDrawn="1"/>
            </p:nvSpPr>
            <p:spPr>
              <a:xfrm>
                <a:off x="12000589" y="323323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5" name="Ellipse 1854">
                <a:extLst>
                  <a:ext uri="{FF2B5EF4-FFF2-40B4-BE49-F238E27FC236}">
                    <a16:creationId xmlns:a16="http://schemas.microsoft.com/office/drawing/2014/main" id="{24C32E64-7DCD-0138-AB9E-485B3FC56E50}"/>
                  </a:ext>
                </a:extLst>
              </p:cNvPr>
              <p:cNvSpPr/>
              <p:nvPr userDrawn="1"/>
            </p:nvSpPr>
            <p:spPr>
              <a:xfrm>
                <a:off x="815888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6" name="Ellipse 1855">
                <a:extLst>
                  <a:ext uri="{FF2B5EF4-FFF2-40B4-BE49-F238E27FC236}">
                    <a16:creationId xmlns:a16="http://schemas.microsoft.com/office/drawing/2014/main" id="{2198CF99-752B-B8DB-3E60-C52E36071935}"/>
                  </a:ext>
                </a:extLst>
              </p:cNvPr>
              <p:cNvSpPr/>
              <p:nvPr userDrawn="1"/>
            </p:nvSpPr>
            <p:spPr>
              <a:xfrm>
                <a:off x="833333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7" name="Ellipse 1856">
                <a:extLst>
                  <a:ext uri="{FF2B5EF4-FFF2-40B4-BE49-F238E27FC236}">
                    <a16:creationId xmlns:a16="http://schemas.microsoft.com/office/drawing/2014/main" id="{F4E6B202-DC64-FEC9-A993-75DCA34638DE}"/>
                  </a:ext>
                </a:extLst>
              </p:cNvPr>
              <p:cNvSpPr/>
              <p:nvPr userDrawn="1"/>
            </p:nvSpPr>
            <p:spPr>
              <a:xfrm>
                <a:off x="850777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8" name="Ellipse 1857">
                <a:extLst>
                  <a:ext uri="{FF2B5EF4-FFF2-40B4-BE49-F238E27FC236}">
                    <a16:creationId xmlns:a16="http://schemas.microsoft.com/office/drawing/2014/main" id="{9018F692-A9AB-1BA7-7931-08CC6AF0CA9C}"/>
                  </a:ext>
                </a:extLst>
              </p:cNvPr>
              <p:cNvSpPr/>
              <p:nvPr userDrawn="1"/>
            </p:nvSpPr>
            <p:spPr>
              <a:xfrm>
                <a:off x="868222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59" name="Ellipse 1858">
                <a:extLst>
                  <a:ext uri="{FF2B5EF4-FFF2-40B4-BE49-F238E27FC236}">
                    <a16:creationId xmlns:a16="http://schemas.microsoft.com/office/drawing/2014/main" id="{6BF3F55A-3A2F-A9EE-9278-D69CE54B20C9}"/>
                  </a:ext>
                </a:extLst>
              </p:cNvPr>
              <p:cNvSpPr/>
              <p:nvPr userDrawn="1"/>
            </p:nvSpPr>
            <p:spPr>
              <a:xfrm>
                <a:off x="885666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0" name="Ellipse 1859">
                <a:extLst>
                  <a:ext uri="{FF2B5EF4-FFF2-40B4-BE49-F238E27FC236}">
                    <a16:creationId xmlns:a16="http://schemas.microsoft.com/office/drawing/2014/main" id="{48EA3138-9F6A-8372-D715-9F9E96B12078}"/>
                  </a:ext>
                </a:extLst>
              </p:cNvPr>
              <p:cNvSpPr/>
              <p:nvPr userDrawn="1"/>
            </p:nvSpPr>
            <p:spPr>
              <a:xfrm>
                <a:off x="903110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1" name="Ellipse 1860">
                <a:extLst>
                  <a:ext uri="{FF2B5EF4-FFF2-40B4-BE49-F238E27FC236}">
                    <a16:creationId xmlns:a16="http://schemas.microsoft.com/office/drawing/2014/main" id="{44C392B0-E1ED-0E56-443B-5FEBDE751844}"/>
                  </a:ext>
                </a:extLst>
              </p:cNvPr>
              <p:cNvSpPr/>
              <p:nvPr userDrawn="1"/>
            </p:nvSpPr>
            <p:spPr>
              <a:xfrm>
                <a:off x="920555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2" name="Ellipse 1861">
                <a:extLst>
                  <a:ext uri="{FF2B5EF4-FFF2-40B4-BE49-F238E27FC236}">
                    <a16:creationId xmlns:a16="http://schemas.microsoft.com/office/drawing/2014/main" id="{D13469E3-5EF8-14AD-C96C-DD4E3EEE7601}"/>
                  </a:ext>
                </a:extLst>
              </p:cNvPr>
              <p:cNvSpPr/>
              <p:nvPr userDrawn="1"/>
            </p:nvSpPr>
            <p:spPr>
              <a:xfrm>
                <a:off x="937999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3" name="Ellipse 1862">
                <a:extLst>
                  <a:ext uri="{FF2B5EF4-FFF2-40B4-BE49-F238E27FC236}">
                    <a16:creationId xmlns:a16="http://schemas.microsoft.com/office/drawing/2014/main" id="{AA875C0D-790F-56C3-8123-FE4D3C13D8A9}"/>
                  </a:ext>
                </a:extLst>
              </p:cNvPr>
              <p:cNvSpPr/>
              <p:nvPr userDrawn="1"/>
            </p:nvSpPr>
            <p:spPr>
              <a:xfrm>
                <a:off x="955444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4" name="Ellipse 1863">
                <a:extLst>
                  <a:ext uri="{FF2B5EF4-FFF2-40B4-BE49-F238E27FC236}">
                    <a16:creationId xmlns:a16="http://schemas.microsoft.com/office/drawing/2014/main" id="{851C5E02-7869-2D75-2C8A-0EEBDD29B13B}"/>
                  </a:ext>
                </a:extLst>
              </p:cNvPr>
              <p:cNvSpPr/>
              <p:nvPr userDrawn="1"/>
            </p:nvSpPr>
            <p:spPr>
              <a:xfrm>
                <a:off x="972888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5" name="Ellipse 1864">
                <a:extLst>
                  <a:ext uri="{FF2B5EF4-FFF2-40B4-BE49-F238E27FC236}">
                    <a16:creationId xmlns:a16="http://schemas.microsoft.com/office/drawing/2014/main" id="{06A1CF8B-2EB3-8783-BF49-AD9B3DB2E84A}"/>
                  </a:ext>
                </a:extLst>
              </p:cNvPr>
              <p:cNvSpPr/>
              <p:nvPr userDrawn="1"/>
            </p:nvSpPr>
            <p:spPr>
              <a:xfrm>
                <a:off x="990332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6" name="Ellipse 1865">
                <a:extLst>
                  <a:ext uri="{FF2B5EF4-FFF2-40B4-BE49-F238E27FC236}">
                    <a16:creationId xmlns:a16="http://schemas.microsoft.com/office/drawing/2014/main" id="{70E3FF37-55D2-2D94-9EF1-689275E3D27B}"/>
                  </a:ext>
                </a:extLst>
              </p:cNvPr>
              <p:cNvSpPr/>
              <p:nvPr userDrawn="1"/>
            </p:nvSpPr>
            <p:spPr>
              <a:xfrm>
                <a:off x="1007777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7" name="Ellipse 1866">
                <a:extLst>
                  <a:ext uri="{FF2B5EF4-FFF2-40B4-BE49-F238E27FC236}">
                    <a16:creationId xmlns:a16="http://schemas.microsoft.com/office/drawing/2014/main" id="{DBE6D64E-B54B-10E7-D10D-9136029EDD97}"/>
                  </a:ext>
                </a:extLst>
              </p:cNvPr>
              <p:cNvSpPr/>
              <p:nvPr userDrawn="1"/>
            </p:nvSpPr>
            <p:spPr>
              <a:xfrm>
                <a:off x="1042666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8" name="Ellipse 1867">
                <a:extLst>
                  <a:ext uri="{FF2B5EF4-FFF2-40B4-BE49-F238E27FC236}">
                    <a16:creationId xmlns:a16="http://schemas.microsoft.com/office/drawing/2014/main" id="{0DCBC5FF-2B8D-8535-41C8-CAA7BCFFE273}"/>
                  </a:ext>
                </a:extLst>
              </p:cNvPr>
              <p:cNvSpPr/>
              <p:nvPr userDrawn="1"/>
            </p:nvSpPr>
            <p:spPr>
              <a:xfrm>
                <a:off x="1060110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69" name="Ellipse 1868">
                <a:extLst>
                  <a:ext uri="{FF2B5EF4-FFF2-40B4-BE49-F238E27FC236}">
                    <a16:creationId xmlns:a16="http://schemas.microsoft.com/office/drawing/2014/main" id="{835227A8-64DE-C022-3F0B-4AD1E54E8737}"/>
                  </a:ext>
                </a:extLst>
              </p:cNvPr>
              <p:cNvSpPr/>
              <p:nvPr userDrawn="1"/>
            </p:nvSpPr>
            <p:spPr>
              <a:xfrm>
                <a:off x="1077554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0" name="Ellipse 1869">
                <a:extLst>
                  <a:ext uri="{FF2B5EF4-FFF2-40B4-BE49-F238E27FC236}">
                    <a16:creationId xmlns:a16="http://schemas.microsoft.com/office/drawing/2014/main" id="{096BC960-E7D1-83D5-E20C-6AEA238C6A7C}"/>
                  </a:ext>
                </a:extLst>
              </p:cNvPr>
              <p:cNvSpPr/>
              <p:nvPr userDrawn="1"/>
            </p:nvSpPr>
            <p:spPr>
              <a:xfrm>
                <a:off x="1094999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1" name="Ellipse 1870">
                <a:extLst>
                  <a:ext uri="{FF2B5EF4-FFF2-40B4-BE49-F238E27FC236}">
                    <a16:creationId xmlns:a16="http://schemas.microsoft.com/office/drawing/2014/main" id="{5F01978C-7A27-918F-601E-9740BA671196}"/>
                  </a:ext>
                </a:extLst>
              </p:cNvPr>
              <p:cNvSpPr/>
              <p:nvPr userDrawn="1"/>
            </p:nvSpPr>
            <p:spPr>
              <a:xfrm>
                <a:off x="11124436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2" name="Ellipse 1871">
                <a:extLst>
                  <a:ext uri="{FF2B5EF4-FFF2-40B4-BE49-F238E27FC236}">
                    <a16:creationId xmlns:a16="http://schemas.microsoft.com/office/drawing/2014/main" id="{AF4E480E-B7BE-622B-6CCC-FB022F9EE9CC}"/>
                  </a:ext>
                </a:extLst>
              </p:cNvPr>
              <p:cNvSpPr/>
              <p:nvPr userDrawn="1"/>
            </p:nvSpPr>
            <p:spPr>
              <a:xfrm>
                <a:off x="11298880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3" name="Ellipse 1872">
                <a:extLst>
                  <a:ext uri="{FF2B5EF4-FFF2-40B4-BE49-F238E27FC236}">
                    <a16:creationId xmlns:a16="http://schemas.microsoft.com/office/drawing/2014/main" id="{F4BFB611-255B-C463-934A-FBF67202CDAE}"/>
                  </a:ext>
                </a:extLst>
              </p:cNvPr>
              <p:cNvSpPr/>
              <p:nvPr userDrawn="1"/>
            </p:nvSpPr>
            <p:spPr>
              <a:xfrm>
                <a:off x="11473324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4" name="Ellipse 1873">
                <a:extLst>
                  <a:ext uri="{FF2B5EF4-FFF2-40B4-BE49-F238E27FC236}">
                    <a16:creationId xmlns:a16="http://schemas.microsoft.com/office/drawing/2014/main" id="{8D7661C9-3EE1-8116-0662-31E67BB911CE}"/>
                  </a:ext>
                </a:extLst>
              </p:cNvPr>
              <p:cNvSpPr/>
              <p:nvPr userDrawn="1"/>
            </p:nvSpPr>
            <p:spPr>
              <a:xfrm>
                <a:off x="11647768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5" name="Ellipse 1874">
                <a:extLst>
                  <a:ext uri="{FF2B5EF4-FFF2-40B4-BE49-F238E27FC236}">
                    <a16:creationId xmlns:a16="http://schemas.microsoft.com/office/drawing/2014/main" id="{50EB6D55-974A-194A-0A14-ECB784F29493}"/>
                  </a:ext>
                </a:extLst>
              </p:cNvPr>
              <p:cNvSpPr/>
              <p:nvPr userDrawn="1"/>
            </p:nvSpPr>
            <p:spPr>
              <a:xfrm>
                <a:off x="11822212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6" name="Ellipse 1875">
                <a:extLst>
                  <a:ext uri="{FF2B5EF4-FFF2-40B4-BE49-F238E27FC236}">
                    <a16:creationId xmlns:a16="http://schemas.microsoft.com/office/drawing/2014/main" id="{DF7E6045-A3C0-3109-EEF2-1CEC825F4C41}"/>
                  </a:ext>
                </a:extLst>
              </p:cNvPr>
              <p:cNvSpPr/>
              <p:nvPr userDrawn="1"/>
            </p:nvSpPr>
            <p:spPr>
              <a:xfrm>
                <a:off x="11996665" y="340507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7" name="Ellipse 1876">
                <a:extLst>
                  <a:ext uri="{FF2B5EF4-FFF2-40B4-BE49-F238E27FC236}">
                    <a16:creationId xmlns:a16="http://schemas.microsoft.com/office/drawing/2014/main" id="{5996103A-BF81-C6B6-5B03-62FEBE22F6A2}"/>
                  </a:ext>
                </a:extLst>
              </p:cNvPr>
              <p:cNvSpPr/>
              <p:nvPr userDrawn="1"/>
            </p:nvSpPr>
            <p:spPr>
              <a:xfrm>
                <a:off x="79844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8" name="Ellipse 1877">
                <a:extLst>
                  <a:ext uri="{FF2B5EF4-FFF2-40B4-BE49-F238E27FC236}">
                    <a16:creationId xmlns:a16="http://schemas.microsoft.com/office/drawing/2014/main" id="{5CC94A71-F6FD-C4A9-8BA6-BD1141F88CE8}"/>
                  </a:ext>
                </a:extLst>
              </p:cNvPr>
              <p:cNvSpPr/>
              <p:nvPr userDrawn="1"/>
            </p:nvSpPr>
            <p:spPr>
              <a:xfrm>
                <a:off x="81590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79" name="Ellipse 1878">
                <a:extLst>
                  <a:ext uri="{FF2B5EF4-FFF2-40B4-BE49-F238E27FC236}">
                    <a16:creationId xmlns:a16="http://schemas.microsoft.com/office/drawing/2014/main" id="{3D8E99B3-7DF7-FC7D-1EFD-B6CECA2D20FF}"/>
                  </a:ext>
                </a:extLst>
              </p:cNvPr>
              <p:cNvSpPr/>
              <p:nvPr userDrawn="1"/>
            </p:nvSpPr>
            <p:spPr>
              <a:xfrm>
                <a:off x="833367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0" name="Ellipse 1879">
                <a:extLst>
                  <a:ext uri="{FF2B5EF4-FFF2-40B4-BE49-F238E27FC236}">
                    <a16:creationId xmlns:a16="http://schemas.microsoft.com/office/drawing/2014/main" id="{C2CF53E9-B2B0-FB09-1BF8-7E76EFE6277E}"/>
                  </a:ext>
                </a:extLst>
              </p:cNvPr>
              <p:cNvSpPr/>
              <p:nvPr userDrawn="1"/>
            </p:nvSpPr>
            <p:spPr>
              <a:xfrm>
                <a:off x="85082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1" name="Ellipse 1880">
                <a:extLst>
                  <a:ext uri="{FF2B5EF4-FFF2-40B4-BE49-F238E27FC236}">
                    <a16:creationId xmlns:a16="http://schemas.microsoft.com/office/drawing/2014/main" id="{3D05EE78-8656-DF8F-4285-C1A8E9F0F781}"/>
                  </a:ext>
                </a:extLst>
              </p:cNvPr>
              <p:cNvSpPr/>
              <p:nvPr userDrawn="1"/>
            </p:nvSpPr>
            <p:spPr>
              <a:xfrm>
                <a:off x="885751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2" name="Ellipse 1881">
                <a:extLst>
                  <a:ext uri="{FF2B5EF4-FFF2-40B4-BE49-F238E27FC236}">
                    <a16:creationId xmlns:a16="http://schemas.microsoft.com/office/drawing/2014/main" id="{0BAE844A-DAB0-DA2E-C34D-98F24E120D51}"/>
                  </a:ext>
                </a:extLst>
              </p:cNvPr>
              <p:cNvSpPr/>
              <p:nvPr userDrawn="1"/>
            </p:nvSpPr>
            <p:spPr>
              <a:xfrm>
                <a:off x="903213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3" name="Ellipse 1882">
                <a:extLst>
                  <a:ext uri="{FF2B5EF4-FFF2-40B4-BE49-F238E27FC236}">
                    <a16:creationId xmlns:a16="http://schemas.microsoft.com/office/drawing/2014/main" id="{CB17EBAD-60AA-4953-F834-46B0907E2C23}"/>
                  </a:ext>
                </a:extLst>
              </p:cNvPr>
              <p:cNvSpPr/>
              <p:nvPr userDrawn="1"/>
            </p:nvSpPr>
            <p:spPr>
              <a:xfrm>
                <a:off x="920674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4" name="Ellipse 1883">
                <a:extLst>
                  <a:ext uri="{FF2B5EF4-FFF2-40B4-BE49-F238E27FC236}">
                    <a16:creationId xmlns:a16="http://schemas.microsoft.com/office/drawing/2014/main" id="{3F989957-146D-6F5F-3BB9-D9A8B7CEE4DA}"/>
                  </a:ext>
                </a:extLst>
              </p:cNvPr>
              <p:cNvSpPr/>
              <p:nvPr userDrawn="1"/>
            </p:nvSpPr>
            <p:spPr>
              <a:xfrm>
                <a:off x="938136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5" name="Ellipse 1884">
                <a:extLst>
                  <a:ext uri="{FF2B5EF4-FFF2-40B4-BE49-F238E27FC236}">
                    <a16:creationId xmlns:a16="http://schemas.microsoft.com/office/drawing/2014/main" id="{E82F2C3E-DF06-ACB8-A10C-EC2BC8AF2C97}"/>
                  </a:ext>
                </a:extLst>
              </p:cNvPr>
              <p:cNvSpPr/>
              <p:nvPr userDrawn="1"/>
            </p:nvSpPr>
            <p:spPr>
              <a:xfrm>
                <a:off x="955597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6" name="Ellipse 1885">
                <a:extLst>
                  <a:ext uri="{FF2B5EF4-FFF2-40B4-BE49-F238E27FC236}">
                    <a16:creationId xmlns:a16="http://schemas.microsoft.com/office/drawing/2014/main" id="{F4E605CD-698F-63E0-8846-A6733F917C2A}"/>
                  </a:ext>
                </a:extLst>
              </p:cNvPr>
              <p:cNvSpPr/>
              <p:nvPr userDrawn="1"/>
            </p:nvSpPr>
            <p:spPr>
              <a:xfrm>
                <a:off x="973059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7" name="Ellipse 1886">
                <a:extLst>
                  <a:ext uri="{FF2B5EF4-FFF2-40B4-BE49-F238E27FC236}">
                    <a16:creationId xmlns:a16="http://schemas.microsoft.com/office/drawing/2014/main" id="{E28A940D-B27A-B9A8-1353-7A5561E61C37}"/>
                  </a:ext>
                </a:extLst>
              </p:cNvPr>
              <p:cNvSpPr/>
              <p:nvPr userDrawn="1"/>
            </p:nvSpPr>
            <p:spPr>
              <a:xfrm>
                <a:off x="990520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8" name="Ellipse 1887">
                <a:extLst>
                  <a:ext uri="{FF2B5EF4-FFF2-40B4-BE49-F238E27FC236}">
                    <a16:creationId xmlns:a16="http://schemas.microsoft.com/office/drawing/2014/main" id="{39AACB97-6295-5FC7-BF64-6D607A101453}"/>
                  </a:ext>
                </a:extLst>
              </p:cNvPr>
              <p:cNvSpPr/>
              <p:nvPr userDrawn="1"/>
            </p:nvSpPr>
            <p:spPr>
              <a:xfrm>
                <a:off x="1007982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89" name="Ellipse 1888">
                <a:extLst>
                  <a:ext uri="{FF2B5EF4-FFF2-40B4-BE49-F238E27FC236}">
                    <a16:creationId xmlns:a16="http://schemas.microsoft.com/office/drawing/2014/main" id="{863C4D85-F0D2-7C84-8E5B-432F01F6D80C}"/>
                  </a:ext>
                </a:extLst>
              </p:cNvPr>
              <p:cNvSpPr/>
              <p:nvPr userDrawn="1"/>
            </p:nvSpPr>
            <p:spPr>
              <a:xfrm>
                <a:off x="1025443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0" name="Ellipse 1889">
                <a:extLst>
                  <a:ext uri="{FF2B5EF4-FFF2-40B4-BE49-F238E27FC236}">
                    <a16:creationId xmlns:a16="http://schemas.microsoft.com/office/drawing/2014/main" id="{A3C2479D-0590-C75D-EDA4-B2684793F5BA}"/>
                  </a:ext>
                </a:extLst>
              </p:cNvPr>
              <p:cNvSpPr/>
              <p:nvPr userDrawn="1"/>
            </p:nvSpPr>
            <p:spPr>
              <a:xfrm>
                <a:off x="1042905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1" name="Ellipse 1890">
                <a:extLst>
                  <a:ext uri="{FF2B5EF4-FFF2-40B4-BE49-F238E27FC236}">
                    <a16:creationId xmlns:a16="http://schemas.microsoft.com/office/drawing/2014/main" id="{801FBE86-8C9E-79B5-705F-74E270E17761}"/>
                  </a:ext>
                </a:extLst>
              </p:cNvPr>
              <p:cNvSpPr/>
              <p:nvPr userDrawn="1"/>
            </p:nvSpPr>
            <p:spPr>
              <a:xfrm>
                <a:off x="1060366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2" name="Ellipse 1891">
                <a:extLst>
                  <a:ext uri="{FF2B5EF4-FFF2-40B4-BE49-F238E27FC236}">
                    <a16:creationId xmlns:a16="http://schemas.microsoft.com/office/drawing/2014/main" id="{D6743C5C-3C07-2816-8732-DEA2D4F67C04}"/>
                  </a:ext>
                </a:extLst>
              </p:cNvPr>
              <p:cNvSpPr/>
              <p:nvPr userDrawn="1"/>
            </p:nvSpPr>
            <p:spPr>
              <a:xfrm>
                <a:off x="1095289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3" name="Ellipse 1892">
                <a:extLst>
                  <a:ext uri="{FF2B5EF4-FFF2-40B4-BE49-F238E27FC236}">
                    <a16:creationId xmlns:a16="http://schemas.microsoft.com/office/drawing/2014/main" id="{501C9FC7-BC33-DD11-D80C-84264A59B700}"/>
                  </a:ext>
                </a:extLst>
              </p:cNvPr>
              <p:cNvSpPr/>
              <p:nvPr userDrawn="1"/>
            </p:nvSpPr>
            <p:spPr>
              <a:xfrm>
                <a:off x="1112751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4" name="Ellipse 1893">
                <a:extLst>
                  <a:ext uri="{FF2B5EF4-FFF2-40B4-BE49-F238E27FC236}">
                    <a16:creationId xmlns:a16="http://schemas.microsoft.com/office/drawing/2014/main" id="{A7F8D61F-83D6-F792-FBDA-EC7E284CA2D3}"/>
                  </a:ext>
                </a:extLst>
              </p:cNvPr>
              <p:cNvSpPr/>
              <p:nvPr userDrawn="1"/>
            </p:nvSpPr>
            <p:spPr>
              <a:xfrm>
                <a:off x="1130212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5" name="Ellipse 1894">
                <a:extLst>
                  <a:ext uri="{FF2B5EF4-FFF2-40B4-BE49-F238E27FC236}">
                    <a16:creationId xmlns:a16="http://schemas.microsoft.com/office/drawing/2014/main" id="{47AE9665-5364-4CA7-F335-AB657D52A1DB}"/>
                  </a:ext>
                </a:extLst>
              </p:cNvPr>
              <p:cNvSpPr/>
              <p:nvPr userDrawn="1"/>
            </p:nvSpPr>
            <p:spPr>
              <a:xfrm>
                <a:off x="11476744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6" name="Ellipse 1895">
                <a:extLst>
                  <a:ext uri="{FF2B5EF4-FFF2-40B4-BE49-F238E27FC236}">
                    <a16:creationId xmlns:a16="http://schemas.microsoft.com/office/drawing/2014/main" id="{090D2695-E874-8F73-0F6D-F5D4B9235A35}"/>
                  </a:ext>
                </a:extLst>
              </p:cNvPr>
              <p:cNvSpPr/>
              <p:nvPr userDrawn="1"/>
            </p:nvSpPr>
            <p:spPr>
              <a:xfrm>
                <a:off x="1165135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7" name="Ellipse 1896">
                <a:extLst>
                  <a:ext uri="{FF2B5EF4-FFF2-40B4-BE49-F238E27FC236}">
                    <a16:creationId xmlns:a16="http://schemas.microsoft.com/office/drawing/2014/main" id="{E1CEFCC1-367C-891F-0FDC-F86D87C90897}"/>
                  </a:ext>
                </a:extLst>
              </p:cNvPr>
              <p:cNvSpPr/>
              <p:nvPr userDrawn="1"/>
            </p:nvSpPr>
            <p:spPr>
              <a:xfrm>
                <a:off x="12000589" y="357692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8" name="Ellipse 1897">
                <a:extLst>
                  <a:ext uri="{FF2B5EF4-FFF2-40B4-BE49-F238E27FC236}">
                    <a16:creationId xmlns:a16="http://schemas.microsoft.com/office/drawing/2014/main" id="{2FDB4AF9-F9CB-E987-10CF-9BBE8532B268}"/>
                  </a:ext>
                </a:extLst>
              </p:cNvPr>
              <p:cNvSpPr/>
              <p:nvPr userDrawn="1"/>
            </p:nvSpPr>
            <p:spPr>
              <a:xfrm>
                <a:off x="798444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99" name="Ellipse 1898">
                <a:extLst>
                  <a:ext uri="{FF2B5EF4-FFF2-40B4-BE49-F238E27FC236}">
                    <a16:creationId xmlns:a16="http://schemas.microsoft.com/office/drawing/2014/main" id="{B011680F-6BD7-DFF8-8920-B1AC429B762A}"/>
                  </a:ext>
                </a:extLst>
              </p:cNvPr>
              <p:cNvSpPr/>
              <p:nvPr userDrawn="1"/>
            </p:nvSpPr>
            <p:spPr>
              <a:xfrm>
                <a:off x="833333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0" name="Ellipse 1899">
                <a:extLst>
                  <a:ext uri="{FF2B5EF4-FFF2-40B4-BE49-F238E27FC236}">
                    <a16:creationId xmlns:a16="http://schemas.microsoft.com/office/drawing/2014/main" id="{887424F2-9828-D04A-89B0-F77CDF57BA19}"/>
                  </a:ext>
                </a:extLst>
              </p:cNvPr>
              <p:cNvSpPr/>
              <p:nvPr userDrawn="1"/>
            </p:nvSpPr>
            <p:spPr>
              <a:xfrm>
                <a:off x="850777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1" name="Ellipse 1900">
                <a:extLst>
                  <a:ext uri="{FF2B5EF4-FFF2-40B4-BE49-F238E27FC236}">
                    <a16:creationId xmlns:a16="http://schemas.microsoft.com/office/drawing/2014/main" id="{DCD1176E-7F31-D38E-2A97-792B2C12B472}"/>
                  </a:ext>
                </a:extLst>
              </p:cNvPr>
              <p:cNvSpPr/>
              <p:nvPr userDrawn="1"/>
            </p:nvSpPr>
            <p:spPr>
              <a:xfrm>
                <a:off x="868222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2" name="Ellipse 1901">
                <a:extLst>
                  <a:ext uri="{FF2B5EF4-FFF2-40B4-BE49-F238E27FC236}">
                    <a16:creationId xmlns:a16="http://schemas.microsoft.com/office/drawing/2014/main" id="{6F533B07-0C7A-AF0B-88E2-BC7480A1EC60}"/>
                  </a:ext>
                </a:extLst>
              </p:cNvPr>
              <p:cNvSpPr/>
              <p:nvPr userDrawn="1"/>
            </p:nvSpPr>
            <p:spPr>
              <a:xfrm>
                <a:off x="885666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3" name="Ellipse 1902">
                <a:extLst>
                  <a:ext uri="{FF2B5EF4-FFF2-40B4-BE49-F238E27FC236}">
                    <a16:creationId xmlns:a16="http://schemas.microsoft.com/office/drawing/2014/main" id="{1E675714-33F8-C5AE-4F61-22AB7EC52BDD}"/>
                  </a:ext>
                </a:extLst>
              </p:cNvPr>
              <p:cNvSpPr/>
              <p:nvPr userDrawn="1"/>
            </p:nvSpPr>
            <p:spPr>
              <a:xfrm>
                <a:off x="903110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4" name="Ellipse 1903">
                <a:extLst>
                  <a:ext uri="{FF2B5EF4-FFF2-40B4-BE49-F238E27FC236}">
                    <a16:creationId xmlns:a16="http://schemas.microsoft.com/office/drawing/2014/main" id="{4CE2967C-20FC-EC84-EA07-0FEB46D6958F}"/>
                  </a:ext>
                </a:extLst>
              </p:cNvPr>
              <p:cNvSpPr/>
              <p:nvPr userDrawn="1"/>
            </p:nvSpPr>
            <p:spPr>
              <a:xfrm>
                <a:off x="920555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5" name="Ellipse 1904">
                <a:extLst>
                  <a:ext uri="{FF2B5EF4-FFF2-40B4-BE49-F238E27FC236}">
                    <a16:creationId xmlns:a16="http://schemas.microsoft.com/office/drawing/2014/main" id="{124B7AEA-B787-C9A5-A7AD-395A2A4AB1A5}"/>
                  </a:ext>
                </a:extLst>
              </p:cNvPr>
              <p:cNvSpPr/>
              <p:nvPr userDrawn="1"/>
            </p:nvSpPr>
            <p:spPr>
              <a:xfrm>
                <a:off x="955444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6" name="Ellipse 1905">
                <a:extLst>
                  <a:ext uri="{FF2B5EF4-FFF2-40B4-BE49-F238E27FC236}">
                    <a16:creationId xmlns:a16="http://schemas.microsoft.com/office/drawing/2014/main" id="{DC06656D-8CFC-4915-846A-3D435E2DD3EB}"/>
                  </a:ext>
                </a:extLst>
              </p:cNvPr>
              <p:cNvSpPr/>
              <p:nvPr userDrawn="1"/>
            </p:nvSpPr>
            <p:spPr>
              <a:xfrm>
                <a:off x="990332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7" name="Ellipse 1906">
                <a:extLst>
                  <a:ext uri="{FF2B5EF4-FFF2-40B4-BE49-F238E27FC236}">
                    <a16:creationId xmlns:a16="http://schemas.microsoft.com/office/drawing/2014/main" id="{749802E5-CBFD-BEC7-0A0D-842962FFB59F}"/>
                  </a:ext>
                </a:extLst>
              </p:cNvPr>
              <p:cNvSpPr/>
              <p:nvPr userDrawn="1"/>
            </p:nvSpPr>
            <p:spPr>
              <a:xfrm>
                <a:off x="1007777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8" name="Ellipse 1907">
                <a:extLst>
                  <a:ext uri="{FF2B5EF4-FFF2-40B4-BE49-F238E27FC236}">
                    <a16:creationId xmlns:a16="http://schemas.microsoft.com/office/drawing/2014/main" id="{F8159152-3FCC-2D3C-8769-1A570C0356C5}"/>
                  </a:ext>
                </a:extLst>
              </p:cNvPr>
              <p:cNvSpPr/>
              <p:nvPr userDrawn="1"/>
            </p:nvSpPr>
            <p:spPr>
              <a:xfrm>
                <a:off x="1025221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09" name="Ellipse 1908">
                <a:extLst>
                  <a:ext uri="{FF2B5EF4-FFF2-40B4-BE49-F238E27FC236}">
                    <a16:creationId xmlns:a16="http://schemas.microsoft.com/office/drawing/2014/main" id="{07FE5401-527D-5FB8-77D9-E049DE2AEA9E}"/>
                  </a:ext>
                </a:extLst>
              </p:cNvPr>
              <p:cNvSpPr/>
              <p:nvPr userDrawn="1"/>
            </p:nvSpPr>
            <p:spPr>
              <a:xfrm>
                <a:off x="1042666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0" name="Ellipse 1909">
                <a:extLst>
                  <a:ext uri="{FF2B5EF4-FFF2-40B4-BE49-F238E27FC236}">
                    <a16:creationId xmlns:a16="http://schemas.microsoft.com/office/drawing/2014/main" id="{0DE7C54B-9401-4409-8110-0F6E0521F81A}"/>
                  </a:ext>
                </a:extLst>
              </p:cNvPr>
              <p:cNvSpPr/>
              <p:nvPr userDrawn="1"/>
            </p:nvSpPr>
            <p:spPr>
              <a:xfrm>
                <a:off x="1060110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1" name="Ellipse 1910">
                <a:extLst>
                  <a:ext uri="{FF2B5EF4-FFF2-40B4-BE49-F238E27FC236}">
                    <a16:creationId xmlns:a16="http://schemas.microsoft.com/office/drawing/2014/main" id="{5E456368-C209-D7C6-FC9E-950AA287873F}"/>
                  </a:ext>
                </a:extLst>
              </p:cNvPr>
              <p:cNvSpPr/>
              <p:nvPr userDrawn="1"/>
            </p:nvSpPr>
            <p:spPr>
              <a:xfrm>
                <a:off x="10775548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2" name="Ellipse 1911">
                <a:extLst>
                  <a:ext uri="{FF2B5EF4-FFF2-40B4-BE49-F238E27FC236}">
                    <a16:creationId xmlns:a16="http://schemas.microsoft.com/office/drawing/2014/main" id="{7874B2B2-310E-ADF7-7131-8B593328753E}"/>
                  </a:ext>
                </a:extLst>
              </p:cNvPr>
              <p:cNvSpPr/>
              <p:nvPr userDrawn="1"/>
            </p:nvSpPr>
            <p:spPr>
              <a:xfrm>
                <a:off x="11124436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3" name="Ellipse 1912">
                <a:extLst>
                  <a:ext uri="{FF2B5EF4-FFF2-40B4-BE49-F238E27FC236}">
                    <a16:creationId xmlns:a16="http://schemas.microsoft.com/office/drawing/2014/main" id="{0E2A6865-ABA0-02CF-59C3-FB3E9E3ED525}"/>
                  </a:ext>
                </a:extLst>
              </p:cNvPr>
              <p:cNvSpPr/>
              <p:nvPr userDrawn="1"/>
            </p:nvSpPr>
            <p:spPr>
              <a:xfrm>
                <a:off x="11298880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4" name="Ellipse 1913">
                <a:extLst>
                  <a:ext uri="{FF2B5EF4-FFF2-40B4-BE49-F238E27FC236}">
                    <a16:creationId xmlns:a16="http://schemas.microsoft.com/office/drawing/2014/main" id="{2DF4CA2A-0825-E8CD-B01D-1E79AAB9F00A}"/>
                  </a:ext>
                </a:extLst>
              </p:cNvPr>
              <p:cNvSpPr/>
              <p:nvPr userDrawn="1"/>
            </p:nvSpPr>
            <p:spPr>
              <a:xfrm>
                <a:off x="11473324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5" name="Ellipse 1914">
                <a:extLst>
                  <a:ext uri="{FF2B5EF4-FFF2-40B4-BE49-F238E27FC236}">
                    <a16:creationId xmlns:a16="http://schemas.microsoft.com/office/drawing/2014/main" id="{9164621C-FBC7-9F87-5FF5-F12432BF028C}"/>
                  </a:ext>
                </a:extLst>
              </p:cNvPr>
              <p:cNvSpPr/>
              <p:nvPr userDrawn="1"/>
            </p:nvSpPr>
            <p:spPr>
              <a:xfrm>
                <a:off x="11822212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6" name="Ellipse 1915">
                <a:extLst>
                  <a:ext uri="{FF2B5EF4-FFF2-40B4-BE49-F238E27FC236}">
                    <a16:creationId xmlns:a16="http://schemas.microsoft.com/office/drawing/2014/main" id="{98BC285D-E9EA-48B0-B939-2FDCE7860960}"/>
                  </a:ext>
                </a:extLst>
              </p:cNvPr>
              <p:cNvSpPr/>
              <p:nvPr userDrawn="1"/>
            </p:nvSpPr>
            <p:spPr>
              <a:xfrm>
                <a:off x="11996665" y="374877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7" name="Ellipse 1916">
                <a:extLst>
                  <a:ext uri="{FF2B5EF4-FFF2-40B4-BE49-F238E27FC236}">
                    <a16:creationId xmlns:a16="http://schemas.microsoft.com/office/drawing/2014/main" id="{D50F4F29-D387-DEFD-D0F1-2682434D0129}"/>
                  </a:ext>
                </a:extLst>
              </p:cNvPr>
              <p:cNvSpPr/>
              <p:nvPr userDrawn="1"/>
            </p:nvSpPr>
            <p:spPr>
              <a:xfrm>
                <a:off x="79844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8" name="Ellipse 1917">
                <a:extLst>
                  <a:ext uri="{FF2B5EF4-FFF2-40B4-BE49-F238E27FC236}">
                    <a16:creationId xmlns:a16="http://schemas.microsoft.com/office/drawing/2014/main" id="{E8B66059-A3BA-51CC-012A-69BE86F28B55}"/>
                  </a:ext>
                </a:extLst>
              </p:cNvPr>
              <p:cNvSpPr/>
              <p:nvPr userDrawn="1"/>
            </p:nvSpPr>
            <p:spPr>
              <a:xfrm>
                <a:off x="81590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19" name="Ellipse 1918">
                <a:extLst>
                  <a:ext uri="{FF2B5EF4-FFF2-40B4-BE49-F238E27FC236}">
                    <a16:creationId xmlns:a16="http://schemas.microsoft.com/office/drawing/2014/main" id="{5EAFAFDB-D9D4-791E-34BC-398C0571114B}"/>
                  </a:ext>
                </a:extLst>
              </p:cNvPr>
              <p:cNvSpPr/>
              <p:nvPr userDrawn="1"/>
            </p:nvSpPr>
            <p:spPr>
              <a:xfrm>
                <a:off x="83336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0" name="Ellipse 1919">
                <a:extLst>
                  <a:ext uri="{FF2B5EF4-FFF2-40B4-BE49-F238E27FC236}">
                    <a16:creationId xmlns:a16="http://schemas.microsoft.com/office/drawing/2014/main" id="{32558C1A-2204-BFFE-B730-8116BC25FA18}"/>
                  </a:ext>
                </a:extLst>
              </p:cNvPr>
              <p:cNvSpPr/>
              <p:nvPr userDrawn="1"/>
            </p:nvSpPr>
            <p:spPr>
              <a:xfrm>
                <a:off x="85082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1" name="Ellipse 1920">
                <a:extLst>
                  <a:ext uri="{FF2B5EF4-FFF2-40B4-BE49-F238E27FC236}">
                    <a16:creationId xmlns:a16="http://schemas.microsoft.com/office/drawing/2014/main" id="{CFCB2DB9-B12D-6529-D4F6-6B3DB4DC54CE}"/>
                  </a:ext>
                </a:extLst>
              </p:cNvPr>
              <p:cNvSpPr/>
              <p:nvPr userDrawn="1"/>
            </p:nvSpPr>
            <p:spPr>
              <a:xfrm>
                <a:off x="885751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2" name="Ellipse 1921">
                <a:extLst>
                  <a:ext uri="{FF2B5EF4-FFF2-40B4-BE49-F238E27FC236}">
                    <a16:creationId xmlns:a16="http://schemas.microsoft.com/office/drawing/2014/main" id="{D1EBB864-2868-51BA-501F-748A2AFD37D5}"/>
                  </a:ext>
                </a:extLst>
              </p:cNvPr>
              <p:cNvSpPr/>
              <p:nvPr userDrawn="1"/>
            </p:nvSpPr>
            <p:spPr>
              <a:xfrm>
                <a:off x="903213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3" name="Ellipse 1922">
                <a:extLst>
                  <a:ext uri="{FF2B5EF4-FFF2-40B4-BE49-F238E27FC236}">
                    <a16:creationId xmlns:a16="http://schemas.microsoft.com/office/drawing/2014/main" id="{1251D501-6D37-94E7-C19A-BB512363D44F}"/>
                  </a:ext>
                </a:extLst>
              </p:cNvPr>
              <p:cNvSpPr/>
              <p:nvPr userDrawn="1"/>
            </p:nvSpPr>
            <p:spPr>
              <a:xfrm>
                <a:off x="920674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4" name="Ellipse 1923">
                <a:extLst>
                  <a:ext uri="{FF2B5EF4-FFF2-40B4-BE49-F238E27FC236}">
                    <a16:creationId xmlns:a16="http://schemas.microsoft.com/office/drawing/2014/main" id="{05F05FDB-F9A9-6615-71B3-2C76DFF7C0D3}"/>
                  </a:ext>
                </a:extLst>
              </p:cNvPr>
              <p:cNvSpPr/>
              <p:nvPr userDrawn="1"/>
            </p:nvSpPr>
            <p:spPr>
              <a:xfrm>
                <a:off x="938136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5" name="Ellipse 1924">
                <a:extLst>
                  <a:ext uri="{FF2B5EF4-FFF2-40B4-BE49-F238E27FC236}">
                    <a16:creationId xmlns:a16="http://schemas.microsoft.com/office/drawing/2014/main" id="{C382F572-B75F-FC86-F28D-129ED80BE24E}"/>
                  </a:ext>
                </a:extLst>
              </p:cNvPr>
              <p:cNvSpPr/>
              <p:nvPr userDrawn="1"/>
            </p:nvSpPr>
            <p:spPr>
              <a:xfrm>
                <a:off x="955597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6" name="Ellipse 1925">
                <a:extLst>
                  <a:ext uri="{FF2B5EF4-FFF2-40B4-BE49-F238E27FC236}">
                    <a16:creationId xmlns:a16="http://schemas.microsoft.com/office/drawing/2014/main" id="{179E2BF9-400E-BDD8-39C3-7EC71B7080B6}"/>
                  </a:ext>
                </a:extLst>
              </p:cNvPr>
              <p:cNvSpPr/>
              <p:nvPr userDrawn="1"/>
            </p:nvSpPr>
            <p:spPr>
              <a:xfrm>
                <a:off x="973059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7" name="Ellipse 1926">
                <a:extLst>
                  <a:ext uri="{FF2B5EF4-FFF2-40B4-BE49-F238E27FC236}">
                    <a16:creationId xmlns:a16="http://schemas.microsoft.com/office/drawing/2014/main" id="{7FCB2637-7741-6D2D-9FB8-67DF1720561B}"/>
                  </a:ext>
                </a:extLst>
              </p:cNvPr>
              <p:cNvSpPr/>
              <p:nvPr userDrawn="1"/>
            </p:nvSpPr>
            <p:spPr>
              <a:xfrm>
                <a:off x="990520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8" name="Ellipse 1927">
                <a:extLst>
                  <a:ext uri="{FF2B5EF4-FFF2-40B4-BE49-F238E27FC236}">
                    <a16:creationId xmlns:a16="http://schemas.microsoft.com/office/drawing/2014/main" id="{5CFCDF07-3738-3A97-0EBE-04AAF93F502A}"/>
                  </a:ext>
                </a:extLst>
              </p:cNvPr>
              <p:cNvSpPr/>
              <p:nvPr userDrawn="1"/>
            </p:nvSpPr>
            <p:spPr>
              <a:xfrm>
                <a:off x="1007982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29" name="Ellipse 1928">
                <a:extLst>
                  <a:ext uri="{FF2B5EF4-FFF2-40B4-BE49-F238E27FC236}">
                    <a16:creationId xmlns:a16="http://schemas.microsoft.com/office/drawing/2014/main" id="{F1291AE0-C9A4-B1B8-932D-85E5044DB719}"/>
                  </a:ext>
                </a:extLst>
              </p:cNvPr>
              <p:cNvSpPr/>
              <p:nvPr userDrawn="1"/>
            </p:nvSpPr>
            <p:spPr>
              <a:xfrm>
                <a:off x="1025443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0" name="Ellipse 1929">
                <a:extLst>
                  <a:ext uri="{FF2B5EF4-FFF2-40B4-BE49-F238E27FC236}">
                    <a16:creationId xmlns:a16="http://schemas.microsoft.com/office/drawing/2014/main" id="{C4293D65-EB52-9765-579E-FC725E586830}"/>
                  </a:ext>
                </a:extLst>
              </p:cNvPr>
              <p:cNvSpPr/>
              <p:nvPr userDrawn="1"/>
            </p:nvSpPr>
            <p:spPr>
              <a:xfrm>
                <a:off x="1042905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1" name="Ellipse 1930">
                <a:extLst>
                  <a:ext uri="{FF2B5EF4-FFF2-40B4-BE49-F238E27FC236}">
                    <a16:creationId xmlns:a16="http://schemas.microsoft.com/office/drawing/2014/main" id="{5A70A8DA-8F2B-A5F3-E3E9-1E691387EDB6}"/>
                  </a:ext>
                </a:extLst>
              </p:cNvPr>
              <p:cNvSpPr/>
              <p:nvPr userDrawn="1"/>
            </p:nvSpPr>
            <p:spPr>
              <a:xfrm>
                <a:off x="1060366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2" name="Ellipse 1931">
                <a:extLst>
                  <a:ext uri="{FF2B5EF4-FFF2-40B4-BE49-F238E27FC236}">
                    <a16:creationId xmlns:a16="http://schemas.microsoft.com/office/drawing/2014/main" id="{F440A0A0-EA80-8B5A-7F85-CE642CF13AFF}"/>
                  </a:ext>
                </a:extLst>
              </p:cNvPr>
              <p:cNvSpPr/>
              <p:nvPr userDrawn="1"/>
            </p:nvSpPr>
            <p:spPr>
              <a:xfrm>
                <a:off x="1077828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3" name="Ellipse 1932">
                <a:extLst>
                  <a:ext uri="{FF2B5EF4-FFF2-40B4-BE49-F238E27FC236}">
                    <a16:creationId xmlns:a16="http://schemas.microsoft.com/office/drawing/2014/main" id="{B18CCEA7-0B1A-D6CA-6A01-535A6AED6622}"/>
                  </a:ext>
                </a:extLst>
              </p:cNvPr>
              <p:cNvSpPr/>
              <p:nvPr userDrawn="1"/>
            </p:nvSpPr>
            <p:spPr>
              <a:xfrm>
                <a:off x="1095289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4" name="Ellipse 1933">
                <a:extLst>
                  <a:ext uri="{FF2B5EF4-FFF2-40B4-BE49-F238E27FC236}">
                    <a16:creationId xmlns:a16="http://schemas.microsoft.com/office/drawing/2014/main" id="{5D76DB0B-278A-8058-9225-21FC24928A56}"/>
                  </a:ext>
                </a:extLst>
              </p:cNvPr>
              <p:cNvSpPr/>
              <p:nvPr userDrawn="1"/>
            </p:nvSpPr>
            <p:spPr>
              <a:xfrm>
                <a:off x="1112751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5" name="Ellipse 1934">
                <a:extLst>
                  <a:ext uri="{FF2B5EF4-FFF2-40B4-BE49-F238E27FC236}">
                    <a16:creationId xmlns:a16="http://schemas.microsoft.com/office/drawing/2014/main" id="{F0E2F2BA-90ED-20DA-0876-BED6A6E8AA3C}"/>
                  </a:ext>
                </a:extLst>
              </p:cNvPr>
              <p:cNvSpPr/>
              <p:nvPr userDrawn="1"/>
            </p:nvSpPr>
            <p:spPr>
              <a:xfrm>
                <a:off x="1130212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6" name="Ellipse 1935">
                <a:extLst>
                  <a:ext uri="{FF2B5EF4-FFF2-40B4-BE49-F238E27FC236}">
                    <a16:creationId xmlns:a16="http://schemas.microsoft.com/office/drawing/2014/main" id="{4E34E277-83D3-B8F2-527B-09B086B0AF0C}"/>
                  </a:ext>
                </a:extLst>
              </p:cNvPr>
              <p:cNvSpPr/>
              <p:nvPr userDrawn="1"/>
            </p:nvSpPr>
            <p:spPr>
              <a:xfrm>
                <a:off x="1147674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7" name="Ellipse 1936">
                <a:extLst>
                  <a:ext uri="{FF2B5EF4-FFF2-40B4-BE49-F238E27FC236}">
                    <a16:creationId xmlns:a16="http://schemas.microsoft.com/office/drawing/2014/main" id="{FF13B701-21AD-A808-A148-7013E08CED85}"/>
                  </a:ext>
                </a:extLst>
              </p:cNvPr>
              <p:cNvSpPr/>
              <p:nvPr userDrawn="1"/>
            </p:nvSpPr>
            <p:spPr>
              <a:xfrm>
                <a:off x="1165135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8" name="Ellipse 1937">
                <a:extLst>
                  <a:ext uri="{FF2B5EF4-FFF2-40B4-BE49-F238E27FC236}">
                    <a16:creationId xmlns:a16="http://schemas.microsoft.com/office/drawing/2014/main" id="{41B45FE6-45A6-EF40-0F4C-385ECD344662}"/>
                  </a:ext>
                </a:extLst>
              </p:cNvPr>
              <p:cNvSpPr/>
              <p:nvPr userDrawn="1"/>
            </p:nvSpPr>
            <p:spPr>
              <a:xfrm>
                <a:off x="11825974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39" name="Ellipse 1938">
                <a:extLst>
                  <a:ext uri="{FF2B5EF4-FFF2-40B4-BE49-F238E27FC236}">
                    <a16:creationId xmlns:a16="http://schemas.microsoft.com/office/drawing/2014/main" id="{AC474D9E-E4BC-70E7-0A33-57C88809CE96}"/>
                  </a:ext>
                </a:extLst>
              </p:cNvPr>
              <p:cNvSpPr/>
              <p:nvPr userDrawn="1"/>
            </p:nvSpPr>
            <p:spPr>
              <a:xfrm>
                <a:off x="12000589" y="392062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0" name="Ellipse 1939">
                <a:extLst>
                  <a:ext uri="{FF2B5EF4-FFF2-40B4-BE49-F238E27FC236}">
                    <a16:creationId xmlns:a16="http://schemas.microsoft.com/office/drawing/2014/main" id="{8C19D458-F5E1-6974-F14B-A6F713C099CD}"/>
                  </a:ext>
                </a:extLst>
              </p:cNvPr>
              <p:cNvSpPr/>
              <p:nvPr userDrawn="1"/>
            </p:nvSpPr>
            <p:spPr>
              <a:xfrm>
                <a:off x="798444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1" name="Ellipse 1940">
                <a:extLst>
                  <a:ext uri="{FF2B5EF4-FFF2-40B4-BE49-F238E27FC236}">
                    <a16:creationId xmlns:a16="http://schemas.microsoft.com/office/drawing/2014/main" id="{4794FD9A-5784-17F4-74F1-F1A5D9391BE9}"/>
                  </a:ext>
                </a:extLst>
              </p:cNvPr>
              <p:cNvSpPr/>
              <p:nvPr userDrawn="1"/>
            </p:nvSpPr>
            <p:spPr>
              <a:xfrm>
                <a:off x="815888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2" name="Ellipse 1941">
                <a:extLst>
                  <a:ext uri="{FF2B5EF4-FFF2-40B4-BE49-F238E27FC236}">
                    <a16:creationId xmlns:a16="http://schemas.microsoft.com/office/drawing/2014/main" id="{B904C9C7-AA00-9632-EB67-6EFB15F2F89A}"/>
                  </a:ext>
                </a:extLst>
              </p:cNvPr>
              <p:cNvSpPr/>
              <p:nvPr userDrawn="1"/>
            </p:nvSpPr>
            <p:spPr>
              <a:xfrm>
                <a:off x="833333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3" name="Ellipse 1942">
                <a:extLst>
                  <a:ext uri="{FF2B5EF4-FFF2-40B4-BE49-F238E27FC236}">
                    <a16:creationId xmlns:a16="http://schemas.microsoft.com/office/drawing/2014/main" id="{D64949B3-CC54-15E1-977E-1EE2F179C52E}"/>
                  </a:ext>
                </a:extLst>
              </p:cNvPr>
              <p:cNvSpPr/>
              <p:nvPr userDrawn="1"/>
            </p:nvSpPr>
            <p:spPr>
              <a:xfrm>
                <a:off x="850777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4" name="Ellipse 1943">
                <a:extLst>
                  <a:ext uri="{FF2B5EF4-FFF2-40B4-BE49-F238E27FC236}">
                    <a16:creationId xmlns:a16="http://schemas.microsoft.com/office/drawing/2014/main" id="{E4CB2B08-9518-E7AF-913C-E5C28056DAC2}"/>
                  </a:ext>
                </a:extLst>
              </p:cNvPr>
              <p:cNvSpPr/>
              <p:nvPr userDrawn="1"/>
            </p:nvSpPr>
            <p:spPr>
              <a:xfrm>
                <a:off x="868222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5" name="Ellipse 1944">
                <a:extLst>
                  <a:ext uri="{FF2B5EF4-FFF2-40B4-BE49-F238E27FC236}">
                    <a16:creationId xmlns:a16="http://schemas.microsoft.com/office/drawing/2014/main" id="{10D2B6B3-6DDE-1254-89DE-237D067E4E34}"/>
                  </a:ext>
                </a:extLst>
              </p:cNvPr>
              <p:cNvSpPr/>
              <p:nvPr userDrawn="1"/>
            </p:nvSpPr>
            <p:spPr>
              <a:xfrm>
                <a:off x="885666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6" name="Ellipse 1945">
                <a:extLst>
                  <a:ext uri="{FF2B5EF4-FFF2-40B4-BE49-F238E27FC236}">
                    <a16:creationId xmlns:a16="http://schemas.microsoft.com/office/drawing/2014/main" id="{B2EBAD4D-47D4-6502-D041-D9547B0465FE}"/>
                  </a:ext>
                </a:extLst>
              </p:cNvPr>
              <p:cNvSpPr/>
              <p:nvPr userDrawn="1"/>
            </p:nvSpPr>
            <p:spPr>
              <a:xfrm>
                <a:off x="903110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7" name="Ellipse 1946">
                <a:extLst>
                  <a:ext uri="{FF2B5EF4-FFF2-40B4-BE49-F238E27FC236}">
                    <a16:creationId xmlns:a16="http://schemas.microsoft.com/office/drawing/2014/main" id="{4F0D46AF-518F-3934-3BC7-5CC33B9F1BA9}"/>
                  </a:ext>
                </a:extLst>
              </p:cNvPr>
              <p:cNvSpPr/>
              <p:nvPr userDrawn="1"/>
            </p:nvSpPr>
            <p:spPr>
              <a:xfrm>
                <a:off x="920555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8" name="Ellipse 1947">
                <a:extLst>
                  <a:ext uri="{FF2B5EF4-FFF2-40B4-BE49-F238E27FC236}">
                    <a16:creationId xmlns:a16="http://schemas.microsoft.com/office/drawing/2014/main" id="{A98F5967-D7C3-D42A-40DA-3CF030FA7CAA}"/>
                  </a:ext>
                </a:extLst>
              </p:cNvPr>
              <p:cNvSpPr/>
              <p:nvPr userDrawn="1"/>
            </p:nvSpPr>
            <p:spPr>
              <a:xfrm>
                <a:off x="937999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49" name="Ellipse 1948">
                <a:extLst>
                  <a:ext uri="{FF2B5EF4-FFF2-40B4-BE49-F238E27FC236}">
                    <a16:creationId xmlns:a16="http://schemas.microsoft.com/office/drawing/2014/main" id="{5514423D-4AB2-5D7C-609F-9A11B39CF686}"/>
                  </a:ext>
                </a:extLst>
              </p:cNvPr>
              <p:cNvSpPr/>
              <p:nvPr userDrawn="1"/>
            </p:nvSpPr>
            <p:spPr>
              <a:xfrm>
                <a:off x="972888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0" name="Ellipse 1949">
                <a:extLst>
                  <a:ext uri="{FF2B5EF4-FFF2-40B4-BE49-F238E27FC236}">
                    <a16:creationId xmlns:a16="http://schemas.microsoft.com/office/drawing/2014/main" id="{33374BE0-BD29-E126-C2CC-AB2D913BA61C}"/>
                  </a:ext>
                </a:extLst>
              </p:cNvPr>
              <p:cNvSpPr/>
              <p:nvPr userDrawn="1"/>
            </p:nvSpPr>
            <p:spPr>
              <a:xfrm>
                <a:off x="990332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1" name="Ellipse 1950">
                <a:extLst>
                  <a:ext uri="{FF2B5EF4-FFF2-40B4-BE49-F238E27FC236}">
                    <a16:creationId xmlns:a16="http://schemas.microsoft.com/office/drawing/2014/main" id="{A52644FB-21EC-6DDF-7615-545C923B482D}"/>
                  </a:ext>
                </a:extLst>
              </p:cNvPr>
              <p:cNvSpPr/>
              <p:nvPr userDrawn="1"/>
            </p:nvSpPr>
            <p:spPr>
              <a:xfrm>
                <a:off x="1007777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2" name="Ellipse 1951">
                <a:extLst>
                  <a:ext uri="{FF2B5EF4-FFF2-40B4-BE49-F238E27FC236}">
                    <a16:creationId xmlns:a16="http://schemas.microsoft.com/office/drawing/2014/main" id="{4EC5558B-6995-3D4C-9832-BB4E0C7A3B7F}"/>
                  </a:ext>
                </a:extLst>
              </p:cNvPr>
              <p:cNvSpPr/>
              <p:nvPr userDrawn="1"/>
            </p:nvSpPr>
            <p:spPr>
              <a:xfrm>
                <a:off x="1042666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3" name="Ellipse 1952">
                <a:extLst>
                  <a:ext uri="{FF2B5EF4-FFF2-40B4-BE49-F238E27FC236}">
                    <a16:creationId xmlns:a16="http://schemas.microsoft.com/office/drawing/2014/main" id="{7763E755-17F1-36A8-559B-304A76E68D2C}"/>
                  </a:ext>
                </a:extLst>
              </p:cNvPr>
              <p:cNvSpPr/>
              <p:nvPr userDrawn="1"/>
            </p:nvSpPr>
            <p:spPr>
              <a:xfrm>
                <a:off x="1060110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4" name="Ellipse 1953">
                <a:extLst>
                  <a:ext uri="{FF2B5EF4-FFF2-40B4-BE49-F238E27FC236}">
                    <a16:creationId xmlns:a16="http://schemas.microsoft.com/office/drawing/2014/main" id="{81A966D2-E0CA-823C-2E26-A73A43B74B40}"/>
                  </a:ext>
                </a:extLst>
              </p:cNvPr>
              <p:cNvSpPr/>
              <p:nvPr userDrawn="1"/>
            </p:nvSpPr>
            <p:spPr>
              <a:xfrm>
                <a:off x="1077554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5" name="Ellipse 1954">
                <a:extLst>
                  <a:ext uri="{FF2B5EF4-FFF2-40B4-BE49-F238E27FC236}">
                    <a16:creationId xmlns:a16="http://schemas.microsoft.com/office/drawing/2014/main" id="{D0FF0F2B-5D96-DC0F-378F-5752C37ADADE}"/>
                  </a:ext>
                </a:extLst>
              </p:cNvPr>
              <p:cNvSpPr/>
              <p:nvPr userDrawn="1"/>
            </p:nvSpPr>
            <p:spPr>
              <a:xfrm>
                <a:off x="1094999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6" name="Ellipse 1955">
                <a:extLst>
                  <a:ext uri="{FF2B5EF4-FFF2-40B4-BE49-F238E27FC236}">
                    <a16:creationId xmlns:a16="http://schemas.microsoft.com/office/drawing/2014/main" id="{4AEAD865-7EE6-81E6-82B1-C265B71AF191}"/>
                  </a:ext>
                </a:extLst>
              </p:cNvPr>
              <p:cNvSpPr/>
              <p:nvPr userDrawn="1"/>
            </p:nvSpPr>
            <p:spPr>
              <a:xfrm>
                <a:off x="11124436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7" name="Ellipse 1956">
                <a:extLst>
                  <a:ext uri="{FF2B5EF4-FFF2-40B4-BE49-F238E27FC236}">
                    <a16:creationId xmlns:a16="http://schemas.microsoft.com/office/drawing/2014/main" id="{3220A0D1-46AA-5688-6EC4-DD80EF64FDF9}"/>
                  </a:ext>
                </a:extLst>
              </p:cNvPr>
              <p:cNvSpPr/>
              <p:nvPr userDrawn="1"/>
            </p:nvSpPr>
            <p:spPr>
              <a:xfrm>
                <a:off x="11298880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8" name="Ellipse 1957">
                <a:extLst>
                  <a:ext uri="{FF2B5EF4-FFF2-40B4-BE49-F238E27FC236}">
                    <a16:creationId xmlns:a16="http://schemas.microsoft.com/office/drawing/2014/main" id="{DFB229B7-3D87-6886-6ABF-946828AE2197}"/>
                  </a:ext>
                </a:extLst>
              </p:cNvPr>
              <p:cNvSpPr/>
              <p:nvPr userDrawn="1"/>
            </p:nvSpPr>
            <p:spPr>
              <a:xfrm>
                <a:off x="11473324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59" name="Ellipse 1958">
                <a:extLst>
                  <a:ext uri="{FF2B5EF4-FFF2-40B4-BE49-F238E27FC236}">
                    <a16:creationId xmlns:a16="http://schemas.microsoft.com/office/drawing/2014/main" id="{D2B3BD6E-9931-EE96-1DC5-AE7CEBB7D43E}"/>
                  </a:ext>
                </a:extLst>
              </p:cNvPr>
              <p:cNvSpPr/>
              <p:nvPr userDrawn="1"/>
            </p:nvSpPr>
            <p:spPr>
              <a:xfrm>
                <a:off x="11647768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0" name="Ellipse 1959">
                <a:extLst>
                  <a:ext uri="{FF2B5EF4-FFF2-40B4-BE49-F238E27FC236}">
                    <a16:creationId xmlns:a16="http://schemas.microsoft.com/office/drawing/2014/main" id="{27F0DD9F-90D7-778E-97CE-20769632A575}"/>
                  </a:ext>
                </a:extLst>
              </p:cNvPr>
              <p:cNvSpPr/>
              <p:nvPr userDrawn="1"/>
            </p:nvSpPr>
            <p:spPr>
              <a:xfrm>
                <a:off x="11822212" y="409247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1" name="Ellipse 1960">
                <a:extLst>
                  <a:ext uri="{FF2B5EF4-FFF2-40B4-BE49-F238E27FC236}">
                    <a16:creationId xmlns:a16="http://schemas.microsoft.com/office/drawing/2014/main" id="{267948B4-39DA-60D1-6A46-4E6B76AA694C}"/>
                  </a:ext>
                </a:extLst>
              </p:cNvPr>
              <p:cNvSpPr/>
              <p:nvPr userDrawn="1"/>
            </p:nvSpPr>
            <p:spPr>
              <a:xfrm>
                <a:off x="79844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2" name="Ellipse 1961">
                <a:extLst>
                  <a:ext uri="{FF2B5EF4-FFF2-40B4-BE49-F238E27FC236}">
                    <a16:creationId xmlns:a16="http://schemas.microsoft.com/office/drawing/2014/main" id="{3AE9E7F1-7CFF-2C04-4FE2-1A3A23AB42C5}"/>
                  </a:ext>
                </a:extLst>
              </p:cNvPr>
              <p:cNvSpPr/>
              <p:nvPr userDrawn="1"/>
            </p:nvSpPr>
            <p:spPr>
              <a:xfrm>
                <a:off x="81590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3" name="Ellipse 1962">
                <a:extLst>
                  <a:ext uri="{FF2B5EF4-FFF2-40B4-BE49-F238E27FC236}">
                    <a16:creationId xmlns:a16="http://schemas.microsoft.com/office/drawing/2014/main" id="{F0F4CA57-23E6-EBC8-30CA-802B6B9042EE}"/>
                  </a:ext>
                </a:extLst>
              </p:cNvPr>
              <p:cNvSpPr/>
              <p:nvPr userDrawn="1"/>
            </p:nvSpPr>
            <p:spPr>
              <a:xfrm>
                <a:off x="83336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4" name="Ellipse 1963">
                <a:extLst>
                  <a:ext uri="{FF2B5EF4-FFF2-40B4-BE49-F238E27FC236}">
                    <a16:creationId xmlns:a16="http://schemas.microsoft.com/office/drawing/2014/main" id="{C4E82BCE-3395-2D58-456F-86D54E5E3E63}"/>
                  </a:ext>
                </a:extLst>
              </p:cNvPr>
              <p:cNvSpPr/>
              <p:nvPr userDrawn="1"/>
            </p:nvSpPr>
            <p:spPr>
              <a:xfrm>
                <a:off x="85082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5" name="Ellipse 1964">
                <a:extLst>
                  <a:ext uri="{FF2B5EF4-FFF2-40B4-BE49-F238E27FC236}">
                    <a16:creationId xmlns:a16="http://schemas.microsoft.com/office/drawing/2014/main" id="{A1B18A74-E503-29A2-07E3-9F6812A6E0AF}"/>
                  </a:ext>
                </a:extLst>
              </p:cNvPr>
              <p:cNvSpPr/>
              <p:nvPr userDrawn="1"/>
            </p:nvSpPr>
            <p:spPr>
              <a:xfrm>
                <a:off x="868290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6" name="Ellipse 1965">
                <a:extLst>
                  <a:ext uri="{FF2B5EF4-FFF2-40B4-BE49-F238E27FC236}">
                    <a16:creationId xmlns:a16="http://schemas.microsoft.com/office/drawing/2014/main" id="{0F30A9A2-7781-4474-E837-0B22471FA750}"/>
                  </a:ext>
                </a:extLst>
              </p:cNvPr>
              <p:cNvSpPr/>
              <p:nvPr userDrawn="1"/>
            </p:nvSpPr>
            <p:spPr>
              <a:xfrm>
                <a:off x="885751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7" name="Ellipse 1966">
                <a:extLst>
                  <a:ext uri="{FF2B5EF4-FFF2-40B4-BE49-F238E27FC236}">
                    <a16:creationId xmlns:a16="http://schemas.microsoft.com/office/drawing/2014/main" id="{31E5282A-57C2-4C40-E1F2-29372F335F97}"/>
                  </a:ext>
                </a:extLst>
              </p:cNvPr>
              <p:cNvSpPr/>
              <p:nvPr userDrawn="1"/>
            </p:nvSpPr>
            <p:spPr>
              <a:xfrm>
                <a:off x="903213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8" name="Ellipse 1967">
                <a:extLst>
                  <a:ext uri="{FF2B5EF4-FFF2-40B4-BE49-F238E27FC236}">
                    <a16:creationId xmlns:a16="http://schemas.microsoft.com/office/drawing/2014/main" id="{34780C76-D38C-8B8B-7D0E-6FC1E55F8926}"/>
                  </a:ext>
                </a:extLst>
              </p:cNvPr>
              <p:cNvSpPr/>
              <p:nvPr userDrawn="1"/>
            </p:nvSpPr>
            <p:spPr>
              <a:xfrm>
                <a:off x="920674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69" name="Ellipse 1968">
                <a:extLst>
                  <a:ext uri="{FF2B5EF4-FFF2-40B4-BE49-F238E27FC236}">
                    <a16:creationId xmlns:a16="http://schemas.microsoft.com/office/drawing/2014/main" id="{27828040-CEC6-7308-47B9-1701EB8BB49D}"/>
                  </a:ext>
                </a:extLst>
              </p:cNvPr>
              <p:cNvSpPr/>
              <p:nvPr userDrawn="1"/>
            </p:nvSpPr>
            <p:spPr>
              <a:xfrm>
                <a:off x="938136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0" name="Ellipse 1969">
                <a:extLst>
                  <a:ext uri="{FF2B5EF4-FFF2-40B4-BE49-F238E27FC236}">
                    <a16:creationId xmlns:a16="http://schemas.microsoft.com/office/drawing/2014/main" id="{1846ACA1-4414-8888-0F44-C2EBDAA8754E}"/>
                  </a:ext>
                </a:extLst>
              </p:cNvPr>
              <p:cNvSpPr/>
              <p:nvPr userDrawn="1"/>
            </p:nvSpPr>
            <p:spPr>
              <a:xfrm>
                <a:off x="955597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1" name="Ellipse 1970">
                <a:extLst>
                  <a:ext uri="{FF2B5EF4-FFF2-40B4-BE49-F238E27FC236}">
                    <a16:creationId xmlns:a16="http://schemas.microsoft.com/office/drawing/2014/main" id="{F383516B-DB54-B81F-E135-556E3C43C894}"/>
                  </a:ext>
                </a:extLst>
              </p:cNvPr>
              <p:cNvSpPr/>
              <p:nvPr userDrawn="1"/>
            </p:nvSpPr>
            <p:spPr>
              <a:xfrm>
                <a:off x="973059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2" name="Ellipse 1971">
                <a:extLst>
                  <a:ext uri="{FF2B5EF4-FFF2-40B4-BE49-F238E27FC236}">
                    <a16:creationId xmlns:a16="http://schemas.microsoft.com/office/drawing/2014/main" id="{1A6A1639-0E67-6DE8-8E9A-B6C5E13D59C6}"/>
                  </a:ext>
                </a:extLst>
              </p:cNvPr>
              <p:cNvSpPr/>
              <p:nvPr userDrawn="1"/>
            </p:nvSpPr>
            <p:spPr>
              <a:xfrm>
                <a:off x="990520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3" name="Ellipse 1972">
                <a:extLst>
                  <a:ext uri="{FF2B5EF4-FFF2-40B4-BE49-F238E27FC236}">
                    <a16:creationId xmlns:a16="http://schemas.microsoft.com/office/drawing/2014/main" id="{EA45B6B0-869A-298F-FF81-E44F890576D0}"/>
                  </a:ext>
                </a:extLst>
              </p:cNvPr>
              <p:cNvSpPr/>
              <p:nvPr userDrawn="1"/>
            </p:nvSpPr>
            <p:spPr>
              <a:xfrm>
                <a:off x="1007982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4" name="Ellipse 1973">
                <a:extLst>
                  <a:ext uri="{FF2B5EF4-FFF2-40B4-BE49-F238E27FC236}">
                    <a16:creationId xmlns:a16="http://schemas.microsoft.com/office/drawing/2014/main" id="{2D54667A-164F-0E25-B57D-50751F67F7E8}"/>
                  </a:ext>
                </a:extLst>
              </p:cNvPr>
              <p:cNvSpPr/>
              <p:nvPr userDrawn="1"/>
            </p:nvSpPr>
            <p:spPr>
              <a:xfrm>
                <a:off x="1025443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5" name="Ellipse 1974">
                <a:extLst>
                  <a:ext uri="{FF2B5EF4-FFF2-40B4-BE49-F238E27FC236}">
                    <a16:creationId xmlns:a16="http://schemas.microsoft.com/office/drawing/2014/main" id="{DE1BDF5C-DEE0-AD35-EA06-DFA4B43EDC6C}"/>
                  </a:ext>
                </a:extLst>
              </p:cNvPr>
              <p:cNvSpPr/>
              <p:nvPr userDrawn="1"/>
            </p:nvSpPr>
            <p:spPr>
              <a:xfrm>
                <a:off x="1042905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6" name="Ellipse 1975">
                <a:extLst>
                  <a:ext uri="{FF2B5EF4-FFF2-40B4-BE49-F238E27FC236}">
                    <a16:creationId xmlns:a16="http://schemas.microsoft.com/office/drawing/2014/main" id="{484FC48E-8661-A33E-DD54-899336B59765}"/>
                  </a:ext>
                </a:extLst>
              </p:cNvPr>
              <p:cNvSpPr/>
              <p:nvPr userDrawn="1"/>
            </p:nvSpPr>
            <p:spPr>
              <a:xfrm>
                <a:off x="1060366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7" name="Ellipse 1976">
                <a:extLst>
                  <a:ext uri="{FF2B5EF4-FFF2-40B4-BE49-F238E27FC236}">
                    <a16:creationId xmlns:a16="http://schemas.microsoft.com/office/drawing/2014/main" id="{97F047C0-2C31-17C7-DD54-0B646137627E}"/>
                  </a:ext>
                </a:extLst>
              </p:cNvPr>
              <p:cNvSpPr/>
              <p:nvPr userDrawn="1"/>
            </p:nvSpPr>
            <p:spPr>
              <a:xfrm>
                <a:off x="1077828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8" name="Ellipse 1977">
                <a:extLst>
                  <a:ext uri="{FF2B5EF4-FFF2-40B4-BE49-F238E27FC236}">
                    <a16:creationId xmlns:a16="http://schemas.microsoft.com/office/drawing/2014/main" id="{A8B3E875-34BF-A6F5-0CC5-015BDD0B9694}"/>
                  </a:ext>
                </a:extLst>
              </p:cNvPr>
              <p:cNvSpPr/>
              <p:nvPr userDrawn="1"/>
            </p:nvSpPr>
            <p:spPr>
              <a:xfrm>
                <a:off x="1095289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79" name="Ellipse 1978">
                <a:extLst>
                  <a:ext uri="{FF2B5EF4-FFF2-40B4-BE49-F238E27FC236}">
                    <a16:creationId xmlns:a16="http://schemas.microsoft.com/office/drawing/2014/main" id="{F5E08A0B-A35E-6CB0-648E-7D8FC7D75DD1}"/>
                  </a:ext>
                </a:extLst>
              </p:cNvPr>
              <p:cNvSpPr/>
              <p:nvPr userDrawn="1"/>
            </p:nvSpPr>
            <p:spPr>
              <a:xfrm>
                <a:off x="1130212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0" name="Ellipse 1979">
                <a:extLst>
                  <a:ext uri="{FF2B5EF4-FFF2-40B4-BE49-F238E27FC236}">
                    <a16:creationId xmlns:a16="http://schemas.microsoft.com/office/drawing/2014/main" id="{AA46240F-C290-9521-8B17-D66A3AE503BA}"/>
                  </a:ext>
                </a:extLst>
              </p:cNvPr>
              <p:cNvSpPr/>
              <p:nvPr userDrawn="1"/>
            </p:nvSpPr>
            <p:spPr>
              <a:xfrm>
                <a:off x="1147674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1" name="Ellipse 1980">
                <a:extLst>
                  <a:ext uri="{FF2B5EF4-FFF2-40B4-BE49-F238E27FC236}">
                    <a16:creationId xmlns:a16="http://schemas.microsoft.com/office/drawing/2014/main" id="{E95336EE-B5FF-0DA5-F867-0B4F061B63FF}"/>
                  </a:ext>
                </a:extLst>
              </p:cNvPr>
              <p:cNvSpPr/>
              <p:nvPr userDrawn="1"/>
            </p:nvSpPr>
            <p:spPr>
              <a:xfrm>
                <a:off x="1165135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2" name="Ellipse 1981">
                <a:extLst>
                  <a:ext uri="{FF2B5EF4-FFF2-40B4-BE49-F238E27FC236}">
                    <a16:creationId xmlns:a16="http://schemas.microsoft.com/office/drawing/2014/main" id="{583820C9-5445-1463-023A-4ADB0FF8B88A}"/>
                  </a:ext>
                </a:extLst>
              </p:cNvPr>
              <p:cNvSpPr/>
              <p:nvPr userDrawn="1"/>
            </p:nvSpPr>
            <p:spPr>
              <a:xfrm>
                <a:off x="11825974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3" name="Ellipse 1982">
                <a:extLst>
                  <a:ext uri="{FF2B5EF4-FFF2-40B4-BE49-F238E27FC236}">
                    <a16:creationId xmlns:a16="http://schemas.microsoft.com/office/drawing/2014/main" id="{DCB8259B-5CF5-24D4-1EA6-FA0E2385FBC4}"/>
                  </a:ext>
                </a:extLst>
              </p:cNvPr>
              <p:cNvSpPr/>
              <p:nvPr userDrawn="1"/>
            </p:nvSpPr>
            <p:spPr>
              <a:xfrm>
                <a:off x="12000589" y="426432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4" name="Ellipse 1983">
                <a:extLst>
                  <a:ext uri="{FF2B5EF4-FFF2-40B4-BE49-F238E27FC236}">
                    <a16:creationId xmlns:a16="http://schemas.microsoft.com/office/drawing/2014/main" id="{D2AF080B-6B86-40AE-457F-151F5AC0747A}"/>
                  </a:ext>
                </a:extLst>
              </p:cNvPr>
              <p:cNvSpPr/>
              <p:nvPr userDrawn="1"/>
            </p:nvSpPr>
            <p:spPr>
              <a:xfrm>
                <a:off x="815888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5" name="Ellipse 1984">
                <a:extLst>
                  <a:ext uri="{FF2B5EF4-FFF2-40B4-BE49-F238E27FC236}">
                    <a16:creationId xmlns:a16="http://schemas.microsoft.com/office/drawing/2014/main" id="{0A6E4637-776A-BAE1-6624-F7ADA4160E8A}"/>
                  </a:ext>
                </a:extLst>
              </p:cNvPr>
              <p:cNvSpPr/>
              <p:nvPr userDrawn="1"/>
            </p:nvSpPr>
            <p:spPr>
              <a:xfrm>
                <a:off x="833333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6" name="Ellipse 1985">
                <a:extLst>
                  <a:ext uri="{FF2B5EF4-FFF2-40B4-BE49-F238E27FC236}">
                    <a16:creationId xmlns:a16="http://schemas.microsoft.com/office/drawing/2014/main" id="{DF9FC181-A8C6-86DA-760A-63E04A885100}"/>
                  </a:ext>
                </a:extLst>
              </p:cNvPr>
              <p:cNvSpPr/>
              <p:nvPr userDrawn="1"/>
            </p:nvSpPr>
            <p:spPr>
              <a:xfrm>
                <a:off x="850777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7" name="Ellipse 1986">
                <a:extLst>
                  <a:ext uri="{FF2B5EF4-FFF2-40B4-BE49-F238E27FC236}">
                    <a16:creationId xmlns:a16="http://schemas.microsoft.com/office/drawing/2014/main" id="{34D51B2C-A9A9-CFB8-D1B2-1C0F47DB2612}"/>
                  </a:ext>
                </a:extLst>
              </p:cNvPr>
              <p:cNvSpPr/>
              <p:nvPr userDrawn="1"/>
            </p:nvSpPr>
            <p:spPr>
              <a:xfrm>
                <a:off x="868222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8" name="Ellipse 1987">
                <a:extLst>
                  <a:ext uri="{FF2B5EF4-FFF2-40B4-BE49-F238E27FC236}">
                    <a16:creationId xmlns:a16="http://schemas.microsoft.com/office/drawing/2014/main" id="{67D41CD5-8932-5F82-DC2A-44924E1E1138}"/>
                  </a:ext>
                </a:extLst>
              </p:cNvPr>
              <p:cNvSpPr/>
              <p:nvPr userDrawn="1"/>
            </p:nvSpPr>
            <p:spPr>
              <a:xfrm>
                <a:off x="903110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89" name="Ellipse 1988">
                <a:extLst>
                  <a:ext uri="{FF2B5EF4-FFF2-40B4-BE49-F238E27FC236}">
                    <a16:creationId xmlns:a16="http://schemas.microsoft.com/office/drawing/2014/main" id="{C07E92F6-9F32-CF33-71CB-92329DAF5A54}"/>
                  </a:ext>
                </a:extLst>
              </p:cNvPr>
              <p:cNvSpPr/>
              <p:nvPr userDrawn="1"/>
            </p:nvSpPr>
            <p:spPr>
              <a:xfrm>
                <a:off x="920555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0" name="Ellipse 1989">
                <a:extLst>
                  <a:ext uri="{FF2B5EF4-FFF2-40B4-BE49-F238E27FC236}">
                    <a16:creationId xmlns:a16="http://schemas.microsoft.com/office/drawing/2014/main" id="{C4172C81-F974-DC99-0397-7E5D76DDBB89}"/>
                  </a:ext>
                </a:extLst>
              </p:cNvPr>
              <p:cNvSpPr/>
              <p:nvPr userDrawn="1"/>
            </p:nvSpPr>
            <p:spPr>
              <a:xfrm>
                <a:off x="937999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1" name="Ellipse 1990">
                <a:extLst>
                  <a:ext uri="{FF2B5EF4-FFF2-40B4-BE49-F238E27FC236}">
                    <a16:creationId xmlns:a16="http://schemas.microsoft.com/office/drawing/2014/main" id="{E1D4C885-B4BF-12A1-F06C-89F16B2DA9C9}"/>
                  </a:ext>
                </a:extLst>
              </p:cNvPr>
              <p:cNvSpPr/>
              <p:nvPr userDrawn="1"/>
            </p:nvSpPr>
            <p:spPr>
              <a:xfrm>
                <a:off x="955444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2" name="Ellipse 1991">
                <a:extLst>
                  <a:ext uri="{FF2B5EF4-FFF2-40B4-BE49-F238E27FC236}">
                    <a16:creationId xmlns:a16="http://schemas.microsoft.com/office/drawing/2014/main" id="{84DAB3A6-CE14-9F31-AC98-97031EA2F943}"/>
                  </a:ext>
                </a:extLst>
              </p:cNvPr>
              <p:cNvSpPr/>
              <p:nvPr userDrawn="1"/>
            </p:nvSpPr>
            <p:spPr>
              <a:xfrm>
                <a:off x="972888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3" name="Ellipse 1992">
                <a:extLst>
                  <a:ext uri="{FF2B5EF4-FFF2-40B4-BE49-F238E27FC236}">
                    <a16:creationId xmlns:a16="http://schemas.microsoft.com/office/drawing/2014/main" id="{92DCDAE0-0C27-905F-F5CF-127E3E41E5D8}"/>
                  </a:ext>
                </a:extLst>
              </p:cNvPr>
              <p:cNvSpPr/>
              <p:nvPr userDrawn="1"/>
            </p:nvSpPr>
            <p:spPr>
              <a:xfrm>
                <a:off x="990332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4" name="Ellipse 1993">
                <a:extLst>
                  <a:ext uri="{FF2B5EF4-FFF2-40B4-BE49-F238E27FC236}">
                    <a16:creationId xmlns:a16="http://schemas.microsoft.com/office/drawing/2014/main" id="{39C9504C-740F-0AAD-CDF1-98680DE9F2B4}"/>
                  </a:ext>
                </a:extLst>
              </p:cNvPr>
              <p:cNvSpPr/>
              <p:nvPr userDrawn="1"/>
            </p:nvSpPr>
            <p:spPr>
              <a:xfrm>
                <a:off x="1007777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5" name="Ellipse 1994">
                <a:extLst>
                  <a:ext uri="{FF2B5EF4-FFF2-40B4-BE49-F238E27FC236}">
                    <a16:creationId xmlns:a16="http://schemas.microsoft.com/office/drawing/2014/main" id="{459E1948-EE0D-16D1-520C-FDD5DE86DFC1}"/>
                  </a:ext>
                </a:extLst>
              </p:cNvPr>
              <p:cNvSpPr/>
              <p:nvPr userDrawn="1"/>
            </p:nvSpPr>
            <p:spPr>
              <a:xfrm>
                <a:off x="1025221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6" name="Ellipse 1995">
                <a:extLst>
                  <a:ext uri="{FF2B5EF4-FFF2-40B4-BE49-F238E27FC236}">
                    <a16:creationId xmlns:a16="http://schemas.microsoft.com/office/drawing/2014/main" id="{C8027D00-2FE2-8551-8646-FAE4A759CFE8}"/>
                  </a:ext>
                </a:extLst>
              </p:cNvPr>
              <p:cNvSpPr/>
              <p:nvPr userDrawn="1"/>
            </p:nvSpPr>
            <p:spPr>
              <a:xfrm>
                <a:off x="1060110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7" name="Ellipse 1996">
                <a:extLst>
                  <a:ext uri="{FF2B5EF4-FFF2-40B4-BE49-F238E27FC236}">
                    <a16:creationId xmlns:a16="http://schemas.microsoft.com/office/drawing/2014/main" id="{ABFD5D3E-94E0-C4B5-2EE9-913F3F993548}"/>
                  </a:ext>
                </a:extLst>
              </p:cNvPr>
              <p:cNvSpPr/>
              <p:nvPr userDrawn="1"/>
            </p:nvSpPr>
            <p:spPr>
              <a:xfrm>
                <a:off x="1077554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8" name="Ellipse 1997">
                <a:extLst>
                  <a:ext uri="{FF2B5EF4-FFF2-40B4-BE49-F238E27FC236}">
                    <a16:creationId xmlns:a16="http://schemas.microsoft.com/office/drawing/2014/main" id="{5D99101D-BB94-8737-6827-BD145262ADF9}"/>
                  </a:ext>
                </a:extLst>
              </p:cNvPr>
              <p:cNvSpPr/>
              <p:nvPr userDrawn="1"/>
            </p:nvSpPr>
            <p:spPr>
              <a:xfrm>
                <a:off x="1094999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99" name="Ellipse 1998">
                <a:extLst>
                  <a:ext uri="{FF2B5EF4-FFF2-40B4-BE49-F238E27FC236}">
                    <a16:creationId xmlns:a16="http://schemas.microsoft.com/office/drawing/2014/main" id="{32215F4F-32E8-B246-C55A-3F37126F32EA}"/>
                  </a:ext>
                </a:extLst>
              </p:cNvPr>
              <p:cNvSpPr/>
              <p:nvPr userDrawn="1"/>
            </p:nvSpPr>
            <p:spPr>
              <a:xfrm>
                <a:off x="11124436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0" name="Ellipse 1999">
                <a:extLst>
                  <a:ext uri="{FF2B5EF4-FFF2-40B4-BE49-F238E27FC236}">
                    <a16:creationId xmlns:a16="http://schemas.microsoft.com/office/drawing/2014/main" id="{32954285-150B-D2E6-2AA8-B25DD71C900F}"/>
                  </a:ext>
                </a:extLst>
              </p:cNvPr>
              <p:cNvSpPr/>
              <p:nvPr userDrawn="1"/>
            </p:nvSpPr>
            <p:spPr>
              <a:xfrm>
                <a:off x="11298880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1" name="Ellipse 2000">
                <a:extLst>
                  <a:ext uri="{FF2B5EF4-FFF2-40B4-BE49-F238E27FC236}">
                    <a16:creationId xmlns:a16="http://schemas.microsoft.com/office/drawing/2014/main" id="{AC54C2D7-F3D7-FA96-70CE-BC899AF27E3E}"/>
                  </a:ext>
                </a:extLst>
              </p:cNvPr>
              <p:cNvSpPr/>
              <p:nvPr userDrawn="1"/>
            </p:nvSpPr>
            <p:spPr>
              <a:xfrm>
                <a:off x="11473324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2" name="Ellipse 2001">
                <a:extLst>
                  <a:ext uri="{FF2B5EF4-FFF2-40B4-BE49-F238E27FC236}">
                    <a16:creationId xmlns:a16="http://schemas.microsoft.com/office/drawing/2014/main" id="{70EA2150-3926-BF7D-0BE5-28FD20BAD6E2}"/>
                  </a:ext>
                </a:extLst>
              </p:cNvPr>
              <p:cNvSpPr/>
              <p:nvPr userDrawn="1"/>
            </p:nvSpPr>
            <p:spPr>
              <a:xfrm>
                <a:off x="11647768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3" name="Ellipse 2002">
                <a:extLst>
                  <a:ext uri="{FF2B5EF4-FFF2-40B4-BE49-F238E27FC236}">
                    <a16:creationId xmlns:a16="http://schemas.microsoft.com/office/drawing/2014/main" id="{20C1D9C7-2406-989E-667D-7733B4C6B50C}"/>
                  </a:ext>
                </a:extLst>
              </p:cNvPr>
              <p:cNvSpPr/>
              <p:nvPr userDrawn="1"/>
            </p:nvSpPr>
            <p:spPr>
              <a:xfrm>
                <a:off x="11822212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4" name="Ellipse 2003">
                <a:extLst>
                  <a:ext uri="{FF2B5EF4-FFF2-40B4-BE49-F238E27FC236}">
                    <a16:creationId xmlns:a16="http://schemas.microsoft.com/office/drawing/2014/main" id="{5DEE2A83-87A3-9AC5-D249-45D409443E24}"/>
                  </a:ext>
                </a:extLst>
              </p:cNvPr>
              <p:cNvSpPr/>
              <p:nvPr userDrawn="1"/>
            </p:nvSpPr>
            <p:spPr>
              <a:xfrm>
                <a:off x="11996665" y="443617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5" name="Ellipse 2004">
                <a:extLst>
                  <a:ext uri="{FF2B5EF4-FFF2-40B4-BE49-F238E27FC236}">
                    <a16:creationId xmlns:a16="http://schemas.microsoft.com/office/drawing/2014/main" id="{EB97E588-8367-FA54-F9EA-009EE2DD8DBB}"/>
                  </a:ext>
                </a:extLst>
              </p:cNvPr>
              <p:cNvSpPr/>
              <p:nvPr userDrawn="1"/>
            </p:nvSpPr>
            <p:spPr>
              <a:xfrm>
                <a:off x="79844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6" name="Ellipse 2005">
                <a:extLst>
                  <a:ext uri="{FF2B5EF4-FFF2-40B4-BE49-F238E27FC236}">
                    <a16:creationId xmlns:a16="http://schemas.microsoft.com/office/drawing/2014/main" id="{C33EAC2D-BEB3-C8BB-DADF-C8BB64F936B0}"/>
                  </a:ext>
                </a:extLst>
              </p:cNvPr>
              <p:cNvSpPr/>
              <p:nvPr userDrawn="1"/>
            </p:nvSpPr>
            <p:spPr>
              <a:xfrm>
                <a:off x="81590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7" name="Ellipse 2006">
                <a:extLst>
                  <a:ext uri="{FF2B5EF4-FFF2-40B4-BE49-F238E27FC236}">
                    <a16:creationId xmlns:a16="http://schemas.microsoft.com/office/drawing/2014/main" id="{B7EEEEDB-78E5-DDF9-BC48-17E9470296AD}"/>
                  </a:ext>
                </a:extLst>
              </p:cNvPr>
              <p:cNvSpPr/>
              <p:nvPr userDrawn="1"/>
            </p:nvSpPr>
            <p:spPr>
              <a:xfrm>
                <a:off x="833367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8" name="Ellipse 2007">
                <a:extLst>
                  <a:ext uri="{FF2B5EF4-FFF2-40B4-BE49-F238E27FC236}">
                    <a16:creationId xmlns:a16="http://schemas.microsoft.com/office/drawing/2014/main" id="{60D87D17-2966-03DD-ADD8-2E6D95FD03DD}"/>
                  </a:ext>
                </a:extLst>
              </p:cNvPr>
              <p:cNvSpPr/>
              <p:nvPr userDrawn="1"/>
            </p:nvSpPr>
            <p:spPr>
              <a:xfrm>
                <a:off x="85082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09" name="Ellipse 2008">
                <a:extLst>
                  <a:ext uri="{FF2B5EF4-FFF2-40B4-BE49-F238E27FC236}">
                    <a16:creationId xmlns:a16="http://schemas.microsoft.com/office/drawing/2014/main" id="{627DF534-ABE5-007B-F016-43D8D9C76AD5}"/>
                  </a:ext>
                </a:extLst>
              </p:cNvPr>
              <p:cNvSpPr/>
              <p:nvPr userDrawn="1"/>
            </p:nvSpPr>
            <p:spPr>
              <a:xfrm>
                <a:off x="868290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0" name="Ellipse 2009">
                <a:extLst>
                  <a:ext uri="{FF2B5EF4-FFF2-40B4-BE49-F238E27FC236}">
                    <a16:creationId xmlns:a16="http://schemas.microsoft.com/office/drawing/2014/main" id="{F1485A0C-3C0F-FB5F-A467-69AD5A0F593E}"/>
                  </a:ext>
                </a:extLst>
              </p:cNvPr>
              <p:cNvSpPr/>
              <p:nvPr userDrawn="1"/>
            </p:nvSpPr>
            <p:spPr>
              <a:xfrm>
                <a:off x="885751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1" name="Ellipse 2010">
                <a:extLst>
                  <a:ext uri="{FF2B5EF4-FFF2-40B4-BE49-F238E27FC236}">
                    <a16:creationId xmlns:a16="http://schemas.microsoft.com/office/drawing/2014/main" id="{465BFCB9-6503-FAC5-B623-657542E51390}"/>
                  </a:ext>
                </a:extLst>
              </p:cNvPr>
              <p:cNvSpPr/>
              <p:nvPr userDrawn="1"/>
            </p:nvSpPr>
            <p:spPr>
              <a:xfrm>
                <a:off x="903213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2" name="Ellipse 2011">
                <a:extLst>
                  <a:ext uri="{FF2B5EF4-FFF2-40B4-BE49-F238E27FC236}">
                    <a16:creationId xmlns:a16="http://schemas.microsoft.com/office/drawing/2014/main" id="{08647C47-38DA-5B8A-430A-7F9DFCAF7C0B}"/>
                  </a:ext>
                </a:extLst>
              </p:cNvPr>
              <p:cNvSpPr/>
              <p:nvPr userDrawn="1"/>
            </p:nvSpPr>
            <p:spPr>
              <a:xfrm>
                <a:off x="920674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3" name="Ellipse 2012">
                <a:extLst>
                  <a:ext uri="{FF2B5EF4-FFF2-40B4-BE49-F238E27FC236}">
                    <a16:creationId xmlns:a16="http://schemas.microsoft.com/office/drawing/2014/main" id="{AD1A07C3-C98F-D0C4-249C-0BC76BFA8E19}"/>
                  </a:ext>
                </a:extLst>
              </p:cNvPr>
              <p:cNvSpPr/>
              <p:nvPr userDrawn="1"/>
            </p:nvSpPr>
            <p:spPr>
              <a:xfrm>
                <a:off x="938136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4" name="Ellipse 2013">
                <a:extLst>
                  <a:ext uri="{FF2B5EF4-FFF2-40B4-BE49-F238E27FC236}">
                    <a16:creationId xmlns:a16="http://schemas.microsoft.com/office/drawing/2014/main" id="{5B40DCF2-258A-2CFD-BB3F-83835FFE2735}"/>
                  </a:ext>
                </a:extLst>
              </p:cNvPr>
              <p:cNvSpPr/>
              <p:nvPr userDrawn="1"/>
            </p:nvSpPr>
            <p:spPr>
              <a:xfrm>
                <a:off x="955597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5" name="Ellipse 2014">
                <a:extLst>
                  <a:ext uri="{FF2B5EF4-FFF2-40B4-BE49-F238E27FC236}">
                    <a16:creationId xmlns:a16="http://schemas.microsoft.com/office/drawing/2014/main" id="{1FA03721-4BC3-28AA-FE50-45919DBAF226}"/>
                  </a:ext>
                </a:extLst>
              </p:cNvPr>
              <p:cNvSpPr/>
              <p:nvPr userDrawn="1"/>
            </p:nvSpPr>
            <p:spPr>
              <a:xfrm>
                <a:off x="973059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6" name="Ellipse 2015">
                <a:extLst>
                  <a:ext uri="{FF2B5EF4-FFF2-40B4-BE49-F238E27FC236}">
                    <a16:creationId xmlns:a16="http://schemas.microsoft.com/office/drawing/2014/main" id="{806D20CA-AFCC-806A-F8D1-6F8F28A9D267}"/>
                  </a:ext>
                </a:extLst>
              </p:cNvPr>
              <p:cNvSpPr/>
              <p:nvPr userDrawn="1"/>
            </p:nvSpPr>
            <p:spPr>
              <a:xfrm>
                <a:off x="990520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7" name="Ellipse 2016">
                <a:extLst>
                  <a:ext uri="{FF2B5EF4-FFF2-40B4-BE49-F238E27FC236}">
                    <a16:creationId xmlns:a16="http://schemas.microsoft.com/office/drawing/2014/main" id="{62A8D794-F6B1-0C99-8EC1-D6A25F5D2245}"/>
                  </a:ext>
                </a:extLst>
              </p:cNvPr>
              <p:cNvSpPr/>
              <p:nvPr userDrawn="1"/>
            </p:nvSpPr>
            <p:spPr>
              <a:xfrm>
                <a:off x="1025443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8" name="Ellipse 2017">
                <a:extLst>
                  <a:ext uri="{FF2B5EF4-FFF2-40B4-BE49-F238E27FC236}">
                    <a16:creationId xmlns:a16="http://schemas.microsoft.com/office/drawing/2014/main" id="{B696AB2E-6170-3656-FCD9-6B4D0DC76568}"/>
                  </a:ext>
                </a:extLst>
              </p:cNvPr>
              <p:cNvSpPr/>
              <p:nvPr userDrawn="1"/>
            </p:nvSpPr>
            <p:spPr>
              <a:xfrm>
                <a:off x="1042905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19" name="Ellipse 2018">
                <a:extLst>
                  <a:ext uri="{FF2B5EF4-FFF2-40B4-BE49-F238E27FC236}">
                    <a16:creationId xmlns:a16="http://schemas.microsoft.com/office/drawing/2014/main" id="{4BA46406-F958-5036-74F4-1DE844DE690E}"/>
                  </a:ext>
                </a:extLst>
              </p:cNvPr>
              <p:cNvSpPr/>
              <p:nvPr userDrawn="1"/>
            </p:nvSpPr>
            <p:spPr>
              <a:xfrm>
                <a:off x="1060366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0" name="Ellipse 2019">
                <a:extLst>
                  <a:ext uri="{FF2B5EF4-FFF2-40B4-BE49-F238E27FC236}">
                    <a16:creationId xmlns:a16="http://schemas.microsoft.com/office/drawing/2014/main" id="{BF7F86EF-10DB-1B0F-5ABD-442C04C16E39}"/>
                  </a:ext>
                </a:extLst>
              </p:cNvPr>
              <p:cNvSpPr/>
              <p:nvPr userDrawn="1"/>
            </p:nvSpPr>
            <p:spPr>
              <a:xfrm>
                <a:off x="1077828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1" name="Ellipse 2020">
                <a:extLst>
                  <a:ext uri="{FF2B5EF4-FFF2-40B4-BE49-F238E27FC236}">
                    <a16:creationId xmlns:a16="http://schemas.microsoft.com/office/drawing/2014/main" id="{E8F51D39-CB91-596A-A766-ECE33DB4A6BD}"/>
                  </a:ext>
                </a:extLst>
              </p:cNvPr>
              <p:cNvSpPr/>
              <p:nvPr userDrawn="1"/>
            </p:nvSpPr>
            <p:spPr>
              <a:xfrm>
                <a:off x="1095289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2" name="Ellipse 2021">
                <a:extLst>
                  <a:ext uri="{FF2B5EF4-FFF2-40B4-BE49-F238E27FC236}">
                    <a16:creationId xmlns:a16="http://schemas.microsoft.com/office/drawing/2014/main" id="{CDD861D7-D217-59BF-CA2A-0D3C66B036DA}"/>
                  </a:ext>
                </a:extLst>
              </p:cNvPr>
              <p:cNvSpPr/>
              <p:nvPr userDrawn="1"/>
            </p:nvSpPr>
            <p:spPr>
              <a:xfrm>
                <a:off x="1112751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3" name="Ellipse 2022">
                <a:extLst>
                  <a:ext uri="{FF2B5EF4-FFF2-40B4-BE49-F238E27FC236}">
                    <a16:creationId xmlns:a16="http://schemas.microsoft.com/office/drawing/2014/main" id="{F575722F-0799-7B15-71CA-CA62462BA242}"/>
                  </a:ext>
                </a:extLst>
              </p:cNvPr>
              <p:cNvSpPr/>
              <p:nvPr userDrawn="1"/>
            </p:nvSpPr>
            <p:spPr>
              <a:xfrm>
                <a:off x="11476744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4" name="Ellipse 2023">
                <a:extLst>
                  <a:ext uri="{FF2B5EF4-FFF2-40B4-BE49-F238E27FC236}">
                    <a16:creationId xmlns:a16="http://schemas.microsoft.com/office/drawing/2014/main" id="{9D905085-533B-3CC7-24C4-1F24A45789EC}"/>
                  </a:ext>
                </a:extLst>
              </p:cNvPr>
              <p:cNvSpPr/>
              <p:nvPr userDrawn="1"/>
            </p:nvSpPr>
            <p:spPr>
              <a:xfrm>
                <a:off x="1165135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5" name="Ellipse 2024">
                <a:extLst>
                  <a:ext uri="{FF2B5EF4-FFF2-40B4-BE49-F238E27FC236}">
                    <a16:creationId xmlns:a16="http://schemas.microsoft.com/office/drawing/2014/main" id="{72044BAC-726E-F1C7-ED0E-D59F9704F568}"/>
                  </a:ext>
                </a:extLst>
              </p:cNvPr>
              <p:cNvSpPr/>
              <p:nvPr userDrawn="1"/>
            </p:nvSpPr>
            <p:spPr>
              <a:xfrm>
                <a:off x="12000589" y="460802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6" name="Ellipse 2025">
                <a:extLst>
                  <a:ext uri="{FF2B5EF4-FFF2-40B4-BE49-F238E27FC236}">
                    <a16:creationId xmlns:a16="http://schemas.microsoft.com/office/drawing/2014/main" id="{D8893450-294E-8DFA-491F-15590E144700}"/>
                  </a:ext>
                </a:extLst>
              </p:cNvPr>
              <p:cNvSpPr/>
              <p:nvPr userDrawn="1"/>
            </p:nvSpPr>
            <p:spPr>
              <a:xfrm>
                <a:off x="798444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7" name="Ellipse 2026">
                <a:extLst>
                  <a:ext uri="{FF2B5EF4-FFF2-40B4-BE49-F238E27FC236}">
                    <a16:creationId xmlns:a16="http://schemas.microsoft.com/office/drawing/2014/main" id="{1DFA8A9B-9ED0-C841-7A82-B73E31878FC2}"/>
                  </a:ext>
                </a:extLst>
              </p:cNvPr>
              <p:cNvSpPr/>
              <p:nvPr userDrawn="1"/>
            </p:nvSpPr>
            <p:spPr>
              <a:xfrm>
                <a:off x="815888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8" name="Ellipse 2027">
                <a:extLst>
                  <a:ext uri="{FF2B5EF4-FFF2-40B4-BE49-F238E27FC236}">
                    <a16:creationId xmlns:a16="http://schemas.microsoft.com/office/drawing/2014/main" id="{6212F8F4-66EE-AAF5-41DE-CC0DC8C204B8}"/>
                  </a:ext>
                </a:extLst>
              </p:cNvPr>
              <p:cNvSpPr/>
              <p:nvPr userDrawn="1"/>
            </p:nvSpPr>
            <p:spPr>
              <a:xfrm>
                <a:off x="850777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29" name="Ellipse 2028">
                <a:extLst>
                  <a:ext uri="{FF2B5EF4-FFF2-40B4-BE49-F238E27FC236}">
                    <a16:creationId xmlns:a16="http://schemas.microsoft.com/office/drawing/2014/main" id="{7521FA32-856A-48EE-75B3-12D2F1A3E8F9}"/>
                  </a:ext>
                </a:extLst>
              </p:cNvPr>
              <p:cNvSpPr/>
              <p:nvPr userDrawn="1"/>
            </p:nvSpPr>
            <p:spPr>
              <a:xfrm>
                <a:off x="868222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0" name="Ellipse 2029">
                <a:extLst>
                  <a:ext uri="{FF2B5EF4-FFF2-40B4-BE49-F238E27FC236}">
                    <a16:creationId xmlns:a16="http://schemas.microsoft.com/office/drawing/2014/main" id="{643C1B91-4617-47CE-0776-5A599694C1C6}"/>
                  </a:ext>
                </a:extLst>
              </p:cNvPr>
              <p:cNvSpPr/>
              <p:nvPr userDrawn="1"/>
            </p:nvSpPr>
            <p:spPr>
              <a:xfrm>
                <a:off x="885666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1" name="Ellipse 2030">
                <a:extLst>
                  <a:ext uri="{FF2B5EF4-FFF2-40B4-BE49-F238E27FC236}">
                    <a16:creationId xmlns:a16="http://schemas.microsoft.com/office/drawing/2014/main" id="{CD69BDBC-5594-653A-5731-2E7E24C36709}"/>
                  </a:ext>
                </a:extLst>
              </p:cNvPr>
              <p:cNvSpPr/>
              <p:nvPr userDrawn="1"/>
            </p:nvSpPr>
            <p:spPr>
              <a:xfrm>
                <a:off x="903110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2" name="Ellipse 2031">
                <a:extLst>
                  <a:ext uri="{FF2B5EF4-FFF2-40B4-BE49-F238E27FC236}">
                    <a16:creationId xmlns:a16="http://schemas.microsoft.com/office/drawing/2014/main" id="{E11D2477-EA2D-5567-4834-7F84E495B2B3}"/>
                  </a:ext>
                </a:extLst>
              </p:cNvPr>
              <p:cNvSpPr/>
              <p:nvPr userDrawn="1"/>
            </p:nvSpPr>
            <p:spPr>
              <a:xfrm>
                <a:off x="920555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3" name="Ellipse 2032">
                <a:extLst>
                  <a:ext uri="{FF2B5EF4-FFF2-40B4-BE49-F238E27FC236}">
                    <a16:creationId xmlns:a16="http://schemas.microsoft.com/office/drawing/2014/main" id="{6A5D2CC9-F43E-C50F-D330-31148A4075ED}"/>
                  </a:ext>
                </a:extLst>
              </p:cNvPr>
              <p:cNvSpPr/>
              <p:nvPr userDrawn="1"/>
            </p:nvSpPr>
            <p:spPr>
              <a:xfrm>
                <a:off x="937999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4" name="Ellipse 2033">
                <a:extLst>
                  <a:ext uri="{FF2B5EF4-FFF2-40B4-BE49-F238E27FC236}">
                    <a16:creationId xmlns:a16="http://schemas.microsoft.com/office/drawing/2014/main" id="{EDA9D882-5801-8E0F-8BF8-A28C03ACB174}"/>
                  </a:ext>
                </a:extLst>
              </p:cNvPr>
              <p:cNvSpPr/>
              <p:nvPr userDrawn="1"/>
            </p:nvSpPr>
            <p:spPr>
              <a:xfrm>
                <a:off x="955444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5" name="Ellipse 2034">
                <a:extLst>
                  <a:ext uri="{FF2B5EF4-FFF2-40B4-BE49-F238E27FC236}">
                    <a16:creationId xmlns:a16="http://schemas.microsoft.com/office/drawing/2014/main" id="{E68F79B4-BB68-F366-4966-693EAA007098}"/>
                  </a:ext>
                </a:extLst>
              </p:cNvPr>
              <p:cNvSpPr/>
              <p:nvPr userDrawn="1"/>
            </p:nvSpPr>
            <p:spPr>
              <a:xfrm>
                <a:off x="972888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6" name="Ellipse 2035">
                <a:extLst>
                  <a:ext uri="{FF2B5EF4-FFF2-40B4-BE49-F238E27FC236}">
                    <a16:creationId xmlns:a16="http://schemas.microsoft.com/office/drawing/2014/main" id="{12F89E9F-9D78-CD08-6249-0A851B5B3884}"/>
                  </a:ext>
                </a:extLst>
              </p:cNvPr>
              <p:cNvSpPr/>
              <p:nvPr userDrawn="1"/>
            </p:nvSpPr>
            <p:spPr>
              <a:xfrm>
                <a:off x="990332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7" name="Ellipse 2036">
                <a:extLst>
                  <a:ext uri="{FF2B5EF4-FFF2-40B4-BE49-F238E27FC236}">
                    <a16:creationId xmlns:a16="http://schemas.microsoft.com/office/drawing/2014/main" id="{B6D8A56F-7AFF-96B4-22EF-B8FFCF796CCD}"/>
                  </a:ext>
                </a:extLst>
              </p:cNvPr>
              <p:cNvSpPr/>
              <p:nvPr userDrawn="1"/>
            </p:nvSpPr>
            <p:spPr>
              <a:xfrm>
                <a:off x="1007777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8" name="Ellipse 2037">
                <a:extLst>
                  <a:ext uri="{FF2B5EF4-FFF2-40B4-BE49-F238E27FC236}">
                    <a16:creationId xmlns:a16="http://schemas.microsoft.com/office/drawing/2014/main" id="{014ADD71-CDF7-1BA8-8D75-ADDD125E07E7}"/>
                  </a:ext>
                </a:extLst>
              </p:cNvPr>
              <p:cNvSpPr/>
              <p:nvPr userDrawn="1"/>
            </p:nvSpPr>
            <p:spPr>
              <a:xfrm>
                <a:off x="1025221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39" name="Ellipse 2038">
                <a:extLst>
                  <a:ext uri="{FF2B5EF4-FFF2-40B4-BE49-F238E27FC236}">
                    <a16:creationId xmlns:a16="http://schemas.microsoft.com/office/drawing/2014/main" id="{795C6D06-6A13-9DE8-30E9-1E9B1DBA3D6E}"/>
                  </a:ext>
                </a:extLst>
              </p:cNvPr>
              <p:cNvSpPr/>
              <p:nvPr userDrawn="1"/>
            </p:nvSpPr>
            <p:spPr>
              <a:xfrm>
                <a:off x="1042666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0" name="Ellipse 2039">
                <a:extLst>
                  <a:ext uri="{FF2B5EF4-FFF2-40B4-BE49-F238E27FC236}">
                    <a16:creationId xmlns:a16="http://schemas.microsoft.com/office/drawing/2014/main" id="{511B8BAC-CFF4-9F05-B352-5D6D85FA3996}"/>
                  </a:ext>
                </a:extLst>
              </p:cNvPr>
              <p:cNvSpPr/>
              <p:nvPr userDrawn="1"/>
            </p:nvSpPr>
            <p:spPr>
              <a:xfrm>
                <a:off x="10601104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1" name="Ellipse 2040">
                <a:extLst>
                  <a:ext uri="{FF2B5EF4-FFF2-40B4-BE49-F238E27FC236}">
                    <a16:creationId xmlns:a16="http://schemas.microsoft.com/office/drawing/2014/main" id="{B9ADACF9-C5FF-B25B-D41A-C09C7E948E58}"/>
                  </a:ext>
                </a:extLst>
              </p:cNvPr>
              <p:cNvSpPr/>
              <p:nvPr userDrawn="1"/>
            </p:nvSpPr>
            <p:spPr>
              <a:xfrm>
                <a:off x="1077554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2" name="Ellipse 2041">
                <a:extLst>
                  <a:ext uri="{FF2B5EF4-FFF2-40B4-BE49-F238E27FC236}">
                    <a16:creationId xmlns:a16="http://schemas.microsoft.com/office/drawing/2014/main" id="{2E5ECB85-1D2F-9813-B083-E3DDD90B0FF0}"/>
                  </a:ext>
                </a:extLst>
              </p:cNvPr>
              <p:cNvSpPr/>
              <p:nvPr userDrawn="1"/>
            </p:nvSpPr>
            <p:spPr>
              <a:xfrm>
                <a:off x="1094999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3" name="Ellipse 2042">
                <a:extLst>
                  <a:ext uri="{FF2B5EF4-FFF2-40B4-BE49-F238E27FC236}">
                    <a16:creationId xmlns:a16="http://schemas.microsoft.com/office/drawing/2014/main" id="{70AA58D2-28BF-D311-F7A8-578045D3DC76}"/>
                  </a:ext>
                </a:extLst>
              </p:cNvPr>
              <p:cNvSpPr/>
              <p:nvPr userDrawn="1"/>
            </p:nvSpPr>
            <p:spPr>
              <a:xfrm>
                <a:off x="11124436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4" name="Ellipse 2043">
                <a:extLst>
                  <a:ext uri="{FF2B5EF4-FFF2-40B4-BE49-F238E27FC236}">
                    <a16:creationId xmlns:a16="http://schemas.microsoft.com/office/drawing/2014/main" id="{744F7C0E-3F1A-F429-36F9-C409C34A4D48}"/>
                  </a:ext>
                </a:extLst>
              </p:cNvPr>
              <p:cNvSpPr/>
              <p:nvPr userDrawn="1"/>
            </p:nvSpPr>
            <p:spPr>
              <a:xfrm>
                <a:off x="11298880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5" name="Ellipse 2044">
                <a:extLst>
                  <a:ext uri="{FF2B5EF4-FFF2-40B4-BE49-F238E27FC236}">
                    <a16:creationId xmlns:a16="http://schemas.microsoft.com/office/drawing/2014/main" id="{61324975-C3A6-B9BE-86A4-03E025B708C5}"/>
                  </a:ext>
                </a:extLst>
              </p:cNvPr>
              <p:cNvSpPr/>
              <p:nvPr userDrawn="1"/>
            </p:nvSpPr>
            <p:spPr>
              <a:xfrm>
                <a:off x="11647768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6" name="Ellipse 2045">
                <a:extLst>
                  <a:ext uri="{FF2B5EF4-FFF2-40B4-BE49-F238E27FC236}">
                    <a16:creationId xmlns:a16="http://schemas.microsoft.com/office/drawing/2014/main" id="{1FADF97A-2FAF-06BD-B2C9-FFCCB7448F64}"/>
                  </a:ext>
                </a:extLst>
              </p:cNvPr>
              <p:cNvSpPr/>
              <p:nvPr userDrawn="1"/>
            </p:nvSpPr>
            <p:spPr>
              <a:xfrm>
                <a:off x="11822212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7" name="Ellipse 2046">
                <a:extLst>
                  <a:ext uri="{FF2B5EF4-FFF2-40B4-BE49-F238E27FC236}">
                    <a16:creationId xmlns:a16="http://schemas.microsoft.com/office/drawing/2014/main" id="{BFADCFDF-2C78-6FA3-4DA7-AA5F06A49E17}"/>
                  </a:ext>
                </a:extLst>
              </p:cNvPr>
              <p:cNvSpPr/>
              <p:nvPr userDrawn="1"/>
            </p:nvSpPr>
            <p:spPr>
              <a:xfrm>
                <a:off x="11996665" y="4779871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8" name="Ellipse 2047">
                <a:extLst>
                  <a:ext uri="{FF2B5EF4-FFF2-40B4-BE49-F238E27FC236}">
                    <a16:creationId xmlns:a16="http://schemas.microsoft.com/office/drawing/2014/main" id="{70BBFA79-57F6-04A0-2EF2-28AE1A6F8096}"/>
                  </a:ext>
                </a:extLst>
              </p:cNvPr>
              <p:cNvSpPr/>
              <p:nvPr userDrawn="1"/>
            </p:nvSpPr>
            <p:spPr>
              <a:xfrm>
                <a:off x="79844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49" name="Ellipse 2048">
                <a:extLst>
                  <a:ext uri="{FF2B5EF4-FFF2-40B4-BE49-F238E27FC236}">
                    <a16:creationId xmlns:a16="http://schemas.microsoft.com/office/drawing/2014/main" id="{F789CFFE-220F-C6F4-94B5-F1E9D4E445CC}"/>
                  </a:ext>
                </a:extLst>
              </p:cNvPr>
              <p:cNvSpPr/>
              <p:nvPr userDrawn="1"/>
            </p:nvSpPr>
            <p:spPr>
              <a:xfrm>
                <a:off x="833367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0" name="Ellipse 2049">
                <a:extLst>
                  <a:ext uri="{FF2B5EF4-FFF2-40B4-BE49-F238E27FC236}">
                    <a16:creationId xmlns:a16="http://schemas.microsoft.com/office/drawing/2014/main" id="{9C945845-CF51-C565-ED6B-667F430D9F84}"/>
                  </a:ext>
                </a:extLst>
              </p:cNvPr>
              <p:cNvSpPr/>
              <p:nvPr userDrawn="1"/>
            </p:nvSpPr>
            <p:spPr>
              <a:xfrm>
                <a:off x="868290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1" name="Ellipse 2050">
                <a:extLst>
                  <a:ext uri="{FF2B5EF4-FFF2-40B4-BE49-F238E27FC236}">
                    <a16:creationId xmlns:a16="http://schemas.microsoft.com/office/drawing/2014/main" id="{D7DC8288-ED01-E898-B8DD-EA0F1EE0B5AB}"/>
                  </a:ext>
                </a:extLst>
              </p:cNvPr>
              <p:cNvSpPr/>
              <p:nvPr userDrawn="1"/>
            </p:nvSpPr>
            <p:spPr>
              <a:xfrm>
                <a:off x="885751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2" name="Ellipse 2051">
                <a:extLst>
                  <a:ext uri="{FF2B5EF4-FFF2-40B4-BE49-F238E27FC236}">
                    <a16:creationId xmlns:a16="http://schemas.microsoft.com/office/drawing/2014/main" id="{0AFE651E-D064-59C8-E92E-C0FBD4967A02}"/>
                  </a:ext>
                </a:extLst>
              </p:cNvPr>
              <p:cNvSpPr/>
              <p:nvPr userDrawn="1"/>
            </p:nvSpPr>
            <p:spPr>
              <a:xfrm>
                <a:off x="903213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3" name="Ellipse 2052">
                <a:extLst>
                  <a:ext uri="{FF2B5EF4-FFF2-40B4-BE49-F238E27FC236}">
                    <a16:creationId xmlns:a16="http://schemas.microsoft.com/office/drawing/2014/main" id="{46106BEB-22D9-705B-3259-26EFB00A4DEE}"/>
                  </a:ext>
                </a:extLst>
              </p:cNvPr>
              <p:cNvSpPr/>
              <p:nvPr userDrawn="1"/>
            </p:nvSpPr>
            <p:spPr>
              <a:xfrm>
                <a:off x="938136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4" name="Ellipse 2053">
                <a:extLst>
                  <a:ext uri="{FF2B5EF4-FFF2-40B4-BE49-F238E27FC236}">
                    <a16:creationId xmlns:a16="http://schemas.microsoft.com/office/drawing/2014/main" id="{25E3CF75-F4AF-5F57-00E1-C2E09931EED6}"/>
                  </a:ext>
                </a:extLst>
              </p:cNvPr>
              <p:cNvSpPr/>
              <p:nvPr userDrawn="1"/>
            </p:nvSpPr>
            <p:spPr>
              <a:xfrm>
                <a:off x="955597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5" name="Ellipse 2054">
                <a:extLst>
                  <a:ext uri="{FF2B5EF4-FFF2-40B4-BE49-F238E27FC236}">
                    <a16:creationId xmlns:a16="http://schemas.microsoft.com/office/drawing/2014/main" id="{85A48453-16CE-BD0B-E24D-14AA98571ABF}"/>
                  </a:ext>
                </a:extLst>
              </p:cNvPr>
              <p:cNvSpPr/>
              <p:nvPr userDrawn="1"/>
            </p:nvSpPr>
            <p:spPr>
              <a:xfrm>
                <a:off x="973059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6" name="Ellipse 2055">
                <a:extLst>
                  <a:ext uri="{FF2B5EF4-FFF2-40B4-BE49-F238E27FC236}">
                    <a16:creationId xmlns:a16="http://schemas.microsoft.com/office/drawing/2014/main" id="{02D9773F-E8FA-7404-72A9-526EF77675C7}"/>
                  </a:ext>
                </a:extLst>
              </p:cNvPr>
              <p:cNvSpPr/>
              <p:nvPr userDrawn="1"/>
            </p:nvSpPr>
            <p:spPr>
              <a:xfrm>
                <a:off x="990520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7" name="Ellipse 2056">
                <a:extLst>
                  <a:ext uri="{FF2B5EF4-FFF2-40B4-BE49-F238E27FC236}">
                    <a16:creationId xmlns:a16="http://schemas.microsoft.com/office/drawing/2014/main" id="{67BA8D51-BA02-E9BF-AE56-D64A02602684}"/>
                  </a:ext>
                </a:extLst>
              </p:cNvPr>
              <p:cNvSpPr/>
              <p:nvPr userDrawn="1"/>
            </p:nvSpPr>
            <p:spPr>
              <a:xfrm>
                <a:off x="1007982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8" name="Ellipse 2057">
                <a:extLst>
                  <a:ext uri="{FF2B5EF4-FFF2-40B4-BE49-F238E27FC236}">
                    <a16:creationId xmlns:a16="http://schemas.microsoft.com/office/drawing/2014/main" id="{63E0329B-92A4-58CC-6331-8F0371DAE520}"/>
                  </a:ext>
                </a:extLst>
              </p:cNvPr>
              <p:cNvSpPr/>
              <p:nvPr userDrawn="1"/>
            </p:nvSpPr>
            <p:spPr>
              <a:xfrm>
                <a:off x="1025443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59" name="Ellipse 2058">
                <a:extLst>
                  <a:ext uri="{FF2B5EF4-FFF2-40B4-BE49-F238E27FC236}">
                    <a16:creationId xmlns:a16="http://schemas.microsoft.com/office/drawing/2014/main" id="{22D53B11-C97B-C4F2-01ED-D9A544A59A9E}"/>
                  </a:ext>
                </a:extLst>
              </p:cNvPr>
              <p:cNvSpPr/>
              <p:nvPr userDrawn="1"/>
            </p:nvSpPr>
            <p:spPr>
              <a:xfrm>
                <a:off x="1042905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0" name="Ellipse 2059">
                <a:extLst>
                  <a:ext uri="{FF2B5EF4-FFF2-40B4-BE49-F238E27FC236}">
                    <a16:creationId xmlns:a16="http://schemas.microsoft.com/office/drawing/2014/main" id="{7BF648E8-6C8D-6F6F-C481-13C7D12E75E8}"/>
                  </a:ext>
                </a:extLst>
              </p:cNvPr>
              <p:cNvSpPr/>
              <p:nvPr userDrawn="1"/>
            </p:nvSpPr>
            <p:spPr>
              <a:xfrm>
                <a:off x="1077828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1" name="Ellipse 2060">
                <a:extLst>
                  <a:ext uri="{FF2B5EF4-FFF2-40B4-BE49-F238E27FC236}">
                    <a16:creationId xmlns:a16="http://schemas.microsoft.com/office/drawing/2014/main" id="{48DA4729-A852-85EA-0FBA-BCD52F98F3C2}"/>
                  </a:ext>
                </a:extLst>
              </p:cNvPr>
              <p:cNvSpPr/>
              <p:nvPr userDrawn="1"/>
            </p:nvSpPr>
            <p:spPr>
              <a:xfrm>
                <a:off x="1095289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2" name="Ellipse 2061">
                <a:extLst>
                  <a:ext uri="{FF2B5EF4-FFF2-40B4-BE49-F238E27FC236}">
                    <a16:creationId xmlns:a16="http://schemas.microsoft.com/office/drawing/2014/main" id="{FCE3A780-580B-2468-3A28-BDE23181E109}"/>
                  </a:ext>
                </a:extLst>
              </p:cNvPr>
              <p:cNvSpPr/>
              <p:nvPr userDrawn="1"/>
            </p:nvSpPr>
            <p:spPr>
              <a:xfrm>
                <a:off x="1112751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3" name="Ellipse 2062">
                <a:extLst>
                  <a:ext uri="{FF2B5EF4-FFF2-40B4-BE49-F238E27FC236}">
                    <a16:creationId xmlns:a16="http://schemas.microsoft.com/office/drawing/2014/main" id="{CAD05329-B651-2319-9097-795AFFA79F92}"/>
                  </a:ext>
                </a:extLst>
              </p:cNvPr>
              <p:cNvSpPr/>
              <p:nvPr userDrawn="1"/>
            </p:nvSpPr>
            <p:spPr>
              <a:xfrm>
                <a:off x="1130212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4" name="Ellipse 2063">
                <a:extLst>
                  <a:ext uri="{FF2B5EF4-FFF2-40B4-BE49-F238E27FC236}">
                    <a16:creationId xmlns:a16="http://schemas.microsoft.com/office/drawing/2014/main" id="{420D0B68-64DA-2713-7D79-9B0F3FE09521}"/>
                  </a:ext>
                </a:extLst>
              </p:cNvPr>
              <p:cNvSpPr/>
              <p:nvPr userDrawn="1"/>
            </p:nvSpPr>
            <p:spPr>
              <a:xfrm>
                <a:off x="11476744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5" name="Ellipse 2064">
                <a:extLst>
                  <a:ext uri="{FF2B5EF4-FFF2-40B4-BE49-F238E27FC236}">
                    <a16:creationId xmlns:a16="http://schemas.microsoft.com/office/drawing/2014/main" id="{0BC9276A-AEF1-A85A-9F2E-B6445DA4286A}"/>
                  </a:ext>
                </a:extLst>
              </p:cNvPr>
              <p:cNvSpPr/>
              <p:nvPr userDrawn="1"/>
            </p:nvSpPr>
            <p:spPr>
              <a:xfrm>
                <a:off x="1165135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6" name="Ellipse 2065">
                <a:extLst>
                  <a:ext uri="{FF2B5EF4-FFF2-40B4-BE49-F238E27FC236}">
                    <a16:creationId xmlns:a16="http://schemas.microsoft.com/office/drawing/2014/main" id="{CCAAABA5-60F6-8D65-871D-4C20437BE567}"/>
                  </a:ext>
                </a:extLst>
              </p:cNvPr>
              <p:cNvSpPr/>
              <p:nvPr userDrawn="1"/>
            </p:nvSpPr>
            <p:spPr>
              <a:xfrm>
                <a:off x="12000589" y="495172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7" name="Ellipse 2066">
                <a:extLst>
                  <a:ext uri="{FF2B5EF4-FFF2-40B4-BE49-F238E27FC236}">
                    <a16:creationId xmlns:a16="http://schemas.microsoft.com/office/drawing/2014/main" id="{1336FEEE-BA5E-5E02-CA6A-5BD84A7FCA84}"/>
                  </a:ext>
                </a:extLst>
              </p:cNvPr>
              <p:cNvSpPr/>
              <p:nvPr userDrawn="1"/>
            </p:nvSpPr>
            <p:spPr>
              <a:xfrm>
                <a:off x="798444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8" name="Ellipse 2067">
                <a:extLst>
                  <a:ext uri="{FF2B5EF4-FFF2-40B4-BE49-F238E27FC236}">
                    <a16:creationId xmlns:a16="http://schemas.microsoft.com/office/drawing/2014/main" id="{6139A4F1-E74A-B767-9445-0FAC3B6166F8}"/>
                  </a:ext>
                </a:extLst>
              </p:cNvPr>
              <p:cNvSpPr/>
              <p:nvPr userDrawn="1"/>
            </p:nvSpPr>
            <p:spPr>
              <a:xfrm>
                <a:off x="815888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69" name="Ellipse 2068">
                <a:extLst>
                  <a:ext uri="{FF2B5EF4-FFF2-40B4-BE49-F238E27FC236}">
                    <a16:creationId xmlns:a16="http://schemas.microsoft.com/office/drawing/2014/main" id="{15424645-7255-1400-A824-4169547E836C}"/>
                  </a:ext>
                </a:extLst>
              </p:cNvPr>
              <p:cNvSpPr/>
              <p:nvPr userDrawn="1"/>
            </p:nvSpPr>
            <p:spPr>
              <a:xfrm>
                <a:off x="833333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0" name="Ellipse 2069">
                <a:extLst>
                  <a:ext uri="{FF2B5EF4-FFF2-40B4-BE49-F238E27FC236}">
                    <a16:creationId xmlns:a16="http://schemas.microsoft.com/office/drawing/2014/main" id="{C1792823-F28A-3EA4-454B-48F08422355A}"/>
                  </a:ext>
                </a:extLst>
              </p:cNvPr>
              <p:cNvSpPr/>
              <p:nvPr userDrawn="1"/>
            </p:nvSpPr>
            <p:spPr>
              <a:xfrm>
                <a:off x="850777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1" name="Ellipse 2070">
                <a:extLst>
                  <a:ext uri="{FF2B5EF4-FFF2-40B4-BE49-F238E27FC236}">
                    <a16:creationId xmlns:a16="http://schemas.microsoft.com/office/drawing/2014/main" id="{2A112A76-1754-FDCC-B792-1BC42343CD94}"/>
                  </a:ext>
                </a:extLst>
              </p:cNvPr>
              <p:cNvSpPr/>
              <p:nvPr userDrawn="1"/>
            </p:nvSpPr>
            <p:spPr>
              <a:xfrm>
                <a:off x="868222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2" name="Ellipse 2071">
                <a:extLst>
                  <a:ext uri="{FF2B5EF4-FFF2-40B4-BE49-F238E27FC236}">
                    <a16:creationId xmlns:a16="http://schemas.microsoft.com/office/drawing/2014/main" id="{460FC4B7-1C1A-7024-D94B-4E3C4CE327A0}"/>
                  </a:ext>
                </a:extLst>
              </p:cNvPr>
              <p:cNvSpPr/>
              <p:nvPr userDrawn="1"/>
            </p:nvSpPr>
            <p:spPr>
              <a:xfrm>
                <a:off x="885666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3" name="Ellipse 2072">
                <a:extLst>
                  <a:ext uri="{FF2B5EF4-FFF2-40B4-BE49-F238E27FC236}">
                    <a16:creationId xmlns:a16="http://schemas.microsoft.com/office/drawing/2014/main" id="{9C34BA70-B2C7-5625-D337-91C52D66E090}"/>
                  </a:ext>
                </a:extLst>
              </p:cNvPr>
              <p:cNvSpPr/>
              <p:nvPr userDrawn="1"/>
            </p:nvSpPr>
            <p:spPr>
              <a:xfrm>
                <a:off x="903110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4" name="Ellipse 2073">
                <a:extLst>
                  <a:ext uri="{FF2B5EF4-FFF2-40B4-BE49-F238E27FC236}">
                    <a16:creationId xmlns:a16="http://schemas.microsoft.com/office/drawing/2014/main" id="{52B5A926-DD6A-9404-51D9-A92616204E6E}"/>
                  </a:ext>
                </a:extLst>
              </p:cNvPr>
              <p:cNvSpPr/>
              <p:nvPr userDrawn="1"/>
            </p:nvSpPr>
            <p:spPr>
              <a:xfrm>
                <a:off x="920555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5" name="Ellipse 2074">
                <a:extLst>
                  <a:ext uri="{FF2B5EF4-FFF2-40B4-BE49-F238E27FC236}">
                    <a16:creationId xmlns:a16="http://schemas.microsoft.com/office/drawing/2014/main" id="{78768B22-7C12-B46D-7FE5-6E8852AA40EF}"/>
                  </a:ext>
                </a:extLst>
              </p:cNvPr>
              <p:cNvSpPr/>
              <p:nvPr userDrawn="1"/>
            </p:nvSpPr>
            <p:spPr>
              <a:xfrm>
                <a:off x="937999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6" name="Ellipse 2075">
                <a:extLst>
                  <a:ext uri="{FF2B5EF4-FFF2-40B4-BE49-F238E27FC236}">
                    <a16:creationId xmlns:a16="http://schemas.microsoft.com/office/drawing/2014/main" id="{B6BF332C-CBAC-EF25-D041-0998B56C2F01}"/>
                  </a:ext>
                </a:extLst>
              </p:cNvPr>
              <p:cNvSpPr/>
              <p:nvPr userDrawn="1"/>
            </p:nvSpPr>
            <p:spPr>
              <a:xfrm>
                <a:off x="955444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7" name="Ellipse 2076">
                <a:extLst>
                  <a:ext uri="{FF2B5EF4-FFF2-40B4-BE49-F238E27FC236}">
                    <a16:creationId xmlns:a16="http://schemas.microsoft.com/office/drawing/2014/main" id="{EB766AEC-D525-7282-40D0-4CA46932439C}"/>
                  </a:ext>
                </a:extLst>
              </p:cNvPr>
              <p:cNvSpPr/>
              <p:nvPr userDrawn="1"/>
            </p:nvSpPr>
            <p:spPr>
              <a:xfrm>
                <a:off x="972888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8" name="Ellipse 2077">
                <a:extLst>
                  <a:ext uri="{FF2B5EF4-FFF2-40B4-BE49-F238E27FC236}">
                    <a16:creationId xmlns:a16="http://schemas.microsoft.com/office/drawing/2014/main" id="{C0A1ACEE-CA7B-B05F-B5D9-2A0CF95BBD6B}"/>
                  </a:ext>
                </a:extLst>
              </p:cNvPr>
              <p:cNvSpPr/>
              <p:nvPr userDrawn="1"/>
            </p:nvSpPr>
            <p:spPr>
              <a:xfrm>
                <a:off x="990332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79" name="Ellipse 2078">
                <a:extLst>
                  <a:ext uri="{FF2B5EF4-FFF2-40B4-BE49-F238E27FC236}">
                    <a16:creationId xmlns:a16="http://schemas.microsoft.com/office/drawing/2014/main" id="{5A16BC7D-F2E2-C76D-A16A-AE8FB44F6398}"/>
                  </a:ext>
                </a:extLst>
              </p:cNvPr>
              <p:cNvSpPr/>
              <p:nvPr userDrawn="1"/>
            </p:nvSpPr>
            <p:spPr>
              <a:xfrm>
                <a:off x="1007777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0" name="Ellipse 2079">
                <a:extLst>
                  <a:ext uri="{FF2B5EF4-FFF2-40B4-BE49-F238E27FC236}">
                    <a16:creationId xmlns:a16="http://schemas.microsoft.com/office/drawing/2014/main" id="{17B5E223-924B-F358-70B3-9BD3E8549A2B}"/>
                  </a:ext>
                </a:extLst>
              </p:cNvPr>
              <p:cNvSpPr/>
              <p:nvPr userDrawn="1"/>
            </p:nvSpPr>
            <p:spPr>
              <a:xfrm>
                <a:off x="10252216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1" name="Ellipse 2080">
                <a:extLst>
                  <a:ext uri="{FF2B5EF4-FFF2-40B4-BE49-F238E27FC236}">
                    <a16:creationId xmlns:a16="http://schemas.microsoft.com/office/drawing/2014/main" id="{02D21ED4-FC66-F2E9-C0D5-0EBD63EFE00F}"/>
                  </a:ext>
                </a:extLst>
              </p:cNvPr>
              <p:cNvSpPr/>
              <p:nvPr userDrawn="1"/>
            </p:nvSpPr>
            <p:spPr>
              <a:xfrm>
                <a:off x="1042666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2" name="Ellipse 2081">
                <a:extLst>
                  <a:ext uri="{FF2B5EF4-FFF2-40B4-BE49-F238E27FC236}">
                    <a16:creationId xmlns:a16="http://schemas.microsoft.com/office/drawing/2014/main" id="{DC54B098-B784-8942-5C9E-878AA3FA75EE}"/>
                  </a:ext>
                </a:extLst>
              </p:cNvPr>
              <p:cNvSpPr/>
              <p:nvPr userDrawn="1"/>
            </p:nvSpPr>
            <p:spPr>
              <a:xfrm>
                <a:off x="1060110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3" name="Ellipse 2082">
                <a:extLst>
                  <a:ext uri="{FF2B5EF4-FFF2-40B4-BE49-F238E27FC236}">
                    <a16:creationId xmlns:a16="http://schemas.microsoft.com/office/drawing/2014/main" id="{7E43D899-6A89-7DE7-CCBD-0542D0137432}"/>
                  </a:ext>
                </a:extLst>
              </p:cNvPr>
              <p:cNvSpPr/>
              <p:nvPr userDrawn="1"/>
            </p:nvSpPr>
            <p:spPr>
              <a:xfrm>
                <a:off x="1077554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4" name="Ellipse 2083">
                <a:extLst>
                  <a:ext uri="{FF2B5EF4-FFF2-40B4-BE49-F238E27FC236}">
                    <a16:creationId xmlns:a16="http://schemas.microsoft.com/office/drawing/2014/main" id="{17B0DB12-59EC-8930-4204-30BC29AEA253}"/>
                  </a:ext>
                </a:extLst>
              </p:cNvPr>
              <p:cNvSpPr/>
              <p:nvPr userDrawn="1"/>
            </p:nvSpPr>
            <p:spPr>
              <a:xfrm>
                <a:off x="1094999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5" name="Ellipse 2084">
                <a:extLst>
                  <a:ext uri="{FF2B5EF4-FFF2-40B4-BE49-F238E27FC236}">
                    <a16:creationId xmlns:a16="http://schemas.microsoft.com/office/drawing/2014/main" id="{25819083-DD0D-5A09-2837-A5AEC9D49054}"/>
                  </a:ext>
                </a:extLst>
              </p:cNvPr>
              <p:cNvSpPr/>
              <p:nvPr userDrawn="1"/>
            </p:nvSpPr>
            <p:spPr>
              <a:xfrm>
                <a:off x="11298880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6" name="Ellipse 2085">
                <a:extLst>
                  <a:ext uri="{FF2B5EF4-FFF2-40B4-BE49-F238E27FC236}">
                    <a16:creationId xmlns:a16="http://schemas.microsoft.com/office/drawing/2014/main" id="{CF78DB0A-89B2-70EA-7643-DA260D7D4BD6}"/>
                  </a:ext>
                </a:extLst>
              </p:cNvPr>
              <p:cNvSpPr/>
              <p:nvPr userDrawn="1"/>
            </p:nvSpPr>
            <p:spPr>
              <a:xfrm>
                <a:off x="11473324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7" name="Ellipse 2086">
                <a:extLst>
                  <a:ext uri="{FF2B5EF4-FFF2-40B4-BE49-F238E27FC236}">
                    <a16:creationId xmlns:a16="http://schemas.microsoft.com/office/drawing/2014/main" id="{DBB66285-4834-46CA-9A60-EEEE8EEB8F83}"/>
                  </a:ext>
                </a:extLst>
              </p:cNvPr>
              <p:cNvSpPr/>
              <p:nvPr userDrawn="1"/>
            </p:nvSpPr>
            <p:spPr>
              <a:xfrm>
                <a:off x="11647768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8" name="Ellipse 2087">
                <a:extLst>
                  <a:ext uri="{FF2B5EF4-FFF2-40B4-BE49-F238E27FC236}">
                    <a16:creationId xmlns:a16="http://schemas.microsoft.com/office/drawing/2014/main" id="{993302FA-160A-E0B0-7AAF-859634A48F4C}"/>
                  </a:ext>
                </a:extLst>
              </p:cNvPr>
              <p:cNvSpPr/>
              <p:nvPr userDrawn="1"/>
            </p:nvSpPr>
            <p:spPr>
              <a:xfrm>
                <a:off x="11822212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89" name="Ellipse 2088">
                <a:extLst>
                  <a:ext uri="{FF2B5EF4-FFF2-40B4-BE49-F238E27FC236}">
                    <a16:creationId xmlns:a16="http://schemas.microsoft.com/office/drawing/2014/main" id="{B0DF16A3-A5EB-B304-E714-DFD71076347B}"/>
                  </a:ext>
                </a:extLst>
              </p:cNvPr>
              <p:cNvSpPr/>
              <p:nvPr userDrawn="1"/>
            </p:nvSpPr>
            <p:spPr>
              <a:xfrm>
                <a:off x="11996665" y="5123569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0" name="Ellipse 2089">
                <a:extLst>
                  <a:ext uri="{FF2B5EF4-FFF2-40B4-BE49-F238E27FC236}">
                    <a16:creationId xmlns:a16="http://schemas.microsoft.com/office/drawing/2014/main" id="{58C7375F-F29B-AB87-40A7-01F0277FD390}"/>
                  </a:ext>
                </a:extLst>
              </p:cNvPr>
              <p:cNvSpPr/>
              <p:nvPr userDrawn="1"/>
            </p:nvSpPr>
            <p:spPr>
              <a:xfrm>
                <a:off x="815905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1" name="Ellipse 2090">
                <a:extLst>
                  <a:ext uri="{FF2B5EF4-FFF2-40B4-BE49-F238E27FC236}">
                    <a16:creationId xmlns:a16="http://schemas.microsoft.com/office/drawing/2014/main" id="{C9D833E2-833F-B8A0-3FFA-7FA42032F311}"/>
                  </a:ext>
                </a:extLst>
              </p:cNvPr>
              <p:cNvSpPr/>
              <p:nvPr userDrawn="1"/>
            </p:nvSpPr>
            <p:spPr>
              <a:xfrm>
                <a:off x="83336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2" name="Ellipse 2091">
                <a:extLst>
                  <a:ext uri="{FF2B5EF4-FFF2-40B4-BE49-F238E27FC236}">
                    <a16:creationId xmlns:a16="http://schemas.microsoft.com/office/drawing/2014/main" id="{29BB6114-0263-3D3F-1105-B0C76C3B2C98}"/>
                  </a:ext>
                </a:extLst>
              </p:cNvPr>
              <p:cNvSpPr/>
              <p:nvPr userDrawn="1"/>
            </p:nvSpPr>
            <p:spPr>
              <a:xfrm>
                <a:off x="85082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3" name="Ellipse 2092">
                <a:extLst>
                  <a:ext uri="{FF2B5EF4-FFF2-40B4-BE49-F238E27FC236}">
                    <a16:creationId xmlns:a16="http://schemas.microsoft.com/office/drawing/2014/main" id="{22F59044-0FB3-1C63-96E8-36663CD6AC3D}"/>
                  </a:ext>
                </a:extLst>
              </p:cNvPr>
              <p:cNvSpPr/>
              <p:nvPr userDrawn="1"/>
            </p:nvSpPr>
            <p:spPr>
              <a:xfrm>
                <a:off x="868290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4" name="Ellipse 2093">
                <a:extLst>
                  <a:ext uri="{FF2B5EF4-FFF2-40B4-BE49-F238E27FC236}">
                    <a16:creationId xmlns:a16="http://schemas.microsoft.com/office/drawing/2014/main" id="{00E261F0-CCD7-0E69-9D04-661DE2509912}"/>
                  </a:ext>
                </a:extLst>
              </p:cNvPr>
              <p:cNvSpPr/>
              <p:nvPr userDrawn="1"/>
            </p:nvSpPr>
            <p:spPr>
              <a:xfrm>
                <a:off x="885751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5" name="Ellipse 2094">
                <a:extLst>
                  <a:ext uri="{FF2B5EF4-FFF2-40B4-BE49-F238E27FC236}">
                    <a16:creationId xmlns:a16="http://schemas.microsoft.com/office/drawing/2014/main" id="{184A4921-C643-EEC0-1F8B-B0188BFBF47E}"/>
                  </a:ext>
                </a:extLst>
              </p:cNvPr>
              <p:cNvSpPr/>
              <p:nvPr userDrawn="1"/>
            </p:nvSpPr>
            <p:spPr>
              <a:xfrm>
                <a:off x="903213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6" name="Ellipse 2095">
                <a:extLst>
                  <a:ext uri="{FF2B5EF4-FFF2-40B4-BE49-F238E27FC236}">
                    <a16:creationId xmlns:a16="http://schemas.microsoft.com/office/drawing/2014/main" id="{6CD9BC29-8F3C-7DD3-D330-2FF49A0654AA}"/>
                  </a:ext>
                </a:extLst>
              </p:cNvPr>
              <p:cNvSpPr/>
              <p:nvPr userDrawn="1"/>
            </p:nvSpPr>
            <p:spPr>
              <a:xfrm>
                <a:off x="920674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7" name="Ellipse 2096">
                <a:extLst>
                  <a:ext uri="{FF2B5EF4-FFF2-40B4-BE49-F238E27FC236}">
                    <a16:creationId xmlns:a16="http://schemas.microsoft.com/office/drawing/2014/main" id="{6915BD18-2D8C-1A54-5C8D-167AE6B49872}"/>
                  </a:ext>
                </a:extLst>
              </p:cNvPr>
              <p:cNvSpPr/>
              <p:nvPr userDrawn="1"/>
            </p:nvSpPr>
            <p:spPr>
              <a:xfrm>
                <a:off x="955597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8" name="Ellipse 2097">
                <a:extLst>
                  <a:ext uri="{FF2B5EF4-FFF2-40B4-BE49-F238E27FC236}">
                    <a16:creationId xmlns:a16="http://schemas.microsoft.com/office/drawing/2014/main" id="{E55FDBCE-579E-683C-2833-7413AD555B8B}"/>
                  </a:ext>
                </a:extLst>
              </p:cNvPr>
              <p:cNvSpPr/>
              <p:nvPr userDrawn="1"/>
            </p:nvSpPr>
            <p:spPr>
              <a:xfrm>
                <a:off x="973059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99" name="Ellipse 2098">
                <a:extLst>
                  <a:ext uri="{FF2B5EF4-FFF2-40B4-BE49-F238E27FC236}">
                    <a16:creationId xmlns:a16="http://schemas.microsoft.com/office/drawing/2014/main" id="{927C86AB-FFE0-4031-1BE6-C34076346458}"/>
                  </a:ext>
                </a:extLst>
              </p:cNvPr>
              <p:cNvSpPr/>
              <p:nvPr userDrawn="1"/>
            </p:nvSpPr>
            <p:spPr>
              <a:xfrm>
                <a:off x="990520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0" name="Ellipse 2099">
                <a:extLst>
                  <a:ext uri="{FF2B5EF4-FFF2-40B4-BE49-F238E27FC236}">
                    <a16:creationId xmlns:a16="http://schemas.microsoft.com/office/drawing/2014/main" id="{9888B348-B9BE-BA17-792E-01E39D598397}"/>
                  </a:ext>
                </a:extLst>
              </p:cNvPr>
              <p:cNvSpPr/>
              <p:nvPr userDrawn="1"/>
            </p:nvSpPr>
            <p:spPr>
              <a:xfrm>
                <a:off x="1007982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1" name="Ellipse 2100">
                <a:extLst>
                  <a:ext uri="{FF2B5EF4-FFF2-40B4-BE49-F238E27FC236}">
                    <a16:creationId xmlns:a16="http://schemas.microsoft.com/office/drawing/2014/main" id="{AC902747-892C-4B0C-D737-1EE1136C74D9}"/>
                  </a:ext>
                </a:extLst>
              </p:cNvPr>
              <p:cNvSpPr/>
              <p:nvPr userDrawn="1"/>
            </p:nvSpPr>
            <p:spPr>
              <a:xfrm>
                <a:off x="1025443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2" name="Ellipse 2101">
                <a:extLst>
                  <a:ext uri="{FF2B5EF4-FFF2-40B4-BE49-F238E27FC236}">
                    <a16:creationId xmlns:a16="http://schemas.microsoft.com/office/drawing/2014/main" id="{88A6B625-7C84-C04A-5DDD-616A0C633CDD}"/>
                  </a:ext>
                </a:extLst>
              </p:cNvPr>
              <p:cNvSpPr/>
              <p:nvPr userDrawn="1"/>
            </p:nvSpPr>
            <p:spPr>
              <a:xfrm>
                <a:off x="1042905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3" name="Ellipse 2102">
                <a:extLst>
                  <a:ext uri="{FF2B5EF4-FFF2-40B4-BE49-F238E27FC236}">
                    <a16:creationId xmlns:a16="http://schemas.microsoft.com/office/drawing/2014/main" id="{9462B2E9-3D86-7E37-08F8-241E23D082E0}"/>
                  </a:ext>
                </a:extLst>
              </p:cNvPr>
              <p:cNvSpPr/>
              <p:nvPr userDrawn="1"/>
            </p:nvSpPr>
            <p:spPr>
              <a:xfrm>
                <a:off x="1060366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4" name="Ellipse 2103">
                <a:extLst>
                  <a:ext uri="{FF2B5EF4-FFF2-40B4-BE49-F238E27FC236}">
                    <a16:creationId xmlns:a16="http://schemas.microsoft.com/office/drawing/2014/main" id="{4895B4EF-CF0B-6C64-9CAB-1A4F1EE1F167}"/>
                  </a:ext>
                </a:extLst>
              </p:cNvPr>
              <p:cNvSpPr/>
              <p:nvPr userDrawn="1"/>
            </p:nvSpPr>
            <p:spPr>
              <a:xfrm>
                <a:off x="1077828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5" name="Ellipse 2104">
                <a:extLst>
                  <a:ext uri="{FF2B5EF4-FFF2-40B4-BE49-F238E27FC236}">
                    <a16:creationId xmlns:a16="http://schemas.microsoft.com/office/drawing/2014/main" id="{426C4015-FE93-BBD4-BB98-75AB86C42BCC}"/>
                  </a:ext>
                </a:extLst>
              </p:cNvPr>
              <p:cNvSpPr/>
              <p:nvPr userDrawn="1"/>
            </p:nvSpPr>
            <p:spPr>
              <a:xfrm>
                <a:off x="1095289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6" name="Ellipse 2105">
                <a:extLst>
                  <a:ext uri="{FF2B5EF4-FFF2-40B4-BE49-F238E27FC236}">
                    <a16:creationId xmlns:a16="http://schemas.microsoft.com/office/drawing/2014/main" id="{BD6DB87A-B0CB-83CA-F3E8-25B97600D644}"/>
                  </a:ext>
                </a:extLst>
              </p:cNvPr>
              <p:cNvSpPr/>
              <p:nvPr userDrawn="1"/>
            </p:nvSpPr>
            <p:spPr>
              <a:xfrm>
                <a:off x="1112751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7" name="Ellipse 2106">
                <a:extLst>
                  <a:ext uri="{FF2B5EF4-FFF2-40B4-BE49-F238E27FC236}">
                    <a16:creationId xmlns:a16="http://schemas.microsoft.com/office/drawing/2014/main" id="{C8E4728E-A808-B44D-EF23-709514FAACDB}"/>
                  </a:ext>
                </a:extLst>
              </p:cNvPr>
              <p:cNvSpPr/>
              <p:nvPr userDrawn="1"/>
            </p:nvSpPr>
            <p:spPr>
              <a:xfrm>
                <a:off x="1147674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8" name="Ellipse 2107">
                <a:extLst>
                  <a:ext uri="{FF2B5EF4-FFF2-40B4-BE49-F238E27FC236}">
                    <a16:creationId xmlns:a16="http://schemas.microsoft.com/office/drawing/2014/main" id="{F84DFC99-15E9-A9BB-1117-A14194180024}"/>
                  </a:ext>
                </a:extLst>
              </p:cNvPr>
              <p:cNvSpPr/>
              <p:nvPr userDrawn="1"/>
            </p:nvSpPr>
            <p:spPr>
              <a:xfrm>
                <a:off x="11825974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09" name="Ellipse 2108">
                <a:extLst>
                  <a:ext uri="{FF2B5EF4-FFF2-40B4-BE49-F238E27FC236}">
                    <a16:creationId xmlns:a16="http://schemas.microsoft.com/office/drawing/2014/main" id="{14FA2812-2A29-164B-FA64-0907371F5911}"/>
                  </a:ext>
                </a:extLst>
              </p:cNvPr>
              <p:cNvSpPr/>
              <p:nvPr userDrawn="1"/>
            </p:nvSpPr>
            <p:spPr>
              <a:xfrm>
                <a:off x="12000589" y="5295418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0" name="Ellipse 2109">
                <a:extLst>
                  <a:ext uri="{FF2B5EF4-FFF2-40B4-BE49-F238E27FC236}">
                    <a16:creationId xmlns:a16="http://schemas.microsoft.com/office/drawing/2014/main" id="{F5803C1E-8BF1-CEB2-9F37-5EE2ACA6A063}"/>
                  </a:ext>
                </a:extLst>
              </p:cNvPr>
              <p:cNvSpPr/>
              <p:nvPr userDrawn="1"/>
            </p:nvSpPr>
            <p:spPr>
              <a:xfrm>
                <a:off x="798444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1" name="Ellipse 2110">
                <a:extLst>
                  <a:ext uri="{FF2B5EF4-FFF2-40B4-BE49-F238E27FC236}">
                    <a16:creationId xmlns:a16="http://schemas.microsoft.com/office/drawing/2014/main" id="{B1421C15-423C-D7DE-502F-CC8A02A0A7F0}"/>
                  </a:ext>
                </a:extLst>
              </p:cNvPr>
              <p:cNvSpPr/>
              <p:nvPr userDrawn="1"/>
            </p:nvSpPr>
            <p:spPr>
              <a:xfrm>
                <a:off x="815888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2" name="Ellipse 2111">
                <a:extLst>
                  <a:ext uri="{FF2B5EF4-FFF2-40B4-BE49-F238E27FC236}">
                    <a16:creationId xmlns:a16="http://schemas.microsoft.com/office/drawing/2014/main" id="{B413836E-38A6-2ED4-5EA8-4377BE2050A6}"/>
                  </a:ext>
                </a:extLst>
              </p:cNvPr>
              <p:cNvSpPr/>
              <p:nvPr userDrawn="1"/>
            </p:nvSpPr>
            <p:spPr>
              <a:xfrm>
                <a:off x="833333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3" name="Ellipse 2112">
                <a:extLst>
                  <a:ext uri="{FF2B5EF4-FFF2-40B4-BE49-F238E27FC236}">
                    <a16:creationId xmlns:a16="http://schemas.microsoft.com/office/drawing/2014/main" id="{42BA90E6-3F69-0EFE-0E04-42F2B79872A1}"/>
                  </a:ext>
                </a:extLst>
              </p:cNvPr>
              <p:cNvSpPr/>
              <p:nvPr userDrawn="1"/>
            </p:nvSpPr>
            <p:spPr>
              <a:xfrm>
                <a:off x="850777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4" name="Ellipse 2113">
                <a:extLst>
                  <a:ext uri="{FF2B5EF4-FFF2-40B4-BE49-F238E27FC236}">
                    <a16:creationId xmlns:a16="http://schemas.microsoft.com/office/drawing/2014/main" id="{6F76BC04-5E08-E783-6A03-9DEC4DD4B0EA}"/>
                  </a:ext>
                </a:extLst>
              </p:cNvPr>
              <p:cNvSpPr/>
              <p:nvPr userDrawn="1"/>
            </p:nvSpPr>
            <p:spPr>
              <a:xfrm>
                <a:off x="885666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5" name="Ellipse 2114">
                <a:extLst>
                  <a:ext uri="{FF2B5EF4-FFF2-40B4-BE49-F238E27FC236}">
                    <a16:creationId xmlns:a16="http://schemas.microsoft.com/office/drawing/2014/main" id="{1897C537-293F-EA31-00B1-F61CC6F1C67B}"/>
                  </a:ext>
                </a:extLst>
              </p:cNvPr>
              <p:cNvSpPr/>
              <p:nvPr userDrawn="1"/>
            </p:nvSpPr>
            <p:spPr>
              <a:xfrm>
                <a:off x="903110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6" name="Ellipse 2115">
                <a:extLst>
                  <a:ext uri="{FF2B5EF4-FFF2-40B4-BE49-F238E27FC236}">
                    <a16:creationId xmlns:a16="http://schemas.microsoft.com/office/drawing/2014/main" id="{21297B41-D252-E513-67A0-36FC1274CB66}"/>
                  </a:ext>
                </a:extLst>
              </p:cNvPr>
              <p:cNvSpPr/>
              <p:nvPr userDrawn="1"/>
            </p:nvSpPr>
            <p:spPr>
              <a:xfrm>
                <a:off x="920555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7" name="Ellipse 2116">
                <a:extLst>
                  <a:ext uri="{FF2B5EF4-FFF2-40B4-BE49-F238E27FC236}">
                    <a16:creationId xmlns:a16="http://schemas.microsoft.com/office/drawing/2014/main" id="{F9925DB7-99AC-A5E1-B36E-838E3186F16C}"/>
                  </a:ext>
                </a:extLst>
              </p:cNvPr>
              <p:cNvSpPr/>
              <p:nvPr userDrawn="1"/>
            </p:nvSpPr>
            <p:spPr>
              <a:xfrm>
                <a:off x="9379996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8" name="Ellipse 2117">
                <a:extLst>
                  <a:ext uri="{FF2B5EF4-FFF2-40B4-BE49-F238E27FC236}">
                    <a16:creationId xmlns:a16="http://schemas.microsoft.com/office/drawing/2014/main" id="{51766276-A3EE-0CDF-570E-26096054AAF6}"/>
                  </a:ext>
                </a:extLst>
              </p:cNvPr>
              <p:cNvSpPr/>
              <p:nvPr userDrawn="1"/>
            </p:nvSpPr>
            <p:spPr>
              <a:xfrm>
                <a:off x="955444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19" name="Ellipse 2118">
                <a:extLst>
                  <a:ext uri="{FF2B5EF4-FFF2-40B4-BE49-F238E27FC236}">
                    <a16:creationId xmlns:a16="http://schemas.microsoft.com/office/drawing/2014/main" id="{DCDE1D6E-0C9E-CB09-0E2A-F6D03ACDEC2B}"/>
                  </a:ext>
                </a:extLst>
              </p:cNvPr>
              <p:cNvSpPr/>
              <p:nvPr userDrawn="1"/>
            </p:nvSpPr>
            <p:spPr>
              <a:xfrm>
                <a:off x="990332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0" name="Ellipse 2119">
                <a:extLst>
                  <a:ext uri="{FF2B5EF4-FFF2-40B4-BE49-F238E27FC236}">
                    <a16:creationId xmlns:a16="http://schemas.microsoft.com/office/drawing/2014/main" id="{E6D073F2-911B-7B29-08DE-6C65BC352F40}"/>
                  </a:ext>
                </a:extLst>
              </p:cNvPr>
              <p:cNvSpPr/>
              <p:nvPr userDrawn="1"/>
            </p:nvSpPr>
            <p:spPr>
              <a:xfrm>
                <a:off x="1007777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1" name="Ellipse 2120">
                <a:extLst>
                  <a:ext uri="{FF2B5EF4-FFF2-40B4-BE49-F238E27FC236}">
                    <a16:creationId xmlns:a16="http://schemas.microsoft.com/office/drawing/2014/main" id="{750A689D-A878-99A8-D2F8-2313769B5856}"/>
                  </a:ext>
                </a:extLst>
              </p:cNvPr>
              <p:cNvSpPr/>
              <p:nvPr userDrawn="1"/>
            </p:nvSpPr>
            <p:spPr>
              <a:xfrm>
                <a:off x="1042666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2" name="Ellipse 2121">
                <a:extLst>
                  <a:ext uri="{FF2B5EF4-FFF2-40B4-BE49-F238E27FC236}">
                    <a16:creationId xmlns:a16="http://schemas.microsoft.com/office/drawing/2014/main" id="{FC6E7BAE-14E4-F492-1511-E540F26C0FCA}"/>
                  </a:ext>
                </a:extLst>
              </p:cNvPr>
              <p:cNvSpPr/>
              <p:nvPr userDrawn="1"/>
            </p:nvSpPr>
            <p:spPr>
              <a:xfrm>
                <a:off x="1077554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3" name="Ellipse 2122">
                <a:extLst>
                  <a:ext uri="{FF2B5EF4-FFF2-40B4-BE49-F238E27FC236}">
                    <a16:creationId xmlns:a16="http://schemas.microsoft.com/office/drawing/2014/main" id="{7DE63199-BB26-21A9-4848-16A76EDF6986}"/>
                  </a:ext>
                </a:extLst>
              </p:cNvPr>
              <p:cNvSpPr/>
              <p:nvPr userDrawn="1"/>
            </p:nvSpPr>
            <p:spPr>
              <a:xfrm>
                <a:off x="1094999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4" name="Ellipse 2123">
                <a:extLst>
                  <a:ext uri="{FF2B5EF4-FFF2-40B4-BE49-F238E27FC236}">
                    <a16:creationId xmlns:a16="http://schemas.microsoft.com/office/drawing/2014/main" id="{BC782129-5A90-DCE2-011D-489050390FE4}"/>
                  </a:ext>
                </a:extLst>
              </p:cNvPr>
              <p:cNvSpPr/>
              <p:nvPr userDrawn="1"/>
            </p:nvSpPr>
            <p:spPr>
              <a:xfrm>
                <a:off x="1112751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5" name="Ellipse 2124">
                <a:extLst>
                  <a:ext uri="{FF2B5EF4-FFF2-40B4-BE49-F238E27FC236}">
                    <a16:creationId xmlns:a16="http://schemas.microsoft.com/office/drawing/2014/main" id="{524CED7C-733E-DD8A-E5B2-6A47F2867D8D}"/>
                  </a:ext>
                </a:extLst>
              </p:cNvPr>
              <p:cNvSpPr/>
              <p:nvPr userDrawn="1"/>
            </p:nvSpPr>
            <p:spPr>
              <a:xfrm>
                <a:off x="11298880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6" name="Ellipse 2125">
                <a:extLst>
                  <a:ext uri="{FF2B5EF4-FFF2-40B4-BE49-F238E27FC236}">
                    <a16:creationId xmlns:a16="http://schemas.microsoft.com/office/drawing/2014/main" id="{0D451B9A-6A4E-0160-18E7-B8386313B13F}"/>
                  </a:ext>
                </a:extLst>
              </p:cNvPr>
              <p:cNvSpPr/>
              <p:nvPr userDrawn="1"/>
            </p:nvSpPr>
            <p:spPr>
              <a:xfrm>
                <a:off x="11473324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7" name="Ellipse 2126">
                <a:extLst>
                  <a:ext uri="{FF2B5EF4-FFF2-40B4-BE49-F238E27FC236}">
                    <a16:creationId xmlns:a16="http://schemas.microsoft.com/office/drawing/2014/main" id="{FC8AADC6-E139-8915-36A9-B3CBA1193043}"/>
                  </a:ext>
                </a:extLst>
              </p:cNvPr>
              <p:cNvSpPr/>
              <p:nvPr userDrawn="1"/>
            </p:nvSpPr>
            <p:spPr>
              <a:xfrm>
                <a:off x="11647768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8" name="Ellipse 2127">
                <a:extLst>
                  <a:ext uri="{FF2B5EF4-FFF2-40B4-BE49-F238E27FC236}">
                    <a16:creationId xmlns:a16="http://schemas.microsoft.com/office/drawing/2014/main" id="{EAC2B498-5582-685F-B7AD-CF4D77E89B6F}"/>
                  </a:ext>
                </a:extLst>
              </p:cNvPr>
              <p:cNvSpPr/>
              <p:nvPr userDrawn="1"/>
            </p:nvSpPr>
            <p:spPr>
              <a:xfrm>
                <a:off x="11822212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29" name="Ellipse 2128">
                <a:extLst>
                  <a:ext uri="{FF2B5EF4-FFF2-40B4-BE49-F238E27FC236}">
                    <a16:creationId xmlns:a16="http://schemas.microsoft.com/office/drawing/2014/main" id="{3C5835DB-0646-060A-FEB6-5E600F2D3980}"/>
                  </a:ext>
                </a:extLst>
              </p:cNvPr>
              <p:cNvSpPr/>
              <p:nvPr userDrawn="1"/>
            </p:nvSpPr>
            <p:spPr>
              <a:xfrm>
                <a:off x="11996665" y="5467267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0" name="Ellipse 2129">
                <a:extLst>
                  <a:ext uri="{FF2B5EF4-FFF2-40B4-BE49-F238E27FC236}">
                    <a16:creationId xmlns:a16="http://schemas.microsoft.com/office/drawing/2014/main" id="{AD36F334-5C08-4E38-CBB7-01235218F7A8}"/>
                  </a:ext>
                </a:extLst>
              </p:cNvPr>
              <p:cNvSpPr/>
              <p:nvPr userDrawn="1"/>
            </p:nvSpPr>
            <p:spPr>
              <a:xfrm>
                <a:off x="81590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1" name="Ellipse 2130">
                <a:extLst>
                  <a:ext uri="{FF2B5EF4-FFF2-40B4-BE49-F238E27FC236}">
                    <a16:creationId xmlns:a16="http://schemas.microsoft.com/office/drawing/2014/main" id="{DDA94C3A-DB69-046C-D667-255F3A0B0997}"/>
                  </a:ext>
                </a:extLst>
              </p:cNvPr>
              <p:cNvSpPr/>
              <p:nvPr userDrawn="1"/>
            </p:nvSpPr>
            <p:spPr>
              <a:xfrm>
                <a:off x="83336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2" name="Ellipse 2131">
                <a:extLst>
                  <a:ext uri="{FF2B5EF4-FFF2-40B4-BE49-F238E27FC236}">
                    <a16:creationId xmlns:a16="http://schemas.microsoft.com/office/drawing/2014/main" id="{1852FD3A-CA84-170D-4A5D-3BB430AD804F}"/>
                  </a:ext>
                </a:extLst>
              </p:cNvPr>
              <p:cNvSpPr/>
              <p:nvPr userDrawn="1"/>
            </p:nvSpPr>
            <p:spPr>
              <a:xfrm>
                <a:off x="850828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3" name="Ellipse 2132">
                <a:extLst>
                  <a:ext uri="{FF2B5EF4-FFF2-40B4-BE49-F238E27FC236}">
                    <a16:creationId xmlns:a16="http://schemas.microsoft.com/office/drawing/2014/main" id="{8F46E5C5-0643-78D7-ED7B-31E0CC8BCCA9}"/>
                  </a:ext>
                </a:extLst>
              </p:cNvPr>
              <p:cNvSpPr/>
              <p:nvPr userDrawn="1"/>
            </p:nvSpPr>
            <p:spPr>
              <a:xfrm>
                <a:off x="868290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4" name="Ellipse 2133">
                <a:extLst>
                  <a:ext uri="{FF2B5EF4-FFF2-40B4-BE49-F238E27FC236}">
                    <a16:creationId xmlns:a16="http://schemas.microsoft.com/office/drawing/2014/main" id="{1D869FCB-C42A-2081-001D-5F0000525ACB}"/>
                  </a:ext>
                </a:extLst>
              </p:cNvPr>
              <p:cNvSpPr/>
              <p:nvPr userDrawn="1"/>
            </p:nvSpPr>
            <p:spPr>
              <a:xfrm>
                <a:off x="885751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5" name="Ellipse 2134">
                <a:extLst>
                  <a:ext uri="{FF2B5EF4-FFF2-40B4-BE49-F238E27FC236}">
                    <a16:creationId xmlns:a16="http://schemas.microsoft.com/office/drawing/2014/main" id="{E318EEDE-A4EE-99F6-F827-AE66B1645CA6}"/>
                  </a:ext>
                </a:extLst>
              </p:cNvPr>
              <p:cNvSpPr/>
              <p:nvPr userDrawn="1"/>
            </p:nvSpPr>
            <p:spPr>
              <a:xfrm>
                <a:off x="903213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6" name="Ellipse 2135">
                <a:extLst>
                  <a:ext uri="{FF2B5EF4-FFF2-40B4-BE49-F238E27FC236}">
                    <a16:creationId xmlns:a16="http://schemas.microsoft.com/office/drawing/2014/main" id="{55C514BA-4E72-0FDA-DB9D-5BE6F5685794}"/>
                  </a:ext>
                </a:extLst>
              </p:cNvPr>
              <p:cNvSpPr/>
              <p:nvPr userDrawn="1"/>
            </p:nvSpPr>
            <p:spPr>
              <a:xfrm>
                <a:off x="920674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7" name="Ellipse 2136">
                <a:extLst>
                  <a:ext uri="{FF2B5EF4-FFF2-40B4-BE49-F238E27FC236}">
                    <a16:creationId xmlns:a16="http://schemas.microsoft.com/office/drawing/2014/main" id="{B33FCC37-A0AF-EAA4-D2CF-795E98D1A5E8}"/>
                  </a:ext>
                </a:extLst>
              </p:cNvPr>
              <p:cNvSpPr/>
              <p:nvPr userDrawn="1"/>
            </p:nvSpPr>
            <p:spPr>
              <a:xfrm>
                <a:off x="938136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8" name="Ellipse 2137">
                <a:extLst>
                  <a:ext uri="{FF2B5EF4-FFF2-40B4-BE49-F238E27FC236}">
                    <a16:creationId xmlns:a16="http://schemas.microsoft.com/office/drawing/2014/main" id="{47AAF91B-6788-AADB-C4AB-15CC6E8DA83B}"/>
                  </a:ext>
                </a:extLst>
              </p:cNvPr>
              <p:cNvSpPr/>
              <p:nvPr userDrawn="1"/>
            </p:nvSpPr>
            <p:spPr>
              <a:xfrm>
                <a:off x="973059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39" name="Ellipse 2138">
                <a:extLst>
                  <a:ext uri="{FF2B5EF4-FFF2-40B4-BE49-F238E27FC236}">
                    <a16:creationId xmlns:a16="http://schemas.microsoft.com/office/drawing/2014/main" id="{BB01914B-BBB8-9805-B8EE-2DD473738F61}"/>
                  </a:ext>
                </a:extLst>
              </p:cNvPr>
              <p:cNvSpPr/>
              <p:nvPr userDrawn="1"/>
            </p:nvSpPr>
            <p:spPr>
              <a:xfrm>
                <a:off x="990520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0" name="Ellipse 2139">
                <a:extLst>
                  <a:ext uri="{FF2B5EF4-FFF2-40B4-BE49-F238E27FC236}">
                    <a16:creationId xmlns:a16="http://schemas.microsoft.com/office/drawing/2014/main" id="{572D8EF7-3061-FE41-4265-D21967D094BE}"/>
                  </a:ext>
                </a:extLst>
              </p:cNvPr>
              <p:cNvSpPr/>
              <p:nvPr userDrawn="1"/>
            </p:nvSpPr>
            <p:spPr>
              <a:xfrm>
                <a:off x="1007982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1" name="Ellipse 2140">
                <a:extLst>
                  <a:ext uri="{FF2B5EF4-FFF2-40B4-BE49-F238E27FC236}">
                    <a16:creationId xmlns:a16="http://schemas.microsoft.com/office/drawing/2014/main" id="{EC42DF45-ACFF-974C-0E3B-3D650FFC3531}"/>
                  </a:ext>
                </a:extLst>
              </p:cNvPr>
              <p:cNvSpPr/>
              <p:nvPr userDrawn="1"/>
            </p:nvSpPr>
            <p:spPr>
              <a:xfrm>
                <a:off x="1025443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2" name="Ellipse 2141">
                <a:extLst>
                  <a:ext uri="{FF2B5EF4-FFF2-40B4-BE49-F238E27FC236}">
                    <a16:creationId xmlns:a16="http://schemas.microsoft.com/office/drawing/2014/main" id="{F0914DDD-C654-6734-CB94-5A4689CDA903}"/>
                  </a:ext>
                </a:extLst>
              </p:cNvPr>
              <p:cNvSpPr/>
              <p:nvPr userDrawn="1"/>
            </p:nvSpPr>
            <p:spPr>
              <a:xfrm>
                <a:off x="1042905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3" name="Ellipse 2142">
                <a:extLst>
                  <a:ext uri="{FF2B5EF4-FFF2-40B4-BE49-F238E27FC236}">
                    <a16:creationId xmlns:a16="http://schemas.microsoft.com/office/drawing/2014/main" id="{7D91167D-36FB-583B-B187-366AC09DF82F}"/>
                  </a:ext>
                </a:extLst>
              </p:cNvPr>
              <p:cNvSpPr/>
              <p:nvPr userDrawn="1"/>
            </p:nvSpPr>
            <p:spPr>
              <a:xfrm>
                <a:off x="1060366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4" name="Ellipse 2143">
                <a:extLst>
                  <a:ext uri="{FF2B5EF4-FFF2-40B4-BE49-F238E27FC236}">
                    <a16:creationId xmlns:a16="http://schemas.microsoft.com/office/drawing/2014/main" id="{B209F50A-F328-9A38-4E54-3D8BEB5F1C03}"/>
                  </a:ext>
                </a:extLst>
              </p:cNvPr>
              <p:cNvSpPr/>
              <p:nvPr userDrawn="1"/>
            </p:nvSpPr>
            <p:spPr>
              <a:xfrm>
                <a:off x="1077828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5" name="Ellipse 2144">
                <a:extLst>
                  <a:ext uri="{FF2B5EF4-FFF2-40B4-BE49-F238E27FC236}">
                    <a16:creationId xmlns:a16="http://schemas.microsoft.com/office/drawing/2014/main" id="{66D0A083-C974-CBBA-DE84-E6996D82BE1E}"/>
                  </a:ext>
                </a:extLst>
              </p:cNvPr>
              <p:cNvSpPr/>
              <p:nvPr userDrawn="1"/>
            </p:nvSpPr>
            <p:spPr>
              <a:xfrm>
                <a:off x="1095289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6" name="Ellipse 2145">
                <a:extLst>
                  <a:ext uri="{FF2B5EF4-FFF2-40B4-BE49-F238E27FC236}">
                    <a16:creationId xmlns:a16="http://schemas.microsoft.com/office/drawing/2014/main" id="{7E89C008-5726-6199-552E-AEB9A8914F4A}"/>
                  </a:ext>
                </a:extLst>
              </p:cNvPr>
              <p:cNvSpPr/>
              <p:nvPr userDrawn="1"/>
            </p:nvSpPr>
            <p:spPr>
              <a:xfrm>
                <a:off x="1112751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7" name="Ellipse 2146">
                <a:extLst>
                  <a:ext uri="{FF2B5EF4-FFF2-40B4-BE49-F238E27FC236}">
                    <a16:creationId xmlns:a16="http://schemas.microsoft.com/office/drawing/2014/main" id="{719448DA-12ED-F35F-297D-59E655FB6480}"/>
                  </a:ext>
                </a:extLst>
              </p:cNvPr>
              <p:cNvSpPr/>
              <p:nvPr userDrawn="1"/>
            </p:nvSpPr>
            <p:spPr>
              <a:xfrm>
                <a:off x="1130212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8" name="Ellipse 2147">
                <a:extLst>
                  <a:ext uri="{FF2B5EF4-FFF2-40B4-BE49-F238E27FC236}">
                    <a16:creationId xmlns:a16="http://schemas.microsoft.com/office/drawing/2014/main" id="{8E063160-DDAB-16BB-6E59-5A9B5C733EA0}"/>
                  </a:ext>
                </a:extLst>
              </p:cNvPr>
              <p:cNvSpPr/>
              <p:nvPr userDrawn="1"/>
            </p:nvSpPr>
            <p:spPr>
              <a:xfrm>
                <a:off x="1147674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49" name="Ellipse 2148">
                <a:extLst>
                  <a:ext uri="{FF2B5EF4-FFF2-40B4-BE49-F238E27FC236}">
                    <a16:creationId xmlns:a16="http://schemas.microsoft.com/office/drawing/2014/main" id="{CEC0A7EE-C0F4-D457-0BCE-EE438A26855F}"/>
                  </a:ext>
                </a:extLst>
              </p:cNvPr>
              <p:cNvSpPr/>
              <p:nvPr userDrawn="1"/>
            </p:nvSpPr>
            <p:spPr>
              <a:xfrm>
                <a:off x="11651359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0" name="Ellipse 2149">
                <a:extLst>
                  <a:ext uri="{FF2B5EF4-FFF2-40B4-BE49-F238E27FC236}">
                    <a16:creationId xmlns:a16="http://schemas.microsoft.com/office/drawing/2014/main" id="{02AA9020-2B4E-6B03-CCD7-05C3B50AFDDF}"/>
                  </a:ext>
                </a:extLst>
              </p:cNvPr>
              <p:cNvSpPr/>
              <p:nvPr userDrawn="1"/>
            </p:nvSpPr>
            <p:spPr>
              <a:xfrm>
                <a:off x="11825974" y="563911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1" name="Ellipse 2150">
                <a:extLst>
                  <a:ext uri="{FF2B5EF4-FFF2-40B4-BE49-F238E27FC236}">
                    <a16:creationId xmlns:a16="http://schemas.microsoft.com/office/drawing/2014/main" id="{A382434B-01DA-BB2E-9759-01D3364FB6ED}"/>
                  </a:ext>
                </a:extLst>
              </p:cNvPr>
              <p:cNvSpPr/>
              <p:nvPr userDrawn="1"/>
            </p:nvSpPr>
            <p:spPr>
              <a:xfrm>
                <a:off x="798444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2" name="Ellipse 2151">
                <a:extLst>
                  <a:ext uri="{FF2B5EF4-FFF2-40B4-BE49-F238E27FC236}">
                    <a16:creationId xmlns:a16="http://schemas.microsoft.com/office/drawing/2014/main" id="{E10351B1-8D2C-AB9F-18DD-2FFFF9D5859D}"/>
                  </a:ext>
                </a:extLst>
              </p:cNvPr>
              <p:cNvSpPr/>
              <p:nvPr userDrawn="1"/>
            </p:nvSpPr>
            <p:spPr>
              <a:xfrm>
                <a:off x="815888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3" name="Ellipse 2152">
                <a:extLst>
                  <a:ext uri="{FF2B5EF4-FFF2-40B4-BE49-F238E27FC236}">
                    <a16:creationId xmlns:a16="http://schemas.microsoft.com/office/drawing/2014/main" id="{A9D46253-21AC-5038-6F9E-B302EAFFBD42}"/>
                  </a:ext>
                </a:extLst>
              </p:cNvPr>
              <p:cNvSpPr/>
              <p:nvPr userDrawn="1"/>
            </p:nvSpPr>
            <p:spPr>
              <a:xfrm>
                <a:off x="833333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4" name="Ellipse 2153">
                <a:extLst>
                  <a:ext uri="{FF2B5EF4-FFF2-40B4-BE49-F238E27FC236}">
                    <a16:creationId xmlns:a16="http://schemas.microsoft.com/office/drawing/2014/main" id="{77772928-CB84-4427-283B-3D1C6A313407}"/>
                  </a:ext>
                </a:extLst>
              </p:cNvPr>
              <p:cNvSpPr/>
              <p:nvPr userDrawn="1"/>
            </p:nvSpPr>
            <p:spPr>
              <a:xfrm>
                <a:off x="850777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5" name="Ellipse 2154">
                <a:extLst>
                  <a:ext uri="{FF2B5EF4-FFF2-40B4-BE49-F238E27FC236}">
                    <a16:creationId xmlns:a16="http://schemas.microsoft.com/office/drawing/2014/main" id="{7B97B83E-91A1-C82B-1139-F291E1E43500}"/>
                  </a:ext>
                </a:extLst>
              </p:cNvPr>
              <p:cNvSpPr/>
              <p:nvPr userDrawn="1"/>
            </p:nvSpPr>
            <p:spPr>
              <a:xfrm>
                <a:off x="885666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6" name="Ellipse 2155">
                <a:extLst>
                  <a:ext uri="{FF2B5EF4-FFF2-40B4-BE49-F238E27FC236}">
                    <a16:creationId xmlns:a16="http://schemas.microsoft.com/office/drawing/2014/main" id="{A046F822-87B7-1A29-109C-02DC481DE611}"/>
                  </a:ext>
                </a:extLst>
              </p:cNvPr>
              <p:cNvSpPr/>
              <p:nvPr userDrawn="1"/>
            </p:nvSpPr>
            <p:spPr>
              <a:xfrm>
                <a:off x="903110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7" name="Ellipse 2156">
                <a:extLst>
                  <a:ext uri="{FF2B5EF4-FFF2-40B4-BE49-F238E27FC236}">
                    <a16:creationId xmlns:a16="http://schemas.microsoft.com/office/drawing/2014/main" id="{6C682842-627B-0D2F-555E-F10E97279BC0}"/>
                  </a:ext>
                </a:extLst>
              </p:cNvPr>
              <p:cNvSpPr/>
              <p:nvPr userDrawn="1"/>
            </p:nvSpPr>
            <p:spPr>
              <a:xfrm>
                <a:off x="937999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8" name="Ellipse 2157">
                <a:extLst>
                  <a:ext uri="{FF2B5EF4-FFF2-40B4-BE49-F238E27FC236}">
                    <a16:creationId xmlns:a16="http://schemas.microsoft.com/office/drawing/2014/main" id="{AF17044B-F6A3-99AC-7C73-7AD3C36BF87A}"/>
                  </a:ext>
                </a:extLst>
              </p:cNvPr>
              <p:cNvSpPr/>
              <p:nvPr userDrawn="1"/>
            </p:nvSpPr>
            <p:spPr>
              <a:xfrm>
                <a:off x="955444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59" name="Ellipse 2158">
                <a:extLst>
                  <a:ext uri="{FF2B5EF4-FFF2-40B4-BE49-F238E27FC236}">
                    <a16:creationId xmlns:a16="http://schemas.microsoft.com/office/drawing/2014/main" id="{044CB892-003E-F3C9-478A-BDCA5C659063}"/>
                  </a:ext>
                </a:extLst>
              </p:cNvPr>
              <p:cNvSpPr/>
              <p:nvPr userDrawn="1"/>
            </p:nvSpPr>
            <p:spPr>
              <a:xfrm>
                <a:off x="972888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0" name="Ellipse 2159">
                <a:extLst>
                  <a:ext uri="{FF2B5EF4-FFF2-40B4-BE49-F238E27FC236}">
                    <a16:creationId xmlns:a16="http://schemas.microsoft.com/office/drawing/2014/main" id="{417CB1D8-6DB4-86B2-569F-825F71C723EF}"/>
                  </a:ext>
                </a:extLst>
              </p:cNvPr>
              <p:cNvSpPr/>
              <p:nvPr userDrawn="1"/>
            </p:nvSpPr>
            <p:spPr>
              <a:xfrm>
                <a:off x="9903328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1" name="Ellipse 2160">
                <a:extLst>
                  <a:ext uri="{FF2B5EF4-FFF2-40B4-BE49-F238E27FC236}">
                    <a16:creationId xmlns:a16="http://schemas.microsoft.com/office/drawing/2014/main" id="{7BFD8204-2281-0F33-E07B-5EC58AA0A14B}"/>
                  </a:ext>
                </a:extLst>
              </p:cNvPr>
              <p:cNvSpPr/>
              <p:nvPr userDrawn="1"/>
            </p:nvSpPr>
            <p:spPr>
              <a:xfrm>
                <a:off x="1007777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2" name="Ellipse 2161">
                <a:extLst>
                  <a:ext uri="{FF2B5EF4-FFF2-40B4-BE49-F238E27FC236}">
                    <a16:creationId xmlns:a16="http://schemas.microsoft.com/office/drawing/2014/main" id="{6D9582D4-7590-B184-3C3F-8A2DD2F6596D}"/>
                  </a:ext>
                </a:extLst>
              </p:cNvPr>
              <p:cNvSpPr/>
              <p:nvPr userDrawn="1"/>
            </p:nvSpPr>
            <p:spPr>
              <a:xfrm>
                <a:off x="10252216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3" name="Ellipse 2162">
                <a:extLst>
                  <a:ext uri="{FF2B5EF4-FFF2-40B4-BE49-F238E27FC236}">
                    <a16:creationId xmlns:a16="http://schemas.microsoft.com/office/drawing/2014/main" id="{AF962D71-D9B3-C71F-5C46-9852F827605B}"/>
                  </a:ext>
                </a:extLst>
              </p:cNvPr>
              <p:cNvSpPr/>
              <p:nvPr userDrawn="1"/>
            </p:nvSpPr>
            <p:spPr>
              <a:xfrm>
                <a:off x="1042666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4" name="Ellipse 2163">
                <a:extLst>
                  <a:ext uri="{FF2B5EF4-FFF2-40B4-BE49-F238E27FC236}">
                    <a16:creationId xmlns:a16="http://schemas.microsoft.com/office/drawing/2014/main" id="{C8941559-55EE-2F50-0192-7931A1241365}"/>
                  </a:ext>
                </a:extLst>
              </p:cNvPr>
              <p:cNvSpPr/>
              <p:nvPr userDrawn="1"/>
            </p:nvSpPr>
            <p:spPr>
              <a:xfrm>
                <a:off x="1060110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5" name="Ellipse 2164">
                <a:extLst>
                  <a:ext uri="{FF2B5EF4-FFF2-40B4-BE49-F238E27FC236}">
                    <a16:creationId xmlns:a16="http://schemas.microsoft.com/office/drawing/2014/main" id="{C1CA91F7-56A4-6527-8368-7E90170C3D40}"/>
                  </a:ext>
                </a:extLst>
              </p:cNvPr>
              <p:cNvSpPr/>
              <p:nvPr userDrawn="1"/>
            </p:nvSpPr>
            <p:spPr>
              <a:xfrm>
                <a:off x="1094999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6" name="Ellipse 2165">
                <a:extLst>
                  <a:ext uri="{FF2B5EF4-FFF2-40B4-BE49-F238E27FC236}">
                    <a16:creationId xmlns:a16="http://schemas.microsoft.com/office/drawing/2014/main" id="{D5588BD6-EF49-5734-C261-5A060EBE8486}"/>
                  </a:ext>
                </a:extLst>
              </p:cNvPr>
              <p:cNvSpPr/>
              <p:nvPr userDrawn="1"/>
            </p:nvSpPr>
            <p:spPr>
              <a:xfrm>
                <a:off x="1112751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7" name="Ellipse 2166">
                <a:extLst>
                  <a:ext uri="{FF2B5EF4-FFF2-40B4-BE49-F238E27FC236}">
                    <a16:creationId xmlns:a16="http://schemas.microsoft.com/office/drawing/2014/main" id="{2A7FCD23-CE04-BF86-3345-FAD680F7D908}"/>
                  </a:ext>
                </a:extLst>
              </p:cNvPr>
              <p:cNvSpPr/>
              <p:nvPr userDrawn="1"/>
            </p:nvSpPr>
            <p:spPr>
              <a:xfrm>
                <a:off x="11298880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8" name="Ellipse 2167">
                <a:extLst>
                  <a:ext uri="{FF2B5EF4-FFF2-40B4-BE49-F238E27FC236}">
                    <a16:creationId xmlns:a16="http://schemas.microsoft.com/office/drawing/2014/main" id="{923A1C33-AA86-39E3-2FC1-7DAAE9D4A0F8}"/>
                  </a:ext>
                </a:extLst>
              </p:cNvPr>
              <p:cNvSpPr/>
              <p:nvPr userDrawn="1"/>
            </p:nvSpPr>
            <p:spPr>
              <a:xfrm>
                <a:off x="11473324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69" name="Ellipse 2168">
                <a:extLst>
                  <a:ext uri="{FF2B5EF4-FFF2-40B4-BE49-F238E27FC236}">
                    <a16:creationId xmlns:a16="http://schemas.microsoft.com/office/drawing/2014/main" id="{EF6EEBF1-E206-C72C-EF95-754BEDF51E68}"/>
                  </a:ext>
                </a:extLst>
              </p:cNvPr>
              <p:cNvSpPr/>
              <p:nvPr userDrawn="1"/>
            </p:nvSpPr>
            <p:spPr>
              <a:xfrm>
                <a:off x="11822212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0" name="Ellipse 2169">
                <a:extLst>
                  <a:ext uri="{FF2B5EF4-FFF2-40B4-BE49-F238E27FC236}">
                    <a16:creationId xmlns:a16="http://schemas.microsoft.com/office/drawing/2014/main" id="{2075DBA0-B303-2F17-5017-D414E2E53827}"/>
                  </a:ext>
                </a:extLst>
              </p:cNvPr>
              <p:cNvSpPr/>
              <p:nvPr userDrawn="1"/>
            </p:nvSpPr>
            <p:spPr>
              <a:xfrm>
                <a:off x="11996665" y="5810965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1" name="Ellipse 2170">
                <a:extLst>
                  <a:ext uri="{FF2B5EF4-FFF2-40B4-BE49-F238E27FC236}">
                    <a16:creationId xmlns:a16="http://schemas.microsoft.com/office/drawing/2014/main" id="{10235EFE-8A15-CC9B-4647-1ED8A93C5521}"/>
                  </a:ext>
                </a:extLst>
              </p:cNvPr>
              <p:cNvSpPr/>
              <p:nvPr userDrawn="1"/>
            </p:nvSpPr>
            <p:spPr>
              <a:xfrm>
                <a:off x="798444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2" name="Ellipse 2171">
                <a:extLst>
                  <a:ext uri="{FF2B5EF4-FFF2-40B4-BE49-F238E27FC236}">
                    <a16:creationId xmlns:a16="http://schemas.microsoft.com/office/drawing/2014/main" id="{B71D4CE5-EFC3-9926-E5F4-E3BBC807A284}"/>
                  </a:ext>
                </a:extLst>
              </p:cNvPr>
              <p:cNvSpPr/>
              <p:nvPr userDrawn="1"/>
            </p:nvSpPr>
            <p:spPr>
              <a:xfrm>
                <a:off x="81590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3" name="Ellipse 2172">
                <a:extLst>
                  <a:ext uri="{FF2B5EF4-FFF2-40B4-BE49-F238E27FC236}">
                    <a16:creationId xmlns:a16="http://schemas.microsoft.com/office/drawing/2014/main" id="{7741FA3F-1EBB-B9E9-91B7-4734EA4B466D}"/>
                  </a:ext>
                </a:extLst>
              </p:cNvPr>
              <p:cNvSpPr/>
              <p:nvPr userDrawn="1"/>
            </p:nvSpPr>
            <p:spPr>
              <a:xfrm>
                <a:off x="83336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4" name="Ellipse 2173">
                <a:extLst>
                  <a:ext uri="{FF2B5EF4-FFF2-40B4-BE49-F238E27FC236}">
                    <a16:creationId xmlns:a16="http://schemas.microsoft.com/office/drawing/2014/main" id="{BEE5610E-C7A5-FCFF-4AFC-EC20E8791D59}"/>
                  </a:ext>
                </a:extLst>
              </p:cNvPr>
              <p:cNvSpPr/>
              <p:nvPr userDrawn="1"/>
            </p:nvSpPr>
            <p:spPr>
              <a:xfrm>
                <a:off x="850828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5" name="Ellipse 2174">
                <a:extLst>
                  <a:ext uri="{FF2B5EF4-FFF2-40B4-BE49-F238E27FC236}">
                    <a16:creationId xmlns:a16="http://schemas.microsoft.com/office/drawing/2014/main" id="{63E24B12-5954-B06D-F319-42CA8BCE79A8}"/>
                  </a:ext>
                </a:extLst>
              </p:cNvPr>
              <p:cNvSpPr/>
              <p:nvPr userDrawn="1"/>
            </p:nvSpPr>
            <p:spPr>
              <a:xfrm>
                <a:off x="868290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6" name="Ellipse 2175">
                <a:extLst>
                  <a:ext uri="{FF2B5EF4-FFF2-40B4-BE49-F238E27FC236}">
                    <a16:creationId xmlns:a16="http://schemas.microsoft.com/office/drawing/2014/main" id="{8BB4213A-D109-50FE-9C03-3F5026E0B02A}"/>
                  </a:ext>
                </a:extLst>
              </p:cNvPr>
              <p:cNvSpPr/>
              <p:nvPr userDrawn="1"/>
            </p:nvSpPr>
            <p:spPr>
              <a:xfrm>
                <a:off x="903213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7" name="Ellipse 2176">
                <a:extLst>
                  <a:ext uri="{FF2B5EF4-FFF2-40B4-BE49-F238E27FC236}">
                    <a16:creationId xmlns:a16="http://schemas.microsoft.com/office/drawing/2014/main" id="{9F65CB02-42C8-9DB8-E794-A357731299CC}"/>
                  </a:ext>
                </a:extLst>
              </p:cNvPr>
              <p:cNvSpPr/>
              <p:nvPr userDrawn="1"/>
            </p:nvSpPr>
            <p:spPr>
              <a:xfrm>
                <a:off x="920674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8" name="Ellipse 2177">
                <a:extLst>
                  <a:ext uri="{FF2B5EF4-FFF2-40B4-BE49-F238E27FC236}">
                    <a16:creationId xmlns:a16="http://schemas.microsoft.com/office/drawing/2014/main" id="{B2238C7D-5C14-3B31-0F56-0A484E601476}"/>
                  </a:ext>
                </a:extLst>
              </p:cNvPr>
              <p:cNvSpPr/>
              <p:nvPr userDrawn="1"/>
            </p:nvSpPr>
            <p:spPr>
              <a:xfrm>
                <a:off x="938136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79" name="Ellipse 2178">
                <a:extLst>
                  <a:ext uri="{FF2B5EF4-FFF2-40B4-BE49-F238E27FC236}">
                    <a16:creationId xmlns:a16="http://schemas.microsoft.com/office/drawing/2014/main" id="{E2CD7B6B-7EF5-221F-4109-85AB7782A258}"/>
                  </a:ext>
                </a:extLst>
              </p:cNvPr>
              <p:cNvSpPr/>
              <p:nvPr userDrawn="1"/>
            </p:nvSpPr>
            <p:spPr>
              <a:xfrm>
                <a:off x="955597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0" name="Ellipse 2179">
                <a:extLst>
                  <a:ext uri="{FF2B5EF4-FFF2-40B4-BE49-F238E27FC236}">
                    <a16:creationId xmlns:a16="http://schemas.microsoft.com/office/drawing/2014/main" id="{CAAA8C42-A261-2540-9415-8604513BEE56}"/>
                  </a:ext>
                </a:extLst>
              </p:cNvPr>
              <p:cNvSpPr/>
              <p:nvPr userDrawn="1"/>
            </p:nvSpPr>
            <p:spPr>
              <a:xfrm>
                <a:off x="973059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1" name="Ellipse 2180">
                <a:extLst>
                  <a:ext uri="{FF2B5EF4-FFF2-40B4-BE49-F238E27FC236}">
                    <a16:creationId xmlns:a16="http://schemas.microsoft.com/office/drawing/2014/main" id="{25C83F06-231F-058D-5827-BA64FDDD851F}"/>
                  </a:ext>
                </a:extLst>
              </p:cNvPr>
              <p:cNvSpPr/>
              <p:nvPr userDrawn="1"/>
            </p:nvSpPr>
            <p:spPr>
              <a:xfrm>
                <a:off x="990520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2" name="Ellipse 2181">
                <a:extLst>
                  <a:ext uri="{FF2B5EF4-FFF2-40B4-BE49-F238E27FC236}">
                    <a16:creationId xmlns:a16="http://schemas.microsoft.com/office/drawing/2014/main" id="{DB5BE267-25A2-F4EB-349A-A90277D37077}"/>
                  </a:ext>
                </a:extLst>
              </p:cNvPr>
              <p:cNvSpPr/>
              <p:nvPr userDrawn="1"/>
            </p:nvSpPr>
            <p:spPr>
              <a:xfrm>
                <a:off x="1025443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3" name="Ellipse 2182">
                <a:extLst>
                  <a:ext uri="{FF2B5EF4-FFF2-40B4-BE49-F238E27FC236}">
                    <a16:creationId xmlns:a16="http://schemas.microsoft.com/office/drawing/2014/main" id="{806957B9-E87F-41E4-0C5F-D7C621225D6B}"/>
                  </a:ext>
                </a:extLst>
              </p:cNvPr>
              <p:cNvSpPr/>
              <p:nvPr userDrawn="1"/>
            </p:nvSpPr>
            <p:spPr>
              <a:xfrm>
                <a:off x="1042905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4" name="Ellipse 2183">
                <a:extLst>
                  <a:ext uri="{FF2B5EF4-FFF2-40B4-BE49-F238E27FC236}">
                    <a16:creationId xmlns:a16="http://schemas.microsoft.com/office/drawing/2014/main" id="{A1DBE36D-4881-2427-B914-CF0C7B253A3E}"/>
                  </a:ext>
                </a:extLst>
              </p:cNvPr>
              <p:cNvSpPr/>
              <p:nvPr userDrawn="1"/>
            </p:nvSpPr>
            <p:spPr>
              <a:xfrm>
                <a:off x="1060366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5" name="Ellipse 2184">
                <a:extLst>
                  <a:ext uri="{FF2B5EF4-FFF2-40B4-BE49-F238E27FC236}">
                    <a16:creationId xmlns:a16="http://schemas.microsoft.com/office/drawing/2014/main" id="{02C9F071-6DAE-7EF6-2FA1-704C5767FFC4}"/>
                  </a:ext>
                </a:extLst>
              </p:cNvPr>
              <p:cNvSpPr/>
              <p:nvPr userDrawn="1"/>
            </p:nvSpPr>
            <p:spPr>
              <a:xfrm>
                <a:off x="1077828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6" name="Ellipse 2185">
                <a:extLst>
                  <a:ext uri="{FF2B5EF4-FFF2-40B4-BE49-F238E27FC236}">
                    <a16:creationId xmlns:a16="http://schemas.microsoft.com/office/drawing/2014/main" id="{DB2421AE-6FDB-0FF5-BD37-9FA22EE42622}"/>
                  </a:ext>
                </a:extLst>
              </p:cNvPr>
              <p:cNvSpPr/>
              <p:nvPr userDrawn="1"/>
            </p:nvSpPr>
            <p:spPr>
              <a:xfrm>
                <a:off x="1095289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7" name="Ellipse 2186">
                <a:extLst>
                  <a:ext uri="{FF2B5EF4-FFF2-40B4-BE49-F238E27FC236}">
                    <a16:creationId xmlns:a16="http://schemas.microsoft.com/office/drawing/2014/main" id="{0B8AA1A8-B1FA-3D58-3FC3-78BA98F0A648}"/>
                  </a:ext>
                </a:extLst>
              </p:cNvPr>
              <p:cNvSpPr/>
              <p:nvPr userDrawn="1"/>
            </p:nvSpPr>
            <p:spPr>
              <a:xfrm>
                <a:off x="1112751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8" name="Ellipse 2187">
                <a:extLst>
                  <a:ext uri="{FF2B5EF4-FFF2-40B4-BE49-F238E27FC236}">
                    <a16:creationId xmlns:a16="http://schemas.microsoft.com/office/drawing/2014/main" id="{F075C835-4EFD-6AE4-E12A-ECA054A43D25}"/>
                  </a:ext>
                </a:extLst>
              </p:cNvPr>
              <p:cNvSpPr/>
              <p:nvPr userDrawn="1"/>
            </p:nvSpPr>
            <p:spPr>
              <a:xfrm>
                <a:off x="1130212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89" name="Ellipse 2188">
                <a:extLst>
                  <a:ext uri="{FF2B5EF4-FFF2-40B4-BE49-F238E27FC236}">
                    <a16:creationId xmlns:a16="http://schemas.microsoft.com/office/drawing/2014/main" id="{ABE1E50B-60A5-941F-00C6-02C59896F22C}"/>
                  </a:ext>
                </a:extLst>
              </p:cNvPr>
              <p:cNvSpPr/>
              <p:nvPr userDrawn="1"/>
            </p:nvSpPr>
            <p:spPr>
              <a:xfrm>
                <a:off x="11651359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0" name="Ellipse 2189">
                <a:extLst>
                  <a:ext uri="{FF2B5EF4-FFF2-40B4-BE49-F238E27FC236}">
                    <a16:creationId xmlns:a16="http://schemas.microsoft.com/office/drawing/2014/main" id="{4D26CFCF-B600-E40B-1DED-5825786BCEA2}"/>
                  </a:ext>
                </a:extLst>
              </p:cNvPr>
              <p:cNvSpPr/>
              <p:nvPr userDrawn="1"/>
            </p:nvSpPr>
            <p:spPr>
              <a:xfrm>
                <a:off x="11825974" y="5982814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1" name="Ellipse 2190">
                <a:extLst>
                  <a:ext uri="{FF2B5EF4-FFF2-40B4-BE49-F238E27FC236}">
                    <a16:creationId xmlns:a16="http://schemas.microsoft.com/office/drawing/2014/main" id="{0993796E-967F-2C0D-F9BD-64DFD9E2A824}"/>
                  </a:ext>
                </a:extLst>
              </p:cNvPr>
              <p:cNvSpPr/>
              <p:nvPr userDrawn="1"/>
            </p:nvSpPr>
            <p:spPr>
              <a:xfrm>
                <a:off x="798444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2" name="Ellipse 2191">
                <a:extLst>
                  <a:ext uri="{FF2B5EF4-FFF2-40B4-BE49-F238E27FC236}">
                    <a16:creationId xmlns:a16="http://schemas.microsoft.com/office/drawing/2014/main" id="{698FBC4A-4330-8330-6F31-AB057815AA4D}"/>
                  </a:ext>
                </a:extLst>
              </p:cNvPr>
              <p:cNvSpPr/>
              <p:nvPr userDrawn="1"/>
            </p:nvSpPr>
            <p:spPr>
              <a:xfrm>
                <a:off x="815888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3" name="Ellipse 2192">
                <a:extLst>
                  <a:ext uri="{FF2B5EF4-FFF2-40B4-BE49-F238E27FC236}">
                    <a16:creationId xmlns:a16="http://schemas.microsoft.com/office/drawing/2014/main" id="{6CA22E2F-8D48-AA60-5004-A5892B7C6A83}"/>
                  </a:ext>
                </a:extLst>
              </p:cNvPr>
              <p:cNvSpPr/>
              <p:nvPr userDrawn="1"/>
            </p:nvSpPr>
            <p:spPr>
              <a:xfrm>
                <a:off x="833333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4" name="Ellipse 2193">
                <a:extLst>
                  <a:ext uri="{FF2B5EF4-FFF2-40B4-BE49-F238E27FC236}">
                    <a16:creationId xmlns:a16="http://schemas.microsoft.com/office/drawing/2014/main" id="{03C53829-6827-E62E-CE47-FFF28E5B3F81}"/>
                  </a:ext>
                </a:extLst>
              </p:cNvPr>
              <p:cNvSpPr/>
              <p:nvPr userDrawn="1"/>
            </p:nvSpPr>
            <p:spPr>
              <a:xfrm>
                <a:off x="868222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5" name="Ellipse 2194">
                <a:extLst>
                  <a:ext uri="{FF2B5EF4-FFF2-40B4-BE49-F238E27FC236}">
                    <a16:creationId xmlns:a16="http://schemas.microsoft.com/office/drawing/2014/main" id="{CB82CCF4-B494-28F3-E7CD-5A0EFD04F81C}"/>
                  </a:ext>
                </a:extLst>
              </p:cNvPr>
              <p:cNvSpPr/>
              <p:nvPr userDrawn="1"/>
            </p:nvSpPr>
            <p:spPr>
              <a:xfrm>
                <a:off x="885666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6" name="Ellipse 2195">
                <a:extLst>
                  <a:ext uri="{FF2B5EF4-FFF2-40B4-BE49-F238E27FC236}">
                    <a16:creationId xmlns:a16="http://schemas.microsoft.com/office/drawing/2014/main" id="{46395A3F-3803-0627-9C6B-0EC2C8DB3994}"/>
                  </a:ext>
                </a:extLst>
              </p:cNvPr>
              <p:cNvSpPr/>
              <p:nvPr userDrawn="1"/>
            </p:nvSpPr>
            <p:spPr>
              <a:xfrm>
                <a:off x="903110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7" name="Ellipse 2196">
                <a:extLst>
                  <a:ext uri="{FF2B5EF4-FFF2-40B4-BE49-F238E27FC236}">
                    <a16:creationId xmlns:a16="http://schemas.microsoft.com/office/drawing/2014/main" id="{8B38C424-A660-FDB9-30D3-ADA70A6F5E2B}"/>
                  </a:ext>
                </a:extLst>
              </p:cNvPr>
              <p:cNvSpPr/>
              <p:nvPr userDrawn="1"/>
            </p:nvSpPr>
            <p:spPr>
              <a:xfrm>
                <a:off x="920555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8" name="Ellipse 2197">
                <a:extLst>
                  <a:ext uri="{FF2B5EF4-FFF2-40B4-BE49-F238E27FC236}">
                    <a16:creationId xmlns:a16="http://schemas.microsoft.com/office/drawing/2014/main" id="{6E561C21-0AC3-C148-9410-2258BC70ADCB}"/>
                  </a:ext>
                </a:extLst>
              </p:cNvPr>
              <p:cNvSpPr/>
              <p:nvPr userDrawn="1"/>
            </p:nvSpPr>
            <p:spPr>
              <a:xfrm>
                <a:off x="937999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199" name="Ellipse 2198">
                <a:extLst>
                  <a:ext uri="{FF2B5EF4-FFF2-40B4-BE49-F238E27FC236}">
                    <a16:creationId xmlns:a16="http://schemas.microsoft.com/office/drawing/2014/main" id="{2C530EA7-13D4-231B-E3D8-B06A7EBA29FC}"/>
                  </a:ext>
                </a:extLst>
              </p:cNvPr>
              <p:cNvSpPr/>
              <p:nvPr userDrawn="1"/>
            </p:nvSpPr>
            <p:spPr>
              <a:xfrm>
                <a:off x="955444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0" name="Ellipse 2199">
                <a:extLst>
                  <a:ext uri="{FF2B5EF4-FFF2-40B4-BE49-F238E27FC236}">
                    <a16:creationId xmlns:a16="http://schemas.microsoft.com/office/drawing/2014/main" id="{5344461D-DB4A-4506-4D6E-1D78BEEB5A33}"/>
                  </a:ext>
                </a:extLst>
              </p:cNvPr>
              <p:cNvSpPr/>
              <p:nvPr userDrawn="1"/>
            </p:nvSpPr>
            <p:spPr>
              <a:xfrm>
                <a:off x="972888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1" name="Ellipse 2200">
                <a:extLst>
                  <a:ext uri="{FF2B5EF4-FFF2-40B4-BE49-F238E27FC236}">
                    <a16:creationId xmlns:a16="http://schemas.microsoft.com/office/drawing/2014/main" id="{E4E50FD6-4DA8-62E4-000C-9231332AB377}"/>
                  </a:ext>
                </a:extLst>
              </p:cNvPr>
              <p:cNvSpPr/>
              <p:nvPr userDrawn="1"/>
            </p:nvSpPr>
            <p:spPr>
              <a:xfrm>
                <a:off x="990332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2" name="Ellipse 2201">
                <a:extLst>
                  <a:ext uri="{FF2B5EF4-FFF2-40B4-BE49-F238E27FC236}">
                    <a16:creationId xmlns:a16="http://schemas.microsoft.com/office/drawing/2014/main" id="{E7E6FF30-6447-B6ED-D024-266EE5A0259F}"/>
                  </a:ext>
                </a:extLst>
              </p:cNvPr>
              <p:cNvSpPr/>
              <p:nvPr userDrawn="1"/>
            </p:nvSpPr>
            <p:spPr>
              <a:xfrm>
                <a:off x="1007777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3" name="Ellipse 2202">
                <a:extLst>
                  <a:ext uri="{FF2B5EF4-FFF2-40B4-BE49-F238E27FC236}">
                    <a16:creationId xmlns:a16="http://schemas.microsoft.com/office/drawing/2014/main" id="{ED64E484-E82E-A2D1-E6E8-CE91495E1EBC}"/>
                  </a:ext>
                </a:extLst>
              </p:cNvPr>
              <p:cNvSpPr/>
              <p:nvPr userDrawn="1"/>
            </p:nvSpPr>
            <p:spPr>
              <a:xfrm>
                <a:off x="10252216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4" name="Ellipse 2203">
                <a:extLst>
                  <a:ext uri="{FF2B5EF4-FFF2-40B4-BE49-F238E27FC236}">
                    <a16:creationId xmlns:a16="http://schemas.microsoft.com/office/drawing/2014/main" id="{7CC51ACC-1F03-2FC1-6C74-8813CE469377}"/>
                  </a:ext>
                </a:extLst>
              </p:cNvPr>
              <p:cNvSpPr/>
              <p:nvPr userDrawn="1"/>
            </p:nvSpPr>
            <p:spPr>
              <a:xfrm>
                <a:off x="1060110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5" name="Ellipse 2204">
                <a:extLst>
                  <a:ext uri="{FF2B5EF4-FFF2-40B4-BE49-F238E27FC236}">
                    <a16:creationId xmlns:a16="http://schemas.microsoft.com/office/drawing/2014/main" id="{63495516-A172-FDEB-52CA-286CF9130372}"/>
                  </a:ext>
                </a:extLst>
              </p:cNvPr>
              <p:cNvSpPr/>
              <p:nvPr userDrawn="1"/>
            </p:nvSpPr>
            <p:spPr>
              <a:xfrm>
                <a:off x="1077554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6" name="Ellipse 2205">
                <a:extLst>
                  <a:ext uri="{FF2B5EF4-FFF2-40B4-BE49-F238E27FC236}">
                    <a16:creationId xmlns:a16="http://schemas.microsoft.com/office/drawing/2014/main" id="{6785B4A1-99C0-F64A-2635-14BBC029C7D6}"/>
                  </a:ext>
                </a:extLst>
              </p:cNvPr>
              <p:cNvSpPr/>
              <p:nvPr userDrawn="1"/>
            </p:nvSpPr>
            <p:spPr>
              <a:xfrm>
                <a:off x="1094999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7" name="Ellipse 2206">
                <a:extLst>
                  <a:ext uri="{FF2B5EF4-FFF2-40B4-BE49-F238E27FC236}">
                    <a16:creationId xmlns:a16="http://schemas.microsoft.com/office/drawing/2014/main" id="{F3CB0393-2243-B6A9-9BA0-E2EADF1D3DF1}"/>
                  </a:ext>
                </a:extLst>
              </p:cNvPr>
              <p:cNvSpPr/>
              <p:nvPr userDrawn="1"/>
            </p:nvSpPr>
            <p:spPr>
              <a:xfrm>
                <a:off x="11298880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8" name="Ellipse 2207">
                <a:extLst>
                  <a:ext uri="{FF2B5EF4-FFF2-40B4-BE49-F238E27FC236}">
                    <a16:creationId xmlns:a16="http://schemas.microsoft.com/office/drawing/2014/main" id="{95EFA001-3A05-C722-8D04-B745750CB1DD}"/>
                  </a:ext>
                </a:extLst>
              </p:cNvPr>
              <p:cNvSpPr/>
              <p:nvPr userDrawn="1"/>
            </p:nvSpPr>
            <p:spPr>
              <a:xfrm>
                <a:off x="11473324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09" name="Ellipse 2208">
                <a:extLst>
                  <a:ext uri="{FF2B5EF4-FFF2-40B4-BE49-F238E27FC236}">
                    <a16:creationId xmlns:a16="http://schemas.microsoft.com/office/drawing/2014/main" id="{B5317185-E535-75A3-C0E5-403C348F1262}"/>
                  </a:ext>
                </a:extLst>
              </p:cNvPr>
              <p:cNvSpPr/>
              <p:nvPr userDrawn="1"/>
            </p:nvSpPr>
            <p:spPr>
              <a:xfrm>
                <a:off x="11647768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0" name="Ellipse 2209">
                <a:extLst>
                  <a:ext uri="{FF2B5EF4-FFF2-40B4-BE49-F238E27FC236}">
                    <a16:creationId xmlns:a16="http://schemas.microsoft.com/office/drawing/2014/main" id="{FBD94691-6B4B-9F02-6F4D-801D3EBF2EF0}"/>
                  </a:ext>
                </a:extLst>
              </p:cNvPr>
              <p:cNvSpPr/>
              <p:nvPr userDrawn="1"/>
            </p:nvSpPr>
            <p:spPr>
              <a:xfrm>
                <a:off x="11822212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1" name="Ellipse 2210">
                <a:extLst>
                  <a:ext uri="{FF2B5EF4-FFF2-40B4-BE49-F238E27FC236}">
                    <a16:creationId xmlns:a16="http://schemas.microsoft.com/office/drawing/2014/main" id="{1BDA893C-BE26-AB69-41D4-AF319FC62AE7}"/>
                  </a:ext>
                </a:extLst>
              </p:cNvPr>
              <p:cNvSpPr/>
              <p:nvPr userDrawn="1"/>
            </p:nvSpPr>
            <p:spPr>
              <a:xfrm>
                <a:off x="11996665" y="6154663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2" name="Ellipse 2211">
                <a:extLst>
                  <a:ext uri="{FF2B5EF4-FFF2-40B4-BE49-F238E27FC236}">
                    <a16:creationId xmlns:a16="http://schemas.microsoft.com/office/drawing/2014/main" id="{AA756A47-2DE9-A76D-6AB9-DE53F6E7D3A7}"/>
                  </a:ext>
                </a:extLst>
              </p:cNvPr>
              <p:cNvSpPr/>
              <p:nvPr userDrawn="1"/>
            </p:nvSpPr>
            <p:spPr>
              <a:xfrm>
                <a:off x="79844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3" name="Ellipse 2212">
                <a:extLst>
                  <a:ext uri="{FF2B5EF4-FFF2-40B4-BE49-F238E27FC236}">
                    <a16:creationId xmlns:a16="http://schemas.microsoft.com/office/drawing/2014/main" id="{09D41372-563C-12A1-1989-1F244C9A0622}"/>
                  </a:ext>
                </a:extLst>
              </p:cNvPr>
              <p:cNvSpPr/>
              <p:nvPr userDrawn="1"/>
            </p:nvSpPr>
            <p:spPr>
              <a:xfrm>
                <a:off x="83336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4" name="Ellipse 2213">
                <a:extLst>
                  <a:ext uri="{FF2B5EF4-FFF2-40B4-BE49-F238E27FC236}">
                    <a16:creationId xmlns:a16="http://schemas.microsoft.com/office/drawing/2014/main" id="{80B1BA71-F0A4-8615-3E21-73D8A4271AAD}"/>
                  </a:ext>
                </a:extLst>
              </p:cNvPr>
              <p:cNvSpPr/>
              <p:nvPr userDrawn="1"/>
            </p:nvSpPr>
            <p:spPr>
              <a:xfrm>
                <a:off x="850828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5" name="Ellipse 2214">
                <a:extLst>
                  <a:ext uri="{FF2B5EF4-FFF2-40B4-BE49-F238E27FC236}">
                    <a16:creationId xmlns:a16="http://schemas.microsoft.com/office/drawing/2014/main" id="{43450658-280E-F1F9-7148-5E4B00006EF8}"/>
                  </a:ext>
                </a:extLst>
              </p:cNvPr>
              <p:cNvSpPr/>
              <p:nvPr userDrawn="1"/>
            </p:nvSpPr>
            <p:spPr>
              <a:xfrm>
                <a:off x="868290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6" name="Ellipse 2215">
                <a:extLst>
                  <a:ext uri="{FF2B5EF4-FFF2-40B4-BE49-F238E27FC236}">
                    <a16:creationId xmlns:a16="http://schemas.microsoft.com/office/drawing/2014/main" id="{4A25C566-1CE7-F867-DEFE-8696382EA7B8}"/>
                  </a:ext>
                </a:extLst>
              </p:cNvPr>
              <p:cNvSpPr/>
              <p:nvPr userDrawn="1"/>
            </p:nvSpPr>
            <p:spPr>
              <a:xfrm>
                <a:off x="885751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7" name="Ellipse 2216">
                <a:extLst>
                  <a:ext uri="{FF2B5EF4-FFF2-40B4-BE49-F238E27FC236}">
                    <a16:creationId xmlns:a16="http://schemas.microsoft.com/office/drawing/2014/main" id="{C82CD22B-7DA2-D571-1472-4CE192545F75}"/>
                  </a:ext>
                </a:extLst>
              </p:cNvPr>
              <p:cNvSpPr/>
              <p:nvPr userDrawn="1"/>
            </p:nvSpPr>
            <p:spPr>
              <a:xfrm>
                <a:off x="903213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8" name="Ellipse 2217">
                <a:extLst>
                  <a:ext uri="{FF2B5EF4-FFF2-40B4-BE49-F238E27FC236}">
                    <a16:creationId xmlns:a16="http://schemas.microsoft.com/office/drawing/2014/main" id="{F4B548C3-9833-6140-DB76-63F967EB4E95}"/>
                  </a:ext>
                </a:extLst>
              </p:cNvPr>
              <p:cNvSpPr/>
              <p:nvPr userDrawn="1"/>
            </p:nvSpPr>
            <p:spPr>
              <a:xfrm>
                <a:off x="920674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19" name="Ellipse 2218">
                <a:extLst>
                  <a:ext uri="{FF2B5EF4-FFF2-40B4-BE49-F238E27FC236}">
                    <a16:creationId xmlns:a16="http://schemas.microsoft.com/office/drawing/2014/main" id="{C818B1FE-081C-06E9-8EFB-240B29848F13}"/>
                  </a:ext>
                </a:extLst>
              </p:cNvPr>
              <p:cNvSpPr/>
              <p:nvPr userDrawn="1"/>
            </p:nvSpPr>
            <p:spPr>
              <a:xfrm>
                <a:off x="938136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0" name="Ellipse 2219">
                <a:extLst>
                  <a:ext uri="{FF2B5EF4-FFF2-40B4-BE49-F238E27FC236}">
                    <a16:creationId xmlns:a16="http://schemas.microsoft.com/office/drawing/2014/main" id="{3FE7124D-0630-D44B-0A6A-754C0B0E4291}"/>
                  </a:ext>
                </a:extLst>
              </p:cNvPr>
              <p:cNvSpPr/>
              <p:nvPr userDrawn="1"/>
            </p:nvSpPr>
            <p:spPr>
              <a:xfrm>
                <a:off x="955597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1" name="Ellipse 2220">
                <a:extLst>
                  <a:ext uri="{FF2B5EF4-FFF2-40B4-BE49-F238E27FC236}">
                    <a16:creationId xmlns:a16="http://schemas.microsoft.com/office/drawing/2014/main" id="{985D8586-6B6C-E1F2-E016-AA119127863F}"/>
                  </a:ext>
                </a:extLst>
              </p:cNvPr>
              <p:cNvSpPr/>
              <p:nvPr userDrawn="1"/>
            </p:nvSpPr>
            <p:spPr>
              <a:xfrm>
                <a:off x="990520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2" name="Ellipse 2221">
                <a:extLst>
                  <a:ext uri="{FF2B5EF4-FFF2-40B4-BE49-F238E27FC236}">
                    <a16:creationId xmlns:a16="http://schemas.microsoft.com/office/drawing/2014/main" id="{02F25DD4-E06A-86FD-16AC-CAC233C543CD}"/>
                  </a:ext>
                </a:extLst>
              </p:cNvPr>
              <p:cNvSpPr/>
              <p:nvPr userDrawn="1"/>
            </p:nvSpPr>
            <p:spPr>
              <a:xfrm>
                <a:off x="1025443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3" name="Ellipse 2222">
                <a:extLst>
                  <a:ext uri="{FF2B5EF4-FFF2-40B4-BE49-F238E27FC236}">
                    <a16:creationId xmlns:a16="http://schemas.microsoft.com/office/drawing/2014/main" id="{F7B4E941-4FEF-B12C-C0DF-E10FF4EE74BE}"/>
                  </a:ext>
                </a:extLst>
              </p:cNvPr>
              <p:cNvSpPr/>
              <p:nvPr userDrawn="1"/>
            </p:nvSpPr>
            <p:spPr>
              <a:xfrm>
                <a:off x="1042905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4" name="Ellipse 2223">
                <a:extLst>
                  <a:ext uri="{FF2B5EF4-FFF2-40B4-BE49-F238E27FC236}">
                    <a16:creationId xmlns:a16="http://schemas.microsoft.com/office/drawing/2014/main" id="{AE6B764E-2EED-FCCA-13D1-C1332069FDA3}"/>
                  </a:ext>
                </a:extLst>
              </p:cNvPr>
              <p:cNvSpPr/>
              <p:nvPr userDrawn="1"/>
            </p:nvSpPr>
            <p:spPr>
              <a:xfrm>
                <a:off x="1060366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5" name="Ellipse 2224">
                <a:extLst>
                  <a:ext uri="{FF2B5EF4-FFF2-40B4-BE49-F238E27FC236}">
                    <a16:creationId xmlns:a16="http://schemas.microsoft.com/office/drawing/2014/main" id="{71CABF05-4B9B-DB23-0B03-B77EA434B522}"/>
                  </a:ext>
                </a:extLst>
              </p:cNvPr>
              <p:cNvSpPr/>
              <p:nvPr userDrawn="1"/>
            </p:nvSpPr>
            <p:spPr>
              <a:xfrm>
                <a:off x="1077828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6" name="Ellipse 2225">
                <a:extLst>
                  <a:ext uri="{FF2B5EF4-FFF2-40B4-BE49-F238E27FC236}">
                    <a16:creationId xmlns:a16="http://schemas.microsoft.com/office/drawing/2014/main" id="{C8D269C8-41FD-7458-39D2-A12CE8A47019}"/>
                  </a:ext>
                </a:extLst>
              </p:cNvPr>
              <p:cNvSpPr/>
              <p:nvPr userDrawn="1"/>
            </p:nvSpPr>
            <p:spPr>
              <a:xfrm>
                <a:off x="1095289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7" name="Ellipse 2226">
                <a:extLst>
                  <a:ext uri="{FF2B5EF4-FFF2-40B4-BE49-F238E27FC236}">
                    <a16:creationId xmlns:a16="http://schemas.microsoft.com/office/drawing/2014/main" id="{1597A681-D2DA-E8F5-76E0-576B37C0BD53}"/>
                  </a:ext>
                </a:extLst>
              </p:cNvPr>
              <p:cNvSpPr/>
              <p:nvPr userDrawn="1"/>
            </p:nvSpPr>
            <p:spPr>
              <a:xfrm>
                <a:off x="1112751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8" name="Ellipse 2227">
                <a:extLst>
                  <a:ext uri="{FF2B5EF4-FFF2-40B4-BE49-F238E27FC236}">
                    <a16:creationId xmlns:a16="http://schemas.microsoft.com/office/drawing/2014/main" id="{55CABEEF-6814-735A-DD1B-3DA255A23E53}"/>
                  </a:ext>
                </a:extLst>
              </p:cNvPr>
              <p:cNvSpPr/>
              <p:nvPr userDrawn="1"/>
            </p:nvSpPr>
            <p:spPr>
              <a:xfrm>
                <a:off x="11302129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29" name="Ellipse 2228">
                <a:extLst>
                  <a:ext uri="{FF2B5EF4-FFF2-40B4-BE49-F238E27FC236}">
                    <a16:creationId xmlns:a16="http://schemas.microsoft.com/office/drawing/2014/main" id="{B142169A-EC6C-33BB-A293-42746B37570F}"/>
                  </a:ext>
                </a:extLst>
              </p:cNvPr>
              <p:cNvSpPr/>
              <p:nvPr userDrawn="1"/>
            </p:nvSpPr>
            <p:spPr>
              <a:xfrm>
                <a:off x="1147674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0" name="Ellipse 2229">
                <a:extLst>
                  <a:ext uri="{FF2B5EF4-FFF2-40B4-BE49-F238E27FC236}">
                    <a16:creationId xmlns:a16="http://schemas.microsoft.com/office/drawing/2014/main" id="{6CC7F7DB-8993-7FED-E3F1-C15F0DCEE81B}"/>
                  </a:ext>
                </a:extLst>
              </p:cNvPr>
              <p:cNvSpPr/>
              <p:nvPr userDrawn="1"/>
            </p:nvSpPr>
            <p:spPr>
              <a:xfrm>
                <a:off x="11825974" y="6326512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1" name="Ellipse 2230">
                <a:extLst>
                  <a:ext uri="{FF2B5EF4-FFF2-40B4-BE49-F238E27FC236}">
                    <a16:creationId xmlns:a16="http://schemas.microsoft.com/office/drawing/2014/main" id="{4152C444-06E4-1084-09E1-1C569F9A94F1}"/>
                  </a:ext>
                </a:extLst>
              </p:cNvPr>
              <p:cNvSpPr/>
              <p:nvPr userDrawn="1"/>
            </p:nvSpPr>
            <p:spPr>
              <a:xfrm>
                <a:off x="798444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2" name="Ellipse 2231">
                <a:extLst>
                  <a:ext uri="{FF2B5EF4-FFF2-40B4-BE49-F238E27FC236}">
                    <a16:creationId xmlns:a16="http://schemas.microsoft.com/office/drawing/2014/main" id="{55E3E5DB-4043-CD6D-7E3C-0AAFD4201C59}"/>
                  </a:ext>
                </a:extLst>
              </p:cNvPr>
              <p:cNvSpPr/>
              <p:nvPr userDrawn="1"/>
            </p:nvSpPr>
            <p:spPr>
              <a:xfrm>
                <a:off x="815888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3" name="Ellipse 2232">
                <a:extLst>
                  <a:ext uri="{FF2B5EF4-FFF2-40B4-BE49-F238E27FC236}">
                    <a16:creationId xmlns:a16="http://schemas.microsoft.com/office/drawing/2014/main" id="{6DF491FE-EED5-C153-DE09-F50122F735B6}"/>
                  </a:ext>
                </a:extLst>
              </p:cNvPr>
              <p:cNvSpPr/>
              <p:nvPr userDrawn="1"/>
            </p:nvSpPr>
            <p:spPr>
              <a:xfrm>
                <a:off x="833333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4" name="Ellipse 2233">
                <a:extLst>
                  <a:ext uri="{FF2B5EF4-FFF2-40B4-BE49-F238E27FC236}">
                    <a16:creationId xmlns:a16="http://schemas.microsoft.com/office/drawing/2014/main" id="{6C5CD6E2-3445-7EE4-B109-863C35D14DD2}"/>
                  </a:ext>
                </a:extLst>
              </p:cNvPr>
              <p:cNvSpPr/>
              <p:nvPr userDrawn="1"/>
            </p:nvSpPr>
            <p:spPr>
              <a:xfrm>
                <a:off x="850777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5" name="Ellipse 2234">
                <a:extLst>
                  <a:ext uri="{FF2B5EF4-FFF2-40B4-BE49-F238E27FC236}">
                    <a16:creationId xmlns:a16="http://schemas.microsoft.com/office/drawing/2014/main" id="{4CB6AAEA-3F61-5769-C759-A09928CAD35A}"/>
                  </a:ext>
                </a:extLst>
              </p:cNvPr>
              <p:cNvSpPr/>
              <p:nvPr userDrawn="1"/>
            </p:nvSpPr>
            <p:spPr>
              <a:xfrm>
                <a:off x="885666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6" name="Ellipse 2235">
                <a:extLst>
                  <a:ext uri="{FF2B5EF4-FFF2-40B4-BE49-F238E27FC236}">
                    <a16:creationId xmlns:a16="http://schemas.microsoft.com/office/drawing/2014/main" id="{9823F362-1B67-3CEE-C360-A06CF29BA581}"/>
                  </a:ext>
                </a:extLst>
              </p:cNvPr>
              <p:cNvSpPr/>
              <p:nvPr userDrawn="1"/>
            </p:nvSpPr>
            <p:spPr>
              <a:xfrm>
                <a:off x="903110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7" name="Ellipse 2236">
                <a:extLst>
                  <a:ext uri="{FF2B5EF4-FFF2-40B4-BE49-F238E27FC236}">
                    <a16:creationId xmlns:a16="http://schemas.microsoft.com/office/drawing/2014/main" id="{CDDDBDC1-2F1A-306A-DF12-F61D33811EBE}"/>
                  </a:ext>
                </a:extLst>
              </p:cNvPr>
              <p:cNvSpPr/>
              <p:nvPr userDrawn="1"/>
            </p:nvSpPr>
            <p:spPr>
              <a:xfrm>
                <a:off x="937999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8" name="Ellipse 2237">
                <a:extLst>
                  <a:ext uri="{FF2B5EF4-FFF2-40B4-BE49-F238E27FC236}">
                    <a16:creationId xmlns:a16="http://schemas.microsoft.com/office/drawing/2014/main" id="{63049AB2-97D9-CACB-EB91-731FEB539B4B}"/>
                  </a:ext>
                </a:extLst>
              </p:cNvPr>
              <p:cNvSpPr/>
              <p:nvPr userDrawn="1"/>
            </p:nvSpPr>
            <p:spPr>
              <a:xfrm>
                <a:off x="955444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39" name="Ellipse 2238">
                <a:extLst>
                  <a:ext uri="{FF2B5EF4-FFF2-40B4-BE49-F238E27FC236}">
                    <a16:creationId xmlns:a16="http://schemas.microsoft.com/office/drawing/2014/main" id="{791F527E-FBD4-AAC7-4C3D-A11C26A302DD}"/>
                  </a:ext>
                </a:extLst>
              </p:cNvPr>
              <p:cNvSpPr/>
              <p:nvPr userDrawn="1"/>
            </p:nvSpPr>
            <p:spPr>
              <a:xfrm>
                <a:off x="972888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0" name="Ellipse 2239">
                <a:extLst>
                  <a:ext uri="{FF2B5EF4-FFF2-40B4-BE49-F238E27FC236}">
                    <a16:creationId xmlns:a16="http://schemas.microsoft.com/office/drawing/2014/main" id="{B4405004-A2C6-4E03-BDBD-C41B3D1C967F}"/>
                  </a:ext>
                </a:extLst>
              </p:cNvPr>
              <p:cNvSpPr/>
              <p:nvPr userDrawn="1"/>
            </p:nvSpPr>
            <p:spPr>
              <a:xfrm>
                <a:off x="990332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1" name="Ellipse 2240">
                <a:extLst>
                  <a:ext uri="{FF2B5EF4-FFF2-40B4-BE49-F238E27FC236}">
                    <a16:creationId xmlns:a16="http://schemas.microsoft.com/office/drawing/2014/main" id="{5A80E06F-29A9-E2E8-6C08-E6407E9599DF}"/>
                  </a:ext>
                </a:extLst>
              </p:cNvPr>
              <p:cNvSpPr/>
              <p:nvPr userDrawn="1"/>
            </p:nvSpPr>
            <p:spPr>
              <a:xfrm>
                <a:off x="1007777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2" name="Ellipse 2241">
                <a:extLst>
                  <a:ext uri="{FF2B5EF4-FFF2-40B4-BE49-F238E27FC236}">
                    <a16:creationId xmlns:a16="http://schemas.microsoft.com/office/drawing/2014/main" id="{832D2E7E-C816-1DBD-EDEB-307D20DC2272}"/>
                  </a:ext>
                </a:extLst>
              </p:cNvPr>
              <p:cNvSpPr/>
              <p:nvPr userDrawn="1"/>
            </p:nvSpPr>
            <p:spPr>
              <a:xfrm>
                <a:off x="1025221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3" name="Ellipse 2242">
                <a:extLst>
                  <a:ext uri="{FF2B5EF4-FFF2-40B4-BE49-F238E27FC236}">
                    <a16:creationId xmlns:a16="http://schemas.microsoft.com/office/drawing/2014/main" id="{7092DC27-D59C-CF1A-4AD6-F6D1F8FD961F}"/>
                  </a:ext>
                </a:extLst>
              </p:cNvPr>
              <p:cNvSpPr/>
              <p:nvPr userDrawn="1"/>
            </p:nvSpPr>
            <p:spPr>
              <a:xfrm>
                <a:off x="10426660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4" name="Ellipse 2243">
                <a:extLst>
                  <a:ext uri="{FF2B5EF4-FFF2-40B4-BE49-F238E27FC236}">
                    <a16:creationId xmlns:a16="http://schemas.microsoft.com/office/drawing/2014/main" id="{F862F4D4-322E-50CD-7F81-2360EAC034EF}"/>
                  </a:ext>
                </a:extLst>
              </p:cNvPr>
              <p:cNvSpPr/>
              <p:nvPr userDrawn="1"/>
            </p:nvSpPr>
            <p:spPr>
              <a:xfrm>
                <a:off x="1060110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5" name="Ellipse 2244">
                <a:extLst>
                  <a:ext uri="{FF2B5EF4-FFF2-40B4-BE49-F238E27FC236}">
                    <a16:creationId xmlns:a16="http://schemas.microsoft.com/office/drawing/2014/main" id="{A6752B72-F228-8E04-6AE3-A323E3D208EC}"/>
                  </a:ext>
                </a:extLst>
              </p:cNvPr>
              <p:cNvSpPr/>
              <p:nvPr userDrawn="1"/>
            </p:nvSpPr>
            <p:spPr>
              <a:xfrm>
                <a:off x="1077554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6" name="Ellipse 2245">
                <a:extLst>
                  <a:ext uri="{FF2B5EF4-FFF2-40B4-BE49-F238E27FC236}">
                    <a16:creationId xmlns:a16="http://schemas.microsoft.com/office/drawing/2014/main" id="{FCAEAFEC-3A66-DA4D-CBD1-10C0C5B1CD20}"/>
                  </a:ext>
                </a:extLst>
              </p:cNvPr>
              <p:cNvSpPr/>
              <p:nvPr userDrawn="1"/>
            </p:nvSpPr>
            <p:spPr>
              <a:xfrm>
                <a:off x="1094999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7" name="Ellipse 2246">
                <a:extLst>
                  <a:ext uri="{FF2B5EF4-FFF2-40B4-BE49-F238E27FC236}">
                    <a16:creationId xmlns:a16="http://schemas.microsoft.com/office/drawing/2014/main" id="{82C23E82-E4BF-4C12-0450-E5B02F21CD03}"/>
                  </a:ext>
                </a:extLst>
              </p:cNvPr>
              <p:cNvSpPr/>
              <p:nvPr userDrawn="1"/>
            </p:nvSpPr>
            <p:spPr>
              <a:xfrm>
                <a:off x="11124436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8" name="Ellipse 2247">
                <a:extLst>
                  <a:ext uri="{FF2B5EF4-FFF2-40B4-BE49-F238E27FC236}">
                    <a16:creationId xmlns:a16="http://schemas.microsoft.com/office/drawing/2014/main" id="{210939EC-53FC-DFAD-6989-494138C28ADD}"/>
                  </a:ext>
                </a:extLst>
              </p:cNvPr>
              <p:cNvSpPr/>
              <p:nvPr userDrawn="1"/>
            </p:nvSpPr>
            <p:spPr>
              <a:xfrm>
                <a:off x="11473324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49" name="Ellipse 2248">
                <a:extLst>
                  <a:ext uri="{FF2B5EF4-FFF2-40B4-BE49-F238E27FC236}">
                    <a16:creationId xmlns:a16="http://schemas.microsoft.com/office/drawing/2014/main" id="{C3757AA9-050E-503E-F07E-1195242EE77A}"/>
                  </a:ext>
                </a:extLst>
              </p:cNvPr>
              <p:cNvSpPr/>
              <p:nvPr userDrawn="1"/>
            </p:nvSpPr>
            <p:spPr>
              <a:xfrm>
                <a:off x="11647768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0" name="Ellipse 2249">
                <a:extLst>
                  <a:ext uri="{FF2B5EF4-FFF2-40B4-BE49-F238E27FC236}">
                    <a16:creationId xmlns:a16="http://schemas.microsoft.com/office/drawing/2014/main" id="{C688ED86-9087-2A82-D513-7DC3CB76EBC7}"/>
                  </a:ext>
                </a:extLst>
              </p:cNvPr>
              <p:cNvSpPr/>
              <p:nvPr userDrawn="1"/>
            </p:nvSpPr>
            <p:spPr>
              <a:xfrm>
                <a:off x="11822212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1" name="Ellipse 2250">
                <a:extLst>
                  <a:ext uri="{FF2B5EF4-FFF2-40B4-BE49-F238E27FC236}">
                    <a16:creationId xmlns:a16="http://schemas.microsoft.com/office/drawing/2014/main" id="{FBCC82A5-B352-C51D-79EC-22409FAADFE8}"/>
                  </a:ext>
                </a:extLst>
              </p:cNvPr>
              <p:cNvSpPr/>
              <p:nvPr userDrawn="1"/>
            </p:nvSpPr>
            <p:spPr>
              <a:xfrm>
                <a:off x="11996665" y="6498366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2" name="Ellipse 2251">
                <a:extLst>
                  <a:ext uri="{FF2B5EF4-FFF2-40B4-BE49-F238E27FC236}">
                    <a16:creationId xmlns:a16="http://schemas.microsoft.com/office/drawing/2014/main" id="{1FBD08AC-088E-C21E-5B16-C521799B8B0D}"/>
                  </a:ext>
                </a:extLst>
              </p:cNvPr>
              <p:cNvSpPr/>
              <p:nvPr userDrawn="1"/>
            </p:nvSpPr>
            <p:spPr>
              <a:xfrm>
                <a:off x="798444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3" name="Ellipse 2252">
                <a:extLst>
                  <a:ext uri="{FF2B5EF4-FFF2-40B4-BE49-F238E27FC236}">
                    <a16:creationId xmlns:a16="http://schemas.microsoft.com/office/drawing/2014/main" id="{9E5CE28F-CB87-8518-61D4-D343906CE32D}"/>
                  </a:ext>
                </a:extLst>
              </p:cNvPr>
              <p:cNvSpPr/>
              <p:nvPr userDrawn="1"/>
            </p:nvSpPr>
            <p:spPr>
              <a:xfrm>
                <a:off x="815888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4" name="Ellipse 2253">
                <a:extLst>
                  <a:ext uri="{FF2B5EF4-FFF2-40B4-BE49-F238E27FC236}">
                    <a16:creationId xmlns:a16="http://schemas.microsoft.com/office/drawing/2014/main" id="{EDB9973F-A0F6-3372-53A4-9E5E9A13812E}"/>
                  </a:ext>
                </a:extLst>
              </p:cNvPr>
              <p:cNvSpPr/>
              <p:nvPr userDrawn="1"/>
            </p:nvSpPr>
            <p:spPr>
              <a:xfrm>
                <a:off x="833333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5" name="Ellipse 2254">
                <a:extLst>
                  <a:ext uri="{FF2B5EF4-FFF2-40B4-BE49-F238E27FC236}">
                    <a16:creationId xmlns:a16="http://schemas.microsoft.com/office/drawing/2014/main" id="{E0788432-B865-4CED-2AC6-37F2F02F3515}"/>
                  </a:ext>
                </a:extLst>
              </p:cNvPr>
              <p:cNvSpPr/>
              <p:nvPr userDrawn="1"/>
            </p:nvSpPr>
            <p:spPr>
              <a:xfrm>
                <a:off x="850777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6" name="Ellipse 2255">
                <a:extLst>
                  <a:ext uri="{FF2B5EF4-FFF2-40B4-BE49-F238E27FC236}">
                    <a16:creationId xmlns:a16="http://schemas.microsoft.com/office/drawing/2014/main" id="{38EC968C-6696-AECB-4265-AB14DD7927E5}"/>
                  </a:ext>
                </a:extLst>
              </p:cNvPr>
              <p:cNvSpPr/>
              <p:nvPr userDrawn="1"/>
            </p:nvSpPr>
            <p:spPr>
              <a:xfrm>
                <a:off x="868222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7" name="Ellipse 2256">
                <a:extLst>
                  <a:ext uri="{FF2B5EF4-FFF2-40B4-BE49-F238E27FC236}">
                    <a16:creationId xmlns:a16="http://schemas.microsoft.com/office/drawing/2014/main" id="{1BCBCE3C-1637-09D6-A4E9-E169184DD71C}"/>
                  </a:ext>
                </a:extLst>
              </p:cNvPr>
              <p:cNvSpPr/>
              <p:nvPr userDrawn="1"/>
            </p:nvSpPr>
            <p:spPr>
              <a:xfrm>
                <a:off x="885666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8" name="Ellipse 2257">
                <a:extLst>
                  <a:ext uri="{FF2B5EF4-FFF2-40B4-BE49-F238E27FC236}">
                    <a16:creationId xmlns:a16="http://schemas.microsoft.com/office/drawing/2014/main" id="{CFCE6EAA-7BC3-5A15-8474-C1DE4E6EEFFA}"/>
                  </a:ext>
                </a:extLst>
              </p:cNvPr>
              <p:cNvSpPr/>
              <p:nvPr userDrawn="1"/>
            </p:nvSpPr>
            <p:spPr>
              <a:xfrm>
                <a:off x="9205552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59" name="Ellipse 2258">
                <a:extLst>
                  <a:ext uri="{FF2B5EF4-FFF2-40B4-BE49-F238E27FC236}">
                    <a16:creationId xmlns:a16="http://schemas.microsoft.com/office/drawing/2014/main" id="{FCD08DF8-C15C-0086-C19F-B6FF494ECDDD}"/>
                  </a:ext>
                </a:extLst>
              </p:cNvPr>
              <p:cNvSpPr/>
              <p:nvPr userDrawn="1"/>
            </p:nvSpPr>
            <p:spPr>
              <a:xfrm>
                <a:off x="937999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0" name="Ellipse 2259">
                <a:extLst>
                  <a:ext uri="{FF2B5EF4-FFF2-40B4-BE49-F238E27FC236}">
                    <a16:creationId xmlns:a16="http://schemas.microsoft.com/office/drawing/2014/main" id="{5E032B86-D3E0-A6A0-97EE-B0E63A73A87C}"/>
                  </a:ext>
                </a:extLst>
              </p:cNvPr>
              <p:cNvSpPr/>
              <p:nvPr userDrawn="1"/>
            </p:nvSpPr>
            <p:spPr>
              <a:xfrm>
                <a:off x="955444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1" name="Ellipse 2260">
                <a:extLst>
                  <a:ext uri="{FF2B5EF4-FFF2-40B4-BE49-F238E27FC236}">
                    <a16:creationId xmlns:a16="http://schemas.microsoft.com/office/drawing/2014/main" id="{A8F2941F-8941-2F7E-7579-05C358489C65}"/>
                  </a:ext>
                </a:extLst>
              </p:cNvPr>
              <p:cNvSpPr/>
              <p:nvPr userDrawn="1"/>
            </p:nvSpPr>
            <p:spPr>
              <a:xfrm>
                <a:off x="990332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2" name="Ellipse 2261">
                <a:extLst>
                  <a:ext uri="{FF2B5EF4-FFF2-40B4-BE49-F238E27FC236}">
                    <a16:creationId xmlns:a16="http://schemas.microsoft.com/office/drawing/2014/main" id="{BE145F29-8C12-DDB5-BE52-5554D5BB2A48}"/>
                  </a:ext>
                </a:extLst>
              </p:cNvPr>
              <p:cNvSpPr/>
              <p:nvPr userDrawn="1"/>
            </p:nvSpPr>
            <p:spPr>
              <a:xfrm>
                <a:off x="1025221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3" name="Ellipse 2262">
                <a:extLst>
                  <a:ext uri="{FF2B5EF4-FFF2-40B4-BE49-F238E27FC236}">
                    <a16:creationId xmlns:a16="http://schemas.microsoft.com/office/drawing/2014/main" id="{02995D40-C885-DF43-2F24-F9CB61D4E7D1}"/>
                  </a:ext>
                </a:extLst>
              </p:cNvPr>
              <p:cNvSpPr/>
              <p:nvPr userDrawn="1"/>
            </p:nvSpPr>
            <p:spPr>
              <a:xfrm>
                <a:off x="1042666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4" name="Ellipse 2263">
                <a:extLst>
                  <a:ext uri="{FF2B5EF4-FFF2-40B4-BE49-F238E27FC236}">
                    <a16:creationId xmlns:a16="http://schemas.microsoft.com/office/drawing/2014/main" id="{295DA5E2-6937-5087-FA67-1342BD09FA8B}"/>
                  </a:ext>
                </a:extLst>
              </p:cNvPr>
              <p:cNvSpPr/>
              <p:nvPr userDrawn="1"/>
            </p:nvSpPr>
            <p:spPr>
              <a:xfrm>
                <a:off x="1060110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5" name="Ellipse 2264">
                <a:extLst>
                  <a:ext uri="{FF2B5EF4-FFF2-40B4-BE49-F238E27FC236}">
                    <a16:creationId xmlns:a16="http://schemas.microsoft.com/office/drawing/2014/main" id="{84F3F86E-C9F5-4772-7CF5-8BD76566A4B3}"/>
                  </a:ext>
                </a:extLst>
              </p:cNvPr>
              <p:cNvSpPr/>
              <p:nvPr userDrawn="1"/>
            </p:nvSpPr>
            <p:spPr>
              <a:xfrm>
                <a:off x="1077554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6" name="Ellipse 2265">
                <a:extLst>
                  <a:ext uri="{FF2B5EF4-FFF2-40B4-BE49-F238E27FC236}">
                    <a16:creationId xmlns:a16="http://schemas.microsoft.com/office/drawing/2014/main" id="{86E5B4EB-0603-4002-E474-D0F95A0D55FA}"/>
                  </a:ext>
                </a:extLst>
              </p:cNvPr>
              <p:cNvSpPr/>
              <p:nvPr userDrawn="1"/>
            </p:nvSpPr>
            <p:spPr>
              <a:xfrm>
                <a:off x="11124436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7" name="Ellipse 2266">
                <a:extLst>
                  <a:ext uri="{FF2B5EF4-FFF2-40B4-BE49-F238E27FC236}">
                    <a16:creationId xmlns:a16="http://schemas.microsoft.com/office/drawing/2014/main" id="{7F5D27E1-B808-EFB4-4EC7-68E0B5C5FA85}"/>
                  </a:ext>
                </a:extLst>
              </p:cNvPr>
              <p:cNvSpPr/>
              <p:nvPr userDrawn="1"/>
            </p:nvSpPr>
            <p:spPr>
              <a:xfrm>
                <a:off x="11298880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8" name="Ellipse 2267">
                <a:extLst>
                  <a:ext uri="{FF2B5EF4-FFF2-40B4-BE49-F238E27FC236}">
                    <a16:creationId xmlns:a16="http://schemas.microsoft.com/office/drawing/2014/main" id="{B73B4D75-5A22-04EB-5D59-C5BEC2AC9782}"/>
                  </a:ext>
                </a:extLst>
              </p:cNvPr>
              <p:cNvSpPr/>
              <p:nvPr userDrawn="1"/>
            </p:nvSpPr>
            <p:spPr>
              <a:xfrm>
                <a:off x="11473324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69" name="Ellipse 2268">
                <a:extLst>
                  <a:ext uri="{FF2B5EF4-FFF2-40B4-BE49-F238E27FC236}">
                    <a16:creationId xmlns:a16="http://schemas.microsoft.com/office/drawing/2014/main" id="{AFCB0BB4-5701-EB15-4B6B-B1F3DBD3966E}"/>
                  </a:ext>
                </a:extLst>
              </p:cNvPr>
              <p:cNvSpPr/>
              <p:nvPr userDrawn="1"/>
            </p:nvSpPr>
            <p:spPr>
              <a:xfrm>
                <a:off x="11647768" y="6670210"/>
                <a:ext cx="142242" cy="142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A0086E7-0F6A-EE77-45E9-179C92BF5A1C}"/>
                </a:ext>
              </a:extLst>
            </p:cNvPr>
            <p:cNvSpPr/>
            <p:nvPr userDrawn="1"/>
          </p:nvSpPr>
          <p:spPr>
            <a:xfrm>
              <a:off x="8331793" y="151474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7960A6D-38B6-CB24-2AF0-BB5424ACD008}"/>
                </a:ext>
              </a:extLst>
            </p:cNvPr>
            <p:cNvSpPr/>
            <p:nvPr userDrawn="1"/>
          </p:nvSpPr>
          <p:spPr>
            <a:xfrm>
              <a:off x="9030253" y="151474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021FD55-FD68-E0C5-59C2-1E52BB3CD2DE}"/>
                </a:ext>
              </a:extLst>
            </p:cNvPr>
            <p:cNvSpPr/>
            <p:nvPr userDrawn="1"/>
          </p:nvSpPr>
          <p:spPr>
            <a:xfrm>
              <a:off x="9906244" y="1514740"/>
              <a:ext cx="142242" cy="14224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B6D84C5-7C06-A62A-A307-66B6B6C82CD3}"/>
                </a:ext>
              </a:extLst>
            </p:cNvPr>
            <p:cNvSpPr/>
            <p:nvPr userDrawn="1"/>
          </p:nvSpPr>
          <p:spPr>
            <a:xfrm>
              <a:off x="11471443" y="1514740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B6BC942-270D-1402-6739-DAB27BC9CEC7}"/>
                </a:ext>
              </a:extLst>
            </p:cNvPr>
            <p:cNvSpPr/>
            <p:nvPr userDrawn="1"/>
          </p:nvSpPr>
          <p:spPr>
            <a:xfrm>
              <a:off x="8680339" y="168658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87B1942-D105-C070-CB88-022AA8580070}"/>
                </a:ext>
              </a:extLst>
            </p:cNvPr>
            <p:cNvSpPr/>
            <p:nvPr userDrawn="1"/>
          </p:nvSpPr>
          <p:spPr>
            <a:xfrm>
              <a:off x="8157007" y="185843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2231769-D22D-BED0-59D1-1A7B38899DD4}"/>
                </a:ext>
              </a:extLst>
            </p:cNvPr>
            <p:cNvSpPr/>
            <p:nvPr userDrawn="1"/>
          </p:nvSpPr>
          <p:spPr>
            <a:xfrm>
              <a:off x="10250335" y="186471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EC14DAD-CC14-5E43-A274-440574FF2504}"/>
                </a:ext>
              </a:extLst>
            </p:cNvPr>
            <p:cNvSpPr/>
            <p:nvPr userDrawn="1"/>
          </p:nvSpPr>
          <p:spPr>
            <a:xfrm>
              <a:off x="11645887" y="185843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F82C0A0-75F1-E4FE-C95B-9770CB13A524}"/>
                </a:ext>
              </a:extLst>
            </p:cNvPr>
            <p:cNvSpPr/>
            <p:nvPr userDrawn="1"/>
          </p:nvSpPr>
          <p:spPr>
            <a:xfrm>
              <a:off x="8331451" y="203028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07C366B-5204-A3FB-1928-A519A991668F}"/>
                </a:ext>
              </a:extLst>
            </p:cNvPr>
            <p:cNvSpPr/>
            <p:nvPr userDrawn="1"/>
          </p:nvSpPr>
          <p:spPr>
            <a:xfrm>
              <a:off x="9203671" y="203028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CEEDE91-6B9F-84AE-CAA9-6135F29B7EA0}"/>
                </a:ext>
              </a:extLst>
            </p:cNvPr>
            <p:cNvSpPr/>
            <p:nvPr userDrawn="1"/>
          </p:nvSpPr>
          <p:spPr>
            <a:xfrm>
              <a:off x="10948111" y="203028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8CAC24D-4F3C-8294-4B02-8893AF9F8820}"/>
                </a:ext>
              </a:extLst>
            </p:cNvPr>
            <p:cNvSpPr/>
            <p:nvPr userDrawn="1"/>
          </p:nvSpPr>
          <p:spPr>
            <a:xfrm>
              <a:off x="8680339" y="220213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2730AF9-41CD-F4C3-E032-67E83656C4C1}"/>
                </a:ext>
              </a:extLst>
            </p:cNvPr>
            <p:cNvSpPr/>
            <p:nvPr userDrawn="1"/>
          </p:nvSpPr>
          <p:spPr>
            <a:xfrm>
              <a:off x="9727003" y="220213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2A029CB-3D9E-66CA-7894-49308EC52FB5}"/>
                </a:ext>
              </a:extLst>
            </p:cNvPr>
            <p:cNvSpPr/>
            <p:nvPr userDrawn="1"/>
          </p:nvSpPr>
          <p:spPr>
            <a:xfrm>
              <a:off x="10427173" y="220213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612DE49-9A84-5230-5032-F3C54AF36565}"/>
                </a:ext>
              </a:extLst>
            </p:cNvPr>
            <p:cNvSpPr/>
            <p:nvPr userDrawn="1"/>
          </p:nvSpPr>
          <p:spPr>
            <a:xfrm>
              <a:off x="11122555" y="237381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722740D-D446-333B-384F-A2027944512F}"/>
                </a:ext>
              </a:extLst>
            </p:cNvPr>
            <p:cNvSpPr/>
            <p:nvPr userDrawn="1"/>
          </p:nvSpPr>
          <p:spPr>
            <a:xfrm>
              <a:off x="11645887" y="23738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180F725-64A4-50C3-8A23-8C1408C45E2E}"/>
                </a:ext>
              </a:extLst>
            </p:cNvPr>
            <p:cNvSpPr/>
            <p:nvPr userDrawn="1"/>
          </p:nvSpPr>
          <p:spPr>
            <a:xfrm>
              <a:off x="10599223" y="2545834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9B1629AF-3373-EC5E-C73D-329253D4C1B9}"/>
                </a:ext>
              </a:extLst>
            </p:cNvPr>
            <p:cNvSpPr/>
            <p:nvPr userDrawn="1"/>
          </p:nvSpPr>
          <p:spPr>
            <a:xfrm>
              <a:off x="11994784" y="254583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EC8C18C-B636-BF83-C74F-FE8611F68DE9}"/>
                </a:ext>
              </a:extLst>
            </p:cNvPr>
            <p:cNvSpPr/>
            <p:nvPr userDrawn="1"/>
          </p:nvSpPr>
          <p:spPr>
            <a:xfrm>
              <a:off x="8680339" y="271920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50DE0B7-55B1-D841-4CD0-28CCC008F301}"/>
                </a:ext>
              </a:extLst>
            </p:cNvPr>
            <p:cNvSpPr/>
            <p:nvPr userDrawn="1"/>
          </p:nvSpPr>
          <p:spPr>
            <a:xfrm>
              <a:off x="9722327" y="271920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CAFD8057-8949-0AB4-6840-3F8AF266767B}"/>
                </a:ext>
              </a:extLst>
            </p:cNvPr>
            <p:cNvSpPr/>
            <p:nvPr userDrawn="1"/>
          </p:nvSpPr>
          <p:spPr>
            <a:xfrm>
              <a:off x="11471443" y="2717683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8616D67-4532-15E0-AC41-5B0C4B8BB2F5}"/>
                </a:ext>
              </a:extLst>
            </p:cNvPr>
            <p:cNvSpPr/>
            <p:nvPr userDrawn="1"/>
          </p:nvSpPr>
          <p:spPr>
            <a:xfrm>
              <a:off x="7982563" y="2894585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A2F45F5-70D5-ADF4-C9A5-AFAB52F9FCD7}"/>
                </a:ext>
              </a:extLst>
            </p:cNvPr>
            <p:cNvSpPr/>
            <p:nvPr userDrawn="1"/>
          </p:nvSpPr>
          <p:spPr>
            <a:xfrm>
              <a:off x="9204868" y="288953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727AA7B-554F-1639-283B-3FA188B3A3E2}"/>
                </a:ext>
              </a:extLst>
            </p:cNvPr>
            <p:cNvSpPr/>
            <p:nvPr userDrawn="1"/>
          </p:nvSpPr>
          <p:spPr>
            <a:xfrm>
              <a:off x="11296999" y="2889532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59DFBE16-38DE-2931-54F6-375F643AE01C}"/>
                </a:ext>
              </a:extLst>
            </p:cNvPr>
            <p:cNvSpPr/>
            <p:nvPr userDrawn="1"/>
          </p:nvSpPr>
          <p:spPr>
            <a:xfrm>
              <a:off x="8331451" y="3061381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53F4296-9AB3-011A-D1F0-D09F215BE4D6}"/>
                </a:ext>
              </a:extLst>
            </p:cNvPr>
            <p:cNvSpPr/>
            <p:nvPr userDrawn="1"/>
          </p:nvSpPr>
          <p:spPr>
            <a:xfrm>
              <a:off x="8854783" y="3061381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08384CD-3FB9-D79D-597E-8EFC2E293271}"/>
                </a:ext>
              </a:extLst>
            </p:cNvPr>
            <p:cNvSpPr/>
            <p:nvPr userDrawn="1"/>
          </p:nvSpPr>
          <p:spPr>
            <a:xfrm>
              <a:off x="9728713" y="306388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B26496F-7C1D-C57B-8642-6C02590EFF61}"/>
                </a:ext>
              </a:extLst>
            </p:cNvPr>
            <p:cNvSpPr/>
            <p:nvPr userDrawn="1"/>
          </p:nvSpPr>
          <p:spPr>
            <a:xfrm>
              <a:off x="10424779" y="306138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EA43BB7C-302B-0C95-7864-B7F247D0868D}"/>
                </a:ext>
              </a:extLst>
            </p:cNvPr>
            <p:cNvSpPr/>
            <p:nvPr userDrawn="1"/>
          </p:nvSpPr>
          <p:spPr>
            <a:xfrm>
              <a:off x="11820331" y="3061381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A1FACEE-4C5B-98B4-C410-ECAB19E7F797}"/>
                </a:ext>
              </a:extLst>
            </p:cNvPr>
            <p:cNvSpPr/>
            <p:nvPr userDrawn="1"/>
          </p:nvSpPr>
          <p:spPr>
            <a:xfrm>
              <a:off x="11296999" y="3233230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414FE60-A3BE-D4E1-BE1B-6991B3749533}"/>
                </a:ext>
              </a:extLst>
            </p:cNvPr>
            <p:cNvSpPr/>
            <p:nvPr userDrawn="1"/>
          </p:nvSpPr>
          <p:spPr>
            <a:xfrm>
              <a:off x="7982563" y="340507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36E6D1E-F2A7-B7A5-B6B2-73E08BDA92DF}"/>
                </a:ext>
              </a:extLst>
            </p:cNvPr>
            <p:cNvSpPr/>
            <p:nvPr userDrawn="1"/>
          </p:nvSpPr>
          <p:spPr>
            <a:xfrm>
              <a:off x="10250335" y="340507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3120530-53F7-0D2F-A4D7-265774826AA1}"/>
                </a:ext>
              </a:extLst>
            </p:cNvPr>
            <p:cNvSpPr/>
            <p:nvPr userDrawn="1"/>
          </p:nvSpPr>
          <p:spPr>
            <a:xfrm>
              <a:off x="8680339" y="357692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48CC33E-327A-934F-A12B-8EFB7608AEC5}"/>
                </a:ext>
              </a:extLst>
            </p:cNvPr>
            <p:cNvSpPr/>
            <p:nvPr userDrawn="1"/>
          </p:nvSpPr>
          <p:spPr>
            <a:xfrm>
              <a:off x="10773667" y="357692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E78F493C-7110-D04E-9497-DF70FD167C3B}"/>
                </a:ext>
              </a:extLst>
            </p:cNvPr>
            <p:cNvSpPr/>
            <p:nvPr userDrawn="1"/>
          </p:nvSpPr>
          <p:spPr>
            <a:xfrm>
              <a:off x="11820331" y="357692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53E1BB1A-9989-5093-C89E-2CD803D6DC0C}"/>
                </a:ext>
              </a:extLst>
            </p:cNvPr>
            <p:cNvSpPr/>
            <p:nvPr userDrawn="1"/>
          </p:nvSpPr>
          <p:spPr>
            <a:xfrm>
              <a:off x="8157007" y="3748777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95D954B-B7C1-4CE0-7671-FA9181CDCF03}"/>
                </a:ext>
              </a:extLst>
            </p:cNvPr>
            <p:cNvSpPr/>
            <p:nvPr userDrawn="1"/>
          </p:nvSpPr>
          <p:spPr>
            <a:xfrm>
              <a:off x="9378115" y="3748777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64BC5180-38F8-C840-DD2F-CF7BAFA51F83}"/>
                </a:ext>
              </a:extLst>
            </p:cNvPr>
            <p:cNvSpPr/>
            <p:nvPr userDrawn="1"/>
          </p:nvSpPr>
          <p:spPr>
            <a:xfrm>
              <a:off x="9728713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E2E0D5C4-BAAA-D1E6-18AA-C9C53EF46EEB}"/>
                </a:ext>
              </a:extLst>
            </p:cNvPr>
            <p:cNvSpPr/>
            <p:nvPr userDrawn="1"/>
          </p:nvSpPr>
          <p:spPr>
            <a:xfrm>
              <a:off x="10948111" y="374459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EC1F8989-3381-354C-3EDB-08E41DF8C3F5}"/>
                </a:ext>
              </a:extLst>
            </p:cNvPr>
            <p:cNvSpPr/>
            <p:nvPr userDrawn="1"/>
          </p:nvSpPr>
          <p:spPr>
            <a:xfrm>
              <a:off x="11655497" y="374459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91C4693-BF57-6475-1DEB-C8074A990954}"/>
                </a:ext>
              </a:extLst>
            </p:cNvPr>
            <p:cNvSpPr/>
            <p:nvPr userDrawn="1"/>
          </p:nvSpPr>
          <p:spPr>
            <a:xfrm>
              <a:off x="8680339" y="39206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BD0EE02-2B09-10FB-FD53-7DDB53E1F82B}"/>
                </a:ext>
              </a:extLst>
            </p:cNvPr>
            <p:cNvSpPr/>
            <p:nvPr userDrawn="1"/>
          </p:nvSpPr>
          <p:spPr>
            <a:xfrm>
              <a:off x="9554098" y="409247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9FE77CD1-8A89-FF67-78E6-7378710379C8}"/>
                </a:ext>
              </a:extLst>
            </p:cNvPr>
            <p:cNvSpPr/>
            <p:nvPr userDrawn="1"/>
          </p:nvSpPr>
          <p:spPr>
            <a:xfrm>
              <a:off x="10250335" y="409247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027B167B-B5EF-AE4E-4FEF-0BE4B326CBDE}"/>
                </a:ext>
              </a:extLst>
            </p:cNvPr>
            <p:cNvSpPr/>
            <p:nvPr userDrawn="1"/>
          </p:nvSpPr>
          <p:spPr>
            <a:xfrm>
              <a:off x="11994784" y="409247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66ABD08-CE6E-9E55-8E88-F37A0FCC1164}"/>
                </a:ext>
              </a:extLst>
            </p:cNvPr>
            <p:cNvSpPr/>
            <p:nvPr userDrawn="1"/>
          </p:nvSpPr>
          <p:spPr>
            <a:xfrm>
              <a:off x="11122555" y="42708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E8196CD-A4F9-A01A-AC10-CDCA0997962D}"/>
                </a:ext>
              </a:extLst>
            </p:cNvPr>
            <p:cNvSpPr/>
            <p:nvPr userDrawn="1"/>
          </p:nvSpPr>
          <p:spPr>
            <a:xfrm>
              <a:off x="7982563" y="443617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7761F1B-E2C4-EB6F-970A-5302E071F8AF}"/>
                </a:ext>
              </a:extLst>
            </p:cNvPr>
            <p:cNvSpPr/>
            <p:nvPr userDrawn="1"/>
          </p:nvSpPr>
          <p:spPr>
            <a:xfrm>
              <a:off x="8854783" y="4436173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9FE9ECFE-152F-46B7-E888-5C2F96A3AF3C}"/>
                </a:ext>
              </a:extLst>
            </p:cNvPr>
            <p:cNvSpPr/>
            <p:nvPr userDrawn="1"/>
          </p:nvSpPr>
          <p:spPr>
            <a:xfrm>
              <a:off x="10424779" y="443617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1A650D08-C172-3A18-5982-FE586DFA8A18}"/>
                </a:ext>
              </a:extLst>
            </p:cNvPr>
            <p:cNvSpPr/>
            <p:nvPr userDrawn="1"/>
          </p:nvSpPr>
          <p:spPr>
            <a:xfrm>
              <a:off x="10075891" y="4608022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C9072491-7DB2-55FD-3BD8-A09AFD6CC83A}"/>
                </a:ext>
              </a:extLst>
            </p:cNvPr>
            <p:cNvSpPr/>
            <p:nvPr userDrawn="1"/>
          </p:nvSpPr>
          <p:spPr>
            <a:xfrm>
              <a:off x="11296999" y="460802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76DFCE5-A060-3B77-C419-3BD06B04A7C5}"/>
                </a:ext>
              </a:extLst>
            </p:cNvPr>
            <p:cNvSpPr/>
            <p:nvPr userDrawn="1"/>
          </p:nvSpPr>
          <p:spPr>
            <a:xfrm>
              <a:off x="11820331" y="460802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CDCDBE34-DF4D-A503-D598-39C769F35CA3}"/>
                </a:ext>
              </a:extLst>
            </p:cNvPr>
            <p:cNvSpPr/>
            <p:nvPr userDrawn="1"/>
          </p:nvSpPr>
          <p:spPr>
            <a:xfrm>
              <a:off x="8331451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7771E6B0-D872-6CB0-870E-58A10270D77E}"/>
                </a:ext>
              </a:extLst>
            </p:cNvPr>
            <p:cNvSpPr/>
            <p:nvPr userDrawn="1"/>
          </p:nvSpPr>
          <p:spPr>
            <a:xfrm>
              <a:off x="11471443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7266B37E-C535-A936-3F1B-8F18C7E7C133}"/>
                </a:ext>
              </a:extLst>
            </p:cNvPr>
            <p:cNvSpPr/>
            <p:nvPr userDrawn="1"/>
          </p:nvSpPr>
          <p:spPr>
            <a:xfrm>
              <a:off x="8157007" y="4951720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EFCFEF30-77A2-BE3B-F541-650356652322}"/>
                </a:ext>
              </a:extLst>
            </p:cNvPr>
            <p:cNvSpPr/>
            <p:nvPr userDrawn="1"/>
          </p:nvSpPr>
          <p:spPr>
            <a:xfrm>
              <a:off x="8505895" y="4952489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B854151-3DD8-F935-CB9F-FF068DA0EFE3}"/>
                </a:ext>
              </a:extLst>
            </p:cNvPr>
            <p:cNvSpPr/>
            <p:nvPr userDrawn="1"/>
          </p:nvSpPr>
          <p:spPr>
            <a:xfrm>
              <a:off x="9203671" y="495172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42E5E039-F3D6-8405-9F31-448D6D02AAAB}"/>
                </a:ext>
              </a:extLst>
            </p:cNvPr>
            <p:cNvSpPr/>
            <p:nvPr userDrawn="1"/>
          </p:nvSpPr>
          <p:spPr>
            <a:xfrm>
              <a:off x="10599223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2" name="Ellipse 831">
              <a:extLst>
                <a:ext uri="{FF2B5EF4-FFF2-40B4-BE49-F238E27FC236}">
                  <a16:creationId xmlns:a16="http://schemas.microsoft.com/office/drawing/2014/main" id="{5E2C7DB5-73BF-BE97-B002-7DA7B7FFC489}"/>
                </a:ext>
              </a:extLst>
            </p:cNvPr>
            <p:cNvSpPr/>
            <p:nvPr userDrawn="1"/>
          </p:nvSpPr>
          <p:spPr>
            <a:xfrm>
              <a:off x="11820331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3" name="Ellipse 832">
              <a:extLst>
                <a:ext uri="{FF2B5EF4-FFF2-40B4-BE49-F238E27FC236}">
                  <a16:creationId xmlns:a16="http://schemas.microsoft.com/office/drawing/2014/main" id="{E780FE13-320D-430E-5147-30BED2710845}"/>
                </a:ext>
              </a:extLst>
            </p:cNvPr>
            <p:cNvSpPr/>
            <p:nvPr userDrawn="1"/>
          </p:nvSpPr>
          <p:spPr>
            <a:xfrm>
              <a:off x="11127514" y="512356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4" name="Ellipse 833">
              <a:extLst>
                <a:ext uri="{FF2B5EF4-FFF2-40B4-BE49-F238E27FC236}">
                  <a16:creationId xmlns:a16="http://schemas.microsoft.com/office/drawing/2014/main" id="{8E694A81-37C3-FC5A-DBC8-36E8362D5371}"/>
                </a:ext>
              </a:extLst>
            </p:cNvPr>
            <p:cNvSpPr/>
            <p:nvPr userDrawn="1"/>
          </p:nvSpPr>
          <p:spPr>
            <a:xfrm>
              <a:off x="7982563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5" name="Ellipse 834">
              <a:extLst>
                <a:ext uri="{FF2B5EF4-FFF2-40B4-BE49-F238E27FC236}">
                  <a16:creationId xmlns:a16="http://schemas.microsoft.com/office/drawing/2014/main" id="{F0223A83-4812-5389-2B48-F9A380CA760B}"/>
                </a:ext>
              </a:extLst>
            </p:cNvPr>
            <p:cNvSpPr/>
            <p:nvPr userDrawn="1"/>
          </p:nvSpPr>
          <p:spPr>
            <a:xfrm>
              <a:off x="938195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6" name="Ellipse 835">
              <a:extLst>
                <a:ext uri="{FF2B5EF4-FFF2-40B4-BE49-F238E27FC236}">
                  <a16:creationId xmlns:a16="http://schemas.microsoft.com/office/drawing/2014/main" id="{5D19FDEC-48BB-EB32-CCBA-589E67BC9A56}"/>
                </a:ext>
              </a:extLst>
            </p:cNvPr>
            <p:cNvSpPr/>
            <p:nvPr userDrawn="1"/>
          </p:nvSpPr>
          <p:spPr>
            <a:xfrm>
              <a:off x="11296999" y="529430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7" name="Ellipse 836">
              <a:extLst>
                <a:ext uri="{FF2B5EF4-FFF2-40B4-BE49-F238E27FC236}">
                  <a16:creationId xmlns:a16="http://schemas.microsoft.com/office/drawing/2014/main" id="{11FCCDCD-60B0-D08B-6840-76AB4779A9D1}"/>
                </a:ext>
              </a:extLst>
            </p:cNvPr>
            <p:cNvSpPr/>
            <p:nvPr userDrawn="1"/>
          </p:nvSpPr>
          <p:spPr>
            <a:xfrm>
              <a:off x="11649062" y="5294303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8" name="Ellipse 837">
              <a:extLst>
                <a:ext uri="{FF2B5EF4-FFF2-40B4-BE49-F238E27FC236}">
                  <a16:creationId xmlns:a16="http://schemas.microsoft.com/office/drawing/2014/main" id="{14DB0BFC-6A71-85C9-0BAB-005340A5A7F2}"/>
                </a:ext>
              </a:extLst>
            </p:cNvPr>
            <p:cNvSpPr/>
            <p:nvPr userDrawn="1"/>
          </p:nvSpPr>
          <p:spPr>
            <a:xfrm>
              <a:off x="8680339" y="546726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9" name="Ellipse 838">
              <a:extLst>
                <a:ext uri="{FF2B5EF4-FFF2-40B4-BE49-F238E27FC236}">
                  <a16:creationId xmlns:a16="http://schemas.microsoft.com/office/drawing/2014/main" id="{312564FF-2D49-5C07-4F7E-863ADDBE22E4}"/>
                </a:ext>
              </a:extLst>
            </p:cNvPr>
            <p:cNvSpPr/>
            <p:nvPr userDrawn="1"/>
          </p:nvSpPr>
          <p:spPr>
            <a:xfrm>
              <a:off x="9728713" y="546726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0" name="Ellipse 839">
              <a:extLst>
                <a:ext uri="{FF2B5EF4-FFF2-40B4-BE49-F238E27FC236}">
                  <a16:creationId xmlns:a16="http://schemas.microsoft.com/office/drawing/2014/main" id="{20EEA69B-0281-33EA-4CC4-682CDD7558FF}"/>
                </a:ext>
              </a:extLst>
            </p:cNvPr>
            <p:cNvSpPr/>
            <p:nvPr userDrawn="1"/>
          </p:nvSpPr>
          <p:spPr>
            <a:xfrm>
              <a:off x="10250335" y="546726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1" name="Ellipse 840">
              <a:extLst>
                <a:ext uri="{FF2B5EF4-FFF2-40B4-BE49-F238E27FC236}">
                  <a16:creationId xmlns:a16="http://schemas.microsoft.com/office/drawing/2014/main" id="{63208F04-8667-DB80-D49B-57A1470E63B4}"/>
                </a:ext>
              </a:extLst>
            </p:cNvPr>
            <p:cNvSpPr/>
            <p:nvPr userDrawn="1"/>
          </p:nvSpPr>
          <p:spPr>
            <a:xfrm>
              <a:off x="10599223" y="546726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2" name="Ellipse 841">
              <a:extLst>
                <a:ext uri="{FF2B5EF4-FFF2-40B4-BE49-F238E27FC236}">
                  <a16:creationId xmlns:a16="http://schemas.microsoft.com/office/drawing/2014/main" id="{6F23C71E-BC43-0AD1-3589-BBA12E9E4C0C}"/>
                </a:ext>
              </a:extLst>
            </p:cNvPr>
            <p:cNvSpPr/>
            <p:nvPr userDrawn="1"/>
          </p:nvSpPr>
          <p:spPr>
            <a:xfrm>
              <a:off x="7982563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3" name="Ellipse 842">
              <a:extLst>
                <a:ext uri="{FF2B5EF4-FFF2-40B4-BE49-F238E27FC236}">
                  <a16:creationId xmlns:a16="http://schemas.microsoft.com/office/drawing/2014/main" id="{E50C400F-1C7B-5665-30E5-CA41C4C123E4}"/>
                </a:ext>
              </a:extLst>
            </p:cNvPr>
            <p:cNvSpPr/>
            <p:nvPr userDrawn="1"/>
          </p:nvSpPr>
          <p:spPr>
            <a:xfrm>
              <a:off x="9554098" y="563911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4" name="Ellipse 843">
              <a:extLst>
                <a:ext uri="{FF2B5EF4-FFF2-40B4-BE49-F238E27FC236}">
                  <a16:creationId xmlns:a16="http://schemas.microsoft.com/office/drawing/2014/main" id="{DFC8B11E-27BA-1AE8-801E-EDB5F0098E28}"/>
                </a:ext>
              </a:extLst>
            </p:cNvPr>
            <p:cNvSpPr/>
            <p:nvPr userDrawn="1"/>
          </p:nvSpPr>
          <p:spPr>
            <a:xfrm>
              <a:off x="11994784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5" name="Ellipse 844">
              <a:extLst>
                <a:ext uri="{FF2B5EF4-FFF2-40B4-BE49-F238E27FC236}">
                  <a16:creationId xmlns:a16="http://schemas.microsoft.com/office/drawing/2014/main" id="{6A1346D3-2037-FF7D-3488-99F8CC350399}"/>
                </a:ext>
              </a:extLst>
            </p:cNvPr>
            <p:cNvSpPr/>
            <p:nvPr userDrawn="1"/>
          </p:nvSpPr>
          <p:spPr>
            <a:xfrm>
              <a:off x="868033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3" name="Ellipse 1592">
              <a:extLst>
                <a:ext uri="{FF2B5EF4-FFF2-40B4-BE49-F238E27FC236}">
                  <a16:creationId xmlns:a16="http://schemas.microsoft.com/office/drawing/2014/main" id="{FEE1894F-D1D3-5F3D-A4A7-75EB3A34824A}"/>
                </a:ext>
              </a:extLst>
            </p:cNvPr>
            <p:cNvSpPr/>
            <p:nvPr userDrawn="1"/>
          </p:nvSpPr>
          <p:spPr>
            <a:xfrm>
              <a:off x="9204879" y="581096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6" name="Ellipse 1595">
              <a:extLst>
                <a:ext uri="{FF2B5EF4-FFF2-40B4-BE49-F238E27FC236}">
                  <a16:creationId xmlns:a16="http://schemas.microsoft.com/office/drawing/2014/main" id="{5D623756-9ACD-00BC-E861-641353C8C0C8}"/>
                </a:ext>
              </a:extLst>
            </p:cNvPr>
            <p:cNvSpPr/>
            <p:nvPr userDrawn="1"/>
          </p:nvSpPr>
          <p:spPr>
            <a:xfrm>
              <a:off x="10777429" y="581096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7" name="Ellipse 1596">
              <a:extLst>
                <a:ext uri="{FF2B5EF4-FFF2-40B4-BE49-F238E27FC236}">
                  <a16:creationId xmlns:a16="http://schemas.microsoft.com/office/drawing/2014/main" id="{46DA2E4E-4643-0E82-16D8-61D62FED1F2F}"/>
                </a:ext>
              </a:extLst>
            </p:cNvPr>
            <p:cNvSpPr/>
            <p:nvPr userDrawn="1"/>
          </p:nvSpPr>
          <p:spPr>
            <a:xfrm>
              <a:off x="11645887" y="5811037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8" name="Ellipse 1597">
              <a:extLst>
                <a:ext uri="{FF2B5EF4-FFF2-40B4-BE49-F238E27FC236}">
                  <a16:creationId xmlns:a16="http://schemas.microsoft.com/office/drawing/2014/main" id="{B5F94AF0-D683-EAB8-B35B-21830E336AC1}"/>
                </a:ext>
              </a:extLst>
            </p:cNvPr>
            <p:cNvSpPr/>
            <p:nvPr userDrawn="1"/>
          </p:nvSpPr>
          <p:spPr>
            <a:xfrm>
              <a:off x="8854783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9" name="Ellipse 1598">
              <a:extLst>
                <a:ext uri="{FF2B5EF4-FFF2-40B4-BE49-F238E27FC236}">
                  <a16:creationId xmlns:a16="http://schemas.microsoft.com/office/drawing/2014/main" id="{14024810-0F1E-AFCF-0311-08AB98632386}"/>
                </a:ext>
              </a:extLst>
            </p:cNvPr>
            <p:cNvSpPr/>
            <p:nvPr userDrawn="1"/>
          </p:nvSpPr>
          <p:spPr>
            <a:xfrm>
              <a:off x="10075891" y="598280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0" name="Ellipse 1599">
              <a:extLst>
                <a:ext uri="{FF2B5EF4-FFF2-40B4-BE49-F238E27FC236}">
                  <a16:creationId xmlns:a16="http://schemas.microsoft.com/office/drawing/2014/main" id="{242C253F-7A47-4A55-92E0-6636184FAC09}"/>
                </a:ext>
              </a:extLst>
            </p:cNvPr>
            <p:cNvSpPr/>
            <p:nvPr userDrawn="1"/>
          </p:nvSpPr>
          <p:spPr>
            <a:xfrm>
              <a:off x="11471100" y="598280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1" name="Ellipse 1600">
              <a:extLst>
                <a:ext uri="{FF2B5EF4-FFF2-40B4-BE49-F238E27FC236}">
                  <a16:creationId xmlns:a16="http://schemas.microsoft.com/office/drawing/2014/main" id="{90E672AE-A8F0-B0AC-FF3D-BC068AFDDD20}"/>
                </a:ext>
              </a:extLst>
            </p:cNvPr>
            <p:cNvSpPr/>
            <p:nvPr userDrawn="1"/>
          </p:nvSpPr>
          <p:spPr>
            <a:xfrm>
              <a:off x="11996665" y="59801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2" name="Ellipse 1601">
              <a:extLst>
                <a:ext uri="{FF2B5EF4-FFF2-40B4-BE49-F238E27FC236}">
                  <a16:creationId xmlns:a16="http://schemas.microsoft.com/office/drawing/2014/main" id="{121A521D-3B3B-E0DD-63DA-1A83782FC0FE}"/>
                </a:ext>
              </a:extLst>
            </p:cNvPr>
            <p:cNvSpPr/>
            <p:nvPr userDrawn="1"/>
          </p:nvSpPr>
          <p:spPr>
            <a:xfrm>
              <a:off x="8512222" y="615339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3" name="Ellipse 1602">
              <a:extLst>
                <a:ext uri="{FF2B5EF4-FFF2-40B4-BE49-F238E27FC236}">
                  <a16:creationId xmlns:a16="http://schemas.microsoft.com/office/drawing/2014/main" id="{244C147E-6E6B-5CFD-C0AA-69580BDD80E6}"/>
                </a:ext>
              </a:extLst>
            </p:cNvPr>
            <p:cNvSpPr/>
            <p:nvPr userDrawn="1"/>
          </p:nvSpPr>
          <p:spPr>
            <a:xfrm>
              <a:off x="10424129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4" name="Ellipse 1603">
              <a:extLst>
                <a:ext uri="{FF2B5EF4-FFF2-40B4-BE49-F238E27FC236}">
                  <a16:creationId xmlns:a16="http://schemas.microsoft.com/office/drawing/2014/main" id="{738B8999-3652-9550-857D-43E41B95450D}"/>
                </a:ext>
              </a:extLst>
            </p:cNvPr>
            <p:cNvSpPr/>
            <p:nvPr userDrawn="1"/>
          </p:nvSpPr>
          <p:spPr>
            <a:xfrm>
              <a:off x="11122555" y="6154663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5" name="Ellipse 1604">
              <a:extLst>
                <a:ext uri="{FF2B5EF4-FFF2-40B4-BE49-F238E27FC236}">
                  <a16:creationId xmlns:a16="http://schemas.microsoft.com/office/drawing/2014/main" id="{3D02BE60-4AA2-6D1C-CACC-21B6AADC85C9}"/>
                </a:ext>
              </a:extLst>
            </p:cNvPr>
            <p:cNvSpPr/>
            <p:nvPr userDrawn="1"/>
          </p:nvSpPr>
          <p:spPr>
            <a:xfrm>
              <a:off x="8156850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6" name="Ellipse 1605">
              <a:extLst>
                <a:ext uri="{FF2B5EF4-FFF2-40B4-BE49-F238E27FC236}">
                  <a16:creationId xmlns:a16="http://schemas.microsoft.com/office/drawing/2014/main" id="{45EC842F-9B9B-A215-8F9F-291AF7512270}"/>
                </a:ext>
              </a:extLst>
            </p:cNvPr>
            <p:cNvSpPr/>
            <p:nvPr userDrawn="1"/>
          </p:nvSpPr>
          <p:spPr>
            <a:xfrm>
              <a:off x="9728713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7" name="Ellipse 1606">
              <a:extLst>
                <a:ext uri="{FF2B5EF4-FFF2-40B4-BE49-F238E27FC236}">
                  <a16:creationId xmlns:a16="http://schemas.microsoft.com/office/drawing/2014/main" id="{A44266B6-4AB9-29F5-3801-A9487B6FA3BA}"/>
                </a:ext>
              </a:extLst>
            </p:cNvPr>
            <p:cNvSpPr/>
            <p:nvPr userDrawn="1"/>
          </p:nvSpPr>
          <p:spPr>
            <a:xfrm>
              <a:off x="10075891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8" name="Ellipse 1607">
              <a:extLst>
                <a:ext uri="{FF2B5EF4-FFF2-40B4-BE49-F238E27FC236}">
                  <a16:creationId xmlns:a16="http://schemas.microsoft.com/office/drawing/2014/main" id="{4194EF08-87B2-7D86-A845-887F1CE00CC9}"/>
                </a:ext>
              </a:extLst>
            </p:cNvPr>
            <p:cNvSpPr/>
            <p:nvPr userDrawn="1"/>
          </p:nvSpPr>
          <p:spPr>
            <a:xfrm>
              <a:off x="11645887" y="632651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9" name="Ellipse 1608">
              <a:extLst>
                <a:ext uri="{FF2B5EF4-FFF2-40B4-BE49-F238E27FC236}">
                  <a16:creationId xmlns:a16="http://schemas.microsoft.com/office/drawing/2014/main" id="{9CDEB5F2-8370-B3F9-E1A3-4516D94AA0F0}"/>
                </a:ext>
              </a:extLst>
            </p:cNvPr>
            <p:cNvSpPr/>
            <p:nvPr userDrawn="1"/>
          </p:nvSpPr>
          <p:spPr>
            <a:xfrm>
              <a:off x="11994784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0" name="Ellipse 1609">
              <a:extLst>
                <a:ext uri="{FF2B5EF4-FFF2-40B4-BE49-F238E27FC236}">
                  <a16:creationId xmlns:a16="http://schemas.microsoft.com/office/drawing/2014/main" id="{18E0468C-7ED5-79E2-4A7C-D9EBB06610FD}"/>
                </a:ext>
              </a:extLst>
            </p:cNvPr>
            <p:cNvSpPr/>
            <p:nvPr userDrawn="1"/>
          </p:nvSpPr>
          <p:spPr>
            <a:xfrm>
              <a:off x="8676443" y="649836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1" name="Ellipse 1610">
              <a:extLst>
                <a:ext uri="{FF2B5EF4-FFF2-40B4-BE49-F238E27FC236}">
                  <a16:creationId xmlns:a16="http://schemas.microsoft.com/office/drawing/2014/main" id="{39BA9F77-CFD5-B157-55E3-7BF521C1E81E}"/>
                </a:ext>
              </a:extLst>
            </p:cNvPr>
            <p:cNvSpPr/>
            <p:nvPr userDrawn="1"/>
          </p:nvSpPr>
          <p:spPr>
            <a:xfrm>
              <a:off x="9203671" y="650004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2" name="Ellipse 1611">
              <a:extLst>
                <a:ext uri="{FF2B5EF4-FFF2-40B4-BE49-F238E27FC236}">
                  <a16:creationId xmlns:a16="http://schemas.microsoft.com/office/drawing/2014/main" id="{DF43BF55-A575-EAAD-BA4D-5C138AA0E275}"/>
                </a:ext>
              </a:extLst>
            </p:cNvPr>
            <p:cNvSpPr/>
            <p:nvPr userDrawn="1"/>
          </p:nvSpPr>
          <p:spPr>
            <a:xfrm>
              <a:off x="11296999" y="649836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3" name="Ellipse 1612">
              <a:extLst>
                <a:ext uri="{FF2B5EF4-FFF2-40B4-BE49-F238E27FC236}">
                  <a16:creationId xmlns:a16="http://schemas.microsoft.com/office/drawing/2014/main" id="{81D3E0B7-EAFC-84F5-F435-0CF832FC809C}"/>
                </a:ext>
              </a:extLst>
            </p:cNvPr>
            <p:cNvSpPr/>
            <p:nvPr userDrawn="1"/>
          </p:nvSpPr>
          <p:spPr>
            <a:xfrm>
              <a:off x="9030470" y="667021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4" name="Ellipse 1613">
              <a:extLst>
                <a:ext uri="{FF2B5EF4-FFF2-40B4-BE49-F238E27FC236}">
                  <a16:creationId xmlns:a16="http://schemas.microsoft.com/office/drawing/2014/main" id="{C566A833-9CFA-4CEF-9913-E9FF603498EC}"/>
                </a:ext>
              </a:extLst>
            </p:cNvPr>
            <p:cNvSpPr/>
            <p:nvPr userDrawn="1"/>
          </p:nvSpPr>
          <p:spPr>
            <a:xfrm>
              <a:off x="9728713" y="667060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5" name="Ellipse 1614">
              <a:extLst>
                <a:ext uri="{FF2B5EF4-FFF2-40B4-BE49-F238E27FC236}">
                  <a16:creationId xmlns:a16="http://schemas.microsoft.com/office/drawing/2014/main" id="{27908175-D5F5-C497-9BD6-F7B5CA373B42}"/>
                </a:ext>
              </a:extLst>
            </p:cNvPr>
            <p:cNvSpPr/>
            <p:nvPr userDrawn="1"/>
          </p:nvSpPr>
          <p:spPr>
            <a:xfrm>
              <a:off x="10075891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6" name="Ellipse 1615">
              <a:extLst>
                <a:ext uri="{FF2B5EF4-FFF2-40B4-BE49-F238E27FC236}">
                  <a16:creationId xmlns:a16="http://schemas.microsoft.com/office/drawing/2014/main" id="{0EBB6DB1-54F9-CB59-B0E9-9150BB17B9F5}"/>
                </a:ext>
              </a:extLst>
            </p:cNvPr>
            <p:cNvSpPr/>
            <p:nvPr userDrawn="1"/>
          </p:nvSpPr>
          <p:spPr>
            <a:xfrm>
              <a:off x="10948111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7" name="Ellipse 1616">
              <a:extLst>
                <a:ext uri="{FF2B5EF4-FFF2-40B4-BE49-F238E27FC236}">
                  <a16:creationId xmlns:a16="http://schemas.microsoft.com/office/drawing/2014/main" id="{40AD313A-769E-9EE4-ABD0-9071583F44D1}"/>
                </a:ext>
              </a:extLst>
            </p:cNvPr>
            <p:cNvSpPr/>
            <p:nvPr userDrawn="1"/>
          </p:nvSpPr>
          <p:spPr>
            <a:xfrm>
              <a:off x="11821639" y="667506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8" name="Ellipse 1617">
              <a:extLst>
                <a:ext uri="{FF2B5EF4-FFF2-40B4-BE49-F238E27FC236}">
                  <a16:creationId xmlns:a16="http://schemas.microsoft.com/office/drawing/2014/main" id="{8787DCEB-EADD-322F-DF29-8C8AA47CCF05}"/>
                </a:ext>
              </a:extLst>
            </p:cNvPr>
            <p:cNvSpPr/>
            <p:nvPr userDrawn="1"/>
          </p:nvSpPr>
          <p:spPr>
            <a:xfrm>
              <a:off x="11994202" y="667506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46347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93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7A0428-937F-02EF-6D57-AE7C4D52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015" y="2771644"/>
            <a:ext cx="6182710" cy="1257287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B6169A1-45FF-0D4D-E727-718C8E512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672" y="4166787"/>
            <a:ext cx="6181725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114FECB1-C22A-AAC5-F852-9411A7FF1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023" y="1351407"/>
            <a:ext cx="2562074" cy="649059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F448574D-5C79-995D-2EA4-3D1F6205A40C}"/>
              </a:ext>
            </a:extLst>
          </p:cNvPr>
          <p:cNvGrpSpPr/>
          <p:nvPr userDrawn="1"/>
        </p:nvGrpSpPr>
        <p:grpSpPr>
          <a:xfrm>
            <a:off x="7984444" y="1362340"/>
            <a:ext cx="4158387" cy="5450112"/>
            <a:chOff x="7984444" y="1362340"/>
            <a:chExt cx="4158387" cy="545011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AAC2ACA-31A5-F421-168E-C79D5F3976CB}"/>
                </a:ext>
              </a:extLst>
            </p:cNvPr>
            <p:cNvSpPr/>
            <p:nvPr userDrawn="1"/>
          </p:nvSpPr>
          <p:spPr>
            <a:xfrm>
              <a:off x="798444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670FD23-100A-BAA1-B8DE-93349A6688B8}"/>
                </a:ext>
              </a:extLst>
            </p:cNvPr>
            <p:cNvSpPr/>
            <p:nvPr userDrawn="1"/>
          </p:nvSpPr>
          <p:spPr>
            <a:xfrm>
              <a:off x="815905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819E288-E33F-F32A-6E79-EB4CB555D7E2}"/>
                </a:ext>
              </a:extLst>
            </p:cNvPr>
            <p:cNvSpPr/>
            <p:nvPr userDrawn="1"/>
          </p:nvSpPr>
          <p:spPr>
            <a:xfrm>
              <a:off x="8333674" y="151474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8425B6B6-814E-C672-A3E3-D5CFFBCC1AFC}"/>
                </a:ext>
              </a:extLst>
            </p:cNvPr>
            <p:cNvSpPr/>
            <p:nvPr userDrawn="1"/>
          </p:nvSpPr>
          <p:spPr>
            <a:xfrm>
              <a:off x="850828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70C4673-3F46-14CF-29F5-C08D825B453E}"/>
                </a:ext>
              </a:extLst>
            </p:cNvPr>
            <p:cNvSpPr/>
            <p:nvPr userDrawn="1"/>
          </p:nvSpPr>
          <p:spPr>
            <a:xfrm>
              <a:off x="868290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C778E3E-A301-3738-ED6E-C840ABFC8316}"/>
                </a:ext>
              </a:extLst>
            </p:cNvPr>
            <p:cNvSpPr/>
            <p:nvPr userDrawn="1"/>
          </p:nvSpPr>
          <p:spPr>
            <a:xfrm>
              <a:off x="885751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C0E808C-F3AC-639F-5061-0BBAA9831616}"/>
                </a:ext>
              </a:extLst>
            </p:cNvPr>
            <p:cNvSpPr/>
            <p:nvPr userDrawn="1"/>
          </p:nvSpPr>
          <p:spPr>
            <a:xfrm>
              <a:off x="9032134" y="151474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ADF3195-A367-5EB6-69EC-4F145A4EE4C0}"/>
                </a:ext>
              </a:extLst>
            </p:cNvPr>
            <p:cNvSpPr/>
            <p:nvPr userDrawn="1"/>
          </p:nvSpPr>
          <p:spPr>
            <a:xfrm>
              <a:off x="920674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0B2EE2A-8DA5-6BE0-08EE-C22B3179347F}"/>
                </a:ext>
              </a:extLst>
            </p:cNvPr>
            <p:cNvSpPr/>
            <p:nvPr userDrawn="1"/>
          </p:nvSpPr>
          <p:spPr>
            <a:xfrm>
              <a:off x="938136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FA4085E-E1E6-271E-8453-52E33440F38D}"/>
                </a:ext>
              </a:extLst>
            </p:cNvPr>
            <p:cNvSpPr/>
            <p:nvPr userDrawn="1"/>
          </p:nvSpPr>
          <p:spPr>
            <a:xfrm>
              <a:off x="955597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E578F9E-32E3-317C-53B8-C58F438D12C4}"/>
                </a:ext>
              </a:extLst>
            </p:cNvPr>
            <p:cNvSpPr/>
            <p:nvPr userDrawn="1"/>
          </p:nvSpPr>
          <p:spPr>
            <a:xfrm>
              <a:off x="973059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7C3AE67-3F34-A1E5-FD10-849A2B88BF69}"/>
                </a:ext>
              </a:extLst>
            </p:cNvPr>
            <p:cNvSpPr/>
            <p:nvPr userDrawn="1"/>
          </p:nvSpPr>
          <p:spPr>
            <a:xfrm>
              <a:off x="9905209" y="1514740"/>
              <a:ext cx="142242" cy="14224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51A60CC-3AF2-C91B-CB3E-25A8DCF03401}"/>
                </a:ext>
              </a:extLst>
            </p:cNvPr>
            <p:cNvSpPr/>
            <p:nvPr userDrawn="1"/>
          </p:nvSpPr>
          <p:spPr>
            <a:xfrm>
              <a:off x="1007982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B530948-5DAE-390F-D043-68B604992A24}"/>
                </a:ext>
              </a:extLst>
            </p:cNvPr>
            <p:cNvSpPr/>
            <p:nvPr userDrawn="1"/>
          </p:nvSpPr>
          <p:spPr>
            <a:xfrm>
              <a:off x="1025443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4B89C0F-37E3-ACAF-B079-C73EA3CCE19F}"/>
                </a:ext>
              </a:extLst>
            </p:cNvPr>
            <p:cNvSpPr/>
            <p:nvPr userDrawn="1"/>
          </p:nvSpPr>
          <p:spPr>
            <a:xfrm>
              <a:off x="1042905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3CC69CF-3970-47B2-6260-3C531D992394}"/>
                </a:ext>
              </a:extLst>
            </p:cNvPr>
            <p:cNvSpPr/>
            <p:nvPr userDrawn="1"/>
          </p:nvSpPr>
          <p:spPr>
            <a:xfrm>
              <a:off x="10603669" y="136234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C3922AE-3BC9-F78F-7706-5E120A8A1793}"/>
                </a:ext>
              </a:extLst>
            </p:cNvPr>
            <p:cNvSpPr/>
            <p:nvPr userDrawn="1"/>
          </p:nvSpPr>
          <p:spPr>
            <a:xfrm>
              <a:off x="1077828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45C0B98-C243-E81A-823D-9FB2AE7277F2}"/>
                </a:ext>
              </a:extLst>
            </p:cNvPr>
            <p:cNvSpPr/>
            <p:nvPr userDrawn="1"/>
          </p:nvSpPr>
          <p:spPr>
            <a:xfrm>
              <a:off x="1095289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894BA25-9B97-440C-11BB-38A60E6EDEB2}"/>
                </a:ext>
              </a:extLst>
            </p:cNvPr>
            <p:cNvSpPr/>
            <p:nvPr userDrawn="1"/>
          </p:nvSpPr>
          <p:spPr>
            <a:xfrm>
              <a:off x="1112751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E11F1F71-718C-E0A3-7C7B-9CD404FF4114}"/>
                </a:ext>
              </a:extLst>
            </p:cNvPr>
            <p:cNvSpPr/>
            <p:nvPr userDrawn="1"/>
          </p:nvSpPr>
          <p:spPr>
            <a:xfrm>
              <a:off x="1130212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A2AA95C-A5FF-FAFD-29A5-C8B62762FC6C}"/>
                </a:ext>
              </a:extLst>
            </p:cNvPr>
            <p:cNvSpPr/>
            <p:nvPr userDrawn="1"/>
          </p:nvSpPr>
          <p:spPr>
            <a:xfrm>
              <a:off x="11476744" y="1514740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7A3857B-919B-F2ED-2C60-9CFC259A078E}"/>
                </a:ext>
              </a:extLst>
            </p:cNvPr>
            <p:cNvSpPr/>
            <p:nvPr userDrawn="1"/>
          </p:nvSpPr>
          <p:spPr>
            <a:xfrm>
              <a:off x="1165135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D04C177-3B6B-E5A8-BC2E-8FB967A31A51}"/>
                </a:ext>
              </a:extLst>
            </p:cNvPr>
            <p:cNvSpPr/>
            <p:nvPr userDrawn="1"/>
          </p:nvSpPr>
          <p:spPr>
            <a:xfrm>
              <a:off x="11825974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8469F37E-C071-0947-4B11-7B3EECF61404}"/>
                </a:ext>
              </a:extLst>
            </p:cNvPr>
            <p:cNvSpPr/>
            <p:nvPr userDrawn="1"/>
          </p:nvSpPr>
          <p:spPr>
            <a:xfrm>
              <a:off x="12000589" y="151474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3FC612BD-075D-9316-CB0E-43D0195863F9}"/>
                </a:ext>
              </a:extLst>
            </p:cNvPr>
            <p:cNvSpPr/>
            <p:nvPr userDrawn="1"/>
          </p:nvSpPr>
          <p:spPr>
            <a:xfrm>
              <a:off x="798444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3F64854-F22A-9411-A259-8AC13B84DFD8}"/>
                </a:ext>
              </a:extLst>
            </p:cNvPr>
            <p:cNvSpPr/>
            <p:nvPr userDrawn="1"/>
          </p:nvSpPr>
          <p:spPr>
            <a:xfrm>
              <a:off x="815888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8811B438-6A9A-681C-DCE7-2D4DB86130EE}"/>
                </a:ext>
              </a:extLst>
            </p:cNvPr>
            <p:cNvSpPr/>
            <p:nvPr userDrawn="1"/>
          </p:nvSpPr>
          <p:spPr>
            <a:xfrm>
              <a:off x="833333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39E2A6FC-AC7F-8CCC-4361-078FF3E70B2C}"/>
                </a:ext>
              </a:extLst>
            </p:cNvPr>
            <p:cNvSpPr/>
            <p:nvPr userDrawn="1"/>
          </p:nvSpPr>
          <p:spPr>
            <a:xfrm>
              <a:off x="850777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82F265F-C6E5-A1C4-5428-98DBED9DC4B9}"/>
                </a:ext>
              </a:extLst>
            </p:cNvPr>
            <p:cNvSpPr/>
            <p:nvPr userDrawn="1"/>
          </p:nvSpPr>
          <p:spPr>
            <a:xfrm>
              <a:off x="8682220" y="168658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A1C702A-2B7A-A2D0-EAC1-E0C57A1E4AC1}"/>
                </a:ext>
              </a:extLst>
            </p:cNvPr>
            <p:cNvSpPr/>
            <p:nvPr userDrawn="1"/>
          </p:nvSpPr>
          <p:spPr>
            <a:xfrm>
              <a:off x="885666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64F5FFB-16C1-7365-71D5-A248F20BE484}"/>
                </a:ext>
              </a:extLst>
            </p:cNvPr>
            <p:cNvSpPr/>
            <p:nvPr userDrawn="1"/>
          </p:nvSpPr>
          <p:spPr>
            <a:xfrm>
              <a:off x="903110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BD19072-7E39-3040-0B43-D43EE06BFF83}"/>
                </a:ext>
              </a:extLst>
            </p:cNvPr>
            <p:cNvSpPr/>
            <p:nvPr userDrawn="1"/>
          </p:nvSpPr>
          <p:spPr>
            <a:xfrm>
              <a:off x="920555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A6387053-A33B-F721-CC4F-B9DFD917B2AA}"/>
                </a:ext>
              </a:extLst>
            </p:cNvPr>
            <p:cNvSpPr/>
            <p:nvPr userDrawn="1"/>
          </p:nvSpPr>
          <p:spPr>
            <a:xfrm>
              <a:off x="937999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8235DC0-68F1-2758-A6C9-3CF0B79A989C}"/>
                </a:ext>
              </a:extLst>
            </p:cNvPr>
            <p:cNvSpPr/>
            <p:nvPr userDrawn="1"/>
          </p:nvSpPr>
          <p:spPr>
            <a:xfrm>
              <a:off x="9554440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7F3AE68E-C1E8-0BC4-5A56-7CA7B9554EDB}"/>
                </a:ext>
              </a:extLst>
            </p:cNvPr>
            <p:cNvSpPr/>
            <p:nvPr userDrawn="1"/>
          </p:nvSpPr>
          <p:spPr>
            <a:xfrm>
              <a:off x="972888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E4CE615C-746C-5C11-34B3-6E751682FF02}"/>
                </a:ext>
              </a:extLst>
            </p:cNvPr>
            <p:cNvSpPr/>
            <p:nvPr userDrawn="1"/>
          </p:nvSpPr>
          <p:spPr>
            <a:xfrm>
              <a:off x="990332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5ADF5433-BFAE-E48E-C171-F3D7A03A4326}"/>
                </a:ext>
              </a:extLst>
            </p:cNvPr>
            <p:cNvSpPr/>
            <p:nvPr userDrawn="1"/>
          </p:nvSpPr>
          <p:spPr>
            <a:xfrm>
              <a:off x="1007777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724D6310-7AA5-CBEE-0C74-92737D557F1D}"/>
                </a:ext>
              </a:extLst>
            </p:cNvPr>
            <p:cNvSpPr/>
            <p:nvPr userDrawn="1"/>
          </p:nvSpPr>
          <p:spPr>
            <a:xfrm>
              <a:off x="1025221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35B46A4A-5690-3227-1262-C34F02C34CA7}"/>
                </a:ext>
              </a:extLst>
            </p:cNvPr>
            <p:cNvSpPr/>
            <p:nvPr userDrawn="1"/>
          </p:nvSpPr>
          <p:spPr>
            <a:xfrm>
              <a:off x="10426660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BD6B9BD-64DE-7AD0-495D-E7F63367B711}"/>
                </a:ext>
              </a:extLst>
            </p:cNvPr>
            <p:cNvSpPr/>
            <p:nvPr userDrawn="1"/>
          </p:nvSpPr>
          <p:spPr>
            <a:xfrm>
              <a:off x="1060110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779D2F6D-C7B8-D0DE-8982-853F478E21F0}"/>
                </a:ext>
              </a:extLst>
            </p:cNvPr>
            <p:cNvSpPr/>
            <p:nvPr userDrawn="1"/>
          </p:nvSpPr>
          <p:spPr>
            <a:xfrm>
              <a:off x="1077554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1E435BA7-989D-2924-02E3-8D181A1633CE}"/>
                </a:ext>
              </a:extLst>
            </p:cNvPr>
            <p:cNvSpPr/>
            <p:nvPr userDrawn="1"/>
          </p:nvSpPr>
          <p:spPr>
            <a:xfrm>
              <a:off x="1094999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B2ADBD7A-84B7-C2A0-3107-FC2727307AE3}"/>
                </a:ext>
              </a:extLst>
            </p:cNvPr>
            <p:cNvSpPr/>
            <p:nvPr userDrawn="1"/>
          </p:nvSpPr>
          <p:spPr>
            <a:xfrm>
              <a:off x="11124436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3EF4697-AD07-962A-36B6-93E3B222D4D4}"/>
                </a:ext>
              </a:extLst>
            </p:cNvPr>
            <p:cNvSpPr/>
            <p:nvPr userDrawn="1"/>
          </p:nvSpPr>
          <p:spPr>
            <a:xfrm>
              <a:off x="11298880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2F89989-A066-62B6-3607-F36D238C0637}"/>
                </a:ext>
              </a:extLst>
            </p:cNvPr>
            <p:cNvSpPr/>
            <p:nvPr userDrawn="1"/>
          </p:nvSpPr>
          <p:spPr>
            <a:xfrm>
              <a:off x="11473324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4C180DBB-CD63-7DA6-1EE9-7514C431819A}"/>
                </a:ext>
              </a:extLst>
            </p:cNvPr>
            <p:cNvSpPr/>
            <p:nvPr userDrawn="1"/>
          </p:nvSpPr>
          <p:spPr>
            <a:xfrm>
              <a:off x="11647768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DEE7CCBA-CB02-87A2-3D30-243FFB629C99}"/>
                </a:ext>
              </a:extLst>
            </p:cNvPr>
            <p:cNvSpPr/>
            <p:nvPr userDrawn="1"/>
          </p:nvSpPr>
          <p:spPr>
            <a:xfrm>
              <a:off x="11822212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D3DCF4B7-3344-64E2-4B51-E888F280E2AC}"/>
                </a:ext>
              </a:extLst>
            </p:cNvPr>
            <p:cNvSpPr/>
            <p:nvPr userDrawn="1"/>
          </p:nvSpPr>
          <p:spPr>
            <a:xfrm>
              <a:off x="11996665" y="168658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54E9E780-7DE7-6BA0-7D16-0EFD629A265B}"/>
                </a:ext>
              </a:extLst>
            </p:cNvPr>
            <p:cNvSpPr/>
            <p:nvPr userDrawn="1"/>
          </p:nvSpPr>
          <p:spPr>
            <a:xfrm>
              <a:off x="798444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598337AB-3172-83A0-1C0D-BB8F09869232}"/>
                </a:ext>
              </a:extLst>
            </p:cNvPr>
            <p:cNvSpPr/>
            <p:nvPr userDrawn="1"/>
          </p:nvSpPr>
          <p:spPr>
            <a:xfrm>
              <a:off x="8159059" y="185843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BE8DDE22-B824-CE09-643C-F38D394BEE49}"/>
                </a:ext>
              </a:extLst>
            </p:cNvPr>
            <p:cNvSpPr/>
            <p:nvPr userDrawn="1"/>
          </p:nvSpPr>
          <p:spPr>
            <a:xfrm>
              <a:off x="833367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90A0BD0E-D655-2B68-2694-7ECED0572389}"/>
                </a:ext>
              </a:extLst>
            </p:cNvPr>
            <p:cNvSpPr/>
            <p:nvPr userDrawn="1"/>
          </p:nvSpPr>
          <p:spPr>
            <a:xfrm>
              <a:off x="850828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DEDEDB3-7F2E-9247-A924-B897A2B66EDE}"/>
                </a:ext>
              </a:extLst>
            </p:cNvPr>
            <p:cNvSpPr/>
            <p:nvPr userDrawn="1"/>
          </p:nvSpPr>
          <p:spPr>
            <a:xfrm>
              <a:off x="868290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B26DC2B-77C6-AB6F-9E72-5B9858266C1C}"/>
                </a:ext>
              </a:extLst>
            </p:cNvPr>
            <p:cNvSpPr/>
            <p:nvPr userDrawn="1"/>
          </p:nvSpPr>
          <p:spPr>
            <a:xfrm>
              <a:off x="885751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03C54CD-4E10-E5A0-A618-DB390222FB3F}"/>
                </a:ext>
              </a:extLst>
            </p:cNvPr>
            <p:cNvSpPr/>
            <p:nvPr userDrawn="1"/>
          </p:nvSpPr>
          <p:spPr>
            <a:xfrm>
              <a:off x="903213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44DAB490-999F-B4EB-DADB-5CA4D45623E6}"/>
                </a:ext>
              </a:extLst>
            </p:cNvPr>
            <p:cNvSpPr/>
            <p:nvPr userDrawn="1"/>
          </p:nvSpPr>
          <p:spPr>
            <a:xfrm>
              <a:off x="920674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ECE17485-D5A6-6DD6-E47A-3B3AD3F4251C}"/>
                </a:ext>
              </a:extLst>
            </p:cNvPr>
            <p:cNvSpPr/>
            <p:nvPr userDrawn="1"/>
          </p:nvSpPr>
          <p:spPr>
            <a:xfrm>
              <a:off x="938136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55C01CA1-68AB-9CEF-A010-7480B5A5D741}"/>
                </a:ext>
              </a:extLst>
            </p:cNvPr>
            <p:cNvSpPr/>
            <p:nvPr userDrawn="1"/>
          </p:nvSpPr>
          <p:spPr>
            <a:xfrm>
              <a:off x="955597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03FDF7C-8C3C-D125-A605-4A011442AC79}"/>
                </a:ext>
              </a:extLst>
            </p:cNvPr>
            <p:cNvSpPr/>
            <p:nvPr userDrawn="1"/>
          </p:nvSpPr>
          <p:spPr>
            <a:xfrm>
              <a:off x="973059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D2222E5-2D25-C6B2-6EDE-49DEEF86012A}"/>
                </a:ext>
              </a:extLst>
            </p:cNvPr>
            <p:cNvSpPr/>
            <p:nvPr userDrawn="1"/>
          </p:nvSpPr>
          <p:spPr>
            <a:xfrm>
              <a:off x="990520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35ED45D3-CC4E-F141-4AF9-66577C8E62E5}"/>
                </a:ext>
              </a:extLst>
            </p:cNvPr>
            <p:cNvSpPr/>
            <p:nvPr userDrawn="1"/>
          </p:nvSpPr>
          <p:spPr>
            <a:xfrm>
              <a:off x="1007982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FBA19B3-2EA6-D8B7-BF80-51FCB07A32B4}"/>
                </a:ext>
              </a:extLst>
            </p:cNvPr>
            <p:cNvSpPr/>
            <p:nvPr userDrawn="1"/>
          </p:nvSpPr>
          <p:spPr>
            <a:xfrm>
              <a:off x="10254439" y="185843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4F1C0281-5FF6-F5A3-0298-029D3F9450DF}"/>
                </a:ext>
              </a:extLst>
            </p:cNvPr>
            <p:cNvSpPr/>
            <p:nvPr userDrawn="1"/>
          </p:nvSpPr>
          <p:spPr>
            <a:xfrm>
              <a:off x="1042905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4F7EFEA2-483E-3CD3-F632-5BC02255BB81}"/>
                </a:ext>
              </a:extLst>
            </p:cNvPr>
            <p:cNvSpPr/>
            <p:nvPr userDrawn="1"/>
          </p:nvSpPr>
          <p:spPr>
            <a:xfrm>
              <a:off x="1060366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D43E869D-A7A1-A5AA-2EF2-8AADBCA9A88A}"/>
                </a:ext>
              </a:extLst>
            </p:cNvPr>
            <p:cNvSpPr/>
            <p:nvPr userDrawn="1"/>
          </p:nvSpPr>
          <p:spPr>
            <a:xfrm>
              <a:off x="1077828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4A9CC4BE-6B05-A837-1A24-20927398F442}"/>
                </a:ext>
              </a:extLst>
            </p:cNvPr>
            <p:cNvSpPr/>
            <p:nvPr userDrawn="1"/>
          </p:nvSpPr>
          <p:spPr>
            <a:xfrm>
              <a:off x="1095289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058B098C-351A-DF5C-5464-A351369845D2}"/>
                </a:ext>
              </a:extLst>
            </p:cNvPr>
            <p:cNvSpPr/>
            <p:nvPr userDrawn="1"/>
          </p:nvSpPr>
          <p:spPr>
            <a:xfrm>
              <a:off x="1112751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4210EF6B-412D-C91D-5187-F94197CBDD80}"/>
                </a:ext>
              </a:extLst>
            </p:cNvPr>
            <p:cNvSpPr/>
            <p:nvPr userDrawn="1"/>
          </p:nvSpPr>
          <p:spPr>
            <a:xfrm>
              <a:off x="1130212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00DE8619-B0DB-FA39-3547-EA42B5EB4CCE}"/>
                </a:ext>
              </a:extLst>
            </p:cNvPr>
            <p:cNvSpPr/>
            <p:nvPr userDrawn="1"/>
          </p:nvSpPr>
          <p:spPr>
            <a:xfrm>
              <a:off x="1147674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04EAD469-F700-6588-95CE-7E93E28314F4}"/>
                </a:ext>
              </a:extLst>
            </p:cNvPr>
            <p:cNvSpPr/>
            <p:nvPr userDrawn="1"/>
          </p:nvSpPr>
          <p:spPr>
            <a:xfrm>
              <a:off x="11651359" y="185843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44FE2955-617F-5FAE-C0E1-71877210ED0A}"/>
                </a:ext>
              </a:extLst>
            </p:cNvPr>
            <p:cNvSpPr/>
            <p:nvPr userDrawn="1"/>
          </p:nvSpPr>
          <p:spPr>
            <a:xfrm>
              <a:off x="11825974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34C50567-F3D6-B2C7-6144-8C8CEA953AF8}"/>
                </a:ext>
              </a:extLst>
            </p:cNvPr>
            <p:cNvSpPr/>
            <p:nvPr userDrawn="1"/>
          </p:nvSpPr>
          <p:spPr>
            <a:xfrm>
              <a:off x="12000589" y="185843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D5395CA4-41B4-8E22-8A7D-A16B8173A5A6}"/>
                </a:ext>
              </a:extLst>
            </p:cNvPr>
            <p:cNvSpPr/>
            <p:nvPr userDrawn="1"/>
          </p:nvSpPr>
          <p:spPr>
            <a:xfrm>
              <a:off x="798444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174F4A32-8EF3-68E1-82AF-4E0D05FD0290}"/>
                </a:ext>
              </a:extLst>
            </p:cNvPr>
            <p:cNvSpPr/>
            <p:nvPr userDrawn="1"/>
          </p:nvSpPr>
          <p:spPr>
            <a:xfrm>
              <a:off x="815888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35AB67F8-777C-898D-D45A-D723F3C2DDF6}"/>
                </a:ext>
              </a:extLst>
            </p:cNvPr>
            <p:cNvSpPr/>
            <p:nvPr userDrawn="1"/>
          </p:nvSpPr>
          <p:spPr>
            <a:xfrm>
              <a:off x="8333332" y="203028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A84BC6AF-4BBA-262E-8787-E7BE60333777}"/>
                </a:ext>
              </a:extLst>
            </p:cNvPr>
            <p:cNvSpPr/>
            <p:nvPr userDrawn="1"/>
          </p:nvSpPr>
          <p:spPr>
            <a:xfrm>
              <a:off x="850777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17E08E35-9CF5-8993-5553-2588B2FBCBA8}"/>
                </a:ext>
              </a:extLst>
            </p:cNvPr>
            <p:cNvSpPr/>
            <p:nvPr userDrawn="1"/>
          </p:nvSpPr>
          <p:spPr>
            <a:xfrm>
              <a:off x="868222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1AA9B587-2534-90F7-245D-A932DBBBA0E1}"/>
                </a:ext>
              </a:extLst>
            </p:cNvPr>
            <p:cNvSpPr/>
            <p:nvPr userDrawn="1"/>
          </p:nvSpPr>
          <p:spPr>
            <a:xfrm>
              <a:off x="885666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3B62E7B-9D04-0362-6056-2423FE9A73A2}"/>
                </a:ext>
              </a:extLst>
            </p:cNvPr>
            <p:cNvSpPr/>
            <p:nvPr userDrawn="1"/>
          </p:nvSpPr>
          <p:spPr>
            <a:xfrm>
              <a:off x="903110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1B04FB50-55B2-EC88-B78F-1327AEF30A07}"/>
                </a:ext>
              </a:extLst>
            </p:cNvPr>
            <p:cNvSpPr/>
            <p:nvPr userDrawn="1"/>
          </p:nvSpPr>
          <p:spPr>
            <a:xfrm>
              <a:off x="9205552" y="203028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AF2ADED0-DD77-F6B6-CFB5-D0BF991012DE}"/>
                </a:ext>
              </a:extLst>
            </p:cNvPr>
            <p:cNvSpPr/>
            <p:nvPr userDrawn="1"/>
          </p:nvSpPr>
          <p:spPr>
            <a:xfrm>
              <a:off x="937999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38AC0D10-D0CE-CC2A-5978-67C53DFAE296}"/>
                </a:ext>
              </a:extLst>
            </p:cNvPr>
            <p:cNvSpPr/>
            <p:nvPr userDrawn="1"/>
          </p:nvSpPr>
          <p:spPr>
            <a:xfrm>
              <a:off x="955444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661CCC72-D737-8B92-750E-C7CFB083CA73}"/>
                </a:ext>
              </a:extLst>
            </p:cNvPr>
            <p:cNvSpPr/>
            <p:nvPr userDrawn="1"/>
          </p:nvSpPr>
          <p:spPr>
            <a:xfrm>
              <a:off x="972888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7311A499-45FB-FDFA-09EB-2AD3FEE9F312}"/>
                </a:ext>
              </a:extLst>
            </p:cNvPr>
            <p:cNvSpPr/>
            <p:nvPr userDrawn="1"/>
          </p:nvSpPr>
          <p:spPr>
            <a:xfrm>
              <a:off x="990332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6299D085-5CA3-829F-BB9B-9F60928A3A4F}"/>
                </a:ext>
              </a:extLst>
            </p:cNvPr>
            <p:cNvSpPr/>
            <p:nvPr userDrawn="1"/>
          </p:nvSpPr>
          <p:spPr>
            <a:xfrm>
              <a:off x="10077772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35D3BC07-535C-39C5-136B-6C3482386233}"/>
                </a:ext>
              </a:extLst>
            </p:cNvPr>
            <p:cNvSpPr/>
            <p:nvPr userDrawn="1"/>
          </p:nvSpPr>
          <p:spPr>
            <a:xfrm>
              <a:off x="1025221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584F77C-14E0-60AF-9188-4583161D16B3}"/>
                </a:ext>
              </a:extLst>
            </p:cNvPr>
            <p:cNvSpPr/>
            <p:nvPr userDrawn="1"/>
          </p:nvSpPr>
          <p:spPr>
            <a:xfrm>
              <a:off x="1042666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B2E45B4E-48ED-7D7F-B90C-147A09213D84}"/>
                </a:ext>
              </a:extLst>
            </p:cNvPr>
            <p:cNvSpPr/>
            <p:nvPr userDrawn="1"/>
          </p:nvSpPr>
          <p:spPr>
            <a:xfrm>
              <a:off x="1060110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2680FF63-E28B-0A2D-72F2-F3086E934D19}"/>
                </a:ext>
              </a:extLst>
            </p:cNvPr>
            <p:cNvSpPr/>
            <p:nvPr userDrawn="1"/>
          </p:nvSpPr>
          <p:spPr>
            <a:xfrm>
              <a:off x="1077554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72BB6CF7-8453-5ABE-283C-5CD037029F28}"/>
                </a:ext>
              </a:extLst>
            </p:cNvPr>
            <p:cNvSpPr/>
            <p:nvPr userDrawn="1"/>
          </p:nvSpPr>
          <p:spPr>
            <a:xfrm>
              <a:off x="10949992" y="203028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7DE99A3-7A66-DF9F-9E28-A1929DF26CD4}"/>
                </a:ext>
              </a:extLst>
            </p:cNvPr>
            <p:cNvSpPr/>
            <p:nvPr userDrawn="1"/>
          </p:nvSpPr>
          <p:spPr>
            <a:xfrm>
              <a:off x="11124436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408D1574-1CEE-8295-074C-E663B1C3E72A}"/>
                </a:ext>
              </a:extLst>
            </p:cNvPr>
            <p:cNvSpPr/>
            <p:nvPr userDrawn="1"/>
          </p:nvSpPr>
          <p:spPr>
            <a:xfrm>
              <a:off x="11298880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D9CD061-2D11-485F-5999-68627D70BA14}"/>
                </a:ext>
              </a:extLst>
            </p:cNvPr>
            <p:cNvSpPr/>
            <p:nvPr userDrawn="1"/>
          </p:nvSpPr>
          <p:spPr>
            <a:xfrm>
              <a:off x="11473324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2C46FC8B-64EC-5AD6-A050-ABE33AF75140}"/>
                </a:ext>
              </a:extLst>
            </p:cNvPr>
            <p:cNvSpPr/>
            <p:nvPr userDrawn="1"/>
          </p:nvSpPr>
          <p:spPr>
            <a:xfrm>
              <a:off x="11647768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337757BE-B77E-8823-FAFB-2549E9A800B1}"/>
                </a:ext>
              </a:extLst>
            </p:cNvPr>
            <p:cNvSpPr/>
            <p:nvPr userDrawn="1"/>
          </p:nvSpPr>
          <p:spPr>
            <a:xfrm>
              <a:off x="11822212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D03DC619-BF3A-DC4D-61D8-3801545CBE0F}"/>
                </a:ext>
              </a:extLst>
            </p:cNvPr>
            <p:cNvSpPr/>
            <p:nvPr userDrawn="1"/>
          </p:nvSpPr>
          <p:spPr>
            <a:xfrm>
              <a:off x="11996665" y="203028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6F1EFE58-9336-9E9E-D809-7154074CDC35}"/>
                </a:ext>
              </a:extLst>
            </p:cNvPr>
            <p:cNvSpPr/>
            <p:nvPr userDrawn="1"/>
          </p:nvSpPr>
          <p:spPr>
            <a:xfrm>
              <a:off x="798444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57257C83-8FAD-B99C-BB62-177832D30917}"/>
                </a:ext>
              </a:extLst>
            </p:cNvPr>
            <p:cNvSpPr/>
            <p:nvPr userDrawn="1"/>
          </p:nvSpPr>
          <p:spPr>
            <a:xfrm>
              <a:off x="815905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1272663C-F4A4-1DC7-6EED-BA80809B0EB9}"/>
                </a:ext>
              </a:extLst>
            </p:cNvPr>
            <p:cNvSpPr/>
            <p:nvPr userDrawn="1"/>
          </p:nvSpPr>
          <p:spPr>
            <a:xfrm>
              <a:off x="833367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720787B7-C097-2073-915C-0E4BF9A9F4FE}"/>
                </a:ext>
              </a:extLst>
            </p:cNvPr>
            <p:cNvSpPr/>
            <p:nvPr userDrawn="1"/>
          </p:nvSpPr>
          <p:spPr>
            <a:xfrm>
              <a:off x="850828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BA4130C0-3F0B-0809-DE91-80BA232C0DA7}"/>
                </a:ext>
              </a:extLst>
            </p:cNvPr>
            <p:cNvSpPr/>
            <p:nvPr userDrawn="1"/>
          </p:nvSpPr>
          <p:spPr>
            <a:xfrm>
              <a:off x="8682904" y="220213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0270C238-3624-556E-4D05-4E4612E7F80B}"/>
                </a:ext>
              </a:extLst>
            </p:cNvPr>
            <p:cNvSpPr/>
            <p:nvPr userDrawn="1"/>
          </p:nvSpPr>
          <p:spPr>
            <a:xfrm>
              <a:off x="885751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07DAAC1E-5B47-BFA5-B7D7-F3A96C77C8E3}"/>
                </a:ext>
              </a:extLst>
            </p:cNvPr>
            <p:cNvSpPr/>
            <p:nvPr userDrawn="1"/>
          </p:nvSpPr>
          <p:spPr>
            <a:xfrm>
              <a:off x="903213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457ECA6A-7BB9-EDE0-1A3C-EFEA80305B4C}"/>
                </a:ext>
              </a:extLst>
            </p:cNvPr>
            <p:cNvSpPr/>
            <p:nvPr userDrawn="1"/>
          </p:nvSpPr>
          <p:spPr>
            <a:xfrm>
              <a:off x="920674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F0E8175-75BC-0ACB-EFAC-82D3EDF9D185}"/>
                </a:ext>
              </a:extLst>
            </p:cNvPr>
            <p:cNvSpPr/>
            <p:nvPr userDrawn="1"/>
          </p:nvSpPr>
          <p:spPr>
            <a:xfrm>
              <a:off x="938136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4F23C2B-B09B-8277-AB77-8E8AEDDC9299}"/>
                </a:ext>
              </a:extLst>
            </p:cNvPr>
            <p:cNvSpPr/>
            <p:nvPr userDrawn="1"/>
          </p:nvSpPr>
          <p:spPr>
            <a:xfrm>
              <a:off x="955597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A1E6AD1-6176-8061-4160-7EB659AF1756}"/>
                </a:ext>
              </a:extLst>
            </p:cNvPr>
            <p:cNvSpPr/>
            <p:nvPr userDrawn="1"/>
          </p:nvSpPr>
          <p:spPr>
            <a:xfrm>
              <a:off x="9730594" y="220213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C7D048FB-2996-D032-637B-90682579E1E0}"/>
                </a:ext>
              </a:extLst>
            </p:cNvPr>
            <p:cNvSpPr/>
            <p:nvPr userDrawn="1"/>
          </p:nvSpPr>
          <p:spPr>
            <a:xfrm>
              <a:off x="990520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76429A70-D36A-5540-C034-2385C7C0C69D}"/>
                </a:ext>
              </a:extLst>
            </p:cNvPr>
            <p:cNvSpPr/>
            <p:nvPr userDrawn="1"/>
          </p:nvSpPr>
          <p:spPr>
            <a:xfrm>
              <a:off x="1007982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1E161BB0-636C-33A6-046D-FA7FFDF1E8D7}"/>
                </a:ext>
              </a:extLst>
            </p:cNvPr>
            <p:cNvSpPr/>
            <p:nvPr userDrawn="1"/>
          </p:nvSpPr>
          <p:spPr>
            <a:xfrm>
              <a:off x="1025443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55C62252-502C-97B8-B1F0-52712B0016E5}"/>
                </a:ext>
              </a:extLst>
            </p:cNvPr>
            <p:cNvSpPr/>
            <p:nvPr userDrawn="1"/>
          </p:nvSpPr>
          <p:spPr>
            <a:xfrm>
              <a:off x="10429054" y="220213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4E07FC66-0F4E-6A8C-DE94-69518537EDE5}"/>
                </a:ext>
              </a:extLst>
            </p:cNvPr>
            <p:cNvSpPr/>
            <p:nvPr userDrawn="1"/>
          </p:nvSpPr>
          <p:spPr>
            <a:xfrm>
              <a:off x="1060366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E0EC5541-F63D-DC98-16CE-0EB06B75E2BC}"/>
                </a:ext>
              </a:extLst>
            </p:cNvPr>
            <p:cNvSpPr/>
            <p:nvPr userDrawn="1"/>
          </p:nvSpPr>
          <p:spPr>
            <a:xfrm>
              <a:off x="1077828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446B9607-983B-7173-B8D9-C4D48E0DD373}"/>
                </a:ext>
              </a:extLst>
            </p:cNvPr>
            <p:cNvSpPr/>
            <p:nvPr userDrawn="1"/>
          </p:nvSpPr>
          <p:spPr>
            <a:xfrm>
              <a:off x="1095289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8021123C-83AD-6231-E03E-0182916975A2}"/>
                </a:ext>
              </a:extLst>
            </p:cNvPr>
            <p:cNvSpPr/>
            <p:nvPr userDrawn="1"/>
          </p:nvSpPr>
          <p:spPr>
            <a:xfrm>
              <a:off x="1112751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B1687133-7AB5-2DAC-CD92-3F78EE6BC424}"/>
                </a:ext>
              </a:extLst>
            </p:cNvPr>
            <p:cNvSpPr/>
            <p:nvPr userDrawn="1"/>
          </p:nvSpPr>
          <p:spPr>
            <a:xfrm>
              <a:off x="1130212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155593FC-0D08-7878-3297-D76621C7F9B6}"/>
                </a:ext>
              </a:extLst>
            </p:cNvPr>
            <p:cNvSpPr/>
            <p:nvPr userDrawn="1"/>
          </p:nvSpPr>
          <p:spPr>
            <a:xfrm>
              <a:off x="1147674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C65D01A3-2E94-D5EE-FFEC-35842DD92EE1}"/>
                </a:ext>
              </a:extLst>
            </p:cNvPr>
            <p:cNvSpPr/>
            <p:nvPr userDrawn="1"/>
          </p:nvSpPr>
          <p:spPr>
            <a:xfrm>
              <a:off x="1165135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92203672-D18B-E08C-4D04-FE2EB5209DA9}"/>
                </a:ext>
              </a:extLst>
            </p:cNvPr>
            <p:cNvSpPr/>
            <p:nvPr userDrawn="1"/>
          </p:nvSpPr>
          <p:spPr>
            <a:xfrm>
              <a:off x="11825974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AF03DE42-192F-B43E-B670-DD976F74E824}"/>
                </a:ext>
              </a:extLst>
            </p:cNvPr>
            <p:cNvSpPr/>
            <p:nvPr userDrawn="1"/>
          </p:nvSpPr>
          <p:spPr>
            <a:xfrm>
              <a:off x="12000589" y="220213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8940F4BC-DA01-D409-4E02-562611729440}"/>
                </a:ext>
              </a:extLst>
            </p:cNvPr>
            <p:cNvSpPr/>
            <p:nvPr userDrawn="1"/>
          </p:nvSpPr>
          <p:spPr>
            <a:xfrm>
              <a:off x="798444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F0F2B680-50AA-4537-C94B-5BEBA242D131}"/>
                </a:ext>
              </a:extLst>
            </p:cNvPr>
            <p:cNvSpPr/>
            <p:nvPr userDrawn="1"/>
          </p:nvSpPr>
          <p:spPr>
            <a:xfrm>
              <a:off x="815888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CAEE551A-1EA0-35EC-13EA-5782DE98B889}"/>
                </a:ext>
              </a:extLst>
            </p:cNvPr>
            <p:cNvSpPr/>
            <p:nvPr userDrawn="1"/>
          </p:nvSpPr>
          <p:spPr>
            <a:xfrm>
              <a:off x="833333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D68AF87D-40DA-8AA1-3108-ADDB68A7D66B}"/>
                </a:ext>
              </a:extLst>
            </p:cNvPr>
            <p:cNvSpPr/>
            <p:nvPr userDrawn="1"/>
          </p:nvSpPr>
          <p:spPr>
            <a:xfrm>
              <a:off x="8507776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BC265C75-DC04-8FEF-B8EC-EDDA46AF170D}"/>
                </a:ext>
              </a:extLst>
            </p:cNvPr>
            <p:cNvSpPr/>
            <p:nvPr userDrawn="1"/>
          </p:nvSpPr>
          <p:spPr>
            <a:xfrm>
              <a:off x="868222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8B69AB87-4D0B-D30B-0236-0E14CB5A6C33}"/>
                </a:ext>
              </a:extLst>
            </p:cNvPr>
            <p:cNvSpPr/>
            <p:nvPr userDrawn="1"/>
          </p:nvSpPr>
          <p:spPr>
            <a:xfrm>
              <a:off x="885666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64885AB4-6DCA-EA73-DEF8-8C9B7EDC0FAE}"/>
                </a:ext>
              </a:extLst>
            </p:cNvPr>
            <p:cNvSpPr/>
            <p:nvPr userDrawn="1"/>
          </p:nvSpPr>
          <p:spPr>
            <a:xfrm>
              <a:off x="903110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74940FF9-1A4A-83AE-AAAF-4E8D6F60C106}"/>
                </a:ext>
              </a:extLst>
            </p:cNvPr>
            <p:cNvSpPr/>
            <p:nvPr userDrawn="1"/>
          </p:nvSpPr>
          <p:spPr>
            <a:xfrm>
              <a:off x="920555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4DCED47A-0C6C-FA28-DBC8-990137C99F70}"/>
                </a:ext>
              </a:extLst>
            </p:cNvPr>
            <p:cNvSpPr/>
            <p:nvPr userDrawn="1"/>
          </p:nvSpPr>
          <p:spPr>
            <a:xfrm>
              <a:off x="9379996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24F799E9-BD89-F7CC-583F-51320FACC168}"/>
                </a:ext>
              </a:extLst>
            </p:cNvPr>
            <p:cNvSpPr/>
            <p:nvPr userDrawn="1"/>
          </p:nvSpPr>
          <p:spPr>
            <a:xfrm>
              <a:off x="955444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A1408DE4-5E3B-9704-1188-6A685B73C737}"/>
                </a:ext>
              </a:extLst>
            </p:cNvPr>
            <p:cNvSpPr/>
            <p:nvPr userDrawn="1"/>
          </p:nvSpPr>
          <p:spPr>
            <a:xfrm>
              <a:off x="972888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C43E16E1-2906-5481-1B61-C374BF3B05FC}"/>
                </a:ext>
              </a:extLst>
            </p:cNvPr>
            <p:cNvSpPr/>
            <p:nvPr userDrawn="1"/>
          </p:nvSpPr>
          <p:spPr>
            <a:xfrm>
              <a:off x="990332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EE9E9E4E-80BA-2D61-10ED-658B980CCF99}"/>
                </a:ext>
              </a:extLst>
            </p:cNvPr>
            <p:cNvSpPr/>
            <p:nvPr userDrawn="1"/>
          </p:nvSpPr>
          <p:spPr>
            <a:xfrm>
              <a:off x="1007777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3C6AAA5E-7DCE-C940-39BB-9DC1304E17BF}"/>
                </a:ext>
              </a:extLst>
            </p:cNvPr>
            <p:cNvSpPr/>
            <p:nvPr userDrawn="1"/>
          </p:nvSpPr>
          <p:spPr>
            <a:xfrm>
              <a:off x="10252216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B2BC2EA5-4F50-CCB0-61F0-BD7AC8B2C296}"/>
                </a:ext>
              </a:extLst>
            </p:cNvPr>
            <p:cNvSpPr/>
            <p:nvPr userDrawn="1"/>
          </p:nvSpPr>
          <p:spPr>
            <a:xfrm>
              <a:off x="1042666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F94902EB-8985-CFC2-C2B1-70108E13F762}"/>
                </a:ext>
              </a:extLst>
            </p:cNvPr>
            <p:cNvSpPr/>
            <p:nvPr userDrawn="1"/>
          </p:nvSpPr>
          <p:spPr>
            <a:xfrm>
              <a:off x="1060110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3E4861CC-9D9E-D081-B98F-51B200511335}"/>
                </a:ext>
              </a:extLst>
            </p:cNvPr>
            <p:cNvSpPr/>
            <p:nvPr userDrawn="1"/>
          </p:nvSpPr>
          <p:spPr>
            <a:xfrm>
              <a:off x="10775548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721FF136-4C29-BC2D-5A9F-B41B2171514D}"/>
                </a:ext>
              </a:extLst>
            </p:cNvPr>
            <p:cNvSpPr/>
            <p:nvPr userDrawn="1"/>
          </p:nvSpPr>
          <p:spPr>
            <a:xfrm>
              <a:off x="1094999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EDCC1391-0A0F-BD92-0D1C-AE562C382024}"/>
                </a:ext>
              </a:extLst>
            </p:cNvPr>
            <p:cNvSpPr/>
            <p:nvPr userDrawn="1"/>
          </p:nvSpPr>
          <p:spPr>
            <a:xfrm>
              <a:off x="11124436" y="237398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21C39F3D-B403-529A-33D2-1A9E3BA0B047}"/>
                </a:ext>
              </a:extLst>
            </p:cNvPr>
            <p:cNvSpPr/>
            <p:nvPr userDrawn="1"/>
          </p:nvSpPr>
          <p:spPr>
            <a:xfrm>
              <a:off x="11298880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E654C6AC-9A42-742C-6195-E7732E50EA79}"/>
                </a:ext>
              </a:extLst>
            </p:cNvPr>
            <p:cNvSpPr/>
            <p:nvPr userDrawn="1"/>
          </p:nvSpPr>
          <p:spPr>
            <a:xfrm>
              <a:off x="11473324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58CA4764-107C-30E2-DAB0-9386B9AE2F75}"/>
                </a:ext>
              </a:extLst>
            </p:cNvPr>
            <p:cNvSpPr/>
            <p:nvPr userDrawn="1"/>
          </p:nvSpPr>
          <p:spPr>
            <a:xfrm>
              <a:off x="11647768" y="237398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E179E23E-0626-665B-D445-9CCB0B43EB30}"/>
                </a:ext>
              </a:extLst>
            </p:cNvPr>
            <p:cNvSpPr/>
            <p:nvPr userDrawn="1"/>
          </p:nvSpPr>
          <p:spPr>
            <a:xfrm>
              <a:off x="11822212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EBD2A271-B868-3884-6F14-D8658F546421}"/>
                </a:ext>
              </a:extLst>
            </p:cNvPr>
            <p:cNvSpPr/>
            <p:nvPr userDrawn="1"/>
          </p:nvSpPr>
          <p:spPr>
            <a:xfrm>
              <a:off x="11996665" y="237398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D46C5906-AF9B-DFF1-55B9-53B91968FCB5}"/>
                </a:ext>
              </a:extLst>
            </p:cNvPr>
            <p:cNvSpPr/>
            <p:nvPr userDrawn="1"/>
          </p:nvSpPr>
          <p:spPr>
            <a:xfrm>
              <a:off x="798444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A63A96EB-5EDA-97D9-E6E3-6FFAEE3F1F7E}"/>
                </a:ext>
              </a:extLst>
            </p:cNvPr>
            <p:cNvSpPr/>
            <p:nvPr userDrawn="1"/>
          </p:nvSpPr>
          <p:spPr>
            <a:xfrm>
              <a:off x="815905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596EB2CB-95F7-BB98-6091-BD2F56BB2B5F}"/>
                </a:ext>
              </a:extLst>
            </p:cNvPr>
            <p:cNvSpPr/>
            <p:nvPr userDrawn="1"/>
          </p:nvSpPr>
          <p:spPr>
            <a:xfrm>
              <a:off x="833367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303E0BB6-83F2-827C-55A0-56A3173F6E6D}"/>
                </a:ext>
              </a:extLst>
            </p:cNvPr>
            <p:cNvSpPr/>
            <p:nvPr userDrawn="1"/>
          </p:nvSpPr>
          <p:spPr>
            <a:xfrm>
              <a:off x="850828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9373E5B3-3DB5-DC41-8EA9-FB34A66E16F3}"/>
                </a:ext>
              </a:extLst>
            </p:cNvPr>
            <p:cNvSpPr/>
            <p:nvPr userDrawn="1"/>
          </p:nvSpPr>
          <p:spPr>
            <a:xfrm>
              <a:off x="868290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D8957A36-F599-58C3-3F30-3D020EA5781E}"/>
                </a:ext>
              </a:extLst>
            </p:cNvPr>
            <p:cNvSpPr/>
            <p:nvPr userDrawn="1"/>
          </p:nvSpPr>
          <p:spPr>
            <a:xfrm>
              <a:off x="885751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005A583D-1B19-D9D4-3BAF-C0B200E9EC2C}"/>
                </a:ext>
              </a:extLst>
            </p:cNvPr>
            <p:cNvSpPr/>
            <p:nvPr userDrawn="1"/>
          </p:nvSpPr>
          <p:spPr>
            <a:xfrm>
              <a:off x="903213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912F9CF8-32C1-E1B4-CEB4-6C6319ECDDD5}"/>
                </a:ext>
              </a:extLst>
            </p:cNvPr>
            <p:cNvSpPr/>
            <p:nvPr userDrawn="1"/>
          </p:nvSpPr>
          <p:spPr>
            <a:xfrm>
              <a:off x="920674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DE3319B1-695C-5C9F-378F-954A9C2B61DA}"/>
                </a:ext>
              </a:extLst>
            </p:cNvPr>
            <p:cNvSpPr/>
            <p:nvPr userDrawn="1"/>
          </p:nvSpPr>
          <p:spPr>
            <a:xfrm>
              <a:off x="938136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0427B5EE-4204-2592-F042-88A87D0A95B6}"/>
                </a:ext>
              </a:extLst>
            </p:cNvPr>
            <p:cNvSpPr/>
            <p:nvPr userDrawn="1"/>
          </p:nvSpPr>
          <p:spPr>
            <a:xfrm>
              <a:off x="955597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F3DE98E9-5358-3D55-C2EC-A0854CC2F6B5}"/>
                </a:ext>
              </a:extLst>
            </p:cNvPr>
            <p:cNvSpPr/>
            <p:nvPr userDrawn="1"/>
          </p:nvSpPr>
          <p:spPr>
            <a:xfrm>
              <a:off x="973059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449E1606-6D78-250F-3B96-409EB56A3698}"/>
                </a:ext>
              </a:extLst>
            </p:cNvPr>
            <p:cNvSpPr/>
            <p:nvPr userDrawn="1"/>
          </p:nvSpPr>
          <p:spPr>
            <a:xfrm>
              <a:off x="990520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D3588310-1C32-B93C-363E-88D9D9579CD4}"/>
                </a:ext>
              </a:extLst>
            </p:cNvPr>
            <p:cNvSpPr/>
            <p:nvPr userDrawn="1"/>
          </p:nvSpPr>
          <p:spPr>
            <a:xfrm>
              <a:off x="1007982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A6475D38-9DB0-DF1A-4EBD-C1AA203737F2}"/>
                </a:ext>
              </a:extLst>
            </p:cNvPr>
            <p:cNvSpPr/>
            <p:nvPr userDrawn="1"/>
          </p:nvSpPr>
          <p:spPr>
            <a:xfrm>
              <a:off x="1025443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A6EA5208-7030-32D5-53A8-FE0E3D5403DF}"/>
                </a:ext>
              </a:extLst>
            </p:cNvPr>
            <p:cNvSpPr/>
            <p:nvPr userDrawn="1"/>
          </p:nvSpPr>
          <p:spPr>
            <a:xfrm>
              <a:off x="1042905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E54F7E07-0AAA-DD3C-A67B-577093AB6DA1}"/>
                </a:ext>
              </a:extLst>
            </p:cNvPr>
            <p:cNvSpPr/>
            <p:nvPr userDrawn="1"/>
          </p:nvSpPr>
          <p:spPr>
            <a:xfrm>
              <a:off x="10603669" y="2545834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8084E5AE-669D-D56B-B516-B3B1D87C14F9}"/>
                </a:ext>
              </a:extLst>
            </p:cNvPr>
            <p:cNvSpPr/>
            <p:nvPr userDrawn="1"/>
          </p:nvSpPr>
          <p:spPr>
            <a:xfrm>
              <a:off x="1077828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F96F5D9F-F2EA-900D-8893-C5038CFFC0E2}"/>
                </a:ext>
              </a:extLst>
            </p:cNvPr>
            <p:cNvSpPr/>
            <p:nvPr userDrawn="1"/>
          </p:nvSpPr>
          <p:spPr>
            <a:xfrm>
              <a:off x="1095289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901923B0-7680-44E8-1571-F63DE9C5E137}"/>
                </a:ext>
              </a:extLst>
            </p:cNvPr>
            <p:cNvSpPr/>
            <p:nvPr userDrawn="1"/>
          </p:nvSpPr>
          <p:spPr>
            <a:xfrm>
              <a:off x="1112751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37025B82-F055-1E10-B6F0-CC41761A8DD8}"/>
                </a:ext>
              </a:extLst>
            </p:cNvPr>
            <p:cNvSpPr/>
            <p:nvPr userDrawn="1"/>
          </p:nvSpPr>
          <p:spPr>
            <a:xfrm>
              <a:off x="1130212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1" name="Ellipse 170">
              <a:extLst>
                <a:ext uri="{FF2B5EF4-FFF2-40B4-BE49-F238E27FC236}">
                  <a16:creationId xmlns:a16="http://schemas.microsoft.com/office/drawing/2014/main" id="{7E393531-4D92-FE62-F9B6-EC781F084476}"/>
                </a:ext>
              </a:extLst>
            </p:cNvPr>
            <p:cNvSpPr/>
            <p:nvPr userDrawn="1"/>
          </p:nvSpPr>
          <p:spPr>
            <a:xfrm>
              <a:off x="1147674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36D1F2F9-851E-C045-9437-C15771249AAC}"/>
                </a:ext>
              </a:extLst>
            </p:cNvPr>
            <p:cNvSpPr/>
            <p:nvPr userDrawn="1"/>
          </p:nvSpPr>
          <p:spPr>
            <a:xfrm>
              <a:off x="11651359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B5FE005A-596B-365F-15DA-076AC0985D83}"/>
                </a:ext>
              </a:extLst>
            </p:cNvPr>
            <p:cNvSpPr/>
            <p:nvPr userDrawn="1"/>
          </p:nvSpPr>
          <p:spPr>
            <a:xfrm>
              <a:off x="11825974" y="254583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31F31982-E548-CE81-3211-EE707BD4D940}"/>
                </a:ext>
              </a:extLst>
            </p:cNvPr>
            <p:cNvSpPr/>
            <p:nvPr userDrawn="1"/>
          </p:nvSpPr>
          <p:spPr>
            <a:xfrm>
              <a:off x="12000589" y="254583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A36A8B9F-6241-24DF-704B-5B301D6DDB55}"/>
                </a:ext>
              </a:extLst>
            </p:cNvPr>
            <p:cNvSpPr/>
            <p:nvPr userDrawn="1"/>
          </p:nvSpPr>
          <p:spPr>
            <a:xfrm>
              <a:off x="7984444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A294461A-1D2D-4178-E804-37D1EBC4EBBB}"/>
                </a:ext>
              </a:extLst>
            </p:cNvPr>
            <p:cNvSpPr/>
            <p:nvPr userDrawn="1"/>
          </p:nvSpPr>
          <p:spPr>
            <a:xfrm>
              <a:off x="815888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E3366C3B-B543-8A7E-3C97-CD921F3A822C}"/>
                </a:ext>
              </a:extLst>
            </p:cNvPr>
            <p:cNvSpPr/>
            <p:nvPr userDrawn="1"/>
          </p:nvSpPr>
          <p:spPr>
            <a:xfrm>
              <a:off x="833333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E1AEF56A-2CAE-0E4E-1419-FBDFFABC7FAF}"/>
                </a:ext>
              </a:extLst>
            </p:cNvPr>
            <p:cNvSpPr/>
            <p:nvPr userDrawn="1"/>
          </p:nvSpPr>
          <p:spPr>
            <a:xfrm>
              <a:off x="850777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061A7474-AA24-5059-DE1D-665162DFEDCE}"/>
                </a:ext>
              </a:extLst>
            </p:cNvPr>
            <p:cNvSpPr/>
            <p:nvPr userDrawn="1"/>
          </p:nvSpPr>
          <p:spPr>
            <a:xfrm>
              <a:off x="8682220" y="271768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92B0C9EB-0660-9F75-8637-1E3C792FBBD4}"/>
                </a:ext>
              </a:extLst>
            </p:cNvPr>
            <p:cNvSpPr/>
            <p:nvPr userDrawn="1"/>
          </p:nvSpPr>
          <p:spPr>
            <a:xfrm>
              <a:off x="8856664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F42E817E-2745-09DB-B903-FD097AB7A674}"/>
                </a:ext>
              </a:extLst>
            </p:cNvPr>
            <p:cNvSpPr/>
            <p:nvPr userDrawn="1"/>
          </p:nvSpPr>
          <p:spPr>
            <a:xfrm>
              <a:off x="903110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6D8D87C3-C3A4-C0C0-13BD-E21905498BE8}"/>
                </a:ext>
              </a:extLst>
            </p:cNvPr>
            <p:cNvSpPr/>
            <p:nvPr userDrawn="1"/>
          </p:nvSpPr>
          <p:spPr>
            <a:xfrm>
              <a:off x="920555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2DAB2525-B724-9DFA-DFDA-3CE93F1D55C9}"/>
                </a:ext>
              </a:extLst>
            </p:cNvPr>
            <p:cNvSpPr/>
            <p:nvPr userDrawn="1"/>
          </p:nvSpPr>
          <p:spPr>
            <a:xfrm>
              <a:off x="937999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3273C69B-46DC-7D79-D177-BC92E8FA806E}"/>
                </a:ext>
              </a:extLst>
            </p:cNvPr>
            <p:cNvSpPr/>
            <p:nvPr userDrawn="1"/>
          </p:nvSpPr>
          <p:spPr>
            <a:xfrm>
              <a:off x="9554440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DC2B72DB-641E-1F31-4440-14587AA27FC4}"/>
                </a:ext>
              </a:extLst>
            </p:cNvPr>
            <p:cNvSpPr/>
            <p:nvPr userDrawn="1"/>
          </p:nvSpPr>
          <p:spPr>
            <a:xfrm>
              <a:off x="9728884" y="271768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24707560-D960-727B-C54A-240AB40CDFEA}"/>
                </a:ext>
              </a:extLst>
            </p:cNvPr>
            <p:cNvSpPr/>
            <p:nvPr userDrawn="1"/>
          </p:nvSpPr>
          <p:spPr>
            <a:xfrm>
              <a:off x="990332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AE864C6E-D696-3514-DCA4-D83B49C4EA42}"/>
                </a:ext>
              </a:extLst>
            </p:cNvPr>
            <p:cNvSpPr/>
            <p:nvPr userDrawn="1"/>
          </p:nvSpPr>
          <p:spPr>
            <a:xfrm>
              <a:off x="1007777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0716474D-FB73-FA37-E44F-E0C53111CD79}"/>
                </a:ext>
              </a:extLst>
            </p:cNvPr>
            <p:cNvSpPr/>
            <p:nvPr userDrawn="1"/>
          </p:nvSpPr>
          <p:spPr>
            <a:xfrm>
              <a:off x="1025221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B970D9AE-C5F7-ACAC-0B6D-FD1313379A2F}"/>
                </a:ext>
              </a:extLst>
            </p:cNvPr>
            <p:cNvSpPr/>
            <p:nvPr userDrawn="1"/>
          </p:nvSpPr>
          <p:spPr>
            <a:xfrm>
              <a:off x="10426660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B4BBE068-F5B1-89CF-E4F7-BD529A20590B}"/>
                </a:ext>
              </a:extLst>
            </p:cNvPr>
            <p:cNvSpPr/>
            <p:nvPr userDrawn="1"/>
          </p:nvSpPr>
          <p:spPr>
            <a:xfrm>
              <a:off x="10601104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746CF570-555C-7E08-591D-F79FBEDD3D8F}"/>
                </a:ext>
              </a:extLst>
            </p:cNvPr>
            <p:cNvSpPr/>
            <p:nvPr userDrawn="1"/>
          </p:nvSpPr>
          <p:spPr>
            <a:xfrm>
              <a:off x="1077554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20E07991-2AB2-58B1-0371-3098A144C339}"/>
                </a:ext>
              </a:extLst>
            </p:cNvPr>
            <p:cNvSpPr/>
            <p:nvPr userDrawn="1"/>
          </p:nvSpPr>
          <p:spPr>
            <a:xfrm>
              <a:off x="1094999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733E1B0D-2FCC-9AB6-04BA-B2CE41B1ED87}"/>
                </a:ext>
              </a:extLst>
            </p:cNvPr>
            <p:cNvSpPr/>
            <p:nvPr userDrawn="1"/>
          </p:nvSpPr>
          <p:spPr>
            <a:xfrm>
              <a:off x="11124436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54E47B36-08F2-1C4B-4408-0F10EAC4B8BC}"/>
                </a:ext>
              </a:extLst>
            </p:cNvPr>
            <p:cNvSpPr/>
            <p:nvPr userDrawn="1"/>
          </p:nvSpPr>
          <p:spPr>
            <a:xfrm>
              <a:off x="11298880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022877AD-CA39-F366-F539-66AA221BD0C9}"/>
                </a:ext>
              </a:extLst>
            </p:cNvPr>
            <p:cNvSpPr/>
            <p:nvPr userDrawn="1"/>
          </p:nvSpPr>
          <p:spPr>
            <a:xfrm>
              <a:off x="11473324" y="2717683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B2720D11-2FCA-28DE-7FB5-DC1B270D4672}"/>
                </a:ext>
              </a:extLst>
            </p:cNvPr>
            <p:cNvSpPr/>
            <p:nvPr userDrawn="1"/>
          </p:nvSpPr>
          <p:spPr>
            <a:xfrm>
              <a:off x="11647768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BEDD288A-6C55-52DA-3A40-0C801AAA6041}"/>
                </a:ext>
              </a:extLst>
            </p:cNvPr>
            <p:cNvSpPr/>
            <p:nvPr userDrawn="1"/>
          </p:nvSpPr>
          <p:spPr>
            <a:xfrm>
              <a:off x="11822212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2D1323CD-F511-732F-75AA-AA680DE0886A}"/>
                </a:ext>
              </a:extLst>
            </p:cNvPr>
            <p:cNvSpPr/>
            <p:nvPr userDrawn="1"/>
          </p:nvSpPr>
          <p:spPr>
            <a:xfrm>
              <a:off x="11996665" y="271768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F7E72AB7-D42A-7EA2-6B07-C470E11273EB}"/>
                </a:ext>
              </a:extLst>
            </p:cNvPr>
            <p:cNvSpPr/>
            <p:nvPr userDrawn="1"/>
          </p:nvSpPr>
          <p:spPr>
            <a:xfrm>
              <a:off x="7984444" y="288953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3A8FC087-C330-761C-96EA-568ECDF528FB}"/>
                </a:ext>
              </a:extLst>
            </p:cNvPr>
            <p:cNvSpPr/>
            <p:nvPr userDrawn="1"/>
          </p:nvSpPr>
          <p:spPr>
            <a:xfrm>
              <a:off x="815905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6251E67E-10BA-EBEC-772B-E8D8CE215048}"/>
                </a:ext>
              </a:extLst>
            </p:cNvPr>
            <p:cNvSpPr/>
            <p:nvPr userDrawn="1"/>
          </p:nvSpPr>
          <p:spPr>
            <a:xfrm>
              <a:off x="833367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DD2E5B8F-2CBC-3056-DB4E-AC11CDDFD358}"/>
                </a:ext>
              </a:extLst>
            </p:cNvPr>
            <p:cNvSpPr/>
            <p:nvPr userDrawn="1"/>
          </p:nvSpPr>
          <p:spPr>
            <a:xfrm>
              <a:off x="850828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9F9A076E-51A7-F059-5320-3B0103ED3A69}"/>
                </a:ext>
              </a:extLst>
            </p:cNvPr>
            <p:cNvSpPr/>
            <p:nvPr userDrawn="1"/>
          </p:nvSpPr>
          <p:spPr>
            <a:xfrm>
              <a:off x="868290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3924A024-5D6D-2B27-6575-B4DE6BB3DE79}"/>
                </a:ext>
              </a:extLst>
            </p:cNvPr>
            <p:cNvSpPr/>
            <p:nvPr userDrawn="1"/>
          </p:nvSpPr>
          <p:spPr>
            <a:xfrm>
              <a:off x="885751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A7F4D7A4-05EA-276B-0381-096DC3068859}"/>
                </a:ext>
              </a:extLst>
            </p:cNvPr>
            <p:cNvSpPr/>
            <p:nvPr userDrawn="1"/>
          </p:nvSpPr>
          <p:spPr>
            <a:xfrm>
              <a:off x="903213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93C430E4-9817-67B7-0F4C-3745D7E4FAE5}"/>
                </a:ext>
              </a:extLst>
            </p:cNvPr>
            <p:cNvSpPr/>
            <p:nvPr userDrawn="1"/>
          </p:nvSpPr>
          <p:spPr>
            <a:xfrm>
              <a:off x="9206749" y="288953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F9492FE1-FC6C-8E45-BFCA-5BDE4FFD8292}"/>
                </a:ext>
              </a:extLst>
            </p:cNvPr>
            <p:cNvSpPr/>
            <p:nvPr userDrawn="1"/>
          </p:nvSpPr>
          <p:spPr>
            <a:xfrm>
              <a:off x="938136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79160564-C5C9-850B-BFF0-59FB950A2D36}"/>
                </a:ext>
              </a:extLst>
            </p:cNvPr>
            <p:cNvSpPr/>
            <p:nvPr userDrawn="1"/>
          </p:nvSpPr>
          <p:spPr>
            <a:xfrm>
              <a:off x="955597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FCDFA398-0001-1D87-1250-C2891D7795A6}"/>
                </a:ext>
              </a:extLst>
            </p:cNvPr>
            <p:cNvSpPr/>
            <p:nvPr userDrawn="1"/>
          </p:nvSpPr>
          <p:spPr>
            <a:xfrm>
              <a:off x="973059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B1105BC8-D69B-CE0B-34FD-FB2E6C487A60}"/>
                </a:ext>
              </a:extLst>
            </p:cNvPr>
            <p:cNvSpPr/>
            <p:nvPr userDrawn="1"/>
          </p:nvSpPr>
          <p:spPr>
            <a:xfrm>
              <a:off x="990520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1" name="Ellipse 210">
              <a:extLst>
                <a:ext uri="{FF2B5EF4-FFF2-40B4-BE49-F238E27FC236}">
                  <a16:creationId xmlns:a16="http://schemas.microsoft.com/office/drawing/2014/main" id="{1C3A4F22-0B40-8997-9403-9824625F3B52}"/>
                </a:ext>
              </a:extLst>
            </p:cNvPr>
            <p:cNvSpPr/>
            <p:nvPr userDrawn="1"/>
          </p:nvSpPr>
          <p:spPr>
            <a:xfrm>
              <a:off x="1007982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5BE3764B-4484-826C-858F-D9C4B8F0FC54}"/>
                </a:ext>
              </a:extLst>
            </p:cNvPr>
            <p:cNvSpPr/>
            <p:nvPr userDrawn="1"/>
          </p:nvSpPr>
          <p:spPr>
            <a:xfrm>
              <a:off x="1025443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67F44897-E84E-3649-8A49-1862FAA4DE65}"/>
                </a:ext>
              </a:extLst>
            </p:cNvPr>
            <p:cNvSpPr/>
            <p:nvPr userDrawn="1"/>
          </p:nvSpPr>
          <p:spPr>
            <a:xfrm>
              <a:off x="1042905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4" name="Ellipse 213">
              <a:extLst>
                <a:ext uri="{FF2B5EF4-FFF2-40B4-BE49-F238E27FC236}">
                  <a16:creationId xmlns:a16="http://schemas.microsoft.com/office/drawing/2014/main" id="{918EFF74-15A7-023F-258C-B6DDE363729B}"/>
                </a:ext>
              </a:extLst>
            </p:cNvPr>
            <p:cNvSpPr/>
            <p:nvPr userDrawn="1"/>
          </p:nvSpPr>
          <p:spPr>
            <a:xfrm>
              <a:off x="1060366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B08ECB89-2EB8-02AD-CEEF-00E19D80F28A}"/>
                </a:ext>
              </a:extLst>
            </p:cNvPr>
            <p:cNvSpPr/>
            <p:nvPr userDrawn="1"/>
          </p:nvSpPr>
          <p:spPr>
            <a:xfrm>
              <a:off x="1077828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838A4B41-D619-B6B1-EA9D-D9D09C084E7E}"/>
                </a:ext>
              </a:extLst>
            </p:cNvPr>
            <p:cNvSpPr/>
            <p:nvPr userDrawn="1"/>
          </p:nvSpPr>
          <p:spPr>
            <a:xfrm>
              <a:off x="1095289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7" name="Ellipse 216">
              <a:extLst>
                <a:ext uri="{FF2B5EF4-FFF2-40B4-BE49-F238E27FC236}">
                  <a16:creationId xmlns:a16="http://schemas.microsoft.com/office/drawing/2014/main" id="{78C65DCA-0F25-F8A1-15D0-82AC3E1E169D}"/>
                </a:ext>
              </a:extLst>
            </p:cNvPr>
            <p:cNvSpPr/>
            <p:nvPr userDrawn="1"/>
          </p:nvSpPr>
          <p:spPr>
            <a:xfrm>
              <a:off x="1112751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769F2F7D-46CC-FCF1-C98D-7EF5C4B76803}"/>
                </a:ext>
              </a:extLst>
            </p:cNvPr>
            <p:cNvSpPr/>
            <p:nvPr userDrawn="1"/>
          </p:nvSpPr>
          <p:spPr>
            <a:xfrm>
              <a:off x="11302129" y="2889532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9" name="Ellipse 218">
              <a:extLst>
                <a:ext uri="{FF2B5EF4-FFF2-40B4-BE49-F238E27FC236}">
                  <a16:creationId xmlns:a16="http://schemas.microsoft.com/office/drawing/2014/main" id="{1EEE04C8-2950-3B19-8A85-F91823423A15}"/>
                </a:ext>
              </a:extLst>
            </p:cNvPr>
            <p:cNvSpPr/>
            <p:nvPr userDrawn="1"/>
          </p:nvSpPr>
          <p:spPr>
            <a:xfrm>
              <a:off x="1147674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1DF356EF-8C63-005E-E55B-179B613DAA56}"/>
                </a:ext>
              </a:extLst>
            </p:cNvPr>
            <p:cNvSpPr/>
            <p:nvPr userDrawn="1"/>
          </p:nvSpPr>
          <p:spPr>
            <a:xfrm>
              <a:off x="1165135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02CD659A-DA85-3458-7FD0-02510A40E276}"/>
                </a:ext>
              </a:extLst>
            </p:cNvPr>
            <p:cNvSpPr/>
            <p:nvPr userDrawn="1"/>
          </p:nvSpPr>
          <p:spPr>
            <a:xfrm>
              <a:off x="11825974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20237B8F-ED34-8A56-B15C-333705F9CA04}"/>
                </a:ext>
              </a:extLst>
            </p:cNvPr>
            <p:cNvSpPr/>
            <p:nvPr userDrawn="1"/>
          </p:nvSpPr>
          <p:spPr>
            <a:xfrm>
              <a:off x="12000589" y="288953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3" name="Ellipse 222">
              <a:extLst>
                <a:ext uri="{FF2B5EF4-FFF2-40B4-BE49-F238E27FC236}">
                  <a16:creationId xmlns:a16="http://schemas.microsoft.com/office/drawing/2014/main" id="{DB0F1922-8C28-3D7E-5C33-367DE230544E}"/>
                </a:ext>
              </a:extLst>
            </p:cNvPr>
            <p:cNvSpPr/>
            <p:nvPr userDrawn="1"/>
          </p:nvSpPr>
          <p:spPr>
            <a:xfrm>
              <a:off x="7984444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4" name="Ellipse 223">
              <a:extLst>
                <a:ext uri="{FF2B5EF4-FFF2-40B4-BE49-F238E27FC236}">
                  <a16:creationId xmlns:a16="http://schemas.microsoft.com/office/drawing/2014/main" id="{F17BE86D-997E-4886-3A51-DD20A0AAFB00}"/>
                </a:ext>
              </a:extLst>
            </p:cNvPr>
            <p:cNvSpPr/>
            <p:nvPr userDrawn="1"/>
          </p:nvSpPr>
          <p:spPr>
            <a:xfrm>
              <a:off x="815888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5" name="Ellipse 224">
              <a:extLst>
                <a:ext uri="{FF2B5EF4-FFF2-40B4-BE49-F238E27FC236}">
                  <a16:creationId xmlns:a16="http://schemas.microsoft.com/office/drawing/2014/main" id="{EFDB65A8-FBC0-AA2B-25F8-7F3A04671695}"/>
                </a:ext>
              </a:extLst>
            </p:cNvPr>
            <p:cNvSpPr/>
            <p:nvPr userDrawn="1"/>
          </p:nvSpPr>
          <p:spPr>
            <a:xfrm>
              <a:off x="8333332" y="3061381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6" name="Ellipse 225">
              <a:extLst>
                <a:ext uri="{FF2B5EF4-FFF2-40B4-BE49-F238E27FC236}">
                  <a16:creationId xmlns:a16="http://schemas.microsoft.com/office/drawing/2014/main" id="{3649CF39-0BF8-F36C-2F4C-FC8D5F421517}"/>
                </a:ext>
              </a:extLst>
            </p:cNvPr>
            <p:cNvSpPr/>
            <p:nvPr userDrawn="1"/>
          </p:nvSpPr>
          <p:spPr>
            <a:xfrm>
              <a:off x="850777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136EC68F-57C9-E59A-20C0-3A6166DF0ABB}"/>
                </a:ext>
              </a:extLst>
            </p:cNvPr>
            <p:cNvSpPr/>
            <p:nvPr userDrawn="1"/>
          </p:nvSpPr>
          <p:spPr>
            <a:xfrm>
              <a:off x="8682220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847017F5-1AA2-073A-7208-1BE63A2A95A2}"/>
                </a:ext>
              </a:extLst>
            </p:cNvPr>
            <p:cNvSpPr/>
            <p:nvPr userDrawn="1"/>
          </p:nvSpPr>
          <p:spPr>
            <a:xfrm>
              <a:off x="8856664" y="3061381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9" name="Ellipse 228">
              <a:extLst>
                <a:ext uri="{FF2B5EF4-FFF2-40B4-BE49-F238E27FC236}">
                  <a16:creationId xmlns:a16="http://schemas.microsoft.com/office/drawing/2014/main" id="{7E162C7F-E20C-3101-69D8-882736F1A593}"/>
                </a:ext>
              </a:extLst>
            </p:cNvPr>
            <p:cNvSpPr/>
            <p:nvPr userDrawn="1"/>
          </p:nvSpPr>
          <p:spPr>
            <a:xfrm>
              <a:off x="903110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0" name="Ellipse 229">
              <a:extLst>
                <a:ext uri="{FF2B5EF4-FFF2-40B4-BE49-F238E27FC236}">
                  <a16:creationId xmlns:a16="http://schemas.microsoft.com/office/drawing/2014/main" id="{99709947-FD04-57F6-514B-3103C00A4E91}"/>
                </a:ext>
              </a:extLst>
            </p:cNvPr>
            <p:cNvSpPr/>
            <p:nvPr userDrawn="1"/>
          </p:nvSpPr>
          <p:spPr>
            <a:xfrm>
              <a:off x="9205552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1" name="Ellipse 230">
              <a:extLst>
                <a:ext uri="{FF2B5EF4-FFF2-40B4-BE49-F238E27FC236}">
                  <a16:creationId xmlns:a16="http://schemas.microsoft.com/office/drawing/2014/main" id="{47D91E9A-0D04-FE0E-2DDD-DB11C9B14F9E}"/>
                </a:ext>
              </a:extLst>
            </p:cNvPr>
            <p:cNvSpPr/>
            <p:nvPr userDrawn="1"/>
          </p:nvSpPr>
          <p:spPr>
            <a:xfrm>
              <a:off x="937999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7D4F4AD9-2097-46D6-08AD-ED8B17D12B3B}"/>
                </a:ext>
              </a:extLst>
            </p:cNvPr>
            <p:cNvSpPr/>
            <p:nvPr userDrawn="1"/>
          </p:nvSpPr>
          <p:spPr>
            <a:xfrm>
              <a:off x="9554440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C6A93213-56F3-57E1-45B7-0631AFCB5AEB}"/>
                </a:ext>
              </a:extLst>
            </p:cNvPr>
            <p:cNvSpPr/>
            <p:nvPr userDrawn="1"/>
          </p:nvSpPr>
          <p:spPr>
            <a:xfrm>
              <a:off x="9728884" y="3061381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BD204998-A979-1719-7A1E-9C78465F3ABC}"/>
                </a:ext>
              </a:extLst>
            </p:cNvPr>
            <p:cNvSpPr/>
            <p:nvPr userDrawn="1"/>
          </p:nvSpPr>
          <p:spPr>
            <a:xfrm>
              <a:off x="990332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5" name="Ellipse 234">
              <a:extLst>
                <a:ext uri="{FF2B5EF4-FFF2-40B4-BE49-F238E27FC236}">
                  <a16:creationId xmlns:a16="http://schemas.microsoft.com/office/drawing/2014/main" id="{5FEB2EB0-0A7A-6E46-5FB0-32B28018CEC4}"/>
                </a:ext>
              </a:extLst>
            </p:cNvPr>
            <p:cNvSpPr/>
            <p:nvPr userDrawn="1"/>
          </p:nvSpPr>
          <p:spPr>
            <a:xfrm>
              <a:off x="10077772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06D5B587-F6A4-EBE3-6BF7-23683D59CBA8}"/>
                </a:ext>
              </a:extLst>
            </p:cNvPr>
            <p:cNvSpPr/>
            <p:nvPr userDrawn="1"/>
          </p:nvSpPr>
          <p:spPr>
            <a:xfrm>
              <a:off x="1025221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7" name="Ellipse 236">
              <a:extLst>
                <a:ext uri="{FF2B5EF4-FFF2-40B4-BE49-F238E27FC236}">
                  <a16:creationId xmlns:a16="http://schemas.microsoft.com/office/drawing/2014/main" id="{DB130271-7BD8-ABA9-C987-EBF243614966}"/>
                </a:ext>
              </a:extLst>
            </p:cNvPr>
            <p:cNvSpPr/>
            <p:nvPr userDrawn="1"/>
          </p:nvSpPr>
          <p:spPr>
            <a:xfrm>
              <a:off x="10426660" y="306138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8" name="Ellipse 237">
              <a:extLst>
                <a:ext uri="{FF2B5EF4-FFF2-40B4-BE49-F238E27FC236}">
                  <a16:creationId xmlns:a16="http://schemas.microsoft.com/office/drawing/2014/main" id="{6F3DC9EE-51FB-844F-5437-C3C33480E5DA}"/>
                </a:ext>
              </a:extLst>
            </p:cNvPr>
            <p:cNvSpPr/>
            <p:nvPr userDrawn="1"/>
          </p:nvSpPr>
          <p:spPr>
            <a:xfrm>
              <a:off x="10601104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9" name="Ellipse 238">
              <a:extLst>
                <a:ext uri="{FF2B5EF4-FFF2-40B4-BE49-F238E27FC236}">
                  <a16:creationId xmlns:a16="http://schemas.microsoft.com/office/drawing/2014/main" id="{626B816F-BC2D-DF76-EB87-756EA3962FD6}"/>
                </a:ext>
              </a:extLst>
            </p:cNvPr>
            <p:cNvSpPr/>
            <p:nvPr userDrawn="1"/>
          </p:nvSpPr>
          <p:spPr>
            <a:xfrm>
              <a:off x="1077554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9D9B5596-4C9D-0250-A792-5F4749B51530}"/>
                </a:ext>
              </a:extLst>
            </p:cNvPr>
            <p:cNvSpPr/>
            <p:nvPr userDrawn="1"/>
          </p:nvSpPr>
          <p:spPr>
            <a:xfrm>
              <a:off x="10949992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1" name="Ellipse 240">
              <a:extLst>
                <a:ext uri="{FF2B5EF4-FFF2-40B4-BE49-F238E27FC236}">
                  <a16:creationId xmlns:a16="http://schemas.microsoft.com/office/drawing/2014/main" id="{FD233D22-A1A8-862E-DE2C-7497A328D6AD}"/>
                </a:ext>
              </a:extLst>
            </p:cNvPr>
            <p:cNvSpPr/>
            <p:nvPr userDrawn="1"/>
          </p:nvSpPr>
          <p:spPr>
            <a:xfrm>
              <a:off x="11124436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2" name="Ellipse 241">
              <a:extLst>
                <a:ext uri="{FF2B5EF4-FFF2-40B4-BE49-F238E27FC236}">
                  <a16:creationId xmlns:a16="http://schemas.microsoft.com/office/drawing/2014/main" id="{9BA11C88-B13E-0BDE-EE88-35E2C52AD7E0}"/>
                </a:ext>
              </a:extLst>
            </p:cNvPr>
            <p:cNvSpPr/>
            <p:nvPr userDrawn="1"/>
          </p:nvSpPr>
          <p:spPr>
            <a:xfrm>
              <a:off x="11298880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3" name="Ellipse 242">
              <a:extLst>
                <a:ext uri="{FF2B5EF4-FFF2-40B4-BE49-F238E27FC236}">
                  <a16:creationId xmlns:a16="http://schemas.microsoft.com/office/drawing/2014/main" id="{C31A6F19-B2A3-0CFF-A6AC-B738A31FB9D4}"/>
                </a:ext>
              </a:extLst>
            </p:cNvPr>
            <p:cNvSpPr/>
            <p:nvPr userDrawn="1"/>
          </p:nvSpPr>
          <p:spPr>
            <a:xfrm>
              <a:off x="11473324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4" name="Ellipse 243">
              <a:extLst>
                <a:ext uri="{FF2B5EF4-FFF2-40B4-BE49-F238E27FC236}">
                  <a16:creationId xmlns:a16="http://schemas.microsoft.com/office/drawing/2014/main" id="{BB7CFC71-571C-4705-837B-4F77FA1F5688}"/>
                </a:ext>
              </a:extLst>
            </p:cNvPr>
            <p:cNvSpPr/>
            <p:nvPr userDrawn="1"/>
          </p:nvSpPr>
          <p:spPr>
            <a:xfrm>
              <a:off x="11647768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5" name="Ellipse 244">
              <a:extLst>
                <a:ext uri="{FF2B5EF4-FFF2-40B4-BE49-F238E27FC236}">
                  <a16:creationId xmlns:a16="http://schemas.microsoft.com/office/drawing/2014/main" id="{75D46D3E-77D6-0F75-FF62-D88638324BB2}"/>
                </a:ext>
              </a:extLst>
            </p:cNvPr>
            <p:cNvSpPr/>
            <p:nvPr userDrawn="1"/>
          </p:nvSpPr>
          <p:spPr>
            <a:xfrm>
              <a:off x="11822212" y="3061381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6" name="Ellipse 245">
              <a:extLst>
                <a:ext uri="{FF2B5EF4-FFF2-40B4-BE49-F238E27FC236}">
                  <a16:creationId xmlns:a16="http://schemas.microsoft.com/office/drawing/2014/main" id="{FADA7873-BFAD-BB99-34C5-ADA54B5C4673}"/>
                </a:ext>
              </a:extLst>
            </p:cNvPr>
            <p:cNvSpPr/>
            <p:nvPr userDrawn="1"/>
          </p:nvSpPr>
          <p:spPr>
            <a:xfrm>
              <a:off x="11996665" y="306138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7" name="Ellipse 246">
              <a:extLst>
                <a:ext uri="{FF2B5EF4-FFF2-40B4-BE49-F238E27FC236}">
                  <a16:creationId xmlns:a16="http://schemas.microsoft.com/office/drawing/2014/main" id="{284B790A-49B7-D9CE-9056-223F47806360}"/>
                </a:ext>
              </a:extLst>
            </p:cNvPr>
            <p:cNvSpPr/>
            <p:nvPr userDrawn="1"/>
          </p:nvSpPr>
          <p:spPr>
            <a:xfrm>
              <a:off x="798444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8" name="Ellipse 247">
              <a:extLst>
                <a:ext uri="{FF2B5EF4-FFF2-40B4-BE49-F238E27FC236}">
                  <a16:creationId xmlns:a16="http://schemas.microsoft.com/office/drawing/2014/main" id="{1497E767-C7EC-67BC-1A28-497CB34B1826}"/>
                </a:ext>
              </a:extLst>
            </p:cNvPr>
            <p:cNvSpPr/>
            <p:nvPr userDrawn="1"/>
          </p:nvSpPr>
          <p:spPr>
            <a:xfrm>
              <a:off x="815905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9" name="Ellipse 248">
              <a:extLst>
                <a:ext uri="{FF2B5EF4-FFF2-40B4-BE49-F238E27FC236}">
                  <a16:creationId xmlns:a16="http://schemas.microsoft.com/office/drawing/2014/main" id="{520D0D4D-E95A-1C03-3E0B-B58DF0A70563}"/>
                </a:ext>
              </a:extLst>
            </p:cNvPr>
            <p:cNvSpPr/>
            <p:nvPr userDrawn="1"/>
          </p:nvSpPr>
          <p:spPr>
            <a:xfrm>
              <a:off x="833367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0" name="Ellipse 249">
              <a:extLst>
                <a:ext uri="{FF2B5EF4-FFF2-40B4-BE49-F238E27FC236}">
                  <a16:creationId xmlns:a16="http://schemas.microsoft.com/office/drawing/2014/main" id="{1CADDB5D-46C2-D5BD-D246-ABDB66BDA133}"/>
                </a:ext>
              </a:extLst>
            </p:cNvPr>
            <p:cNvSpPr/>
            <p:nvPr userDrawn="1"/>
          </p:nvSpPr>
          <p:spPr>
            <a:xfrm>
              <a:off x="850828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1" name="Ellipse 250">
              <a:extLst>
                <a:ext uri="{FF2B5EF4-FFF2-40B4-BE49-F238E27FC236}">
                  <a16:creationId xmlns:a16="http://schemas.microsoft.com/office/drawing/2014/main" id="{08F11EC8-E866-0DC9-39F3-26D28EDFD55A}"/>
                </a:ext>
              </a:extLst>
            </p:cNvPr>
            <p:cNvSpPr/>
            <p:nvPr userDrawn="1"/>
          </p:nvSpPr>
          <p:spPr>
            <a:xfrm>
              <a:off x="868290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2" name="Ellipse 251">
              <a:extLst>
                <a:ext uri="{FF2B5EF4-FFF2-40B4-BE49-F238E27FC236}">
                  <a16:creationId xmlns:a16="http://schemas.microsoft.com/office/drawing/2014/main" id="{97A0AFBC-E398-EF22-E387-9044333A2A9B}"/>
                </a:ext>
              </a:extLst>
            </p:cNvPr>
            <p:cNvSpPr/>
            <p:nvPr userDrawn="1"/>
          </p:nvSpPr>
          <p:spPr>
            <a:xfrm>
              <a:off x="885751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3" name="Ellipse 252">
              <a:extLst>
                <a:ext uri="{FF2B5EF4-FFF2-40B4-BE49-F238E27FC236}">
                  <a16:creationId xmlns:a16="http://schemas.microsoft.com/office/drawing/2014/main" id="{AA1BAA81-DA3B-8028-711C-E6FA96C97891}"/>
                </a:ext>
              </a:extLst>
            </p:cNvPr>
            <p:cNvSpPr/>
            <p:nvPr userDrawn="1"/>
          </p:nvSpPr>
          <p:spPr>
            <a:xfrm>
              <a:off x="903213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4" name="Ellipse 253">
              <a:extLst>
                <a:ext uri="{FF2B5EF4-FFF2-40B4-BE49-F238E27FC236}">
                  <a16:creationId xmlns:a16="http://schemas.microsoft.com/office/drawing/2014/main" id="{DC27354F-F6DF-5536-D265-F218EC8DE272}"/>
                </a:ext>
              </a:extLst>
            </p:cNvPr>
            <p:cNvSpPr/>
            <p:nvPr userDrawn="1"/>
          </p:nvSpPr>
          <p:spPr>
            <a:xfrm>
              <a:off x="920674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5" name="Ellipse 254">
              <a:extLst>
                <a:ext uri="{FF2B5EF4-FFF2-40B4-BE49-F238E27FC236}">
                  <a16:creationId xmlns:a16="http://schemas.microsoft.com/office/drawing/2014/main" id="{771F1E5D-B135-98BB-DE5F-1990ED464A4D}"/>
                </a:ext>
              </a:extLst>
            </p:cNvPr>
            <p:cNvSpPr/>
            <p:nvPr userDrawn="1"/>
          </p:nvSpPr>
          <p:spPr>
            <a:xfrm>
              <a:off x="938136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6" name="Ellipse 255">
              <a:extLst>
                <a:ext uri="{FF2B5EF4-FFF2-40B4-BE49-F238E27FC236}">
                  <a16:creationId xmlns:a16="http://schemas.microsoft.com/office/drawing/2014/main" id="{D0F8F216-5465-8AC4-28A6-37A6126D073A}"/>
                </a:ext>
              </a:extLst>
            </p:cNvPr>
            <p:cNvSpPr/>
            <p:nvPr userDrawn="1"/>
          </p:nvSpPr>
          <p:spPr>
            <a:xfrm>
              <a:off x="955597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7" name="Ellipse 256">
              <a:extLst>
                <a:ext uri="{FF2B5EF4-FFF2-40B4-BE49-F238E27FC236}">
                  <a16:creationId xmlns:a16="http://schemas.microsoft.com/office/drawing/2014/main" id="{181ACCA7-CA2F-A68E-98D6-D626E7DAB79E}"/>
                </a:ext>
              </a:extLst>
            </p:cNvPr>
            <p:cNvSpPr/>
            <p:nvPr userDrawn="1"/>
          </p:nvSpPr>
          <p:spPr>
            <a:xfrm>
              <a:off x="973059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8" name="Ellipse 257">
              <a:extLst>
                <a:ext uri="{FF2B5EF4-FFF2-40B4-BE49-F238E27FC236}">
                  <a16:creationId xmlns:a16="http://schemas.microsoft.com/office/drawing/2014/main" id="{D5BB6DF6-FFBE-071B-F0D2-590DC6333EED}"/>
                </a:ext>
              </a:extLst>
            </p:cNvPr>
            <p:cNvSpPr/>
            <p:nvPr userDrawn="1"/>
          </p:nvSpPr>
          <p:spPr>
            <a:xfrm>
              <a:off x="990520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9" name="Ellipse 258">
              <a:extLst>
                <a:ext uri="{FF2B5EF4-FFF2-40B4-BE49-F238E27FC236}">
                  <a16:creationId xmlns:a16="http://schemas.microsoft.com/office/drawing/2014/main" id="{D58A3847-5D7A-6F26-010F-047FF2A2A5B6}"/>
                </a:ext>
              </a:extLst>
            </p:cNvPr>
            <p:cNvSpPr/>
            <p:nvPr userDrawn="1"/>
          </p:nvSpPr>
          <p:spPr>
            <a:xfrm>
              <a:off x="1007982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0" name="Ellipse 259">
              <a:extLst>
                <a:ext uri="{FF2B5EF4-FFF2-40B4-BE49-F238E27FC236}">
                  <a16:creationId xmlns:a16="http://schemas.microsoft.com/office/drawing/2014/main" id="{0FDFD7AB-1826-7079-44C0-B71547676346}"/>
                </a:ext>
              </a:extLst>
            </p:cNvPr>
            <p:cNvSpPr/>
            <p:nvPr userDrawn="1"/>
          </p:nvSpPr>
          <p:spPr>
            <a:xfrm>
              <a:off x="1025443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1" name="Ellipse 260">
              <a:extLst>
                <a:ext uri="{FF2B5EF4-FFF2-40B4-BE49-F238E27FC236}">
                  <a16:creationId xmlns:a16="http://schemas.microsoft.com/office/drawing/2014/main" id="{B402ED55-4F1D-CD9F-913E-667BB0768EC6}"/>
                </a:ext>
              </a:extLst>
            </p:cNvPr>
            <p:cNvSpPr/>
            <p:nvPr userDrawn="1"/>
          </p:nvSpPr>
          <p:spPr>
            <a:xfrm>
              <a:off x="1042905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2" name="Ellipse 261">
              <a:extLst>
                <a:ext uri="{FF2B5EF4-FFF2-40B4-BE49-F238E27FC236}">
                  <a16:creationId xmlns:a16="http://schemas.microsoft.com/office/drawing/2014/main" id="{801D3D27-5F20-C79F-214C-23FEFB3B036E}"/>
                </a:ext>
              </a:extLst>
            </p:cNvPr>
            <p:cNvSpPr/>
            <p:nvPr userDrawn="1"/>
          </p:nvSpPr>
          <p:spPr>
            <a:xfrm>
              <a:off x="1060366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3" name="Ellipse 262">
              <a:extLst>
                <a:ext uri="{FF2B5EF4-FFF2-40B4-BE49-F238E27FC236}">
                  <a16:creationId xmlns:a16="http://schemas.microsoft.com/office/drawing/2014/main" id="{FA566431-D2BC-464D-0668-E505C193FA41}"/>
                </a:ext>
              </a:extLst>
            </p:cNvPr>
            <p:cNvSpPr/>
            <p:nvPr userDrawn="1"/>
          </p:nvSpPr>
          <p:spPr>
            <a:xfrm>
              <a:off x="1077828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4" name="Ellipse 263">
              <a:extLst>
                <a:ext uri="{FF2B5EF4-FFF2-40B4-BE49-F238E27FC236}">
                  <a16:creationId xmlns:a16="http://schemas.microsoft.com/office/drawing/2014/main" id="{540256A3-440F-8D2B-AED5-A47A68D25FD6}"/>
                </a:ext>
              </a:extLst>
            </p:cNvPr>
            <p:cNvSpPr/>
            <p:nvPr userDrawn="1"/>
          </p:nvSpPr>
          <p:spPr>
            <a:xfrm>
              <a:off x="1095289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5" name="Ellipse 264">
              <a:extLst>
                <a:ext uri="{FF2B5EF4-FFF2-40B4-BE49-F238E27FC236}">
                  <a16:creationId xmlns:a16="http://schemas.microsoft.com/office/drawing/2014/main" id="{73A9807B-0FC7-99CC-F6A6-B269100CD3C4}"/>
                </a:ext>
              </a:extLst>
            </p:cNvPr>
            <p:cNvSpPr/>
            <p:nvPr userDrawn="1"/>
          </p:nvSpPr>
          <p:spPr>
            <a:xfrm>
              <a:off x="1112751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6" name="Ellipse 265">
              <a:extLst>
                <a:ext uri="{FF2B5EF4-FFF2-40B4-BE49-F238E27FC236}">
                  <a16:creationId xmlns:a16="http://schemas.microsoft.com/office/drawing/2014/main" id="{DE7C3860-502A-40C0-5928-1CFA5B5973CD}"/>
                </a:ext>
              </a:extLst>
            </p:cNvPr>
            <p:cNvSpPr/>
            <p:nvPr userDrawn="1"/>
          </p:nvSpPr>
          <p:spPr>
            <a:xfrm>
              <a:off x="11302129" y="3233230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7" name="Ellipse 266">
              <a:extLst>
                <a:ext uri="{FF2B5EF4-FFF2-40B4-BE49-F238E27FC236}">
                  <a16:creationId xmlns:a16="http://schemas.microsoft.com/office/drawing/2014/main" id="{32706ED7-F1FF-E8F1-E117-99B3A423BF68}"/>
                </a:ext>
              </a:extLst>
            </p:cNvPr>
            <p:cNvSpPr/>
            <p:nvPr userDrawn="1"/>
          </p:nvSpPr>
          <p:spPr>
            <a:xfrm>
              <a:off x="1147674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8" name="Ellipse 267">
              <a:extLst>
                <a:ext uri="{FF2B5EF4-FFF2-40B4-BE49-F238E27FC236}">
                  <a16:creationId xmlns:a16="http://schemas.microsoft.com/office/drawing/2014/main" id="{F84CD064-A002-5C2D-CD2D-9D42B6CE0B82}"/>
                </a:ext>
              </a:extLst>
            </p:cNvPr>
            <p:cNvSpPr/>
            <p:nvPr userDrawn="1"/>
          </p:nvSpPr>
          <p:spPr>
            <a:xfrm>
              <a:off x="1165135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9" name="Ellipse 268">
              <a:extLst>
                <a:ext uri="{FF2B5EF4-FFF2-40B4-BE49-F238E27FC236}">
                  <a16:creationId xmlns:a16="http://schemas.microsoft.com/office/drawing/2014/main" id="{70B6141B-B57B-B58D-FE58-0AFDA68D1926}"/>
                </a:ext>
              </a:extLst>
            </p:cNvPr>
            <p:cNvSpPr/>
            <p:nvPr userDrawn="1"/>
          </p:nvSpPr>
          <p:spPr>
            <a:xfrm>
              <a:off x="11825974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0" name="Ellipse 269">
              <a:extLst>
                <a:ext uri="{FF2B5EF4-FFF2-40B4-BE49-F238E27FC236}">
                  <a16:creationId xmlns:a16="http://schemas.microsoft.com/office/drawing/2014/main" id="{E008C26D-39D1-03AC-D625-BA8E9F347640}"/>
                </a:ext>
              </a:extLst>
            </p:cNvPr>
            <p:cNvSpPr/>
            <p:nvPr userDrawn="1"/>
          </p:nvSpPr>
          <p:spPr>
            <a:xfrm>
              <a:off x="12000589" y="323323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1" name="Ellipse 270">
              <a:extLst>
                <a:ext uri="{FF2B5EF4-FFF2-40B4-BE49-F238E27FC236}">
                  <a16:creationId xmlns:a16="http://schemas.microsoft.com/office/drawing/2014/main" id="{D3E81ACA-3B9E-545E-1FAC-C1BA7A0F0F8F}"/>
                </a:ext>
              </a:extLst>
            </p:cNvPr>
            <p:cNvSpPr/>
            <p:nvPr userDrawn="1"/>
          </p:nvSpPr>
          <p:spPr>
            <a:xfrm>
              <a:off x="7984444" y="3405079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2" name="Ellipse 271">
              <a:extLst>
                <a:ext uri="{FF2B5EF4-FFF2-40B4-BE49-F238E27FC236}">
                  <a16:creationId xmlns:a16="http://schemas.microsoft.com/office/drawing/2014/main" id="{98AFB364-2E4C-9DCD-FF4E-B2BEB1150EA5}"/>
                </a:ext>
              </a:extLst>
            </p:cNvPr>
            <p:cNvSpPr/>
            <p:nvPr userDrawn="1"/>
          </p:nvSpPr>
          <p:spPr>
            <a:xfrm>
              <a:off x="815888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3" name="Ellipse 272">
              <a:extLst>
                <a:ext uri="{FF2B5EF4-FFF2-40B4-BE49-F238E27FC236}">
                  <a16:creationId xmlns:a16="http://schemas.microsoft.com/office/drawing/2014/main" id="{4D5DE718-9FC0-CCD7-FCF3-E6D4F55C3A1C}"/>
                </a:ext>
              </a:extLst>
            </p:cNvPr>
            <p:cNvSpPr/>
            <p:nvPr userDrawn="1"/>
          </p:nvSpPr>
          <p:spPr>
            <a:xfrm>
              <a:off x="833333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4" name="Ellipse 273">
              <a:extLst>
                <a:ext uri="{FF2B5EF4-FFF2-40B4-BE49-F238E27FC236}">
                  <a16:creationId xmlns:a16="http://schemas.microsoft.com/office/drawing/2014/main" id="{EAEE1D6E-629F-6743-370D-472C3FD8814E}"/>
                </a:ext>
              </a:extLst>
            </p:cNvPr>
            <p:cNvSpPr/>
            <p:nvPr userDrawn="1"/>
          </p:nvSpPr>
          <p:spPr>
            <a:xfrm>
              <a:off x="8507776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5" name="Ellipse 274">
              <a:extLst>
                <a:ext uri="{FF2B5EF4-FFF2-40B4-BE49-F238E27FC236}">
                  <a16:creationId xmlns:a16="http://schemas.microsoft.com/office/drawing/2014/main" id="{DA873C1B-7880-6807-B909-08F833A9D11F}"/>
                </a:ext>
              </a:extLst>
            </p:cNvPr>
            <p:cNvSpPr/>
            <p:nvPr userDrawn="1"/>
          </p:nvSpPr>
          <p:spPr>
            <a:xfrm>
              <a:off x="868222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6" name="Ellipse 275">
              <a:extLst>
                <a:ext uri="{FF2B5EF4-FFF2-40B4-BE49-F238E27FC236}">
                  <a16:creationId xmlns:a16="http://schemas.microsoft.com/office/drawing/2014/main" id="{BCD37498-0500-4089-BAFA-3CDACA2CC386}"/>
                </a:ext>
              </a:extLst>
            </p:cNvPr>
            <p:cNvSpPr/>
            <p:nvPr userDrawn="1"/>
          </p:nvSpPr>
          <p:spPr>
            <a:xfrm>
              <a:off x="885666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7" name="Ellipse 276">
              <a:extLst>
                <a:ext uri="{FF2B5EF4-FFF2-40B4-BE49-F238E27FC236}">
                  <a16:creationId xmlns:a16="http://schemas.microsoft.com/office/drawing/2014/main" id="{915B02EF-0DFF-59F3-0190-B916E123DEC6}"/>
                </a:ext>
              </a:extLst>
            </p:cNvPr>
            <p:cNvSpPr/>
            <p:nvPr userDrawn="1"/>
          </p:nvSpPr>
          <p:spPr>
            <a:xfrm>
              <a:off x="903110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8" name="Ellipse 277">
              <a:extLst>
                <a:ext uri="{FF2B5EF4-FFF2-40B4-BE49-F238E27FC236}">
                  <a16:creationId xmlns:a16="http://schemas.microsoft.com/office/drawing/2014/main" id="{A2824C55-243E-8545-292C-986BACC2F128}"/>
                </a:ext>
              </a:extLst>
            </p:cNvPr>
            <p:cNvSpPr/>
            <p:nvPr userDrawn="1"/>
          </p:nvSpPr>
          <p:spPr>
            <a:xfrm>
              <a:off x="920555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9" name="Ellipse 278">
              <a:extLst>
                <a:ext uri="{FF2B5EF4-FFF2-40B4-BE49-F238E27FC236}">
                  <a16:creationId xmlns:a16="http://schemas.microsoft.com/office/drawing/2014/main" id="{0B738192-332C-FF24-6FE9-251F1E300214}"/>
                </a:ext>
              </a:extLst>
            </p:cNvPr>
            <p:cNvSpPr/>
            <p:nvPr userDrawn="1"/>
          </p:nvSpPr>
          <p:spPr>
            <a:xfrm>
              <a:off x="9379996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0" name="Ellipse 279">
              <a:extLst>
                <a:ext uri="{FF2B5EF4-FFF2-40B4-BE49-F238E27FC236}">
                  <a16:creationId xmlns:a16="http://schemas.microsoft.com/office/drawing/2014/main" id="{5B7EE3A2-23C5-6E68-367C-4FC7E02B905F}"/>
                </a:ext>
              </a:extLst>
            </p:cNvPr>
            <p:cNvSpPr/>
            <p:nvPr userDrawn="1"/>
          </p:nvSpPr>
          <p:spPr>
            <a:xfrm>
              <a:off x="955444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1" name="Ellipse 280">
              <a:extLst>
                <a:ext uri="{FF2B5EF4-FFF2-40B4-BE49-F238E27FC236}">
                  <a16:creationId xmlns:a16="http://schemas.microsoft.com/office/drawing/2014/main" id="{0B685598-AB59-6223-C6F0-D599A8A3BE04}"/>
                </a:ext>
              </a:extLst>
            </p:cNvPr>
            <p:cNvSpPr/>
            <p:nvPr userDrawn="1"/>
          </p:nvSpPr>
          <p:spPr>
            <a:xfrm>
              <a:off x="972888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2" name="Ellipse 281">
              <a:extLst>
                <a:ext uri="{FF2B5EF4-FFF2-40B4-BE49-F238E27FC236}">
                  <a16:creationId xmlns:a16="http://schemas.microsoft.com/office/drawing/2014/main" id="{C7523323-CAD9-8564-B083-C30479E86793}"/>
                </a:ext>
              </a:extLst>
            </p:cNvPr>
            <p:cNvSpPr/>
            <p:nvPr userDrawn="1"/>
          </p:nvSpPr>
          <p:spPr>
            <a:xfrm>
              <a:off x="990332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3" name="Ellipse 282">
              <a:extLst>
                <a:ext uri="{FF2B5EF4-FFF2-40B4-BE49-F238E27FC236}">
                  <a16:creationId xmlns:a16="http://schemas.microsoft.com/office/drawing/2014/main" id="{1D59934C-C666-95E4-4090-6153E1E5235B}"/>
                </a:ext>
              </a:extLst>
            </p:cNvPr>
            <p:cNvSpPr/>
            <p:nvPr userDrawn="1"/>
          </p:nvSpPr>
          <p:spPr>
            <a:xfrm>
              <a:off x="1007777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75E18DD1-E37C-8600-896B-EA04CABE6164}"/>
                </a:ext>
              </a:extLst>
            </p:cNvPr>
            <p:cNvSpPr/>
            <p:nvPr userDrawn="1"/>
          </p:nvSpPr>
          <p:spPr>
            <a:xfrm>
              <a:off x="10252216" y="3405079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5" name="Ellipse 284">
              <a:extLst>
                <a:ext uri="{FF2B5EF4-FFF2-40B4-BE49-F238E27FC236}">
                  <a16:creationId xmlns:a16="http://schemas.microsoft.com/office/drawing/2014/main" id="{32E9FE0F-35DC-C53D-34ED-649226042269}"/>
                </a:ext>
              </a:extLst>
            </p:cNvPr>
            <p:cNvSpPr/>
            <p:nvPr userDrawn="1"/>
          </p:nvSpPr>
          <p:spPr>
            <a:xfrm>
              <a:off x="1042666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6" name="Ellipse 285">
              <a:extLst>
                <a:ext uri="{FF2B5EF4-FFF2-40B4-BE49-F238E27FC236}">
                  <a16:creationId xmlns:a16="http://schemas.microsoft.com/office/drawing/2014/main" id="{73ABABE4-72F1-4667-9161-DB242F4AF8D6}"/>
                </a:ext>
              </a:extLst>
            </p:cNvPr>
            <p:cNvSpPr/>
            <p:nvPr userDrawn="1"/>
          </p:nvSpPr>
          <p:spPr>
            <a:xfrm>
              <a:off x="1060110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7" name="Ellipse 286">
              <a:extLst>
                <a:ext uri="{FF2B5EF4-FFF2-40B4-BE49-F238E27FC236}">
                  <a16:creationId xmlns:a16="http://schemas.microsoft.com/office/drawing/2014/main" id="{70213818-3FF9-F917-BB74-3DB43D2E3D50}"/>
                </a:ext>
              </a:extLst>
            </p:cNvPr>
            <p:cNvSpPr/>
            <p:nvPr userDrawn="1"/>
          </p:nvSpPr>
          <p:spPr>
            <a:xfrm>
              <a:off x="1077554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8" name="Ellipse 287">
              <a:extLst>
                <a:ext uri="{FF2B5EF4-FFF2-40B4-BE49-F238E27FC236}">
                  <a16:creationId xmlns:a16="http://schemas.microsoft.com/office/drawing/2014/main" id="{BE26673E-E102-E2E8-DA92-11A565386CE8}"/>
                </a:ext>
              </a:extLst>
            </p:cNvPr>
            <p:cNvSpPr/>
            <p:nvPr userDrawn="1"/>
          </p:nvSpPr>
          <p:spPr>
            <a:xfrm>
              <a:off x="1094999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9" name="Ellipse 288">
              <a:extLst>
                <a:ext uri="{FF2B5EF4-FFF2-40B4-BE49-F238E27FC236}">
                  <a16:creationId xmlns:a16="http://schemas.microsoft.com/office/drawing/2014/main" id="{31648CCE-4D00-0FDB-901F-59BEF8FF6A8D}"/>
                </a:ext>
              </a:extLst>
            </p:cNvPr>
            <p:cNvSpPr/>
            <p:nvPr userDrawn="1"/>
          </p:nvSpPr>
          <p:spPr>
            <a:xfrm>
              <a:off x="11124436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0" name="Ellipse 289">
              <a:extLst>
                <a:ext uri="{FF2B5EF4-FFF2-40B4-BE49-F238E27FC236}">
                  <a16:creationId xmlns:a16="http://schemas.microsoft.com/office/drawing/2014/main" id="{A31BB89B-EB3E-3967-50CE-43B9F9953DC7}"/>
                </a:ext>
              </a:extLst>
            </p:cNvPr>
            <p:cNvSpPr/>
            <p:nvPr userDrawn="1"/>
          </p:nvSpPr>
          <p:spPr>
            <a:xfrm>
              <a:off x="11298880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1" name="Ellipse 290">
              <a:extLst>
                <a:ext uri="{FF2B5EF4-FFF2-40B4-BE49-F238E27FC236}">
                  <a16:creationId xmlns:a16="http://schemas.microsoft.com/office/drawing/2014/main" id="{D407091E-117C-D5F1-0791-28C46A436A3C}"/>
                </a:ext>
              </a:extLst>
            </p:cNvPr>
            <p:cNvSpPr/>
            <p:nvPr userDrawn="1"/>
          </p:nvSpPr>
          <p:spPr>
            <a:xfrm>
              <a:off x="11473324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2" name="Ellipse 291">
              <a:extLst>
                <a:ext uri="{FF2B5EF4-FFF2-40B4-BE49-F238E27FC236}">
                  <a16:creationId xmlns:a16="http://schemas.microsoft.com/office/drawing/2014/main" id="{DD38423C-8895-2986-E44D-81B5BFF875DE}"/>
                </a:ext>
              </a:extLst>
            </p:cNvPr>
            <p:cNvSpPr/>
            <p:nvPr userDrawn="1"/>
          </p:nvSpPr>
          <p:spPr>
            <a:xfrm>
              <a:off x="11647768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3" name="Ellipse 292">
              <a:extLst>
                <a:ext uri="{FF2B5EF4-FFF2-40B4-BE49-F238E27FC236}">
                  <a16:creationId xmlns:a16="http://schemas.microsoft.com/office/drawing/2014/main" id="{E2F102CB-8C01-3907-6A91-C3D6918F2492}"/>
                </a:ext>
              </a:extLst>
            </p:cNvPr>
            <p:cNvSpPr/>
            <p:nvPr userDrawn="1"/>
          </p:nvSpPr>
          <p:spPr>
            <a:xfrm>
              <a:off x="11822212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4" name="Ellipse 293">
              <a:extLst>
                <a:ext uri="{FF2B5EF4-FFF2-40B4-BE49-F238E27FC236}">
                  <a16:creationId xmlns:a16="http://schemas.microsoft.com/office/drawing/2014/main" id="{A774349F-2E0B-B3BB-64DF-4C031C5AD703}"/>
                </a:ext>
              </a:extLst>
            </p:cNvPr>
            <p:cNvSpPr/>
            <p:nvPr userDrawn="1"/>
          </p:nvSpPr>
          <p:spPr>
            <a:xfrm>
              <a:off x="11996665" y="340507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5" name="Ellipse 294">
              <a:extLst>
                <a:ext uri="{FF2B5EF4-FFF2-40B4-BE49-F238E27FC236}">
                  <a16:creationId xmlns:a16="http://schemas.microsoft.com/office/drawing/2014/main" id="{B7FA89AE-DD19-3F04-8A25-D771788D8546}"/>
                </a:ext>
              </a:extLst>
            </p:cNvPr>
            <p:cNvSpPr/>
            <p:nvPr userDrawn="1"/>
          </p:nvSpPr>
          <p:spPr>
            <a:xfrm>
              <a:off x="798444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3FEC21CA-A4C7-FD51-84C8-079A8470532D}"/>
                </a:ext>
              </a:extLst>
            </p:cNvPr>
            <p:cNvSpPr/>
            <p:nvPr userDrawn="1"/>
          </p:nvSpPr>
          <p:spPr>
            <a:xfrm>
              <a:off x="815905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7" name="Ellipse 296">
              <a:extLst>
                <a:ext uri="{FF2B5EF4-FFF2-40B4-BE49-F238E27FC236}">
                  <a16:creationId xmlns:a16="http://schemas.microsoft.com/office/drawing/2014/main" id="{3E09F96E-78DB-C893-E10C-3DE61DC66F8C}"/>
                </a:ext>
              </a:extLst>
            </p:cNvPr>
            <p:cNvSpPr/>
            <p:nvPr userDrawn="1"/>
          </p:nvSpPr>
          <p:spPr>
            <a:xfrm>
              <a:off x="833367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8" name="Ellipse 297">
              <a:extLst>
                <a:ext uri="{FF2B5EF4-FFF2-40B4-BE49-F238E27FC236}">
                  <a16:creationId xmlns:a16="http://schemas.microsoft.com/office/drawing/2014/main" id="{4711E95B-17EB-DD52-2024-2A25DF30FB0B}"/>
                </a:ext>
              </a:extLst>
            </p:cNvPr>
            <p:cNvSpPr/>
            <p:nvPr userDrawn="1"/>
          </p:nvSpPr>
          <p:spPr>
            <a:xfrm>
              <a:off x="850828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9" name="Ellipse 298">
              <a:extLst>
                <a:ext uri="{FF2B5EF4-FFF2-40B4-BE49-F238E27FC236}">
                  <a16:creationId xmlns:a16="http://schemas.microsoft.com/office/drawing/2014/main" id="{78196E59-8DE6-1AF6-E315-56BB053831A2}"/>
                </a:ext>
              </a:extLst>
            </p:cNvPr>
            <p:cNvSpPr/>
            <p:nvPr userDrawn="1"/>
          </p:nvSpPr>
          <p:spPr>
            <a:xfrm>
              <a:off x="8682904" y="3576928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0" name="Ellipse 299">
              <a:extLst>
                <a:ext uri="{FF2B5EF4-FFF2-40B4-BE49-F238E27FC236}">
                  <a16:creationId xmlns:a16="http://schemas.microsoft.com/office/drawing/2014/main" id="{2BB62877-6588-058F-192E-F78D4E686B9D}"/>
                </a:ext>
              </a:extLst>
            </p:cNvPr>
            <p:cNvSpPr/>
            <p:nvPr userDrawn="1"/>
          </p:nvSpPr>
          <p:spPr>
            <a:xfrm>
              <a:off x="885751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1" name="Ellipse 300">
              <a:extLst>
                <a:ext uri="{FF2B5EF4-FFF2-40B4-BE49-F238E27FC236}">
                  <a16:creationId xmlns:a16="http://schemas.microsoft.com/office/drawing/2014/main" id="{2E6ED148-5E08-7758-04A7-BA9E7751EF30}"/>
                </a:ext>
              </a:extLst>
            </p:cNvPr>
            <p:cNvSpPr/>
            <p:nvPr userDrawn="1"/>
          </p:nvSpPr>
          <p:spPr>
            <a:xfrm>
              <a:off x="903213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2" name="Ellipse 301">
              <a:extLst>
                <a:ext uri="{FF2B5EF4-FFF2-40B4-BE49-F238E27FC236}">
                  <a16:creationId xmlns:a16="http://schemas.microsoft.com/office/drawing/2014/main" id="{085D9D94-745D-7463-4A02-AC947CD50F43}"/>
                </a:ext>
              </a:extLst>
            </p:cNvPr>
            <p:cNvSpPr/>
            <p:nvPr userDrawn="1"/>
          </p:nvSpPr>
          <p:spPr>
            <a:xfrm>
              <a:off x="920674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3" name="Ellipse 302">
              <a:extLst>
                <a:ext uri="{FF2B5EF4-FFF2-40B4-BE49-F238E27FC236}">
                  <a16:creationId xmlns:a16="http://schemas.microsoft.com/office/drawing/2014/main" id="{BB189293-4E36-DCCE-8B10-6F8228D40887}"/>
                </a:ext>
              </a:extLst>
            </p:cNvPr>
            <p:cNvSpPr/>
            <p:nvPr userDrawn="1"/>
          </p:nvSpPr>
          <p:spPr>
            <a:xfrm>
              <a:off x="938136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124A7D2A-20FF-B819-7E85-892B46AB963E}"/>
                </a:ext>
              </a:extLst>
            </p:cNvPr>
            <p:cNvSpPr/>
            <p:nvPr userDrawn="1"/>
          </p:nvSpPr>
          <p:spPr>
            <a:xfrm>
              <a:off x="955597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5" name="Ellipse 304">
              <a:extLst>
                <a:ext uri="{FF2B5EF4-FFF2-40B4-BE49-F238E27FC236}">
                  <a16:creationId xmlns:a16="http://schemas.microsoft.com/office/drawing/2014/main" id="{E25D3D7B-438C-CD3A-D238-E8C7DC95EE44}"/>
                </a:ext>
              </a:extLst>
            </p:cNvPr>
            <p:cNvSpPr/>
            <p:nvPr userDrawn="1"/>
          </p:nvSpPr>
          <p:spPr>
            <a:xfrm>
              <a:off x="973059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6" name="Ellipse 305">
              <a:extLst>
                <a:ext uri="{FF2B5EF4-FFF2-40B4-BE49-F238E27FC236}">
                  <a16:creationId xmlns:a16="http://schemas.microsoft.com/office/drawing/2014/main" id="{AB0CBC48-CB70-9A08-5110-079C7CC8992E}"/>
                </a:ext>
              </a:extLst>
            </p:cNvPr>
            <p:cNvSpPr/>
            <p:nvPr userDrawn="1"/>
          </p:nvSpPr>
          <p:spPr>
            <a:xfrm>
              <a:off x="990520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7" name="Ellipse 306">
              <a:extLst>
                <a:ext uri="{FF2B5EF4-FFF2-40B4-BE49-F238E27FC236}">
                  <a16:creationId xmlns:a16="http://schemas.microsoft.com/office/drawing/2014/main" id="{CB0F5AE3-2E60-708D-CD89-AE2069069B81}"/>
                </a:ext>
              </a:extLst>
            </p:cNvPr>
            <p:cNvSpPr/>
            <p:nvPr userDrawn="1"/>
          </p:nvSpPr>
          <p:spPr>
            <a:xfrm>
              <a:off x="1007982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8" name="Ellipse 307">
              <a:extLst>
                <a:ext uri="{FF2B5EF4-FFF2-40B4-BE49-F238E27FC236}">
                  <a16:creationId xmlns:a16="http://schemas.microsoft.com/office/drawing/2014/main" id="{BC79AFBD-BC58-5E3D-5F18-1B914931BC74}"/>
                </a:ext>
              </a:extLst>
            </p:cNvPr>
            <p:cNvSpPr/>
            <p:nvPr userDrawn="1"/>
          </p:nvSpPr>
          <p:spPr>
            <a:xfrm>
              <a:off x="1025443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9" name="Ellipse 308">
              <a:extLst>
                <a:ext uri="{FF2B5EF4-FFF2-40B4-BE49-F238E27FC236}">
                  <a16:creationId xmlns:a16="http://schemas.microsoft.com/office/drawing/2014/main" id="{9FCF2060-10DA-181B-F712-98E42615D59C}"/>
                </a:ext>
              </a:extLst>
            </p:cNvPr>
            <p:cNvSpPr/>
            <p:nvPr userDrawn="1"/>
          </p:nvSpPr>
          <p:spPr>
            <a:xfrm>
              <a:off x="1042905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0" name="Ellipse 309">
              <a:extLst>
                <a:ext uri="{FF2B5EF4-FFF2-40B4-BE49-F238E27FC236}">
                  <a16:creationId xmlns:a16="http://schemas.microsoft.com/office/drawing/2014/main" id="{65F90328-2380-366D-D48E-6BCE888830FF}"/>
                </a:ext>
              </a:extLst>
            </p:cNvPr>
            <p:cNvSpPr/>
            <p:nvPr userDrawn="1"/>
          </p:nvSpPr>
          <p:spPr>
            <a:xfrm>
              <a:off x="1060366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1" name="Ellipse 310">
              <a:extLst>
                <a:ext uri="{FF2B5EF4-FFF2-40B4-BE49-F238E27FC236}">
                  <a16:creationId xmlns:a16="http://schemas.microsoft.com/office/drawing/2014/main" id="{B426D9E9-1330-9E49-629C-211F189735B4}"/>
                </a:ext>
              </a:extLst>
            </p:cNvPr>
            <p:cNvSpPr/>
            <p:nvPr userDrawn="1"/>
          </p:nvSpPr>
          <p:spPr>
            <a:xfrm>
              <a:off x="10778284" y="3576928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2" name="Ellipse 311">
              <a:extLst>
                <a:ext uri="{FF2B5EF4-FFF2-40B4-BE49-F238E27FC236}">
                  <a16:creationId xmlns:a16="http://schemas.microsoft.com/office/drawing/2014/main" id="{5AE270DC-91D9-D1C3-F7A2-5F51B36EB741}"/>
                </a:ext>
              </a:extLst>
            </p:cNvPr>
            <p:cNvSpPr/>
            <p:nvPr userDrawn="1"/>
          </p:nvSpPr>
          <p:spPr>
            <a:xfrm>
              <a:off x="1095289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3" name="Ellipse 312">
              <a:extLst>
                <a:ext uri="{FF2B5EF4-FFF2-40B4-BE49-F238E27FC236}">
                  <a16:creationId xmlns:a16="http://schemas.microsoft.com/office/drawing/2014/main" id="{29F2AF02-B295-557E-8B03-7295738FC704}"/>
                </a:ext>
              </a:extLst>
            </p:cNvPr>
            <p:cNvSpPr/>
            <p:nvPr userDrawn="1"/>
          </p:nvSpPr>
          <p:spPr>
            <a:xfrm>
              <a:off x="1112751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45D1C046-82A6-8D68-7720-3C64A6986198}"/>
                </a:ext>
              </a:extLst>
            </p:cNvPr>
            <p:cNvSpPr/>
            <p:nvPr userDrawn="1"/>
          </p:nvSpPr>
          <p:spPr>
            <a:xfrm>
              <a:off x="1130212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5" name="Ellipse 314">
              <a:extLst>
                <a:ext uri="{FF2B5EF4-FFF2-40B4-BE49-F238E27FC236}">
                  <a16:creationId xmlns:a16="http://schemas.microsoft.com/office/drawing/2014/main" id="{358C3968-EBDF-DDB5-1400-D1F87DE6B00D}"/>
                </a:ext>
              </a:extLst>
            </p:cNvPr>
            <p:cNvSpPr/>
            <p:nvPr userDrawn="1"/>
          </p:nvSpPr>
          <p:spPr>
            <a:xfrm>
              <a:off x="11476744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6" name="Ellipse 315">
              <a:extLst>
                <a:ext uri="{FF2B5EF4-FFF2-40B4-BE49-F238E27FC236}">
                  <a16:creationId xmlns:a16="http://schemas.microsoft.com/office/drawing/2014/main" id="{9B2F9A6D-FE03-BD78-B0D8-F42ED813EE05}"/>
                </a:ext>
              </a:extLst>
            </p:cNvPr>
            <p:cNvSpPr/>
            <p:nvPr userDrawn="1"/>
          </p:nvSpPr>
          <p:spPr>
            <a:xfrm>
              <a:off x="1165135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7" name="Ellipse 316">
              <a:extLst>
                <a:ext uri="{FF2B5EF4-FFF2-40B4-BE49-F238E27FC236}">
                  <a16:creationId xmlns:a16="http://schemas.microsoft.com/office/drawing/2014/main" id="{012449F7-9CC6-FDA1-C6F6-8CCE80BC51BA}"/>
                </a:ext>
              </a:extLst>
            </p:cNvPr>
            <p:cNvSpPr/>
            <p:nvPr userDrawn="1"/>
          </p:nvSpPr>
          <p:spPr>
            <a:xfrm>
              <a:off x="11825974" y="357692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8" name="Ellipse 317">
              <a:extLst>
                <a:ext uri="{FF2B5EF4-FFF2-40B4-BE49-F238E27FC236}">
                  <a16:creationId xmlns:a16="http://schemas.microsoft.com/office/drawing/2014/main" id="{9D488958-9BAC-1DDF-BA5C-25A90350CF3A}"/>
                </a:ext>
              </a:extLst>
            </p:cNvPr>
            <p:cNvSpPr/>
            <p:nvPr userDrawn="1"/>
          </p:nvSpPr>
          <p:spPr>
            <a:xfrm>
              <a:off x="12000589" y="357692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9" name="Ellipse 318">
              <a:extLst>
                <a:ext uri="{FF2B5EF4-FFF2-40B4-BE49-F238E27FC236}">
                  <a16:creationId xmlns:a16="http://schemas.microsoft.com/office/drawing/2014/main" id="{CCF415AC-037F-7252-8FB7-5128B3CE83D4}"/>
                </a:ext>
              </a:extLst>
            </p:cNvPr>
            <p:cNvSpPr/>
            <p:nvPr userDrawn="1"/>
          </p:nvSpPr>
          <p:spPr>
            <a:xfrm>
              <a:off x="798444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0" name="Ellipse 319">
              <a:extLst>
                <a:ext uri="{FF2B5EF4-FFF2-40B4-BE49-F238E27FC236}">
                  <a16:creationId xmlns:a16="http://schemas.microsoft.com/office/drawing/2014/main" id="{3A506800-E69D-F29E-128F-A2878DB4E880}"/>
                </a:ext>
              </a:extLst>
            </p:cNvPr>
            <p:cNvSpPr/>
            <p:nvPr userDrawn="1"/>
          </p:nvSpPr>
          <p:spPr>
            <a:xfrm>
              <a:off x="8158888" y="3748777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5EA6F26A-027D-E1A6-D252-5DB3402C658A}"/>
                </a:ext>
              </a:extLst>
            </p:cNvPr>
            <p:cNvSpPr/>
            <p:nvPr userDrawn="1"/>
          </p:nvSpPr>
          <p:spPr>
            <a:xfrm>
              <a:off x="833333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2" name="Ellipse 321">
              <a:extLst>
                <a:ext uri="{FF2B5EF4-FFF2-40B4-BE49-F238E27FC236}">
                  <a16:creationId xmlns:a16="http://schemas.microsoft.com/office/drawing/2014/main" id="{CC4608CD-9E01-03CF-89DB-6EB03E40013A}"/>
                </a:ext>
              </a:extLst>
            </p:cNvPr>
            <p:cNvSpPr/>
            <p:nvPr userDrawn="1"/>
          </p:nvSpPr>
          <p:spPr>
            <a:xfrm>
              <a:off x="8507776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3" name="Ellipse 322">
              <a:extLst>
                <a:ext uri="{FF2B5EF4-FFF2-40B4-BE49-F238E27FC236}">
                  <a16:creationId xmlns:a16="http://schemas.microsoft.com/office/drawing/2014/main" id="{2A02E069-71F1-7DB0-841C-D22DFF4ED033}"/>
                </a:ext>
              </a:extLst>
            </p:cNvPr>
            <p:cNvSpPr/>
            <p:nvPr userDrawn="1"/>
          </p:nvSpPr>
          <p:spPr>
            <a:xfrm>
              <a:off x="868222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4" name="Ellipse 323">
              <a:extLst>
                <a:ext uri="{FF2B5EF4-FFF2-40B4-BE49-F238E27FC236}">
                  <a16:creationId xmlns:a16="http://schemas.microsoft.com/office/drawing/2014/main" id="{F0AFC691-C0CF-27C9-6F65-427F454054F4}"/>
                </a:ext>
              </a:extLst>
            </p:cNvPr>
            <p:cNvSpPr/>
            <p:nvPr userDrawn="1"/>
          </p:nvSpPr>
          <p:spPr>
            <a:xfrm>
              <a:off x="885666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5" name="Ellipse 324">
              <a:extLst>
                <a:ext uri="{FF2B5EF4-FFF2-40B4-BE49-F238E27FC236}">
                  <a16:creationId xmlns:a16="http://schemas.microsoft.com/office/drawing/2014/main" id="{A10C03BF-4A7A-28B7-9645-9541B327A217}"/>
                </a:ext>
              </a:extLst>
            </p:cNvPr>
            <p:cNvSpPr/>
            <p:nvPr userDrawn="1"/>
          </p:nvSpPr>
          <p:spPr>
            <a:xfrm>
              <a:off x="9031108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6" name="Ellipse 325">
              <a:extLst>
                <a:ext uri="{FF2B5EF4-FFF2-40B4-BE49-F238E27FC236}">
                  <a16:creationId xmlns:a16="http://schemas.microsoft.com/office/drawing/2014/main" id="{15432407-C4E0-9E98-102D-EDF13FEE1909}"/>
                </a:ext>
              </a:extLst>
            </p:cNvPr>
            <p:cNvSpPr/>
            <p:nvPr userDrawn="1"/>
          </p:nvSpPr>
          <p:spPr>
            <a:xfrm>
              <a:off x="920555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7" name="Ellipse 326">
              <a:extLst>
                <a:ext uri="{FF2B5EF4-FFF2-40B4-BE49-F238E27FC236}">
                  <a16:creationId xmlns:a16="http://schemas.microsoft.com/office/drawing/2014/main" id="{D9693725-0E45-F142-CBF5-1A11789B11C2}"/>
                </a:ext>
              </a:extLst>
            </p:cNvPr>
            <p:cNvSpPr/>
            <p:nvPr userDrawn="1"/>
          </p:nvSpPr>
          <p:spPr>
            <a:xfrm>
              <a:off x="9379996" y="3748777"/>
              <a:ext cx="142242" cy="14224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8" name="Ellipse 327">
              <a:extLst>
                <a:ext uri="{FF2B5EF4-FFF2-40B4-BE49-F238E27FC236}">
                  <a16:creationId xmlns:a16="http://schemas.microsoft.com/office/drawing/2014/main" id="{E9D956F8-EDC4-BDFD-917A-C9F9C6559015}"/>
                </a:ext>
              </a:extLst>
            </p:cNvPr>
            <p:cNvSpPr/>
            <p:nvPr userDrawn="1"/>
          </p:nvSpPr>
          <p:spPr>
            <a:xfrm>
              <a:off x="955444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9" name="Ellipse 328">
              <a:extLst>
                <a:ext uri="{FF2B5EF4-FFF2-40B4-BE49-F238E27FC236}">
                  <a16:creationId xmlns:a16="http://schemas.microsoft.com/office/drawing/2014/main" id="{F5F6481F-811A-015F-5857-B3EFE73CD6AD}"/>
                </a:ext>
              </a:extLst>
            </p:cNvPr>
            <p:cNvSpPr/>
            <p:nvPr userDrawn="1"/>
          </p:nvSpPr>
          <p:spPr>
            <a:xfrm>
              <a:off x="9728884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0" name="Ellipse 329">
              <a:extLst>
                <a:ext uri="{FF2B5EF4-FFF2-40B4-BE49-F238E27FC236}">
                  <a16:creationId xmlns:a16="http://schemas.microsoft.com/office/drawing/2014/main" id="{EB8DB39F-8BE7-0DF0-9AB5-93BF02693583}"/>
                </a:ext>
              </a:extLst>
            </p:cNvPr>
            <p:cNvSpPr/>
            <p:nvPr userDrawn="1"/>
          </p:nvSpPr>
          <p:spPr>
            <a:xfrm>
              <a:off x="9903328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DF88DAE5-9317-40EC-089D-BFCF5FD2CC34}"/>
                </a:ext>
              </a:extLst>
            </p:cNvPr>
            <p:cNvSpPr/>
            <p:nvPr userDrawn="1"/>
          </p:nvSpPr>
          <p:spPr>
            <a:xfrm>
              <a:off x="1007777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2" name="Ellipse 331">
              <a:extLst>
                <a:ext uri="{FF2B5EF4-FFF2-40B4-BE49-F238E27FC236}">
                  <a16:creationId xmlns:a16="http://schemas.microsoft.com/office/drawing/2014/main" id="{4A3A690C-8D7A-98F6-A9CE-D3A313BDD9E0}"/>
                </a:ext>
              </a:extLst>
            </p:cNvPr>
            <p:cNvSpPr/>
            <p:nvPr userDrawn="1"/>
          </p:nvSpPr>
          <p:spPr>
            <a:xfrm>
              <a:off x="10252216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3" name="Ellipse 332">
              <a:extLst>
                <a:ext uri="{FF2B5EF4-FFF2-40B4-BE49-F238E27FC236}">
                  <a16:creationId xmlns:a16="http://schemas.microsoft.com/office/drawing/2014/main" id="{73E981B3-C373-F3EA-1051-A6C183AA85C1}"/>
                </a:ext>
              </a:extLst>
            </p:cNvPr>
            <p:cNvSpPr/>
            <p:nvPr userDrawn="1"/>
          </p:nvSpPr>
          <p:spPr>
            <a:xfrm>
              <a:off x="1042666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4" name="Ellipse 333">
              <a:extLst>
                <a:ext uri="{FF2B5EF4-FFF2-40B4-BE49-F238E27FC236}">
                  <a16:creationId xmlns:a16="http://schemas.microsoft.com/office/drawing/2014/main" id="{46302CD0-D36F-639A-C14C-2FD743B772A9}"/>
                </a:ext>
              </a:extLst>
            </p:cNvPr>
            <p:cNvSpPr/>
            <p:nvPr userDrawn="1"/>
          </p:nvSpPr>
          <p:spPr>
            <a:xfrm>
              <a:off x="1060110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5" name="Ellipse 334">
              <a:extLst>
                <a:ext uri="{FF2B5EF4-FFF2-40B4-BE49-F238E27FC236}">
                  <a16:creationId xmlns:a16="http://schemas.microsoft.com/office/drawing/2014/main" id="{2BAF4778-E314-299D-4462-93C907C33A0A}"/>
                </a:ext>
              </a:extLst>
            </p:cNvPr>
            <p:cNvSpPr/>
            <p:nvPr userDrawn="1"/>
          </p:nvSpPr>
          <p:spPr>
            <a:xfrm>
              <a:off x="10775548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6" name="Ellipse 335">
              <a:extLst>
                <a:ext uri="{FF2B5EF4-FFF2-40B4-BE49-F238E27FC236}">
                  <a16:creationId xmlns:a16="http://schemas.microsoft.com/office/drawing/2014/main" id="{D203AAAE-9DC0-246E-E052-5403881B673C}"/>
                </a:ext>
              </a:extLst>
            </p:cNvPr>
            <p:cNvSpPr/>
            <p:nvPr userDrawn="1"/>
          </p:nvSpPr>
          <p:spPr>
            <a:xfrm>
              <a:off x="10949992" y="374877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7" name="Ellipse 336">
              <a:extLst>
                <a:ext uri="{FF2B5EF4-FFF2-40B4-BE49-F238E27FC236}">
                  <a16:creationId xmlns:a16="http://schemas.microsoft.com/office/drawing/2014/main" id="{CB696236-EC03-7F3B-AD1E-DBF1B9FED5A4}"/>
                </a:ext>
              </a:extLst>
            </p:cNvPr>
            <p:cNvSpPr/>
            <p:nvPr userDrawn="1"/>
          </p:nvSpPr>
          <p:spPr>
            <a:xfrm>
              <a:off x="11124436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8" name="Ellipse 337">
              <a:extLst>
                <a:ext uri="{FF2B5EF4-FFF2-40B4-BE49-F238E27FC236}">
                  <a16:creationId xmlns:a16="http://schemas.microsoft.com/office/drawing/2014/main" id="{E63934F5-F51C-DA61-9261-11299B6A0460}"/>
                </a:ext>
              </a:extLst>
            </p:cNvPr>
            <p:cNvSpPr/>
            <p:nvPr userDrawn="1"/>
          </p:nvSpPr>
          <p:spPr>
            <a:xfrm>
              <a:off x="11298880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9" name="Ellipse 338">
              <a:extLst>
                <a:ext uri="{FF2B5EF4-FFF2-40B4-BE49-F238E27FC236}">
                  <a16:creationId xmlns:a16="http://schemas.microsoft.com/office/drawing/2014/main" id="{6E556421-D2F3-7D62-29B4-48FABFC9835F}"/>
                </a:ext>
              </a:extLst>
            </p:cNvPr>
            <p:cNvSpPr/>
            <p:nvPr userDrawn="1"/>
          </p:nvSpPr>
          <p:spPr>
            <a:xfrm>
              <a:off x="11473324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0" name="Ellipse 339">
              <a:extLst>
                <a:ext uri="{FF2B5EF4-FFF2-40B4-BE49-F238E27FC236}">
                  <a16:creationId xmlns:a16="http://schemas.microsoft.com/office/drawing/2014/main" id="{7B5F971A-DCDE-AE7B-08AD-EA1522CE8038}"/>
                </a:ext>
              </a:extLst>
            </p:cNvPr>
            <p:cNvSpPr/>
            <p:nvPr userDrawn="1"/>
          </p:nvSpPr>
          <p:spPr>
            <a:xfrm>
              <a:off x="11647768" y="3748777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1" name="Ellipse 340">
              <a:extLst>
                <a:ext uri="{FF2B5EF4-FFF2-40B4-BE49-F238E27FC236}">
                  <a16:creationId xmlns:a16="http://schemas.microsoft.com/office/drawing/2014/main" id="{FF2D3A3D-A9EC-AE70-713B-771CC284221A}"/>
                </a:ext>
              </a:extLst>
            </p:cNvPr>
            <p:cNvSpPr/>
            <p:nvPr userDrawn="1"/>
          </p:nvSpPr>
          <p:spPr>
            <a:xfrm>
              <a:off x="11822212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2" name="Ellipse 341">
              <a:extLst>
                <a:ext uri="{FF2B5EF4-FFF2-40B4-BE49-F238E27FC236}">
                  <a16:creationId xmlns:a16="http://schemas.microsoft.com/office/drawing/2014/main" id="{AC24D7C6-2D92-0349-4C89-B5D2C2F88097}"/>
                </a:ext>
              </a:extLst>
            </p:cNvPr>
            <p:cNvSpPr/>
            <p:nvPr userDrawn="1"/>
          </p:nvSpPr>
          <p:spPr>
            <a:xfrm>
              <a:off x="11996665" y="374877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B27F2008-2A8D-DC2C-78DD-0332181770A6}"/>
                </a:ext>
              </a:extLst>
            </p:cNvPr>
            <p:cNvSpPr/>
            <p:nvPr userDrawn="1"/>
          </p:nvSpPr>
          <p:spPr>
            <a:xfrm>
              <a:off x="798444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B4B01F96-079F-7BBF-655F-16719392EC51}"/>
                </a:ext>
              </a:extLst>
            </p:cNvPr>
            <p:cNvSpPr/>
            <p:nvPr userDrawn="1"/>
          </p:nvSpPr>
          <p:spPr>
            <a:xfrm>
              <a:off x="815905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95579EB8-FA72-A931-8566-4DD77869C357}"/>
                </a:ext>
              </a:extLst>
            </p:cNvPr>
            <p:cNvSpPr/>
            <p:nvPr userDrawn="1"/>
          </p:nvSpPr>
          <p:spPr>
            <a:xfrm>
              <a:off x="833367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685B91C5-3298-33EB-6541-B608ADE37FAE}"/>
                </a:ext>
              </a:extLst>
            </p:cNvPr>
            <p:cNvSpPr/>
            <p:nvPr userDrawn="1"/>
          </p:nvSpPr>
          <p:spPr>
            <a:xfrm>
              <a:off x="850828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78D17A36-CA75-4524-61DF-B42AE489E1C5}"/>
                </a:ext>
              </a:extLst>
            </p:cNvPr>
            <p:cNvSpPr/>
            <p:nvPr userDrawn="1"/>
          </p:nvSpPr>
          <p:spPr>
            <a:xfrm>
              <a:off x="8682904" y="3920626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F109FA9A-A08B-E106-57B1-6507A3F4D01D}"/>
                </a:ext>
              </a:extLst>
            </p:cNvPr>
            <p:cNvSpPr/>
            <p:nvPr userDrawn="1"/>
          </p:nvSpPr>
          <p:spPr>
            <a:xfrm>
              <a:off x="885751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9" name="Ellipse 348">
              <a:extLst>
                <a:ext uri="{FF2B5EF4-FFF2-40B4-BE49-F238E27FC236}">
                  <a16:creationId xmlns:a16="http://schemas.microsoft.com/office/drawing/2014/main" id="{74D7386D-9E87-E14D-3A4E-F8C58234E018}"/>
                </a:ext>
              </a:extLst>
            </p:cNvPr>
            <p:cNvSpPr/>
            <p:nvPr userDrawn="1"/>
          </p:nvSpPr>
          <p:spPr>
            <a:xfrm>
              <a:off x="903213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6AF36FED-3EFF-18FA-439C-E9C5C4E8E4C4}"/>
                </a:ext>
              </a:extLst>
            </p:cNvPr>
            <p:cNvSpPr/>
            <p:nvPr userDrawn="1"/>
          </p:nvSpPr>
          <p:spPr>
            <a:xfrm>
              <a:off x="920674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37D42FE4-2557-16CC-AA33-A114A5A04612}"/>
                </a:ext>
              </a:extLst>
            </p:cNvPr>
            <p:cNvSpPr/>
            <p:nvPr userDrawn="1"/>
          </p:nvSpPr>
          <p:spPr>
            <a:xfrm>
              <a:off x="938136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CBA40978-2414-9B1A-4FFE-329FB86100DE}"/>
                </a:ext>
              </a:extLst>
            </p:cNvPr>
            <p:cNvSpPr/>
            <p:nvPr userDrawn="1"/>
          </p:nvSpPr>
          <p:spPr>
            <a:xfrm>
              <a:off x="955597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B03863A8-3BD0-97D5-B2D4-B7A683549A1B}"/>
                </a:ext>
              </a:extLst>
            </p:cNvPr>
            <p:cNvSpPr/>
            <p:nvPr userDrawn="1"/>
          </p:nvSpPr>
          <p:spPr>
            <a:xfrm>
              <a:off x="973059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A1C34FEC-9D26-4DE8-2D80-728F30F28090}"/>
                </a:ext>
              </a:extLst>
            </p:cNvPr>
            <p:cNvSpPr/>
            <p:nvPr userDrawn="1"/>
          </p:nvSpPr>
          <p:spPr>
            <a:xfrm>
              <a:off x="990520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11C54E82-8337-C23A-651F-A933F2F6D0C6}"/>
                </a:ext>
              </a:extLst>
            </p:cNvPr>
            <p:cNvSpPr/>
            <p:nvPr userDrawn="1"/>
          </p:nvSpPr>
          <p:spPr>
            <a:xfrm>
              <a:off x="1007982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6" name="Ellipse 355">
              <a:extLst>
                <a:ext uri="{FF2B5EF4-FFF2-40B4-BE49-F238E27FC236}">
                  <a16:creationId xmlns:a16="http://schemas.microsoft.com/office/drawing/2014/main" id="{B895188E-549C-E6F2-F8F4-F1A238CC7A8C}"/>
                </a:ext>
              </a:extLst>
            </p:cNvPr>
            <p:cNvSpPr/>
            <p:nvPr userDrawn="1"/>
          </p:nvSpPr>
          <p:spPr>
            <a:xfrm>
              <a:off x="1025443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7" name="Ellipse 356">
              <a:extLst>
                <a:ext uri="{FF2B5EF4-FFF2-40B4-BE49-F238E27FC236}">
                  <a16:creationId xmlns:a16="http://schemas.microsoft.com/office/drawing/2014/main" id="{38B01FA6-CFED-F565-24E7-A3D848A6DB6A}"/>
                </a:ext>
              </a:extLst>
            </p:cNvPr>
            <p:cNvSpPr/>
            <p:nvPr userDrawn="1"/>
          </p:nvSpPr>
          <p:spPr>
            <a:xfrm>
              <a:off x="1042905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8" name="Ellipse 357">
              <a:extLst>
                <a:ext uri="{FF2B5EF4-FFF2-40B4-BE49-F238E27FC236}">
                  <a16:creationId xmlns:a16="http://schemas.microsoft.com/office/drawing/2014/main" id="{61EAC7CE-EF29-489F-C34A-A05269D8A6C6}"/>
                </a:ext>
              </a:extLst>
            </p:cNvPr>
            <p:cNvSpPr/>
            <p:nvPr userDrawn="1"/>
          </p:nvSpPr>
          <p:spPr>
            <a:xfrm>
              <a:off x="1060366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59" name="Ellipse 358">
              <a:extLst>
                <a:ext uri="{FF2B5EF4-FFF2-40B4-BE49-F238E27FC236}">
                  <a16:creationId xmlns:a16="http://schemas.microsoft.com/office/drawing/2014/main" id="{88F2B6A0-48AC-9017-CF1A-D5072E2B6680}"/>
                </a:ext>
              </a:extLst>
            </p:cNvPr>
            <p:cNvSpPr/>
            <p:nvPr userDrawn="1"/>
          </p:nvSpPr>
          <p:spPr>
            <a:xfrm>
              <a:off x="1077828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0" name="Ellipse 359">
              <a:extLst>
                <a:ext uri="{FF2B5EF4-FFF2-40B4-BE49-F238E27FC236}">
                  <a16:creationId xmlns:a16="http://schemas.microsoft.com/office/drawing/2014/main" id="{E6EDAD14-3509-8615-37D8-D42E3B99F71C}"/>
                </a:ext>
              </a:extLst>
            </p:cNvPr>
            <p:cNvSpPr/>
            <p:nvPr userDrawn="1"/>
          </p:nvSpPr>
          <p:spPr>
            <a:xfrm>
              <a:off x="1095289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1" name="Ellipse 360">
              <a:extLst>
                <a:ext uri="{FF2B5EF4-FFF2-40B4-BE49-F238E27FC236}">
                  <a16:creationId xmlns:a16="http://schemas.microsoft.com/office/drawing/2014/main" id="{03E9C851-D3EE-B4D3-278D-00C787324D01}"/>
                </a:ext>
              </a:extLst>
            </p:cNvPr>
            <p:cNvSpPr/>
            <p:nvPr userDrawn="1"/>
          </p:nvSpPr>
          <p:spPr>
            <a:xfrm>
              <a:off x="1112751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7301FEE8-A253-C3D0-01AB-5B58509259E6}"/>
                </a:ext>
              </a:extLst>
            </p:cNvPr>
            <p:cNvSpPr/>
            <p:nvPr userDrawn="1"/>
          </p:nvSpPr>
          <p:spPr>
            <a:xfrm>
              <a:off x="1130212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3" name="Ellipse 362">
              <a:extLst>
                <a:ext uri="{FF2B5EF4-FFF2-40B4-BE49-F238E27FC236}">
                  <a16:creationId xmlns:a16="http://schemas.microsoft.com/office/drawing/2014/main" id="{EBA7AB08-B7CD-2BD0-93C0-490D0C5E68E5}"/>
                </a:ext>
              </a:extLst>
            </p:cNvPr>
            <p:cNvSpPr/>
            <p:nvPr userDrawn="1"/>
          </p:nvSpPr>
          <p:spPr>
            <a:xfrm>
              <a:off x="1147674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4" name="Ellipse 363">
              <a:extLst>
                <a:ext uri="{FF2B5EF4-FFF2-40B4-BE49-F238E27FC236}">
                  <a16:creationId xmlns:a16="http://schemas.microsoft.com/office/drawing/2014/main" id="{DDE0886B-0011-9F5B-383E-D20E41A6C0E9}"/>
                </a:ext>
              </a:extLst>
            </p:cNvPr>
            <p:cNvSpPr/>
            <p:nvPr userDrawn="1"/>
          </p:nvSpPr>
          <p:spPr>
            <a:xfrm>
              <a:off x="1165135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5" name="Ellipse 364">
              <a:extLst>
                <a:ext uri="{FF2B5EF4-FFF2-40B4-BE49-F238E27FC236}">
                  <a16:creationId xmlns:a16="http://schemas.microsoft.com/office/drawing/2014/main" id="{D93B14D7-B7A3-B3AE-C6EB-56039158D917}"/>
                </a:ext>
              </a:extLst>
            </p:cNvPr>
            <p:cNvSpPr/>
            <p:nvPr userDrawn="1"/>
          </p:nvSpPr>
          <p:spPr>
            <a:xfrm>
              <a:off x="11825974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6" name="Ellipse 365">
              <a:extLst>
                <a:ext uri="{FF2B5EF4-FFF2-40B4-BE49-F238E27FC236}">
                  <a16:creationId xmlns:a16="http://schemas.microsoft.com/office/drawing/2014/main" id="{5FF9C40E-5A85-69BC-1DDF-4D39F1E3A1EA}"/>
                </a:ext>
              </a:extLst>
            </p:cNvPr>
            <p:cNvSpPr/>
            <p:nvPr userDrawn="1"/>
          </p:nvSpPr>
          <p:spPr>
            <a:xfrm>
              <a:off x="12000589" y="392062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7" name="Ellipse 366">
              <a:extLst>
                <a:ext uri="{FF2B5EF4-FFF2-40B4-BE49-F238E27FC236}">
                  <a16:creationId xmlns:a16="http://schemas.microsoft.com/office/drawing/2014/main" id="{EE24A578-2C37-ABF8-4FEE-B8093198DA6A}"/>
                </a:ext>
              </a:extLst>
            </p:cNvPr>
            <p:cNvSpPr/>
            <p:nvPr userDrawn="1"/>
          </p:nvSpPr>
          <p:spPr>
            <a:xfrm>
              <a:off x="798444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8" name="Ellipse 367">
              <a:extLst>
                <a:ext uri="{FF2B5EF4-FFF2-40B4-BE49-F238E27FC236}">
                  <a16:creationId xmlns:a16="http://schemas.microsoft.com/office/drawing/2014/main" id="{D8A6687E-6345-F053-D602-658357359E17}"/>
                </a:ext>
              </a:extLst>
            </p:cNvPr>
            <p:cNvSpPr/>
            <p:nvPr userDrawn="1"/>
          </p:nvSpPr>
          <p:spPr>
            <a:xfrm>
              <a:off x="815888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71AAEEE4-CD70-C67C-5A0B-842E0F3B1EA5}"/>
                </a:ext>
              </a:extLst>
            </p:cNvPr>
            <p:cNvSpPr/>
            <p:nvPr userDrawn="1"/>
          </p:nvSpPr>
          <p:spPr>
            <a:xfrm>
              <a:off x="833333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0" name="Ellipse 369">
              <a:extLst>
                <a:ext uri="{FF2B5EF4-FFF2-40B4-BE49-F238E27FC236}">
                  <a16:creationId xmlns:a16="http://schemas.microsoft.com/office/drawing/2014/main" id="{60D581E0-35BB-A363-9684-28F6F23A893C}"/>
                </a:ext>
              </a:extLst>
            </p:cNvPr>
            <p:cNvSpPr/>
            <p:nvPr userDrawn="1"/>
          </p:nvSpPr>
          <p:spPr>
            <a:xfrm>
              <a:off x="8507776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1" name="Ellipse 370">
              <a:extLst>
                <a:ext uri="{FF2B5EF4-FFF2-40B4-BE49-F238E27FC236}">
                  <a16:creationId xmlns:a16="http://schemas.microsoft.com/office/drawing/2014/main" id="{9C0D9818-6546-23C7-62BB-9BC60C23C07D}"/>
                </a:ext>
              </a:extLst>
            </p:cNvPr>
            <p:cNvSpPr/>
            <p:nvPr userDrawn="1"/>
          </p:nvSpPr>
          <p:spPr>
            <a:xfrm>
              <a:off x="8682220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2" name="Ellipse 371">
              <a:extLst>
                <a:ext uri="{FF2B5EF4-FFF2-40B4-BE49-F238E27FC236}">
                  <a16:creationId xmlns:a16="http://schemas.microsoft.com/office/drawing/2014/main" id="{482F791B-B26D-7B50-BDBB-41B7059E83BB}"/>
                </a:ext>
              </a:extLst>
            </p:cNvPr>
            <p:cNvSpPr/>
            <p:nvPr userDrawn="1"/>
          </p:nvSpPr>
          <p:spPr>
            <a:xfrm>
              <a:off x="885666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3" name="Ellipse 372">
              <a:extLst>
                <a:ext uri="{FF2B5EF4-FFF2-40B4-BE49-F238E27FC236}">
                  <a16:creationId xmlns:a16="http://schemas.microsoft.com/office/drawing/2014/main" id="{637367C1-5770-2E6E-D857-B68FA6945466}"/>
                </a:ext>
              </a:extLst>
            </p:cNvPr>
            <p:cNvSpPr/>
            <p:nvPr userDrawn="1"/>
          </p:nvSpPr>
          <p:spPr>
            <a:xfrm>
              <a:off x="903110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4" name="Ellipse 373">
              <a:extLst>
                <a:ext uri="{FF2B5EF4-FFF2-40B4-BE49-F238E27FC236}">
                  <a16:creationId xmlns:a16="http://schemas.microsoft.com/office/drawing/2014/main" id="{209163A3-DAB8-AF1F-D32C-D1B0087846FE}"/>
                </a:ext>
              </a:extLst>
            </p:cNvPr>
            <p:cNvSpPr/>
            <p:nvPr userDrawn="1"/>
          </p:nvSpPr>
          <p:spPr>
            <a:xfrm>
              <a:off x="920555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5" name="Ellipse 374">
              <a:extLst>
                <a:ext uri="{FF2B5EF4-FFF2-40B4-BE49-F238E27FC236}">
                  <a16:creationId xmlns:a16="http://schemas.microsoft.com/office/drawing/2014/main" id="{27A3BB0C-7D04-B6A1-82C7-0AAA24D7FDB1}"/>
                </a:ext>
              </a:extLst>
            </p:cNvPr>
            <p:cNvSpPr/>
            <p:nvPr userDrawn="1"/>
          </p:nvSpPr>
          <p:spPr>
            <a:xfrm>
              <a:off x="9379996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6" name="Ellipse 375">
              <a:extLst>
                <a:ext uri="{FF2B5EF4-FFF2-40B4-BE49-F238E27FC236}">
                  <a16:creationId xmlns:a16="http://schemas.microsoft.com/office/drawing/2014/main" id="{91F4CD79-BABA-DA38-402E-176D81B261EE}"/>
                </a:ext>
              </a:extLst>
            </p:cNvPr>
            <p:cNvSpPr/>
            <p:nvPr userDrawn="1"/>
          </p:nvSpPr>
          <p:spPr>
            <a:xfrm>
              <a:off x="9554440" y="409247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EC2B50D1-0E4B-557E-6697-CC1757E47814}"/>
                </a:ext>
              </a:extLst>
            </p:cNvPr>
            <p:cNvSpPr/>
            <p:nvPr userDrawn="1"/>
          </p:nvSpPr>
          <p:spPr>
            <a:xfrm>
              <a:off x="972888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8" name="Ellipse 377">
              <a:extLst>
                <a:ext uri="{FF2B5EF4-FFF2-40B4-BE49-F238E27FC236}">
                  <a16:creationId xmlns:a16="http://schemas.microsoft.com/office/drawing/2014/main" id="{BBB8AE55-490A-7D11-5EE2-7A1A6989F7DD}"/>
                </a:ext>
              </a:extLst>
            </p:cNvPr>
            <p:cNvSpPr/>
            <p:nvPr userDrawn="1"/>
          </p:nvSpPr>
          <p:spPr>
            <a:xfrm>
              <a:off x="990332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9" name="Ellipse 378">
              <a:extLst>
                <a:ext uri="{FF2B5EF4-FFF2-40B4-BE49-F238E27FC236}">
                  <a16:creationId xmlns:a16="http://schemas.microsoft.com/office/drawing/2014/main" id="{95D5D340-3E6B-9E87-FD2B-779934966493}"/>
                </a:ext>
              </a:extLst>
            </p:cNvPr>
            <p:cNvSpPr/>
            <p:nvPr userDrawn="1"/>
          </p:nvSpPr>
          <p:spPr>
            <a:xfrm>
              <a:off x="1007777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0" name="Ellipse 379">
              <a:extLst>
                <a:ext uri="{FF2B5EF4-FFF2-40B4-BE49-F238E27FC236}">
                  <a16:creationId xmlns:a16="http://schemas.microsoft.com/office/drawing/2014/main" id="{E9C62201-2DD3-EC5D-95DD-06D44EB7ED97}"/>
                </a:ext>
              </a:extLst>
            </p:cNvPr>
            <p:cNvSpPr/>
            <p:nvPr userDrawn="1"/>
          </p:nvSpPr>
          <p:spPr>
            <a:xfrm>
              <a:off x="10252216" y="4092475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1" name="Ellipse 380">
              <a:extLst>
                <a:ext uri="{FF2B5EF4-FFF2-40B4-BE49-F238E27FC236}">
                  <a16:creationId xmlns:a16="http://schemas.microsoft.com/office/drawing/2014/main" id="{FA08A1AE-89D7-A7A3-9FF8-E9BEC5120736}"/>
                </a:ext>
              </a:extLst>
            </p:cNvPr>
            <p:cNvSpPr/>
            <p:nvPr userDrawn="1"/>
          </p:nvSpPr>
          <p:spPr>
            <a:xfrm>
              <a:off x="10426660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2" name="Ellipse 381">
              <a:extLst>
                <a:ext uri="{FF2B5EF4-FFF2-40B4-BE49-F238E27FC236}">
                  <a16:creationId xmlns:a16="http://schemas.microsoft.com/office/drawing/2014/main" id="{66D26226-76D7-D693-A05C-EE18B7544D5F}"/>
                </a:ext>
              </a:extLst>
            </p:cNvPr>
            <p:cNvSpPr/>
            <p:nvPr userDrawn="1"/>
          </p:nvSpPr>
          <p:spPr>
            <a:xfrm>
              <a:off x="1060110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3" name="Ellipse 382">
              <a:extLst>
                <a:ext uri="{FF2B5EF4-FFF2-40B4-BE49-F238E27FC236}">
                  <a16:creationId xmlns:a16="http://schemas.microsoft.com/office/drawing/2014/main" id="{DAB16445-19EE-FECA-8230-971C4A7370B4}"/>
                </a:ext>
              </a:extLst>
            </p:cNvPr>
            <p:cNvSpPr/>
            <p:nvPr userDrawn="1"/>
          </p:nvSpPr>
          <p:spPr>
            <a:xfrm>
              <a:off x="1077554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4" name="Ellipse 383">
              <a:extLst>
                <a:ext uri="{FF2B5EF4-FFF2-40B4-BE49-F238E27FC236}">
                  <a16:creationId xmlns:a16="http://schemas.microsoft.com/office/drawing/2014/main" id="{C4365B04-835F-36CA-5D07-6C036B41F229}"/>
                </a:ext>
              </a:extLst>
            </p:cNvPr>
            <p:cNvSpPr/>
            <p:nvPr userDrawn="1"/>
          </p:nvSpPr>
          <p:spPr>
            <a:xfrm>
              <a:off x="1094999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5" name="Ellipse 384">
              <a:extLst>
                <a:ext uri="{FF2B5EF4-FFF2-40B4-BE49-F238E27FC236}">
                  <a16:creationId xmlns:a16="http://schemas.microsoft.com/office/drawing/2014/main" id="{DDC69AB9-8139-9575-D578-F09E59A0AA18}"/>
                </a:ext>
              </a:extLst>
            </p:cNvPr>
            <p:cNvSpPr/>
            <p:nvPr userDrawn="1"/>
          </p:nvSpPr>
          <p:spPr>
            <a:xfrm>
              <a:off x="11124436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6" name="Ellipse 385">
              <a:extLst>
                <a:ext uri="{FF2B5EF4-FFF2-40B4-BE49-F238E27FC236}">
                  <a16:creationId xmlns:a16="http://schemas.microsoft.com/office/drawing/2014/main" id="{8F1FB9E3-8C05-AA6B-C296-BED2457081A0}"/>
                </a:ext>
              </a:extLst>
            </p:cNvPr>
            <p:cNvSpPr/>
            <p:nvPr userDrawn="1"/>
          </p:nvSpPr>
          <p:spPr>
            <a:xfrm>
              <a:off x="11298880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7" name="Ellipse 386">
              <a:extLst>
                <a:ext uri="{FF2B5EF4-FFF2-40B4-BE49-F238E27FC236}">
                  <a16:creationId xmlns:a16="http://schemas.microsoft.com/office/drawing/2014/main" id="{73976CAB-3E3F-AED1-6735-BD3609C5D593}"/>
                </a:ext>
              </a:extLst>
            </p:cNvPr>
            <p:cNvSpPr/>
            <p:nvPr userDrawn="1"/>
          </p:nvSpPr>
          <p:spPr>
            <a:xfrm>
              <a:off x="11473324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8" name="Ellipse 387">
              <a:extLst>
                <a:ext uri="{FF2B5EF4-FFF2-40B4-BE49-F238E27FC236}">
                  <a16:creationId xmlns:a16="http://schemas.microsoft.com/office/drawing/2014/main" id="{D56D299D-8AAB-29DB-1462-0A9E0C9B0FE5}"/>
                </a:ext>
              </a:extLst>
            </p:cNvPr>
            <p:cNvSpPr/>
            <p:nvPr userDrawn="1"/>
          </p:nvSpPr>
          <p:spPr>
            <a:xfrm>
              <a:off x="11647768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9" name="Ellipse 388">
              <a:extLst>
                <a:ext uri="{FF2B5EF4-FFF2-40B4-BE49-F238E27FC236}">
                  <a16:creationId xmlns:a16="http://schemas.microsoft.com/office/drawing/2014/main" id="{A5584138-2BAD-1D9B-B15A-5594DC2450C2}"/>
                </a:ext>
              </a:extLst>
            </p:cNvPr>
            <p:cNvSpPr/>
            <p:nvPr userDrawn="1"/>
          </p:nvSpPr>
          <p:spPr>
            <a:xfrm>
              <a:off x="11822212" y="409247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0" name="Ellipse 389">
              <a:extLst>
                <a:ext uri="{FF2B5EF4-FFF2-40B4-BE49-F238E27FC236}">
                  <a16:creationId xmlns:a16="http://schemas.microsoft.com/office/drawing/2014/main" id="{F9913C11-B69E-83ED-B826-B091630D4B91}"/>
                </a:ext>
              </a:extLst>
            </p:cNvPr>
            <p:cNvSpPr/>
            <p:nvPr userDrawn="1"/>
          </p:nvSpPr>
          <p:spPr>
            <a:xfrm>
              <a:off x="11996665" y="409247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1" name="Ellipse 390">
              <a:extLst>
                <a:ext uri="{FF2B5EF4-FFF2-40B4-BE49-F238E27FC236}">
                  <a16:creationId xmlns:a16="http://schemas.microsoft.com/office/drawing/2014/main" id="{A4DD733A-39C0-A6A8-33FA-42D252D05CB2}"/>
                </a:ext>
              </a:extLst>
            </p:cNvPr>
            <p:cNvSpPr/>
            <p:nvPr userDrawn="1"/>
          </p:nvSpPr>
          <p:spPr>
            <a:xfrm>
              <a:off x="798444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2" name="Ellipse 391">
              <a:extLst>
                <a:ext uri="{FF2B5EF4-FFF2-40B4-BE49-F238E27FC236}">
                  <a16:creationId xmlns:a16="http://schemas.microsoft.com/office/drawing/2014/main" id="{9B30686F-142C-B924-427D-CDED61452542}"/>
                </a:ext>
              </a:extLst>
            </p:cNvPr>
            <p:cNvSpPr/>
            <p:nvPr userDrawn="1"/>
          </p:nvSpPr>
          <p:spPr>
            <a:xfrm>
              <a:off x="815905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3" name="Ellipse 392">
              <a:extLst>
                <a:ext uri="{FF2B5EF4-FFF2-40B4-BE49-F238E27FC236}">
                  <a16:creationId xmlns:a16="http://schemas.microsoft.com/office/drawing/2014/main" id="{40B4FD9F-569B-A2AB-0552-DC822BC8A3E7}"/>
                </a:ext>
              </a:extLst>
            </p:cNvPr>
            <p:cNvSpPr/>
            <p:nvPr userDrawn="1"/>
          </p:nvSpPr>
          <p:spPr>
            <a:xfrm>
              <a:off x="833367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4" name="Ellipse 393">
              <a:extLst>
                <a:ext uri="{FF2B5EF4-FFF2-40B4-BE49-F238E27FC236}">
                  <a16:creationId xmlns:a16="http://schemas.microsoft.com/office/drawing/2014/main" id="{31236174-3B7D-562C-19CC-4FAAA7E89C39}"/>
                </a:ext>
              </a:extLst>
            </p:cNvPr>
            <p:cNvSpPr/>
            <p:nvPr userDrawn="1"/>
          </p:nvSpPr>
          <p:spPr>
            <a:xfrm>
              <a:off x="850828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5" name="Ellipse 394">
              <a:extLst>
                <a:ext uri="{FF2B5EF4-FFF2-40B4-BE49-F238E27FC236}">
                  <a16:creationId xmlns:a16="http://schemas.microsoft.com/office/drawing/2014/main" id="{801D37BE-0B78-DEA3-1A4A-D0F4FD2DB4B2}"/>
                </a:ext>
              </a:extLst>
            </p:cNvPr>
            <p:cNvSpPr/>
            <p:nvPr userDrawn="1"/>
          </p:nvSpPr>
          <p:spPr>
            <a:xfrm>
              <a:off x="868290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6" name="Ellipse 395">
              <a:extLst>
                <a:ext uri="{FF2B5EF4-FFF2-40B4-BE49-F238E27FC236}">
                  <a16:creationId xmlns:a16="http://schemas.microsoft.com/office/drawing/2014/main" id="{842AC3C8-903C-46EC-7888-38319BB4C7D6}"/>
                </a:ext>
              </a:extLst>
            </p:cNvPr>
            <p:cNvSpPr/>
            <p:nvPr userDrawn="1"/>
          </p:nvSpPr>
          <p:spPr>
            <a:xfrm>
              <a:off x="885751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7" name="Ellipse 396">
              <a:extLst>
                <a:ext uri="{FF2B5EF4-FFF2-40B4-BE49-F238E27FC236}">
                  <a16:creationId xmlns:a16="http://schemas.microsoft.com/office/drawing/2014/main" id="{5D68438D-D73A-3AB3-F0CF-AF5010A1167D}"/>
                </a:ext>
              </a:extLst>
            </p:cNvPr>
            <p:cNvSpPr/>
            <p:nvPr userDrawn="1"/>
          </p:nvSpPr>
          <p:spPr>
            <a:xfrm>
              <a:off x="903213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8" name="Ellipse 397">
              <a:extLst>
                <a:ext uri="{FF2B5EF4-FFF2-40B4-BE49-F238E27FC236}">
                  <a16:creationId xmlns:a16="http://schemas.microsoft.com/office/drawing/2014/main" id="{591031D7-1CDC-B068-95FE-A311A4153F39}"/>
                </a:ext>
              </a:extLst>
            </p:cNvPr>
            <p:cNvSpPr/>
            <p:nvPr userDrawn="1"/>
          </p:nvSpPr>
          <p:spPr>
            <a:xfrm>
              <a:off x="920674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9" name="Ellipse 398">
              <a:extLst>
                <a:ext uri="{FF2B5EF4-FFF2-40B4-BE49-F238E27FC236}">
                  <a16:creationId xmlns:a16="http://schemas.microsoft.com/office/drawing/2014/main" id="{887C420A-E081-6AE7-E200-705BE218040B}"/>
                </a:ext>
              </a:extLst>
            </p:cNvPr>
            <p:cNvSpPr/>
            <p:nvPr userDrawn="1"/>
          </p:nvSpPr>
          <p:spPr>
            <a:xfrm>
              <a:off x="938136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0" name="Ellipse 399">
              <a:extLst>
                <a:ext uri="{FF2B5EF4-FFF2-40B4-BE49-F238E27FC236}">
                  <a16:creationId xmlns:a16="http://schemas.microsoft.com/office/drawing/2014/main" id="{F58950D1-4DD4-B0CF-6986-9758B8EC730F}"/>
                </a:ext>
              </a:extLst>
            </p:cNvPr>
            <p:cNvSpPr/>
            <p:nvPr userDrawn="1"/>
          </p:nvSpPr>
          <p:spPr>
            <a:xfrm>
              <a:off x="955597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1" name="Ellipse 400">
              <a:extLst>
                <a:ext uri="{FF2B5EF4-FFF2-40B4-BE49-F238E27FC236}">
                  <a16:creationId xmlns:a16="http://schemas.microsoft.com/office/drawing/2014/main" id="{372B0AA5-29F8-6F8A-9187-C4AFF3EC3262}"/>
                </a:ext>
              </a:extLst>
            </p:cNvPr>
            <p:cNvSpPr/>
            <p:nvPr userDrawn="1"/>
          </p:nvSpPr>
          <p:spPr>
            <a:xfrm>
              <a:off x="973059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2" name="Ellipse 401">
              <a:extLst>
                <a:ext uri="{FF2B5EF4-FFF2-40B4-BE49-F238E27FC236}">
                  <a16:creationId xmlns:a16="http://schemas.microsoft.com/office/drawing/2014/main" id="{DAE54B94-E272-32FC-6F92-1B9C3C2714D7}"/>
                </a:ext>
              </a:extLst>
            </p:cNvPr>
            <p:cNvSpPr/>
            <p:nvPr userDrawn="1"/>
          </p:nvSpPr>
          <p:spPr>
            <a:xfrm>
              <a:off x="990520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D863013E-43C2-C9C5-B081-C08BC10D6CB6}"/>
                </a:ext>
              </a:extLst>
            </p:cNvPr>
            <p:cNvSpPr/>
            <p:nvPr userDrawn="1"/>
          </p:nvSpPr>
          <p:spPr>
            <a:xfrm>
              <a:off x="1007982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E80EE66-ECF9-71D9-2764-F966408B6BD5}"/>
                </a:ext>
              </a:extLst>
            </p:cNvPr>
            <p:cNvSpPr/>
            <p:nvPr userDrawn="1"/>
          </p:nvSpPr>
          <p:spPr>
            <a:xfrm>
              <a:off x="1025443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B507F36-5112-8B48-6E32-BE0982B41F44}"/>
                </a:ext>
              </a:extLst>
            </p:cNvPr>
            <p:cNvSpPr/>
            <p:nvPr userDrawn="1"/>
          </p:nvSpPr>
          <p:spPr>
            <a:xfrm>
              <a:off x="1042905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E269E307-64F1-A6A0-E0A8-982B9BA6FF3C}"/>
                </a:ext>
              </a:extLst>
            </p:cNvPr>
            <p:cNvSpPr/>
            <p:nvPr userDrawn="1"/>
          </p:nvSpPr>
          <p:spPr>
            <a:xfrm>
              <a:off x="1060366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7B73D75D-7625-BBC8-04D0-B91002918C00}"/>
                </a:ext>
              </a:extLst>
            </p:cNvPr>
            <p:cNvSpPr/>
            <p:nvPr userDrawn="1"/>
          </p:nvSpPr>
          <p:spPr>
            <a:xfrm>
              <a:off x="1077828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5FB4A61E-2703-1A97-D1B8-51EEE8D51064}"/>
                </a:ext>
              </a:extLst>
            </p:cNvPr>
            <p:cNvSpPr/>
            <p:nvPr userDrawn="1"/>
          </p:nvSpPr>
          <p:spPr>
            <a:xfrm>
              <a:off x="1095289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9" name="Ellipse 408">
              <a:extLst>
                <a:ext uri="{FF2B5EF4-FFF2-40B4-BE49-F238E27FC236}">
                  <a16:creationId xmlns:a16="http://schemas.microsoft.com/office/drawing/2014/main" id="{0E27A58D-C062-9480-A2D5-4F378A840EB3}"/>
                </a:ext>
              </a:extLst>
            </p:cNvPr>
            <p:cNvSpPr/>
            <p:nvPr userDrawn="1"/>
          </p:nvSpPr>
          <p:spPr>
            <a:xfrm>
              <a:off x="11127514" y="4264324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049B8D8E-BBF2-AA3F-BCAB-5868D390B910}"/>
                </a:ext>
              </a:extLst>
            </p:cNvPr>
            <p:cNvSpPr/>
            <p:nvPr userDrawn="1"/>
          </p:nvSpPr>
          <p:spPr>
            <a:xfrm>
              <a:off x="1130212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ECB7F117-6C3C-5B36-A579-2FEBEEA52623}"/>
                </a:ext>
              </a:extLst>
            </p:cNvPr>
            <p:cNvSpPr/>
            <p:nvPr userDrawn="1"/>
          </p:nvSpPr>
          <p:spPr>
            <a:xfrm>
              <a:off x="1147674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ADABD9BC-5A8A-F183-5513-DC9333FE1177}"/>
                </a:ext>
              </a:extLst>
            </p:cNvPr>
            <p:cNvSpPr/>
            <p:nvPr userDrawn="1"/>
          </p:nvSpPr>
          <p:spPr>
            <a:xfrm>
              <a:off x="1165135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0BB41A21-3EE6-DBC7-BC4D-317AD93EFA33}"/>
                </a:ext>
              </a:extLst>
            </p:cNvPr>
            <p:cNvSpPr/>
            <p:nvPr userDrawn="1"/>
          </p:nvSpPr>
          <p:spPr>
            <a:xfrm>
              <a:off x="11825974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DF43675B-A4EA-E4FE-C978-DFA19BF7A06F}"/>
                </a:ext>
              </a:extLst>
            </p:cNvPr>
            <p:cNvSpPr/>
            <p:nvPr userDrawn="1"/>
          </p:nvSpPr>
          <p:spPr>
            <a:xfrm>
              <a:off x="12000589" y="426432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6089D8B6-0D95-A8E0-DB2A-1A825676217F}"/>
                </a:ext>
              </a:extLst>
            </p:cNvPr>
            <p:cNvSpPr/>
            <p:nvPr userDrawn="1"/>
          </p:nvSpPr>
          <p:spPr>
            <a:xfrm>
              <a:off x="7984444" y="4436173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6" name="Ellipse 415">
              <a:extLst>
                <a:ext uri="{FF2B5EF4-FFF2-40B4-BE49-F238E27FC236}">
                  <a16:creationId xmlns:a16="http://schemas.microsoft.com/office/drawing/2014/main" id="{F24F08F2-5044-3835-4724-0AFB580A4AB4}"/>
                </a:ext>
              </a:extLst>
            </p:cNvPr>
            <p:cNvSpPr/>
            <p:nvPr userDrawn="1"/>
          </p:nvSpPr>
          <p:spPr>
            <a:xfrm>
              <a:off x="815888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7" name="Ellipse 416">
              <a:extLst>
                <a:ext uri="{FF2B5EF4-FFF2-40B4-BE49-F238E27FC236}">
                  <a16:creationId xmlns:a16="http://schemas.microsoft.com/office/drawing/2014/main" id="{8D9094F9-6DCD-0F19-126B-0EDA3B1B8001}"/>
                </a:ext>
              </a:extLst>
            </p:cNvPr>
            <p:cNvSpPr/>
            <p:nvPr userDrawn="1"/>
          </p:nvSpPr>
          <p:spPr>
            <a:xfrm>
              <a:off x="833333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8" name="Ellipse 417">
              <a:extLst>
                <a:ext uri="{FF2B5EF4-FFF2-40B4-BE49-F238E27FC236}">
                  <a16:creationId xmlns:a16="http://schemas.microsoft.com/office/drawing/2014/main" id="{68D9F4AB-51F3-5EAC-E07E-9C515AF7B667}"/>
                </a:ext>
              </a:extLst>
            </p:cNvPr>
            <p:cNvSpPr/>
            <p:nvPr userDrawn="1"/>
          </p:nvSpPr>
          <p:spPr>
            <a:xfrm>
              <a:off x="850777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9" name="Ellipse 418">
              <a:extLst>
                <a:ext uri="{FF2B5EF4-FFF2-40B4-BE49-F238E27FC236}">
                  <a16:creationId xmlns:a16="http://schemas.microsoft.com/office/drawing/2014/main" id="{2CF68E6D-38E4-E127-1126-1D1C07B54ABF}"/>
                </a:ext>
              </a:extLst>
            </p:cNvPr>
            <p:cNvSpPr/>
            <p:nvPr userDrawn="1"/>
          </p:nvSpPr>
          <p:spPr>
            <a:xfrm>
              <a:off x="8682220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0" name="Ellipse 419">
              <a:extLst>
                <a:ext uri="{FF2B5EF4-FFF2-40B4-BE49-F238E27FC236}">
                  <a16:creationId xmlns:a16="http://schemas.microsoft.com/office/drawing/2014/main" id="{E80EE58B-A14E-B8B8-F027-93CD28D3C1C0}"/>
                </a:ext>
              </a:extLst>
            </p:cNvPr>
            <p:cNvSpPr/>
            <p:nvPr userDrawn="1"/>
          </p:nvSpPr>
          <p:spPr>
            <a:xfrm>
              <a:off x="8856664" y="4436173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1" name="Ellipse 420">
              <a:extLst>
                <a:ext uri="{FF2B5EF4-FFF2-40B4-BE49-F238E27FC236}">
                  <a16:creationId xmlns:a16="http://schemas.microsoft.com/office/drawing/2014/main" id="{2B0584CB-984F-8495-9886-7ACFFD99393D}"/>
                </a:ext>
              </a:extLst>
            </p:cNvPr>
            <p:cNvSpPr/>
            <p:nvPr userDrawn="1"/>
          </p:nvSpPr>
          <p:spPr>
            <a:xfrm>
              <a:off x="903110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2" name="Ellipse 421">
              <a:extLst>
                <a:ext uri="{FF2B5EF4-FFF2-40B4-BE49-F238E27FC236}">
                  <a16:creationId xmlns:a16="http://schemas.microsoft.com/office/drawing/2014/main" id="{F0E7DF01-FC7E-9BD4-BE80-27A28B32805E}"/>
                </a:ext>
              </a:extLst>
            </p:cNvPr>
            <p:cNvSpPr/>
            <p:nvPr userDrawn="1"/>
          </p:nvSpPr>
          <p:spPr>
            <a:xfrm>
              <a:off x="920555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3" name="Ellipse 422">
              <a:extLst>
                <a:ext uri="{FF2B5EF4-FFF2-40B4-BE49-F238E27FC236}">
                  <a16:creationId xmlns:a16="http://schemas.microsoft.com/office/drawing/2014/main" id="{B2545DDB-27CB-B6B9-9004-E7784BD4B32E}"/>
                </a:ext>
              </a:extLst>
            </p:cNvPr>
            <p:cNvSpPr/>
            <p:nvPr userDrawn="1"/>
          </p:nvSpPr>
          <p:spPr>
            <a:xfrm>
              <a:off x="937999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4" name="Ellipse 423">
              <a:extLst>
                <a:ext uri="{FF2B5EF4-FFF2-40B4-BE49-F238E27FC236}">
                  <a16:creationId xmlns:a16="http://schemas.microsoft.com/office/drawing/2014/main" id="{E44AA5B8-7DD7-DBEA-2113-D62F2AEE7791}"/>
                </a:ext>
              </a:extLst>
            </p:cNvPr>
            <p:cNvSpPr/>
            <p:nvPr userDrawn="1"/>
          </p:nvSpPr>
          <p:spPr>
            <a:xfrm>
              <a:off x="9554440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5" name="Ellipse 424">
              <a:extLst>
                <a:ext uri="{FF2B5EF4-FFF2-40B4-BE49-F238E27FC236}">
                  <a16:creationId xmlns:a16="http://schemas.microsoft.com/office/drawing/2014/main" id="{03436FB9-5130-BFBA-5106-18B81B46E41D}"/>
                </a:ext>
              </a:extLst>
            </p:cNvPr>
            <p:cNvSpPr/>
            <p:nvPr userDrawn="1"/>
          </p:nvSpPr>
          <p:spPr>
            <a:xfrm>
              <a:off x="9728884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6" name="Ellipse 425">
              <a:extLst>
                <a:ext uri="{FF2B5EF4-FFF2-40B4-BE49-F238E27FC236}">
                  <a16:creationId xmlns:a16="http://schemas.microsoft.com/office/drawing/2014/main" id="{148E56A1-D977-73C3-BEED-4F4BB1E46DDB}"/>
                </a:ext>
              </a:extLst>
            </p:cNvPr>
            <p:cNvSpPr/>
            <p:nvPr userDrawn="1"/>
          </p:nvSpPr>
          <p:spPr>
            <a:xfrm>
              <a:off x="990332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7" name="Ellipse 426">
              <a:extLst>
                <a:ext uri="{FF2B5EF4-FFF2-40B4-BE49-F238E27FC236}">
                  <a16:creationId xmlns:a16="http://schemas.microsoft.com/office/drawing/2014/main" id="{D6DDA47C-E854-C1DC-D1FD-AE7449DCC252}"/>
                </a:ext>
              </a:extLst>
            </p:cNvPr>
            <p:cNvSpPr/>
            <p:nvPr userDrawn="1"/>
          </p:nvSpPr>
          <p:spPr>
            <a:xfrm>
              <a:off x="1007777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8" name="Ellipse 427">
              <a:extLst>
                <a:ext uri="{FF2B5EF4-FFF2-40B4-BE49-F238E27FC236}">
                  <a16:creationId xmlns:a16="http://schemas.microsoft.com/office/drawing/2014/main" id="{1F9BE209-94E0-1396-9ABD-A10DE7511779}"/>
                </a:ext>
              </a:extLst>
            </p:cNvPr>
            <p:cNvSpPr/>
            <p:nvPr userDrawn="1"/>
          </p:nvSpPr>
          <p:spPr>
            <a:xfrm>
              <a:off x="1025221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9" name="Ellipse 428">
              <a:extLst>
                <a:ext uri="{FF2B5EF4-FFF2-40B4-BE49-F238E27FC236}">
                  <a16:creationId xmlns:a16="http://schemas.microsoft.com/office/drawing/2014/main" id="{7228E004-F2CC-BDFC-01D6-88AD658C9486}"/>
                </a:ext>
              </a:extLst>
            </p:cNvPr>
            <p:cNvSpPr/>
            <p:nvPr userDrawn="1"/>
          </p:nvSpPr>
          <p:spPr>
            <a:xfrm>
              <a:off x="10426660" y="443617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0" name="Ellipse 429">
              <a:extLst>
                <a:ext uri="{FF2B5EF4-FFF2-40B4-BE49-F238E27FC236}">
                  <a16:creationId xmlns:a16="http://schemas.microsoft.com/office/drawing/2014/main" id="{FD5FEF7C-1AC4-DC0C-E184-D58995DAB0BA}"/>
                </a:ext>
              </a:extLst>
            </p:cNvPr>
            <p:cNvSpPr/>
            <p:nvPr userDrawn="1"/>
          </p:nvSpPr>
          <p:spPr>
            <a:xfrm>
              <a:off x="10601104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1" name="Ellipse 430">
              <a:extLst>
                <a:ext uri="{FF2B5EF4-FFF2-40B4-BE49-F238E27FC236}">
                  <a16:creationId xmlns:a16="http://schemas.microsoft.com/office/drawing/2014/main" id="{F789E254-D4FE-4BD0-148E-A42E3663D0A4}"/>
                </a:ext>
              </a:extLst>
            </p:cNvPr>
            <p:cNvSpPr/>
            <p:nvPr userDrawn="1"/>
          </p:nvSpPr>
          <p:spPr>
            <a:xfrm>
              <a:off x="1077554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2" name="Ellipse 431">
              <a:extLst>
                <a:ext uri="{FF2B5EF4-FFF2-40B4-BE49-F238E27FC236}">
                  <a16:creationId xmlns:a16="http://schemas.microsoft.com/office/drawing/2014/main" id="{DA8A4B34-0E8C-A24F-8D3F-A2507A23277F}"/>
                </a:ext>
              </a:extLst>
            </p:cNvPr>
            <p:cNvSpPr/>
            <p:nvPr userDrawn="1"/>
          </p:nvSpPr>
          <p:spPr>
            <a:xfrm>
              <a:off x="1094999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3" name="Ellipse 432">
              <a:extLst>
                <a:ext uri="{FF2B5EF4-FFF2-40B4-BE49-F238E27FC236}">
                  <a16:creationId xmlns:a16="http://schemas.microsoft.com/office/drawing/2014/main" id="{A804451B-5632-5A77-5B81-D4AD3916912D}"/>
                </a:ext>
              </a:extLst>
            </p:cNvPr>
            <p:cNvSpPr/>
            <p:nvPr userDrawn="1"/>
          </p:nvSpPr>
          <p:spPr>
            <a:xfrm>
              <a:off x="11124436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4" name="Ellipse 433">
              <a:extLst>
                <a:ext uri="{FF2B5EF4-FFF2-40B4-BE49-F238E27FC236}">
                  <a16:creationId xmlns:a16="http://schemas.microsoft.com/office/drawing/2014/main" id="{C019D4E7-751E-CA90-F4B0-68EFBEFBAA4A}"/>
                </a:ext>
              </a:extLst>
            </p:cNvPr>
            <p:cNvSpPr/>
            <p:nvPr userDrawn="1"/>
          </p:nvSpPr>
          <p:spPr>
            <a:xfrm>
              <a:off x="11298880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5" name="Ellipse 434">
              <a:extLst>
                <a:ext uri="{FF2B5EF4-FFF2-40B4-BE49-F238E27FC236}">
                  <a16:creationId xmlns:a16="http://schemas.microsoft.com/office/drawing/2014/main" id="{16A9898A-5357-1F0A-B43E-FAABA2848F48}"/>
                </a:ext>
              </a:extLst>
            </p:cNvPr>
            <p:cNvSpPr/>
            <p:nvPr userDrawn="1"/>
          </p:nvSpPr>
          <p:spPr>
            <a:xfrm>
              <a:off x="11473324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6" name="Ellipse 435">
              <a:extLst>
                <a:ext uri="{FF2B5EF4-FFF2-40B4-BE49-F238E27FC236}">
                  <a16:creationId xmlns:a16="http://schemas.microsoft.com/office/drawing/2014/main" id="{7EA9934E-54A1-EEB1-23DD-00E65B8360F4}"/>
                </a:ext>
              </a:extLst>
            </p:cNvPr>
            <p:cNvSpPr/>
            <p:nvPr userDrawn="1"/>
          </p:nvSpPr>
          <p:spPr>
            <a:xfrm>
              <a:off x="11647768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7" name="Ellipse 436">
              <a:extLst>
                <a:ext uri="{FF2B5EF4-FFF2-40B4-BE49-F238E27FC236}">
                  <a16:creationId xmlns:a16="http://schemas.microsoft.com/office/drawing/2014/main" id="{8E45CECF-1C77-901F-32F5-C395AB451E8C}"/>
                </a:ext>
              </a:extLst>
            </p:cNvPr>
            <p:cNvSpPr/>
            <p:nvPr userDrawn="1"/>
          </p:nvSpPr>
          <p:spPr>
            <a:xfrm>
              <a:off x="11822212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8" name="Ellipse 437">
              <a:extLst>
                <a:ext uri="{FF2B5EF4-FFF2-40B4-BE49-F238E27FC236}">
                  <a16:creationId xmlns:a16="http://schemas.microsoft.com/office/drawing/2014/main" id="{600E9739-6E91-D6A0-206E-77734307ECBC}"/>
                </a:ext>
              </a:extLst>
            </p:cNvPr>
            <p:cNvSpPr/>
            <p:nvPr userDrawn="1"/>
          </p:nvSpPr>
          <p:spPr>
            <a:xfrm>
              <a:off x="11996665" y="443617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9" name="Ellipse 438">
              <a:extLst>
                <a:ext uri="{FF2B5EF4-FFF2-40B4-BE49-F238E27FC236}">
                  <a16:creationId xmlns:a16="http://schemas.microsoft.com/office/drawing/2014/main" id="{F51521F6-1CF8-4C68-6C92-4FA2343DE4B6}"/>
                </a:ext>
              </a:extLst>
            </p:cNvPr>
            <p:cNvSpPr/>
            <p:nvPr userDrawn="1"/>
          </p:nvSpPr>
          <p:spPr>
            <a:xfrm>
              <a:off x="798444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0" name="Ellipse 439">
              <a:extLst>
                <a:ext uri="{FF2B5EF4-FFF2-40B4-BE49-F238E27FC236}">
                  <a16:creationId xmlns:a16="http://schemas.microsoft.com/office/drawing/2014/main" id="{E9A156E6-CE43-E038-80CC-3FA3A9D17EB1}"/>
                </a:ext>
              </a:extLst>
            </p:cNvPr>
            <p:cNvSpPr/>
            <p:nvPr userDrawn="1"/>
          </p:nvSpPr>
          <p:spPr>
            <a:xfrm>
              <a:off x="815905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1" name="Ellipse 440">
              <a:extLst>
                <a:ext uri="{FF2B5EF4-FFF2-40B4-BE49-F238E27FC236}">
                  <a16:creationId xmlns:a16="http://schemas.microsoft.com/office/drawing/2014/main" id="{1C7E4E4B-256E-23BA-596E-6B7E28FD09A5}"/>
                </a:ext>
              </a:extLst>
            </p:cNvPr>
            <p:cNvSpPr/>
            <p:nvPr userDrawn="1"/>
          </p:nvSpPr>
          <p:spPr>
            <a:xfrm>
              <a:off x="833367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2" name="Ellipse 441">
              <a:extLst>
                <a:ext uri="{FF2B5EF4-FFF2-40B4-BE49-F238E27FC236}">
                  <a16:creationId xmlns:a16="http://schemas.microsoft.com/office/drawing/2014/main" id="{8D0B46B7-F24E-049E-E8D4-63E0F8D56B35}"/>
                </a:ext>
              </a:extLst>
            </p:cNvPr>
            <p:cNvSpPr/>
            <p:nvPr userDrawn="1"/>
          </p:nvSpPr>
          <p:spPr>
            <a:xfrm>
              <a:off x="850828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3" name="Ellipse 442">
              <a:extLst>
                <a:ext uri="{FF2B5EF4-FFF2-40B4-BE49-F238E27FC236}">
                  <a16:creationId xmlns:a16="http://schemas.microsoft.com/office/drawing/2014/main" id="{1EDC9936-69EE-B79C-9ABE-969A0F66971D}"/>
                </a:ext>
              </a:extLst>
            </p:cNvPr>
            <p:cNvSpPr/>
            <p:nvPr userDrawn="1"/>
          </p:nvSpPr>
          <p:spPr>
            <a:xfrm>
              <a:off x="868290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4" name="Ellipse 443">
              <a:extLst>
                <a:ext uri="{FF2B5EF4-FFF2-40B4-BE49-F238E27FC236}">
                  <a16:creationId xmlns:a16="http://schemas.microsoft.com/office/drawing/2014/main" id="{00AEA52E-C777-D1E6-34F1-FC3943F4180D}"/>
                </a:ext>
              </a:extLst>
            </p:cNvPr>
            <p:cNvSpPr/>
            <p:nvPr userDrawn="1"/>
          </p:nvSpPr>
          <p:spPr>
            <a:xfrm>
              <a:off x="885751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5" name="Ellipse 444">
              <a:extLst>
                <a:ext uri="{FF2B5EF4-FFF2-40B4-BE49-F238E27FC236}">
                  <a16:creationId xmlns:a16="http://schemas.microsoft.com/office/drawing/2014/main" id="{EB785584-5941-4B4C-6161-6C1C5B3BDFDC}"/>
                </a:ext>
              </a:extLst>
            </p:cNvPr>
            <p:cNvSpPr/>
            <p:nvPr userDrawn="1"/>
          </p:nvSpPr>
          <p:spPr>
            <a:xfrm>
              <a:off x="903213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6" name="Ellipse 445">
              <a:extLst>
                <a:ext uri="{FF2B5EF4-FFF2-40B4-BE49-F238E27FC236}">
                  <a16:creationId xmlns:a16="http://schemas.microsoft.com/office/drawing/2014/main" id="{AAF8FA6F-F7A2-CCDE-FCAC-1138DDCC7739}"/>
                </a:ext>
              </a:extLst>
            </p:cNvPr>
            <p:cNvSpPr/>
            <p:nvPr userDrawn="1"/>
          </p:nvSpPr>
          <p:spPr>
            <a:xfrm>
              <a:off x="920674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7" name="Ellipse 446">
              <a:extLst>
                <a:ext uri="{FF2B5EF4-FFF2-40B4-BE49-F238E27FC236}">
                  <a16:creationId xmlns:a16="http://schemas.microsoft.com/office/drawing/2014/main" id="{8458F72B-3F89-E1B3-7234-A63F7349478B}"/>
                </a:ext>
              </a:extLst>
            </p:cNvPr>
            <p:cNvSpPr/>
            <p:nvPr userDrawn="1"/>
          </p:nvSpPr>
          <p:spPr>
            <a:xfrm>
              <a:off x="938136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8" name="Ellipse 447">
              <a:extLst>
                <a:ext uri="{FF2B5EF4-FFF2-40B4-BE49-F238E27FC236}">
                  <a16:creationId xmlns:a16="http://schemas.microsoft.com/office/drawing/2014/main" id="{559C4466-673F-98D6-BAB0-0372131B3E3A}"/>
                </a:ext>
              </a:extLst>
            </p:cNvPr>
            <p:cNvSpPr/>
            <p:nvPr userDrawn="1"/>
          </p:nvSpPr>
          <p:spPr>
            <a:xfrm>
              <a:off x="955597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9" name="Ellipse 448">
              <a:extLst>
                <a:ext uri="{FF2B5EF4-FFF2-40B4-BE49-F238E27FC236}">
                  <a16:creationId xmlns:a16="http://schemas.microsoft.com/office/drawing/2014/main" id="{E6967A56-2FEB-FA12-EFC9-F3F8685D0D88}"/>
                </a:ext>
              </a:extLst>
            </p:cNvPr>
            <p:cNvSpPr/>
            <p:nvPr userDrawn="1"/>
          </p:nvSpPr>
          <p:spPr>
            <a:xfrm>
              <a:off x="973059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0" name="Ellipse 449">
              <a:extLst>
                <a:ext uri="{FF2B5EF4-FFF2-40B4-BE49-F238E27FC236}">
                  <a16:creationId xmlns:a16="http://schemas.microsoft.com/office/drawing/2014/main" id="{F9023B30-B9EB-C750-FC8A-EAA4A6A971D5}"/>
                </a:ext>
              </a:extLst>
            </p:cNvPr>
            <p:cNvSpPr/>
            <p:nvPr userDrawn="1"/>
          </p:nvSpPr>
          <p:spPr>
            <a:xfrm>
              <a:off x="990520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1" name="Ellipse 450">
              <a:extLst>
                <a:ext uri="{FF2B5EF4-FFF2-40B4-BE49-F238E27FC236}">
                  <a16:creationId xmlns:a16="http://schemas.microsoft.com/office/drawing/2014/main" id="{BEBC0C15-1551-DD23-96B5-6D1A9C914EC1}"/>
                </a:ext>
              </a:extLst>
            </p:cNvPr>
            <p:cNvSpPr/>
            <p:nvPr userDrawn="1"/>
          </p:nvSpPr>
          <p:spPr>
            <a:xfrm>
              <a:off x="10079824" y="4608022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2" name="Ellipse 451">
              <a:extLst>
                <a:ext uri="{FF2B5EF4-FFF2-40B4-BE49-F238E27FC236}">
                  <a16:creationId xmlns:a16="http://schemas.microsoft.com/office/drawing/2014/main" id="{2F8D55DF-FDC9-1ECA-60B5-282F32CC8A92}"/>
                </a:ext>
              </a:extLst>
            </p:cNvPr>
            <p:cNvSpPr/>
            <p:nvPr userDrawn="1"/>
          </p:nvSpPr>
          <p:spPr>
            <a:xfrm>
              <a:off x="1025443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3" name="Ellipse 452">
              <a:extLst>
                <a:ext uri="{FF2B5EF4-FFF2-40B4-BE49-F238E27FC236}">
                  <a16:creationId xmlns:a16="http://schemas.microsoft.com/office/drawing/2014/main" id="{F9AE5615-E1D5-BAC6-FEB4-67871E475640}"/>
                </a:ext>
              </a:extLst>
            </p:cNvPr>
            <p:cNvSpPr/>
            <p:nvPr userDrawn="1"/>
          </p:nvSpPr>
          <p:spPr>
            <a:xfrm>
              <a:off x="1042905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4" name="Ellipse 453">
              <a:extLst>
                <a:ext uri="{FF2B5EF4-FFF2-40B4-BE49-F238E27FC236}">
                  <a16:creationId xmlns:a16="http://schemas.microsoft.com/office/drawing/2014/main" id="{9A3060C3-4276-E492-158E-FEA49F542A24}"/>
                </a:ext>
              </a:extLst>
            </p:cNvPr>
            <p:cNvSpPr/>
            <p:nvPr userDrawn="1"/>
          </p:nvSpPr>
          <p:spPr>
            <a:xfrm>
              <a:off x="1060366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5" name="Ellipse 454">
              <a:extLst>
                <a:ext uri="{FF2B5EF4-FFF2-40B4-BE49-F238E27FC236}">
                  <a16:creationId xmlns:a16="http://schemas.microsoft.com/office/drawing/2014/main" id="{EA94E2E9-2A0E-B316-CC76-8EA9214018F2}"/>
                </a:ext>
              </a:extLst>
            </p:cNvPr>
            <p:cNvSpPr/>
            <p:nvPr userDrawn="1"/>
          </p:nvSpPr>
          <p:spPr>
            <a:xfrm>
              <a:off x="1077828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6" name="Ellipse 455">
              <a:extLst>
                <a:ext uri="{FF2B5EF4-FFF2-40B4-BE49-F238E27FC236}">
                  <a16:creationId xmlns:a16="http://schemas.microsoft.com/office/drawing/2014/main" id="{EEDDA61F-7D92-8700-0C57-513D4E71FFB2}"/>
                </a:ext>
              </a:extLst>
            </p:cNvPr>
            <p:cNvSpPr/>
            <p:nvPr userDrawn="1"/>
          </p:nvSpPr>
          <p:spPr>
            <a:xfrm>
              <a:off x="1095289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7" name="Ellipse 456">
              <a:extLst>
                <a:ext uri="{FF2B5EF4-FFF2-40B4-BE49-F238E27FC236}">
                  <a16:creationId xmlns:a16="http://schemas.microsoft.com/office/drawing/2014/main" id="{F2A3FF49-DEE6-20DC-1CEB-933974DCD9C7}"/>
                </a:ext>
              </a:extLst>
            </p:cNvPr>
            <p:cNvSpPr/>
            <p:nvPr userDrawn="1"/>
          </p:nvSpPr>
          <p:spPr>
            <a:xfrm>
              <a:off x="1112751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8" name="Ellipse 457">
              <a:extLst>
                <a:ext uri="{FF2B5EF4-FFF2-40B4-BE49-F238E27FC236}">
                  <a16:creationId xmlns:a16="http://schemas.microsoft.com/office/drawing/2014/main" id="{D28AB01E-1738-BC48-8EA4-A534A7A877E2}"/>
                </a:ext>
              </a:extLst>
            </p:cNvPr>
            <p:cNvSpPr/>
            <p:nvPr userDrawn="1"/>
          </p:nvSpPr>
          <p:spPr>
            <a:xfrm>
              <a:off x="11302129" y="4608022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9" name="Ellipse 458">
              <a:extLst>
                <a:ext uri="{FF2B5EF4-FFF2-40B4-BE49-F238E27FC236}">
                  <a16:creationId xmlns:a16="http://schemas.microsoft.com/office/drawing/2014/main" id="{0E21BCBA-7F10-82F8-E7A2-2D89BEED94D0}"/>
                </a:ext>
              </a:extLst>
            </p:cNvPr>
            <p:cNvSpPr/>
            <p:nvPr userDrawn="1"/>
          </p:nvSpPr>
          <p:spPr>
            <a:xfrm>
              <a:off x="11476744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0" name="Ellipse 459">
              <a:extLst>
                <a:ext uri="{FF2B5EF4-FFF2-40B4-BE49-F238E27FC236}">
                  <a16:creationId xmlns:a16="http://schemas.microsoft.com/office/drawing/2014/main" id="{475C07BF-490B-6F96-C05E-57671BCA9264}"/>
                </a:ext>
              </a:extLst>
            </p:cNvPr>
            <p:cNvSpPr/>
            <p:nvPr userDrawn="1"/>
          </p:nvSpPr>
          <p:spPr>
            <a:xfrm>
              <a:off x="1165135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1" name="Ellipse 460">
              <a:extLst>
                <a:ext uri="{FF2B5EF4-FFF2-40B4-BE49-F238E27FC236}">
                  <a16:creationId xmlns:a16="http://schemas.microsoft.com/office/drawing/2014/main" id="{8E0C4B65-9A32-C836-7158-3C589B91DCAB}"/>
                </a:ext>
              </a:extLst>
            </p:cNvPr>
            <p:cNvSpPr/>
            <p:nvPr userDrawn="1"/>
          </p:nvSpPr>
          <p:spPr>
            <a:xfrm>
              <a:off x="11825974" y="460802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2" name="Ellipse 461">
              <a:extLst>
                <a:ext uri="{FF2B5EF4-FFF2-40B4-BE49-F238E27FC236}">
                  <a16:creationId xmlns:a16="http://schemas.microsoft.com/office/drawing/2014/main" id="{65D15C8F-F1FD-ADF8-0FC5-43A8C62CE9C8}"/>
                </a:ext>
              </a:extLst>
            </p:cNvPr>
            <p:cNvSpPr/>
            <p:nvPr userDrawn="1"/>
          </p:nvSpPr>
          <p:spPr>
            <a:xfrm>
              <a:off x="12000589" y="460802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3" name="Ellipse 462">
              <a:extLst>
                <a:ext uri="{FF2B5EF4-FFF2-40B4-BE49-F238E27FC236}">
                  <a16:creationId xmlns:a16="http://schemas.microsoft.com/office/drawing/2014/main" id="{4080F2F4-BC00-58F7-F7F9-3E6146884A08}"/>
                </a:ext>
              </a:extLst>
            </p:cNvPr>
            <p:cNvSpPr/>
            <p:nvPr userDrawn="1"/>
          </p:nvSpPr>
          <p:spPr>
            <a:xfrm>
              <a:off x="798444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4" name="Ellipse 463">
              <a:extLst>
                <a:ext uri="{FF2B5EF4-FFF2-40B4-BE49-F238E27FC236}">
                  <a16:creationId xmlns:a16="http://schemas.microsoft.com/office/drawing/2014/main" id="{639B99D7-3D54-BD34-1E09-0F0130A66897}"/>
                </a:ext>
              </a:extLst>
            </p:cNvPr>
            <p:cNvSpPr/>
            <p:nvPr userDrawn="1"/>
          </p:nvSpPr>
          <p:spPr>
            <a:xfrm>
              <a:off x="815888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5" name="Ellipse 464">
              <a:extLst>
                <a:ext uri="{FF2B5EF4-FFF2-40B4-BE49-F238E27FC236}">
                  <a16:creationId xmlns:a16="http://schemas.microsoft.com/office/drawing/2014/main" id="{95431447-3EB3-2479-BA68-DADDBD0DDC1E}"/>
                </a:ext>
              </a:extLst>
            </p:cNvPr>
            <p:cNvSpPr/>
            <p:nvPr userDrawn="1"/>
          </p:nvSpPr>
          <p:spPr>
            <a:xfrm>
              <a:off x="8333332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6" name="Ellipse 465">
              <a:extLst>
                <a:ext uri="{FF2B5EF4-FFF2-40B4-BE49-F238E27FC236}">
                  <a16:creationId xmlns:a16="http://schemas.microsoft.com/office/drawing/2014/main" id="{F758297A-722E-76AA-5416-184B2C94FD6E}"/>
                </a:ext>
              </a:extLst>
            </p:cNvPr>
            <p:cNvSpPr/>
            <p:nvPr userDrawn="1"/>
          </p:nvSpPr>
          <p:spPr>
            <a:xfrm>
              <a:off x="850777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7" name="Ellipse 466">
              <a:extLst>
                <a:ext uri="{FF2B5EF4-FFF2-40B4-BE49-F238E27FC236}">
                  <a16:creationId xmlns:a16="http://schemas.microsoft.com/office/drawing/2014/main" id="{FBE6DE72-DB06-D91F-D030-95FFA7FE6046}"/>
                </a:ext>
              </a:extLst>
            </p:cNvPr>
            <p:cNvSpPr/>
            <p:nvPr userDrawn="1"/>
          </p:nvSpPr>
          <p:spPr>
            <a:xfrm>
              <a:off x="868222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8" name="Ellipse 467">
              <a:extLst>
                <a:ext uri="{FF2B5EF4-FFF2-40B4-BE49-F238E27FC236}">
                  <a16:creationId xmlns:a16="http://schemas.microsoft.com/office/drawing/2014/main" id="{AD43D38F-8225-0CDF-FB02-83EA811F480A}"/>
                </a:ext>
              </a:extLst>
            </p:cNvPr>
            <p:cNvSpPr/>
            <p:nvPr userDrawn="1"/>
          </p:nvSpPr>
          <p:spPr>
            <a:xfrm>
              <a:off x="885666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69" name="Ellipse 468">
              <a:extLst>
                <a:ext uri="{FF2B5EF4-FFF2-40B4-BE49-F238E27FC236}">
                  <a16:creationId xmlns:a16="http://schemas.microsoft.com/office/drawing/2014/main" id="{68223CB5-476B-09F7-6871-4FA2508096FE}"/>
                </a:ext>
              </a:extLst>
            </p:cNvPr>
            <p:cNvSpPr/>
            <p:nvPr userDrawn="1"/>
          </p:nvSpPr>
          <p:spPr>
            <a:xfrm>
              <a:off x="903110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0" name="Ellipse 469">
              <a:extLst>
                <a:ext uri="{FF2B5EF4-FFF2-40B4-BE49-F238E27FC236}">
                  <a16:creationId xmlns:a16="http://schemas.microsoft.com/office/drawing/2014/main" id="{16261111-A2D5-BF84-B277-3A0E5679B7B1}"/>
                </a:ext>
              </a:extLst>
            </p:cNvPr>
            <p:cNvSpPr/>
            <p:nvPr userDrawn="1"/>
          </p:nvSpPr>
          <p:spPr>
            <a:xfrm>
              <a:off x="920555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1" name="Ellipse 470">
              <a:extLst>
                <a:ext uri="{FF2B5EF4-FFF2-40B4-BE49-F238E27FC236}">
                  <a16:creationId xmlns:a16="http://schemas.microsoft.com/office/drawing/2014/main" id="{9C36E017-FB15-18C7-988D-7A004B18A82A}"/>
                </a:ext>
              </a:extLst>
            </p:cNvPr>
            <p:cNvSpPr/>
            <p:nvPr userDrawn="1"/>
          </p:nvSpPr>
          <p:spPr>
            <a:xfrm>
              <a:off x="937999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2" name="Ellipse 471">
              <a:extLst>
                <a:ext uri="{FF2B5EF4-FFF2-40B4-BE49-F238E27FC236}">
                  <a16:creationId xmlns:a16="http://schemas.microsoft.com/office/drawing/2014/main" id="{3EEAC431-4C79-7F10-1BF2-562BD8EAFA61}"/>
                </a:ext>
              </a:extLst>
            </p:cNvPr>
            <p:cNvSpPr/>
            <p:nvPr userDrawn="1"/>
          </p:nvSpPr>
          <p:spPr>
            <a:xfrm>
              <a:off x="955444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3" name="Ellipse 472">
              <a:extLst>
                <a:ext uri="{FF2B5EF4-FFF2-40B4-BE49-F238E27FC236}">
                  <a16:creationId xmlns:a16="http://schemas.microsoft.com/office/drawing/2014/main" id="{9FD1DC32-967D-AEE4-7D3A-EDA4B26FFE0D}"/>
                </a:ext>
              </a:extLst>
            </p:cNvPr>
            <p:cNvSpPr/>
            <p:nvPr userDrawn="1"/>
          </p:nvSpPr>
          <p:spPr>
            <a:xfrm>
              <a:off x="972888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4" name="Ellipse 473">
              <a:extLst>
                <a:ext uri="{FF2B5EF4-FFF2-40B4-BE49-F238E27FC236}">
                  <a16:creationId xmlns:a16="http://schemas.microsoft.com/office/drawing/2014/main" id="{65423579-C744-9483-D279-AD70AE6EB37E}"/>
                </a:ext>
              </a:extLst>
            </p:cNvPr>
            <p:cNvSpPr/>
            <p:nvPr userDrawn="1"/>
          </p:nvSpPr>
          <p:spPr>
            <a:xfrm>
              <a:off x="990332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5" name="Ellipse 474">
              <a:extLst>
                <a:ext uri="{FF2B5EF4-FFF2-40B4-BE49-F238E27FC236}">
                  <a16:creationId xmlns:a16="http://schemas.microsoft.com/office/drawing/2014/main" id="{B0C8953D-99B1-90B1-BBDB-09BB107AE96D}"/>
                </a:ext>
              </a:extLst>
            </p:cNvPr>
            <p:cNvSpPr/>
            <p:nvPr userDrawn="1"/>
          </p:nvSpPr>
          <p:spPr>
            <a:xfrm>
              <a:off x="1007777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6" name="Ellipse 475">
              <a:extLst>
                <a:ext uri="{FF2B5EF4-FFF2-40B4-BE49-F238E27FC236}">
                  <a16:creationId xmlns:a16="http://schemas.microsoft.com/office/drawing/2014/main" id="{C73BE94A-974A-B5D8-80EA-D2797E06988D}"/>
                </a:ext>
              </a:extLst>
            </p:cNvPr>
            <p:cNvSpPr/>
            <p:nvPr userDrawn="1"/>
          </p:nvSpPr>
          <p:spPr>
            <a:xfrm>
              <a:off x="1025221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7" name="Ellipse 476">
              <a:extLst>
                <a:ext uri="{FF2B5EF4-FFF2-40B4-BE49-F238E27FC236}">
                  <a16:creationId xmlns:a16="http://schemas.microsoft.com/office/drawing/2014/main" id="{8A47D120-A97D-7D15-AD4B-5ADBF6F37B23}"/>
                </a:ext>
              </a:extLst>
            </p:cNvPr>
            <p:cNvSpPr/>
            <p:nvPr userDrawn="1"/>
          </p:nvSpPr>
          <p:spPr>
            <a:xfrm>
              <a:off x="1042666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8" name="Ellipse 477">
              <a:extLst>
                <a:ext uri="{FF2B5EF4-FFF2-40B4-BE49-F238E27FC236}">
                  <a16:creationId xmlns:a16="http://schemas.microsoft.com/office/drawing/2014/main" id="{555E14D4-EFB0-75EF-C319-7E804DD88099}"/>
                </a:ext>
              </a:extLst>
            </p:cNvPr>
            <p:cNvSpPr/>
            <p:nvPr userDrawn="1"/>
          </p:nvSpPr>
          <p:spPr>
            <a:xfrm>
              <a:off x="10601104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9" name="Ellipse 478">
              <a:extLst>
                <a:ext uri="{FF2B5EF4-FFF2-40B4-BE49-F238E27FC236}">
                  <a16:creationId xmlns:a16="http://schemas.microsoft.com/office/drawing/2014/main" id="{022B403F-5AE8-5BC1-77FA-C2D35867B51C}"/>
                </a:ext>
              </a:extLst>
            </p:cNvPr>
            <p:cNvSpPr/>
            <p:nvPr userDrawn="1"/>
          </p:nvSpPr>
          <p:spPr>
            <a:xfrm>
              <a:off x="1077554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0" name="Ellipse 479">
              <a:extLst>
                <a:ext uri="{FF2B5EF4-FFF2-40B4-BE49-F238E27FC236}">
                  <a16:creationId xmlns:a16="http://schemas.microsoft.com/office/drawing/2014/main" id="{DB2A50D8-BDFC-2489-A9BE-86C91B33328D}"/>
                </a:ext>
              </a:extLst>
            </p:cNvPr>
            <p:cNvSpPr/>
            <p:nvPr userDrawn="1"/>
          </p:nvSpPr>
          <p:spPr>
            <a:xfrm>
              <a:off x="1094999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1" name="Ellipse 480">
              <a:extLst>
                <a:ext uri="{FF2B5EF4-FFF2-40B4-BE49-F238E27FC236}">
                  <a16:creationId xmlns:a16="http://schemas.microsoft.com/office/drawing/2014/main" id="{EDB6005D-07F1-FA10-0A2F-083D65068A95}"/>
                </a:ext>
              </a:extLst>
            </p:cNvPr>
            <p:cNvSpPr/>
            <p:nvPr userDrawn="1"/>
          </p:nvSpPr>
          <p:spPr>
            <a:xfrm>
              <a:off x="11124436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2" name="Ellipse 481">
              <a:extLst>
                <a:ext uri="{FF2B5EF4-FFF2-40B4-BE49-F238E27FC236}">
                  <a16:creationId xmlns:a16="http://schemas.microsoft.com/office/drawing/2014/main" id="{2EEA2F81-1264-3D2B-08FC-B5B6A8C234FA}"/>
                </a:ext>
              </a:extLst>
            </p:cNvPr>
            <p:cNvSpPr/>
            <p:nvPr userDrawn="1"/>
          </p:nvSpPr>
          <p:spPr>
            <a:xfrm>
              <a:off x="11298880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3" name="Ellipse 482">
              <a:extLst>
                <a:ext uri="{FF2B5EF4-FFF2-40B4-BE49-F238E27FC236}">
                  <a16:creationId xmlns:a16="http://schemas.microsoft.com/office/drawing/2014/main" id="{8F65BABA-639F-35ED-8BA1-42AF3996A7BC}"/>
                </a:ext>
              </a:extLst>
            </p:cNvPr>
            <p:cNvSpPr/>
            <p:nvPr userDrawn="1"/>
          </p:nvSpPr>
          <p:spPr>
            <a:xfrm>
              <a:off x="11473324" y="4779871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4" name="Ellipse 483">
              <a:extLst>
                <a:ext uri="{FF2B5EF4-FFF2-40B4-BE49-F238E27FC236}">
                  <a16:creationId xmlns:a16="http://schemas.microsoft.com/office/drawing/2014/main" id="{A4E193FA-2441-CE7B-8142-5710732F2F55}"/>
                </a:ext>
              </a:extLst>
            </p:cNvPr>
            <p:cNvSpPr/>
            <p:nvPr userDrawn="1"/>
          </p:nvSpPr>
          <p:spPr>
            <a:xfrm>
              <a:off x="11647768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5" name="Ellipse 484">
              <a:extLst>
                <a:ext uri="{FF2B5EF4-FFF2-40B4-BE49-F238E27FC236}">
                  <a16:creationId xmlns:a16="http://schemas.microsoft.com/office/drawing/2014/main" id="{2D9415FD-7A03-2C3D-5CF3-05256BBE20A2}"/>
                </a:ext>
              </a:extLst>
            </p:cNvPr>
            <p:cNvSpPr/>
            <p:nvPr userDrawn="1"/>
          </p:nvSpPr>
          <p:spPr>
            <a:xfrm>
              <a:off x="11822212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6" name="Ellipse 485">
              <a:extLst>
                <a:ext uri="{FF2B5EF4-FFF2-40B4-BE49-F238E27FC236}">
                  <a16:creationId xmlns:a16="http://schemas.microsoft.com/office/drawing/2014/main" id="{E22D966C-8BA7-27DD-25F8-59102E3BE4C8}"/>
                </a:ext>
              </a:extLst>
            </p:cNvPr>
            <p:cNvSpPr/>
            <p:nvPr userDrawn="1"/>
          </p:nvSpPr>
          <p:spPr>
            <a:xfrm>
              <a:off x="11996665" y="4779871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7" name="Ellipse 486">
              <a:extLst>
                <a:ext uri="{FF2B5EF4-FFF2-40B4-BE49-F238E27FC236}">
                  <a16:creationId xmlns:a16="http://schemas.microsoft.com/office/drawing/2014/main" id="{29467747-2404-563C-6CEF-63627D649B81}"/>
                </a:ext>
              </a:extLst>
            </p:cNvPr>
            <p:cNvSpPr/>
            <p:nvPr userDrawn="1"/>
          </p:nvSpPr>
          <p:spPr>
            <a:xfrm>
              <a:off x="798444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8" name="Ellipse 487">
              <a:extLst>
                <a:ext uri="{FF2B5EF4-FFF2-40B4-BE49-F238E27FC236}">
                  <a16:creationId xmlns:a16="http://schemas.microsoft.com/office/drawing/2014/main" id="{82DCD2A4-2149-51DC-95D0-066A1E15E5BC}"/>
                </a:ext>
              </a:extLst>
            </p:cNvPr>
            <p:cNvSpPr/>
            <p:nvPr userDrawn="1"/>
          </p:nvSpPr>
          <p:spPr>
            <a:xfrm>
              <a:off x="8159059" y="4951720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89" name="Ellipse 488">
              <a:extLst>
                <a:ext uri="{FF2B5EF4-FFF2-40B4-BE49-F238E27FC236}">
                  <a16:creationId xmlns:a16="http://schemas.microsoft.com/office/drawing/2014/main" id="{50CD72C0-880E-B4EB-5DF8-C4737A7B87F4}"/>
                </a:ext>
              </a:extLst>
            </p:cNvPr>
            <p:cNvSpPr/>
            <p:nvPr userDrawn="1"/>
          </p:nvSpPr>
          <p:spPr>
            <a:xfrm>
              <a:off x="833367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0" name="Ellipse 489">
              <a:extLst>
                <a:ext uri="{FF2B5EF4-FFF2-40B4-BE49-F238E27FC236}">
                  <a16:creationId xmlns:a16="http://schemas.microsoft.com/office/drawing/2014/main" id="{E4D9BD6B-ACC7-BB6D-2EB5-D80F015D688C}"/>
                </a:ext>
              </a:extLst>
            </p:cNvPr>
            <p:cNvSpPr/>
            <p:nvPr userDrawn="1"/>
          </p:nvSpPr>
          <p:spPr>
            <a:xfrm>
              <a:off x="8508289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1" name="Ellipse 490">
              <a:extLst>
                <a:ext uri="{FF2B5EF4-FFF2-40B4-BE49-F238E27FC236}">
                  <a16:creationId xmlns:a16="http://schemas.microsoft.com/office/drawing/2014/main" id="{82CFFA1F-DE79-6562-ED5D-8A1F60E58ABF}"/>
                </a:ext>
              </a:extLst>
            </p:cNvPr>
            <p:cNvSpPr/>
            <p:nvPr userDrawn="1"/>
          </p:nvSpPr>
          <p:spPr>
            <a:xfrm>
              <a:off x="868290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2" name="Ellipse 491">
              <a:extLst>
                <a:ext uri="{FF2B5EF4-FFF2-40B4-BE49-F238E27FC236}">
                  <a16:creationId xmlns:a16="http://schemas.microsoft.com/office/drawing/2014/main" id="{401CA62F-9CB9-65CF-8AA0-47557B7684FD}"/>
                </a:ext>
              </a:extLst>
            </p:cNvPr>
            <p:cNvSpPr/>
            <p:nvPr userDrawn="1"/>
          </p:nvSpPr>
          <p:spPr>
            <a:xfrm>
              <a:off x="885751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3" name="Ellipse 492">
              <a:extLst>
                <a:ext uri="{FF2B5EF4-FFF2-40B4-BE49-F238E27FC236}">
                  <a16:creationId xmlns:a16="http://schemas.microsoft.com/office/drawing/2014/main" id="{482FC2E8-C237-77B5-B26F-5B46BD6685EE}"/>
                </a:ext>
              </a:extLst>
            </p:cNvPr>
            <p:cNvSpPr/>
            <p:nvPr userDrawn="1"/>
          </p:nvSpPr>
          <p:spPr>
            <a:xfrm>
              <a:off x="903213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4" name="Ellipse 493">
              <a:extLst>
                <a:ext uri="{FF2B5EF4-FFF2-40B4-BE49-F238E27FC236}">
                  <a16:creationId xmlns:a16="http://schemas.microsoft.com/office/drawing/2014/main" id="{0FF9AF1A-579B-3D93-3AB4-6E0469D33405}"/>
                </a:ext>
              </a:extLst>
            </p:cNvPr>
            <p:cNvSpPr/>
            <p:nvPr userDrawn="1"/>
          </p:nvSpPr>
          <p:spPr>
            <a:xfrm>
              <a:off x="9206749" y="495172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5" name="Ellipse 494">
              <a:extLst>
                <a:ext uri="{FF2B5EF4-FFF2-40B4-BE49-F238E27FC236}">
                  <a16:creationId xmlns:a16="http://schemas.microsoft.com/office/drawing/2014/main" id="{7D6A5606-F3D9-B024-60C6-213482E41FCF}"/>
                </a:ext>
              </a:extLst>
            </p:cNvPr>
            <p:cNvSpPr/>
            <p:nvPr userDrawn="1"/>
          </p:nvSpPr>
          <p:spPr>
            <a:xfrm>
              <a:off x="938136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6" name="Ellipse 495">
              <a:extLst>
                <a:ext uri="{FF2B5EF4-FFF2-40B4-BE49-F238E27FC236}">
                  <a16:creationId xmlns:a16="http://schemas.microsoft.com/office/drawing/2014/main" id="{E775015B-75DA-0047-14B2-F1720C6EC9E6}"/>
                </a:ext>
              </a:extLst>
            </p:cNvPr>
            <p:cNvSpPr/>
            <p:nvPr userDrawn="1"/>
          </p:nvSpPr>
          <p:spPr>
            <a:xfrm>
              <a:off x="955597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7" name="Ellipse 496">
              <a:extLst>
                <a:ext uri="{FF2B5EF4-FFF2-40B4-BE49-F238E27FC236}">
                  <a16:creationId xmlns:a16="http://schemas.microsoft.com/office/drawing/2014/main" id="{727A28BC-4A7F-2ACF-6E46-B51C22CD08AB}"/>
                </a:ext>
              </a:extLst>
            </p:cNvPr>
            <p:cNvSpPr/>
            <p:nvPr userDrawn="1"/>
          </p:nvSpPr>
          <p:spPr>
            <a:xfrm>
              <a:off x="973059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8" name="Ellipse 497">
              <a:extLst>
                <a:ext uri="{FF2B5EF4-FFF2-40B4-BE49-F238E27FC236}">
                  <a16:creationId xmlns:a16="http://schemas.microsoft.com/office/drawing/2014/main" id="{51AE6FF8-C1A5-B517-BE81-3148102CCF5D}"/>
                </a:ext>
              </a:extLst>
            </p:cNvPr>
            <p:cNvSpPr/>
            <p:nvPr userDrawn="1"/>
          </p:nvSpPr>
          <p:spPr>
            <a:xfrm>
              <a:off x="990520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9" name="Ellipse 498">
              <a:extLst>
                <a:ext uri="{FF2B5EF4-FFF2-40B4-BE49-F238E27FC236}">
                  <a16:creationId xmlns:a16="http://schemas.microsoft.com/office/drawing/2014/main" id="{D6AF6C57-976D-F0BE-51C9-56C239553F65}"/>
                </a:ext>
              </a:extLst>
            </p:cNvPr>
            <p:cNvSpPr/>
            <p:nvPr userDrawn="1"/>
          </p:nvSpPr>
          <p:spPr>
            <a:xfrm>
              <a:off x="1007982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0" name="Ellipse 499">
              <a:extLst>
                <a:ext uri="{FF2B5EF4-FFF2-40B4-BE49-F238E27FC236}">
                  <a16:creationId xmlns:a16="http://schemas.microsoft.com/office/drawing/2014/main" id="{870B264A-883E-E96C-A0B4-853988FC06F3}"/>
                </a:ext>
              </a:extLst>
            </p:cNvPr>
            <p:cNvSpPr/>
            <p:nvPr userDrawn="1"/>
          </p:nvSpPr>
          <p:spPr>
            <a:xfrm>
              <a:off x="1025443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1" name="Ellipse 500">
              <a:extLst>
                <a:ext uri="{FF2B5EF4-FFF2-40B4-BE49-F238E27FC236}">
                  <a16:creationId xmlns:a16="http://schemas.microsoft.com/office/drawing/2014/main" id="{888662D0-F977-008F-6210-BD56180BB0F3}"/>
                </a:ext>
              </a:extLst>
            </p:cNvPr>
            <p:cNvSpPr/>
            <p:nvPr userDrawn="1"/>
          </p:nvSpPr>
          <p:spPr>
            <a:xfrm>
              <a:off x="1042905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2" name="Ellipse 501">
              <a:extLst>
                <a:ext uri="{FF2B5EF4-FFF2-40B4-BE49-F238E27FC236}">
                  <a16:creationId xmlns:a16="http://schemas.microsoft.com/office/drawing/2014/main" id="{8B3B04A9-F6D8-48DA-6639-D44DFAEA2C42}"/>
                </a:ext>
              </a:extLst>
            </p:cNvPr>
            <p:cNvSpPr/>
            <p:nvPr userDrawn="1"/>
          </p:nvSpPr>
          <p:spPr>
            <a:xfrm>
              <a:off x="10603669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3" name="Ellipse 502">
              <a:extLst>
                <a:ext uri="{FF2B5EF4-FFF2-40B4-BE49-F238E27FC236}">
                  <a16:creationId xmlns:a16="http://schemas.microsoft.com/office/drawing/2014/main" id="{BAE91E93-E18A-B0D3-BAA2-37C175F7D8D4}"/>
                </a:ext>
              </a:extLst>
            </p:cNvPr>
            <p:cNvSpPr/>
            <p:nvPr userDrawn="1"/>
          </p:nvSpPr>
          <p:spPr>
            <a:xfrm>
              <a:off x="1077828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4" name="Ellipse 503">
              <a:extLst>
                <a:ext uri="{FF2B5EF4-FFF2-40B4-BE49-F238E27FC236}">
                  <a16:creationId xmlns:a16="http://schemas.microsoft.com/office/drawing/2014/main" id="{32BC3333-E432-B3D7-7B51-419BED7B62D2}"/>
                </a:ext>
              </a:extLst>
            </p:cNvPr>
            <p:cNvSpPr/>
            <p:nvPr userDrawn="1"/>
          </p:nvSpPr>
          <p:spPr>
            <a:xfrm>
              <a:off x="1095289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5" name="Ellipse 504">
              <a:extLst>
                <a:ext uri="{FF2B5EF4-FFF2-40B4-BE49-F238E27FC236}">
                  <a16:creationId xmlns:a16="http://schemas.microsoft.com/office/drawing/2014/main" id="{6700E055-223F-867E-355F-1AEAFE6FBC61}"/>
                </a:ext>
              </a:extLst>
            </p:cNvPr>
            <p:cNvSpPr/>
            <p:nvPr userDrawn="1"/>
          </p:nvSpPr>
          <p:spPr>
            <a:xfrm>
              <a:off x="1112751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6" name="Ellipse 505">
              <a:extLst>
                <a:ext uri="{FF2B5EF4-FFF2-40B4-BE49-F238E27FC236}">
                  <a16:creationId xmlns:a16="http://schemas.microsoft.com/office/drawing/2014/main" id="{4A9E7D7B-2FE4-26FC-A641-6EA91425C0E7}"/>
                </a:ext>
              </a:extLst>
            </p:cNvPr>
            <p:cNvSpPr/>
            <p:nvPr userDrawn="1"/>
          </p:nvSpPr>
          <p:spPr>
            <a:xfrm>
              <a:off x="1130212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7" name="Ellipse 506">
              <a:extLst>
                <a:ext uri="{FF2B5EF4-FFF2-40B4-BE49-F238E27FC236}">
                  <a16:creationId xmlns:a16="http://schemas.microsoft.com/office/drawing/2014/main" id="{C59C2508-0F24-FDF5-F77C-16E463BFC643}"/>
                </a:ext>
              </a:extLst>
            </p:cNvPr>
            <p:cNvSpPr/>
            <p:nvPr userDrawn="1"/>
          </p:nvSpPr>
          <p:spPr>
            <a:xfrm>
              <a:off x="11476744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8" name="Ellipse 507">
              <a:extLst>
                <a:ext uri="{FF2B5EF4-FFF2-40B4-BE49-F238E27FC236}">
                  <a16:creationId xmlns:a16="http://schemas.microsoft.com/office/drawing/2014/main" id="{7A0FA053-A0E4-2209-B5A9-6595AAD1C790}"/>
                </a:ext>
              </a:extLst>
            </p:cNvPr>
            <p:cNvSpPr/>
            <p:nvPr userDrawn="1"/>
          </p:nvSpPr>
          <p:spPr>
            <a:xfrm>
              <a:off x="1165135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9" name="Ellipse 508">
              <a:extLst>
                <a:ext uri="{FF2B5EF4-FFF2-40B4-BE49-F238E27FC236}">
                  <a16:creationId xmlns:a16="http://schemas.microsoft.com/office/drawing/2014/main" id="{CF83BEA1-C39C-EC86-9B5C-CC264E550581}"/>
                </a:ext>
              </a:extLst>
            </p:cNvPr>
            <p:cNvSpPr/>
            <p:nvPr userDrawn="1"/>
          </p:nvSpPr>
          <p:spPr>
            <a:xfrm>
              <a:off x="11825974" y="495172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0" name="Ellipse 509">
              <a:extLst>
                <a:ext uri="{FF2B5EF4-FFF2-40B4-BE49-F238E27FC236}">
                  <a16:creationId xmlns:a16="http://schemas.microsoft.com/office/drawing/2014/main" id="{5710468C-ED67-9D13-75F6-2D5C3171B8E9}"/>
                </a:ext>
              </a:extLst>
            </p:cNvPr>
            <p:cNvSpPr/>
            <p:nvPr userDrawn="1"/>
          </p:nvSpPr>
          <p:spPr>
            <a:xfrm>
              <a:off x="12000589" y="495172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1" name="Ellipse 510">
              <a:extLst>
                <a:ext uri="{FF2B5EF4-FFF2-40B4-BE49-F238E27FC236}">
                  <a16:creationId xmlns:a16="http://schemas.microsoft.com/office/drawing/2014/main" id="{1CEACCA5-EF2C-9201-1CFA-63F5610E7B9D}"/>
                </a:ext>
              </a:extLst>
            </p:cNvPr>
            <p:cNvSpPr/>
            <p:nvPr userDrawn="1"/>
          </p:nvSpPr>
          <p:spPr>
            <a:xfrm>
              <a:off x="798444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2" name="Ellipse 511">
              <a:extLst>
                <a:ext uri="{FF2B5EF4-FFF2-40B4-BE49-F238E27FC236}">
                  <a16:creationId xmlns:a16="http://schemas.microsoft.com/office/drawing/2014/main" id="{85AEB3BB-94D3-3005-8089-216C94F55236}"/>
                </a:ext>
              </a:extLst>
            </p:cNvPr>
            <p:cNvSpPr/>
            <p:nvPr userDrawn="1"/>
          </p:nvSpPr>
          <p:spPr>
            <a:xfrm>
              <a:off x="815888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3" name="Ellipse 512">
              <a:extLst>
                <a:ext uri="{FF2B5EF4-FFF2-40B4-BE49-F238E27FC236}">
                  <a16:creationId xmlns:a16="http://schemas.microsoft.com/office/drawing/2014/main" id="{14B4196D-433B-6A3D-532A-F0909E19E888}"/>
                </a:ext>
              </a:extLst>
            </p:cNvPr>
            <p:cNvSpPr/>
            <p:nvPr userDrawn="1"/>
          </p:nvSpPr>
          <p:spPr>
            <a:xfrm>
              <a:off x="833333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4" name="Ellipse 513">
              <a:extLst>
                <a:ext uri="{FF2B5EF4-FFF2-40B4-BE49-F238E27FC236}">
                  <a16:creationId xmlns:a16="http://schemas.microsoft.com/office/drawing/2014/main" id="{8B39030B-E184-9868-3967-854EADADC6FE}"/>
                </a:ext>
              </a:extLst>
            </p:cNvPr>
            <p:cNvSpPr/>
            <p:nvPr userDrawn="1"/>
          </p:nvSpPr>
          <p:spPr>
            <a:xfrm>
              <a:off x="8507776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5" name="Ellipse 514">
              <a:extLst>
                <a:ext uri="{FF2B5EF4-FFF2-40B4-BE49-F238E27FC236}">
                  <a16:creationId xmlns:a16="http://schemas.microsoft.com/office/drawing/2014/main" id="{DC96E7A7-BEC8-23A3-DAEF-01029DCD18C5}"/>
                </a:ext>
              </a:extLst>
            </p:cNvPr>
            <p:cNvSpPr/>
            <p:nvPr userDrawn="1"/>
          </p:nvSpPr>
          <p:spPr>
            <a:xfrm>
              <a:off x="868222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6" name="Ellipse 515">
              <a:extLst>
                <a:ext uri="{FF2B5EF4-FFF2-40B4-BE49-F238E27FC236}">
                  <a16:creationId xmlns:a16="http://schemas.microsoft.com/office/drawing/2014/main" id="{05AB6A5A-4B59-786E-BCCC-71DE29ED2A45}"/>
                </a:ext>
              </a:extLst>
            </p:cNvPr>
            <p:cNvSpPr/>
            <p:nvPr userDrawn="1"/>
          </p:nvSpPr>
          <p:spPr>
            <a:xfrm>
              <a:off x="885666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7" name="Ellipse 516">
              <a:extLst>
                <a:ext uri="{FF2B5EF4-FFF2-40B4-BE49-F238E27FC236}">
                  <a16:creationId xmlns:a16="http://schemas.microsoft.com/office/drawing/2014/main" id="{261676F8-8467-9B6B-BC8C-A2FDEE1D8C49}"/>
                </a:ext>
              </a:extLst>
            </p:cNvPr>
            <p:cNvSpPr/>
            <p:nvPr userDrawn="1"/>
          </p:nvSpPr>
          <p:spPr>
            <a:xfrm>
              <a:off x="903110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8" name="Ellipse 517">
              <a:extLst>
                <a:ext uri="{FF2B5EF4-FFF2-40B4-BE49-F238E27FC236}">
                  <a16:creationId xmlns:a16="http://schemas.microsoft.com/office/drawing/2014/main" id="{D90D572E-A855-5D5C-82D1-A34CEECC8296}"/>
                </a:ext>
              </a:extLst>
            </p:cNvPr>
            <p:cNvSpPr/>
            <p:nvPr userDrawn="1"/>
          </p:nvSpPr>
          <p:spPr>
            <a:xfrm>
              <a:off x="920555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9" name="Ellipse 518">
              <a:extLst>
                <a:ext uri="{FF2B5EF4-FFF2-40B4-BE49-F238E27FC236}">
                  <a16:creationId xmlns:a16="http://schemas.microsoft.com/office/drawing/2014/main" id="{7BEA83F2-B06E-B798-1FC6-8C65A10B1241}"/>
                </a:ext>
              </a:extLst>
            </p:cNvPr>
            <p:cNvSpPr/>
            <p:nvPr userDrawn="1"/>
          </p:nvSpPr>
          <p:spPr>
            <a:xfrm>
              <a:off x="9379996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0" name="Ellipse 519">
              <a:extLst>
                <a:ext uri="{FF2B5EF4-FFF2-40B4-BE49-F238E27FC236}">
                  <a16:creationId xmlns:a16="http://schemas.microsoft.com/office/drawing/2014/main" id="{15380691-999A-4E9A-8F40-1960AC7A2E51}"/>
                </a:ext>
              </a:extLst>
            </p:cNvPr>
            <p:cNvSpPr/>
            <p:nvPr userDrawn="1"/>
          </p:nvSpPr>
          <p:spPr>
            <a:xfrm>
              <a:off x="955444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1" name="Ellipse 520">
              <a:extLst>
                <a:ext uri="{FF2B5EF4-FFF2-40B4-BE49-F238E27FC236}">
                  <a16:creationId xmlns:a16="http://schemas.microsoft.com/office/drawing/2014/main" id="{5C36DA3C-CB88-3F7C-D304-32DDDF7D2A82}"/>
                </a:ext>
              </a:extLst>
            </p:cNvPr>
            <p:cNvSpPr/>
            <p:nvPr userDrawn="1"/>
          </p:nvSpPr>
          <p:spPr>
            <a:xfrm>
              <a:off x="972888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2" name="Ellipse 521">
              <a:extLst>
                <a:ext uri="{FF2B5EF4-FFF2-40B4-BE49-F238E27FC236}">
                  <a16:creationId xmlns:a16="http://schemas.microsoft.com/office/drawing/2014/main" id="{61ED7A15-3210-0A83-04DC-37850B4654D8}"/>
                </a:ext>
              </a:extLst>
            </p:cNvPr>
            <p:cNvSpPr/>
            <p:nvPr userDrawn="1"/>
          </p:nvSpPr>
          <p:spPr>
            <a:xfrm>
              <a:off x="990332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3" name="Ellipse 522">
              <a:extLst>
                <a:ext uri="{FF2B5EF4-FFF2-40B4-BE49-F238E27FC236}">
                  <a16:creationId xmlns:a16="http://schemas.microsoft.com/office/drawing/2014/main" id="{85CFA530-CAF1-C704-B659-1E8CB7196CDA}"/>
                </a:ext>
              </a:extLst>
            </p:cNvPr>
            <p:cNvSpPr/>
            <p:nvPr userDrawn="1"/>
          </p:nvSpPr>
          <p:spPr>
            <a:xfrm>
              <a:off x="1007777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4" name="Ellipse 523">
              <a:extLst>
                <a:ext uri="{FF2B5EF4-FFF2-40B4-BE49-F238E27FC236}">
                  <a16:creationId xmlns:a16="http://schemas.microsoft.com/office/drawing/2014/main" id="{A25F51FC-9761-3B69-0FB9-790935829264}"/>
                </a:ext>
              </a:extLst>
            </p:cNvPr>
            <p:cNvSpPr/>
            <p:nvPr userDrawn="1"/>
          </p:nvSpPr>
          <p:spPr>
            <a:xfrm>
              <a:off x="10252216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5" name="Ellipse 524">
              <a:extLst>
                <a:ext uri="{FF2B5EF4-FFF2-40B4-BE49-F238E27FC236}">
                  <a16:creationId xmlns:a16="http://schemas.microsoft.com/office/drawing/2014/main" id="{82F6EEF8-DDAC-EC50-5552-6FC4AA4F1C6D}"/>
                </a:ext>
              </a:extLst>
            </p:cNvPr>
            <p:cNvSpPr/>
            <p:nvPr userDrawn="1"/>
          </p:nvSpPr>
          <p:spPr>
            <a:xfrm>
              <a:off x="1042666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6" name="Ellipse 525">
              <a:extLst>
                <a:ext uri="{FF2B5EF4-FFF2-40B4-BE49-F238E27FC236}">
                  <a16:creationId xmlns:a16="http://schemas.microsoft.com/office/drawing/2014/main" id="{57D1C8D3-DC82-D693-C7D2-1A7582919437}"/>
                </a:ext>
              </a:extLst>
            </p:cNvPr>
            <p:cNvSpPr/>
            <p:nvPr userDrawn="1"/>
          </p:nvSpPr>
          <p:spPr>
            <a:xfrm>
              <a:off x="1060110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7" name="Ellipse 526">
              <a:extLst>
                <a:ext uri="{FF2B5EF4-FFF2-40B4-BE49-F238E27FC236}">
                  <a16:creationId xmlns:a16="http://schemas.microsoft.com/office/drawing/2014/main" id="{D75284C6-694D-DB6C-D2FA-5799F824F0C8}"/>
                </a:ext>
              </a:extLst>
            </p:cNvPr>
            <p:cNvSpPr/>
            <p:nvPr userDrawn="1"/>
          </p:nvSpPr>
          <p:spPr>
            <a:xfrm>
              <a:off x="1077554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8" name="Ellipse 527">
              <a:extLst>
                <a:ext uri="{FF2B5EF4-FFF2-40B4-BE49-F238E27FC236}">
                  <a16:creationId xmlns:a16="http://schemas.microsoft.com/office/drawing/2014/main" id="{C642890D-F743-2BD3-55D9-5A608D422CC4}"/>
                </a:ext>
              </a:extLst>
            </p:cNvPr>
            <p:cNvSpPr/>
            <p:nvPr userDrawn="1"/>
          </p:nvSpPr>
          <p:spPr>
            <a:xfrm>
              <a:off x="1094999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9" name="Ellipse 528">
              <a:extLst>
                <a:ext uri="{FF2B5EF4-FFF2-40B4-BE49-F238E27FC236}">
                  <a16:creationId xmlns:a16="http://schemas.microsoft.com/office/drawing/2014/main" id="{03031E29-2762-C18E-105B-E9E0D25586FF}"/>
                </a:ext>
              </a:extLst>
            </p:cNvPr>
            <p:cNvSpPr/>
            <p:nvPr userDrawn="1"/>
          </p:nvSpPr>
          <p:spPr>
            <a:xfrm>
              <a:off x="11124436" y="5123569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0" name="Ellipse 529">
              <a:extLst>
                <a:ext uri="{FF2B5EF4-FFF2-40B4-BE49-F238E27FC236}">
                  <a16:creationId xmlns:a16="http://schemas.microsoft.com/office/drawing/2014/main" id="{CA8A8D3C-FA2B-E337-B47D-46290EB5F052}"/>
                </a:ext>
              </a:extLst>
            </p:cNvPr>
            <p:cNvSpPr/>
            <p:nvPr userDrawn="1"/>
          </p:nvSpPr>
          <p:spPr>
            <a:xfrm>
              <a:off x="11298880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1" name="Ellipse 530">
              <a:extLst>
                <a:ext uri="{FF2B5EF4-FFF2-40B4-BE49-F238E27FC236}">
                  <a16:creationId xmlns:a16="http://schemas.microsoft.com/office/drawing/2014/main" id="{2B7BCC8A-4CDB-A026-888E-60847961C33A}"/>
                </a:ext>
              </a:extLst>
            </p:cNvPr>
            <p:cNvSpPr/>
            <p:nvPr userDrawn="1"/>
          </p:nvSpPr>
          <p:spPr>
            <a:xfrm>
              <a:off x="11473324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2" name="Ellipse 531">
              <a:extLst>
                <a:ext uri="{FF2B5EF4-FFF2-40B4-BE49-F238E27FC236}">
                  <a16:creationId xmlns:a16="http://schemas.microsoft.com/office/drawing/2014/main" id="{09B928AC-FE18-F142-BDA4-ECB2DDA20149}"/>
                </a:ext>
              </a:extLst>
            </p:cNvPr>
            <p:cNvSpPr/>
            <p:nvPr userDrawn="1"/>
          </p:nvSpPr>
          <p:spPr>
            <a:xfrm>
              <a:off x="11647768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3" name="Ellipse 532">
              <a:extLst>
                <a:ext uri="{FF2B5EF4-FFF2-40B4-BE49-F238E27FC236}">
                  <a16:creationId xmlns:a16="http://schemas.microsoft.com/office/drawing/2014/main" id="{AD4D869C-EAC3-9289-08ED-C696A58C7F80}"/>
                </a:ext>
              </a:extLst>
            </p:cNvPr>
            <p:cNvSpPr/>
            <p:nvPr userDrawn="1"/>
          </p:nvSpPr>
          <p:spPr>
            <a:xfrm>
              <a:off x="11822212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4" name="Ellipse 533">
              <a:extLst>
                <a:ext uri="{FF2B5EF4-FFF2-40B4-BE49-F238E27FC236}">
                  <a16:creationId xmlns:a16="http://schemas.microsoft.com/office/drawing/2014/main" id="{7127EA4D-4FDA-D113-3F91-49236EAF9D63}"/>
                </a:ext>
              </a:extLst>
            </p:cNvPr>
            <p:cNvSpPr/>
            <p:nvPr userDrawn="1"/>
          </p:nvSpPr>
          <p:spPr>
            <a:xfrm>
              <a:off x="11996665" y="5123569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5" name="Ellipse 534">
              <a:extLst>
                <a:ext uri="{FF2B5EF4-FFF2-40B4-BE49-F238E27FC236}">
                  <a16:creationId xmlns:a16="http://schemas.microsoft.com/office/drawing/2014/main" id="{B366C9C7-FF83-3CC4-98B3-EFEF9B2B5D60}"/>
                </a:ext>
              </a:extLst>
            </p:cNvPr>
            <p:cNvSpPr/>
            <p:nvPr userDrawn="1"/>
          </p:nvSpPr>
          <p:spPr>
            <a:xfrm>
              <a:off x="7984444" y="529541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6" name="Ellipse 535">
              <a:extLst>
                <a:ext uri="{FF2B5EF4-FFF2-40B4-BE49-F238E27FC236}">
                  <a16:creationId xmlns:a16="http://schemas.microsoft.com/office/drawing/2014/main" id="{C58E35E2-BE60-8508-53C8-A920860B0554}"/>
                </a:ext>
              </a:extLst>
            </p:cNvPr>
            <p:cNvSpPr/>
            <p:nvPr userDrawn="1"/>
          </p:nvSpPr>
          <p:spPr>
            <a:xfrm>
              <a:off x="815905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7" name="Ellipse 536">
              <a:extLst>
                <a:ext uri="{FF2B5EF4-FFF2-40B4-BE49-F238E27FC236}">
                  <a16:creationId xmlns:a16="http://schemas.microsoft.com/office/drawing/2014/main" id="{7CCBD199-FE4E-BFE8-CA18-D76475FBEAEF}"/>
                </a:ext>
              </a:extLst>
            </p:cNvPr>
            <p:cNvSpPr/>
            <p:nvPr userDrawn="1"/>
          </p:nvSpPr>
          <p:spPr>
            <a:xfrm>
              <a:off x="833367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8" name="Ellipse 537">
              <a:extLst>
                <a:ext uri="{FF2B5EF4-FFF2-40B4-BE49-F238E27FC236}">
                  <a16:creationId xmlns:a16="http://schemas.microsoft.com/office/drawing/2014/main" id="{094BA492-053A-978F-F3D7-1CB102C5BD88}"/>
                </a:ext>
              </a:extLst>
            </p:cNvPr>
            <p:cNvSpPr/>
            <p:nvPr userDrawn="1"/>
          </p:nvSpPr>
          <p:spPr>
            <a:xfrm>
              <a:off x="850828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9" name="Ellipse 538">
              <a:extLst>
                <a:ext uri="{FF2B5EF4-FFF2-40B4-BE49-F238E27FC236}">
                  <a16:creationId xmlns:a16="http://schemas.microsoft.com/office/drawing/2014/main" id="{2AB5ECF1-D9DC-AC01-8C0E-38EAC87F6226}"/>
                </a:ext>
              </a:extLst>
            </p:cNvPr>
            <p:cNvSpPr/>
            <p:nvPr userDrawn="1"/>
          </p:nvSpPr>
          <p:spPr>
            <a:xfrm>
              <a:off x="868290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0" name="Ellipse 539">
              <a:extLst>
                <a:ext uri="{FF2B5EF4-FFF2-40B4-BE49-F238E27FC236}">
                  <a16:creationId xmlns:a16="http://schemas.microsoft.com/office/drawing/2014/main" id="{74463EF1-4EB4-5724-60CC-B53D035A96D2}"/>
                </a:ext>
              </a:extLst>
            </p:cNvPr>
            <p:cNvSpPr/>
            <p:nvPr userDrawn="1"/>
          </p:nvSpPr>
          <p:spPr>
            <a:xfrm>
              <a:off x="885751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1" name="Ellipse 540">
              <a:extLst>
                <a:ext uri="{FF2B5EF4-FFF2-40B4-BE49-F238E27FC236}">
                  <a16:creationId xmlns:a16="http://schemas.microsoft.com/office/drawing/2014/main" id="{8D7A02E3-4F62-CD60-DCE8-46A68CB65F19}"/>
                </a:ext>
              </a:extLst>
            </p:cNvPr>
            <p:cNvSpPr/>
            <p:nvPr userDrawn="1"/>
          </p:nvSpPr>
          <p:spPr>
            <a:xfrm>
              <a:off x="903213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2" name="Ellipse 541">
              <a:extLst>
                <a:ext uri="{FF2B5EF4-FFF2-40B4-BE49-F238E27FC236}">
                  <a16:creationId xmlns:a16="http://schemas.microsoft.com/office/drawing/2014/main" id="{B32142E2-A819-D6C9-EC82-E32E23BFE6CE}"/>
                </a:ext>
              </a:extLst>
            </p:cNvPr>
            <p:cNvSpPr/>
            <p:nvPr userDrawn="1"/>
          </p:nvSpPr>
          <p:spPr>
            <a:xfrm>
              <a:off x="920674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7891A7F2-E439-8763-22DC-1675B0B84B96}"/>
                </a:ext>
              </a:extLst>
            </p:cNvPr>
            <p:cNvSpPr/>
            <p:nvPr userDrawn="1"/>
          </p:nvSpPr>
          <p:spPr>
            <a:xfrm>
              <a:off x="9381364" y="529541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4" name="Ellipse 543">
              <a:extLst>
                <a:ext uri="{FF2B5EF4-FFF2-40B4-BE49-F238E27FC236}">
                  <a16:creationId xmlns:a16="http://schemas.microsoft.com/office/drawing/2014/main" id="{08562E22-D3B0-4E55-C248-1F47314B3F1B}"/>
                </a:ext>
              </a:extLst>
            </p:cNvPr>
            <p:cNvSpPr/>
            <p:nvPr userDrawn="1"/>
          </p:nvSpPr>
          <p:spPr>
            <a:xfrm>
              <a:off x="955597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5" name="Ellipse 544">
              <a:extLst>
                <a:ext uri="{FF2B5EF4-FFF2-40B4-BE49-F238E27FC236}">
                  <a16:creationId xmlns:a16="http://schemas.microsoft.com/office/drawing/2014/main" id="{9E32814F-6D63-2535-DF57-9AF266310535}"/>
                </a:ext>
              </a:extLst>
            </p:cNvPr>
            <p:cNvSpPr/>
            <p:nvPr userDrawn="1"/>
          </p:nvSpPr>
          <p:spPr>
            <a:xfrm>
              <a:off x="973059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6" name="Ellipse 545">
              <a:extLst>
                <a:ext uri="{FF2B5EF4-FFF2-40B4-BE49-F238E27FC236}">
                  <a16:creationId xmlns:a16="http://schemas.microsoft.com/office/drawing/2014/main" id="{A7D82BDA-054A-D4E0-E2C0-7CBB1F13CF44}"/>
                </a:ext>
              </a:extLst>
            </p:cNvPr>
            <p:cNvSpPr/>
            <p:nvPr userDrawn="1"/>
          </p:nvSpPr>
          <p:spPr>
            <a:xfrm>
              <a:off x="990520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7" name="Ellipse 546">
              <a:extLst>
                <a:ext uri="{FF2B5EF4-FFF2-40B4-BE49-F238E27FC236}">
                  <a16:creationId xmlns:a16="http://schemas.microsoft.com/office/drawing/2014/main" id="{20B32A0B-B6DD-B156-FE5D-B3A8B0AD14F8}"/>
                </a:ext>
              </a:extLst>
            </p:cNvPr>
            <p:cNvSpPr/>
            <p:nvPr userDrawn="1"/>
          </p:nvSpPr>
          <p:spPr>
            <a:xfrm>
              <a:off x="1007982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8" name="Ellipse 547">
              <a:extLst>
                <a:ext uri="{FF2B5EF4-FFF2-40B4-BE49-F238E27FC236}">
                  <a16:creationId xmlns:a16="http://schemas.microsoft.com/office/drawing/2014/main" id="{26263117-BC8C-7AEA-A9E1-67B8A3F59774}"/>
                </a:ext>
              </a:extLst>
            </p:cNvPr>
            <p:cNvSpPr/>
            <p:nvPr userDrawn="1"/>
          </p:nvSpPr>
          <p:spPr>
            <a:xfrm>
              <a:off x="1025443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9" name="Ellipse 548">
              <a:extLst>
                <a:ext uri="{FF2B5EF4-FFF2-40B4-BE49-F238E27FC236}">
                  <a16:creationId xmlns:a16="http://schemas.microsoft.com/office/drawing/2014/main" id="{3AB5AC36-E71F-FF36-B499-0E7F63FDFA62}"/>
                </a:ext>
              </a:extLst>
            </p:cNvPr>
            <p:cNvSpPr/>
            <p:nvPr userDrawn="1"/>
          </p:nvSpPr>
          <p:spPr>
            <a:xfrm>
              <a:off x="1042905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0" name="Ellipse 549">
              <a:extLst>
                <a:ext uri="{FF2B5EF4-FFF2-40B4-BE49-F238E27FC236}">
                  <a16:creationId xmlns:a16="http://schemas.microsoft.com/office/drawing/2014/main" id="{24DB0142-8017-07D4-E1EC-96D2E6363606}"/>
                </a:ext>
              </a:extLst>
            </p:cNvPr>
            <p:cNvSpPr/>
            <p:nvPr userDrawn="1"/>
          </p:nvSpPr>
          <p:spPr>
            <a:xfrm>
              <a:off x="1060366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1" name="Ellipse 550">
              <a:extLst>
                <a:ext uri="{FF2B5EF4-FFF2-40B4-BE49-F238E27FC236}">
                  <a16:creationId xmlns:a16="http://schemas.microsoft.com/office/drawing/2014/main" id="{373F5722-4850-DB3D-A35D-1F74D8ADB541}"/>
                </a:ext>
              </a:extLst>
            </p:cNvPr>
            <p:cNvSpPr/>
            <p:nvPr userDrawn="1"/>
          </p:nvSpPr>
          <p:spPr>
            <a:xfrm>
              <a:off x="1077828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2" name="Ellipse 551">
              <a:extLst>
                <a:ext uri="{FF2B5EF4-FFF2-40B4-BE49-F238E27FC236}">
                  <a16:creationId xmlns:a16="http://schemas.microsoft.com/office/drawing/2014/main" id="{187DB287-ED6C-9E72-06ED-135FE99A22B4}"/>
                </a:ext>
              </a:extLst>
            </p:cNvPr>
            <p:cNvSpPr/>
            <p:nvPr userDrawn="1"/>
          </p:nvSpPr>
          <p:spPr>
            <a:xfrm>
              <a:off x="1095289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3" name="Ellipse 552">
              <a:extLst>
                <a:ext uri="{FF2B5EF4-FFF2-40B4-BE49-F238E27FC236}">
                  <a16:creationId xmlns:a16="http://schemas.microsoft.com/office/drawing/2014/main" id="{298474BA-7FA8-1403-81FA-DBE87E3F5D24}"/>
                </a:ext>
              </a:extLst>
            </p:cNvPr>
            <p:cNvSpPr/>
            <p:nvPr userDrawn="1"/>
          </p:nvSpPr>
          <p:spPr>
            <a:xfrm>
              <a:off x="1112751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4" name="Ellipse 553">
              <a:extLst>
                <a:ext uri="{FF2B5EF4-FFF2-40B4-BE49-F238E27FC236}">
                  <a16:creationId xmlns:a16="http://schemas.microsoft.com/office/drawing/2014/main" id="{A2AD86AA-0606-4991-6DD4-70F0D95DD247}"/>
                </a:ext>
              </a:extLst>
            </p:cNvPr>
            <p:cNvSpPr/>
            <p:nvPr userDrawn="1"/>
          </p:nvSpPr>
          <p:spPr>
            <a:xfrm>
              <a:off x="11302129" y="5295418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5" name="Ellipse 554">
              <a:extLst>
                <a:ext uri="{FF2B5EF4-FFF2-40B4-BE49-F238E27FC236}">
                  <a16:creationId xmlns:a16="http://schemas.microsoft.com/office/drawing/2014/main" id="{5FCE40D1-9627-A4A5-B15C-23C4CD1BF1C6}"/>
                </a:ext>
              </a:extLst>
            </p:cNvPr>
            <p:cNvSpPr/>
            <p:nvPr userDrawn="1"/>
          </p:nvSpPr>
          <p:spPr>
            <a:xfrm>
              <a:off x="1147674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6" name="Ellipse 555">
              <a:extLst>
                <a:ext uri="{FF2B5EF4-FFF2-40B4-BE49-F238E27FC236}">
                  <a16:creationId xmlns:a16="http://schemas.microsoft.com/office/drawing/2014/main" id="{F8AC81F7-F692-9EE2-2ED3-FFC8EAEBCB84}"/>
                </a:ext>
              </a:extLst>
            </p:cNvPr>
            <p:cNvSpPr/>
            <p:nvPr userDrawn="1"/>
          </p:nvSpPr>
          <p:spPr>
            <a:xfrm>
              <a:off x="11651359" y="5295418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7" name="Ellipse 556">
              <a:extLst>
                <a:ext uri="{FF2B5EF4-FFF2-40B4-BE49-F238E27FC236}">
                  <a16:creationId xmlns:a16="http://schemas.microsoft.com/office/drawing/2014/main" id="{2E7E498C-4EDE-6EDE-859A-CF1FE633EE81}"/>
                </a:ext>
              </a:extLst>
            </p:cNvPr>
            <p:cNvSpPr/>
            <p:nvPr userDrawn="1"/>
          </p:nvSpPr>
          <p:spPr>
            <a:xfrm>
              <a:off x="11825974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8" name="Ellipse 557">
              <a:extLst>
                <a:ext uri="{FF2B5EF4-FFF2-40B4-BE49-F238E27FC236}">
                  <a16:creationId xmlns:a16="http://schemas.microsoft.com/office/drawing/2014/main" id="{0B11966F-7964-8C05-5143-53FB8BC6B484}"/>
                </a:ext>
              </a:extLst>
            </p:cNvPr>
            <p:cNvSpPr/>
            <p:nvPr userDrawn="1"/>
          </p:nvSpPr>
          <p:spPr>
            <a:xfrm>
              <a:off x="12000589" y="5295418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9" name="Ellipse 558">
              <a:extLst>
                <a:ext uri="{FF2B5EF4-FFF2-40B4-BE49-F238E27FC236}">
                  <a16:creationId xmlns:a16="http://schemas.microsoft.com/office/drawing/2014/main" id="{0504DC9B-9580-53EC-C96B-FFE66A455191}"/>
                </a:ext>
              </a:extLst>
            </p:cNvPr>
            <p:cNvSpPr/>
            <p:nvPr userDrawn="1"/>
          </p:nvSpPr>
          <p:spPr>
            <a:xfrm>
              <a:off x="7984444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0" name="Ellipse 559">
              <a:extLst>
                <a:ext uri="{FF2B5EF4-FFF2-40B4-BE49-F238E27FC236}">
                  <a16:creationId xmlns:a16="http://schemas.microsoft.com/office/drawing/2014/main" id="{93F80816-3F10-A784-2BA0-5C2A95217A2B}"/>
                </a:ext>
              </a:extLst>
            </p:cNvPr>
            <p:cNvSpPr/>
            <p:nvPr userDrawn="1"/>
          </p:nvSpPr>
          <p:spPr>
            <a:xfrm>
              <a:off x="815888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1" name="Ellipse 560">
              <a:extLst>
                <a:ext uri="{FF2B5EF4-FFF2-40B4-BE49-F238E27FC236}">
                  <a16:creationId xmlns:a16="http://schemas.microsoft.com/office/drawing/2014/main" id="{6B772144-E698-E29F-41E7-66C200DB8B1D}"/>
                </a:ext>
              </a:extLst>
            </p:cNvPr>
            <p:cNvSpPr/>
            <p:nvPr userDrawn="1"/>
          </p:nvSpPr>
          <p:spPr>
            <a:xfrm>
              <a:off x="833333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2" name="Ellipse 561">
              <a:extLst>
                <a:ext uri="{FF2B5EF4-FFF2-40B4-BE49-F238E27FC236}">
                  <a16:creationId xmlns:a16="http://schemas.microsoft.com/office/drawing/2014/main" id="{6FCF6A16-81FF-C6DD-5805-7F58E82657F3}"/>
                </a:ext>
              </a:extLst>
            </p:cNvPr>
            <p:cNvSpPr/>
            <p:nvPr userDrawn="1"/>
          </p:nvSpPr>
          <p:spPr>
            <a:xfrm>
              <a:off x="8507776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3" name="Ellipse 562">
              <a:extLst>
                <a:ext uri="{FF2B5EF4-FFF2-40B4-BE49-F238E27FC236}">
                  <a16:creationId xmlns:a16="http://schemas.microsoft.com/office/drawing/2014/main" id="{6A6C6443-0A30-A08D-7C50-13D3A9E059ED}"/>
                </a:ext>
              </a:extLst>
            </p:cNvPr>
            <p:cNvSpPr/>
            <p:nvPr userDrawn="1"/>
          </p:nvSpPr>
          <p:spPr>
            <a:xfrm>
              <a:off x="8682220" y="5467267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4" name="Ellipse 563">
              <a:extLst>
                <a:ext uri="{FF2B5EF4-FFF2-40B4-BE49-F238E27FC236}">
                  <a16:creationId xmlns:a16="http://schemas.microsoft.com/office/drawing/2014/main" id="{40433ACE-AE54-9791-9500-FFEF76E0B36E}"/>
                </a:ext>
              </a:extLst>
            </p:cNvPr>
            <p:cNvSpPr/>
            <p:nvPr userDrawn="1"/>
          </p:nvSpPr>
          <p:spPr>
            <a:xfrm>
              <a:off x="8856664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5" name="Ellipse 564">
              <a:extLst>
                <a:ext uri="{FF2B5EF4-FFF2-40B4-BE49-F238E27FC236}">
                  <a16:creationId xmlns:a16="http://schemas.microsoft.com/office/drawing/2014/main" id="{A7808434-1A7D-267F-D2D4-48F736F0327D}"/>
                </a:ext>
              </a:extLst>
            </p:cNvPr>
            <p:cNvSpPr/>
            <p:nvPr userDrawn="1"/>
          </p:nvSpPr>
          <p:spPr>
            <a:xfrm>
              <a:off x="903110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6" name="Ellipse 565">
              <a:extLst>
                <a:ext uri="{FF2B5EF4-FFF2-40B4-BE49-F238E27FC236}">
                  <a16:creationId xmlns:a16="http://schemas.microsoft.com/office/drawing/2014/main" id="{8F137847-96BA-ABF3-E411-50CD70B3C6D2}"/>
                </a:ext>
              </a:extLst>
            </p:cNvPr>
            <p:cNvSpPr/>
            <p:nvPr userDrawn="1"/>
          </p:nvSpPr>
          <p:spPr>
            <a:xfrm>
              <a:off x="920555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7" name="Ellipse 566">
              <a:extLst>
                <a:ext uri="{FF2B5EF4-FFF2-40B4-BE49-F238E27FC236}">
                  <a16:creationId xmlns:a16="http://schemas.microsoft.com/office/drawing/2014/main" id="{7F60B1F3-2053-A884-73E6-22CDE1661C1B}"/>
                </a:ext>
              </a:extLst>
            </p:cNvPr>
            <p:cNvSpPr/>
            <p:nvPr userDrawn="1"/>
          </p:nvSpPr>
          <p:spPr>
            <a:xfrm>
              <a:off x="9379996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8" name="Ellipse 567">
              <a:extLst>
                <a:ext uri="{FF2B5EF4-FFF2-40B4-BE49-F238E27FC236}">
                  <a16:creationId xmlns:a16="http://schemas.microsoft.com/office/drawing/2014/main" id="{74D810DD-DDB1-92F4-3238-98594D013EA6}"/>
                </a:ext>
              </a:extLst>
            </p:cNvPr>
            <p:cNvSpPr/>
            <p:nvPr userDrawn="1"/>
          </p:nvSpPr>
          <p:spPr>
            <a:xfrm>
              <a:off x="9554440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9" name="Ellipse 568">
              <a:extLst>
                <a:ext uri="{FF2B5EF4-FFF2-40B4-BE49-F238E27FC236}">
                  <a16:creationId xmlns:a16="http://schemas.microsoft.com/office/drawing/2014/main" id="{69B4BB25-5300-D49E-0653-9BFEE89490E3}"/>
                </a:ext>
              </a:extLst>
            </p:cNvPr>
            <p:cNvSpPr/>
            <p:nvPr userDrawn="1"/>
          </p:nvSpPr>
          <p:spPr>
            <a:xfrm>
              <a:off x="9728884" y="5467267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0" name="Ellipse 569">
              <a:extLst>
                <a:ext uri="{FF2B5EF4-FFF2-40B4-BE49-F238E27FC236}">
                  <a16:creationId xmlns:a16="http://schemas.microsoft.com/office/drawing/2014/main" id="{647270A9-2BDE-39AE-89EF-68766255F1A8}"/>
                </a:ext>
              </a:extLst>
            </p:cNvPr>
            <p:cNvSpPr/>
            <p:nvPr userDrawn="1"/>
          </p:nvSpPr>
          <p:spPr>
            <a:xfrm>
              <a:off x="990332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1" name="Ellipse 570">
              <a:extLst>
                <a:ext uri="{FF2B5EF4-FFF2-40B4-BE49-F238E27FC236}">
                  <a16:creationId xmlns:a16="http://schemas.microsoft.com/office/drawing/2014/main" id="{07A140F8-1846-FD0B-A07C-2EE0D7BDFD3E}"/>
                </a:ext>
              </a:extLst>
            </p:cNvPr>
            <p:cNvSpPr/>
            <p:nvPr userDrawn="1"/>
          </p:nvSpPr>
          <p:spPr>
            <a:xfrm>
              <a:off x="1007777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2" name="Ellipse 571">
              <a:extLst>
                <a:ext uri="{FF2B5EF4-FFF2-40B4-BE49-F238E27FC236}">
                  <a16:creationId xmlns:a16="http://schemas.microsoft.com/office/drawing/2014/main" id="{32C3402C-BB42-C619-DC5A-C051CDFF0D40}"/>
                </a:ext>
              </a:extLst>
            </p:cNvPr>
            <p:cNvSpPr/>
            <p:nvPr userDrawn="1"/>
          </p:nvSpPr>
          <p:spPr>
            <a:xfrm>
              <a:off x="10252216" y="5467267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3" name="Ellipse 572">
              <a:extLst>
                <a:ext uri="{FF2B5EF4-FFF2-40B4-BE49-F238E27FC236}">
                  <a16:creationId xmlns:a16="http://schemas.microsoft.com/office/drawing/2014/main" id="{3D8F0AF7-4986-3969-2016-F0D5BC16D604}"/>
                </a:ext>
              </a:extLst>
            </p:cNvPr>
            <p:cNvSpPr/>
            <p:nvPr userDrawn="1"/>
          </p:nvSpPr>
          <p:spPr>
            <a:xfrm>
              <a:off x="10426660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4" name="Ellipse 573">
              <a:extLst>
                <a:ext uri="{FF2B5EF4-FFF2-40B4-BE49-F238E27FC236}">
                  <a16:creationId xmlns:a16="http://schemas.microsoft.com/office/drawing/2014/main" id="{D5CB1439-D188-16D5-D34E-8D2752BC2127}"/>
                </a:ext>
              </a:extLst>
            </p:cNvPr>
            <p:cNvSpPr/>
            <p:nvPr userDrawn="1"/>
          </p:nvSpPr>
          <p:spPr>
            <a:xfrm>
              <a:off x="10601104" y="5467267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5" name="Ellipse 574">
              <a:extLst>
                <a:ext uri="{FF2B5EF4-FFF2-40B4-BE49-F238E27FC236}">
                  <a16:creationId xmlns:a16="http://schemas.microsoft.com/office/drawing/2014/main" id="{81AD483A-DD45-352E-08FE-9AA25FF43501}"/>
                </a:ext>
              </a:extLst>
            </p:cNvPr>
            <p:cNvSpPr/>
            <p:nvPr userDrawn="1"/>
          </p:nvSpPr>
          <p:spPr>
            <a:xfrm>
              <a:off x="1077554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6" name="Ellipse 575">
              <a:extLst>
                <a:ext uri="{FF2B5EF4-FFF2-40B4-BE49-F238E27FC236}">
                  <a16:creationId xmlns:a16="http://schemas.microsoft.com/office/drawing/2014/main" id="{158A4094-3B63-4445-E9D5-43C8A44CD108}"/>
                </a:ext>
              </a:extLst>
            </p:cNvPr>
            <p:cNvSpPr/>
            <p:nvPr userDrawn="1"/>
          </p:nvSpPr>
          <p:spPr>
            <a:xfrm>
              <a:off x="1094999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7" name="Ellipse 576">
              <a:extLst>
                <a:ext uri="{FF2B5EF4-FFF2-40B4-BE49-F238E27FC236}">
                  <a16:creationId xmlns:a16="http://schemas.microsoft.com/office/drawing/2014/main" id="{6C717859-57DF-5D04-E0DB-6EE7C9B5E4D8}"/>
                </a:ext>
              </a:extLst>
            </p:cNvPr>
            <p:cNvSpPr/>
            <p:nvPr userDrawn="1"/>
          </p:nvSpPr>
          <p:spPr>
            <a:xfrm>
              <a:off x="11124436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8" name="Ellipse 577">
              <a:extLst>
                <a:ext uri="{FF2B5EF4-FFF2-40B4-BE49-F238E27FC236}">
                  <a16:creationId xmlns:a16="http://schemas.microsoft.com/office/drawing/2014/main" id="{4B13A497-0F00-6842-8172-B9FA50FD8C53}"/>
                </a:ext>
              </a:extLst>
            </p:cNvPr>
            <p:cNvSpPr/>
            <p:nvPr userDrawn="1"/>
          </p:nvSpPr>
          <p:spPr>
            <a:xfrm>
              <a:off x="11298880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9" name="Ellipse 578">
              <a:extLst>
                <a:ext uri="{FF2B5EF4-FFF2-40B4-BE49-F238E27FC236}">
                  <a16:creationId xmlns:a16="http://schemas.microsoft.com/office/drawing/2014/main" id="{A18AA9E8-1FFA-EF97-D131-087DB34BC305}"/>
                </a:ext>
              </a:extLst>
            </p:cNvPr>
            <p:cNvSpPr/>
            <p:nvPr userDrawn="1"/>
          </p:nvSpPr>
          <p:spPr>
            <a:xfrm>
              <a:off x="11473324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0" name="Ellipse 579">
              <a:extLst>
                <a:ext uri="{FF2B5EF4-FFF2-40B4-BE49-F238E27FC236}">
                  <a16:creationId xmlns:a16="http://schemas.microsoft.com/office/drawing/2014/main" id="{3D05357F-BB72-17C7-7631-CFE08032889E}"/>
                </a:ext>
              </a:extLst>
            </p:cNvPr>
            <p:cNvSpPr/>
            <p:nvPr userDrawn="1"/>
          </p:nvSpPr>
          <p:spPr>
            <a:xfrm>
              <a:off x="11647768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1" name="Ellipse 580">
              <a:extLst>
                <a:ext uri="{FF2B5EF4-FFF2-40B4-BE49-F238E27FC236}">
                  <a16:creationId xmlns:a16="http://schemas.microsoft.com/office/drawing/2014/main" id="{D1F23E44-B2A5-CE99-9158-E0E16DB96A99}"/>
                </a:ext>
              </a:extLst>
            </p:cNvPr>
            <p:cNvSpPr/>
            <p:nvPr userDrawn="1"/>
          </p:nvSpPr>
          <p:spPr>
            <a:xfrm>
              <a:off x="11822212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2" name="Ellipse 581">
              <a:extLst>
                <a:ext uri="{FF2B5EF4-FFF2-40B4-BE49-F238E27FC236}">
                  <a16:creationId xmlns:a16="http://schemas.microsoft.com/office/drawing/2014/main" id="{A5FACCC3-5B18-6D75-0147-5964243380EE}"/>
                </a:ext>
              </a:extLst>
            </p:cNvPr>
            <p:cNvSpPr/>
            <p:nvPr userDrawn="1"/>
          </p:nvSpPr>
          <p:spPr>
            <a:xfrm>
              <a:off x="11996665" y="5467267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3" name="Ellipse 582">
              <a:extLst>
                <a:ext uri="{FF2B5EF4-FFF2-40B4-BE49-F238E27FC236}">
                  <a16:creationId xmlns:a16="http://schemas.microsoft.com/office/drawing/2014/main" id="{54E65414-BE6D-884C-BF2C-D96FBB529051}"/>
                </a:ext>
              </a:extLst>
            </p:cNvPr>
            <p:cNvSpPr/>
            <p:nvPr userDrawn="1"/>
          </p:nvSpPr>
          <p:spPr>
            <a:xfrm>
              <a:off x="7984444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4" name="Ellipse 583">
              <a:extLst>
                <a:ext uri="{FF2B5EF4-FFF2-40B4-BE49-F238E27FC236}">
                  <a16:creationId xmlns:a16="http://schemas.microsoft.com/office/drawing/2014/main" id="{4B4F4B5C-5270-62C9-EB8C-FBFFF299484C}"/>
                </a:ext>
              </a:extLst>
            </p:cNvPr>
            <p:cNvSpPr/>
            <p:nvPr userDrawn="1"/>
          </p:nvSpPr>
          <p:spPr>
            <a:xfrm>
              <a:off x="815905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5" name="Ellipse 584">
              <a:extLst>
                <a:ext uri="{FF2B5EF4-FFF2-40B4-BE49-F238E27FC236}">
                  <a16:creationId xmlns:a16="http://schemas.microsoft.com/office/drawing/2014/main" id="{619E96E4-46DF-1ADD-D264-CCADCA1A85E5}"/>
                </a:ext>
              </a:extLst>
            </p:cNvPr>
            <p:cNvSpPr/>
            <p:nvPr userDrawn="1"/>
          </p:nvSpPr>
          <p:spPr>
            <a:xfrm>
              <a:off x="833367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6" name="Ellipse 585">
              <a:extLst>
                <a:ext uri="{FF2B5EF4-FFF2-40B4-BE49-F238E27FC236}">
                  <a16:creationId xmlns:a16="http://schemas.microsoft.com/office/drawing/2014/main" id="{E86397C5-692D-048E-E52D-2B5730C98744}"/>
                </a:ext>
              </a:extLst>
            </p:cNvPr>
            <p:cNvSpPr/>
            <p:nvPr userDrawn="1"/>
          </p:nvSpPr>
          <p:spPr>
            <a:xfrm>
              <a:off x="850828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7" name="Ellipse 586">
              <a:extLst>
                <a:ext uri="{FF2B5EF4-FFF2-40B4-BE49-F238E27FC236}">
                  <a16:creationId xmlns:a16="http://schemas.microsoft.com/office/drawing/2014/main" id="{CCB37743-04FD-7A6D-0E03-D0A69FEC5C68}"/>
                </a:ext>
              </a:extLst>
            </p:cNvPr>
            <p:cNvSpPr/>
            <p:nvPr userDrawn="1"/>
          </p:nvSpPr>
          <p:spPr>
            <a:xfrm>
              <a:off x="868290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8" name="Ellipse 587">
              <a:extLst>
                <a:ext uri="{FF2B5EF4-FFF2-40B4-BE49-F238E27FC236}">
                  <a16:creationId xmlns:a16="http://schemas.microsoft.com/office/drawing/2014/main" id="{36902656-835B-224C-CCDD-E648DFF45E5B}"/>
                </a:ext>
              </a:extLst>
            </p:cNvPr>
            <p:cNvSpPr/>
            <p:nvPr userDrawn="1"/>
          </p:nvSpPr>
          <p:spPr>
            <a:xfrm>
              <a:off x="885751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9" name="Ellipse 588">
              <a:extLst>
                <a:ext uri="{FF2B5EF4-FFF2-40B4-BE49-F238E27FC236}">
                  <a16:creationId xmlns:a16="http://schemas.microsoft.com/office/drawing/2014/main" id="{AD6E1D48-DE13-DAAB-1F3A-A1679544EE22}"/>
                </a:ext>
              </a:extLst>
            </p:cNvPr>
            <p:cNvSpPr/>
            <p:nvPr userDrawn="1"/>
          </p:nvSpPr>
          <p:spPr>
            <a:xfrm>
              <a:off x="903213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0" name="Ellipse 589">
              <a:extLst>
                <a:ext uri="{FF2B5EF4-FFF2-40B4-BE49-F238E27FC236}">
                  <a16:creationId xmlns:a16="http://schemas.microsoft.com/office/drawing/2014/main" id="{48DE3334-946C-1110-E809-7DA6D93AA1F9}"/>
                </a:ext>
              </a:extLst>
            </p:cNvPr>
            <p:cNvSpPr/>
            <p:nvPr userDrawn="1"/>
          </p:nvSpPr>
          <p:spPr>
            <a:xfrm>
              <a:off x="920674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1" name="Ellipse 590">
              <a:extLst>
                <a:ext uri="{FF2B5EF4-FFF2-40B4-BE49-F238E27FC236}">
                  <a16:creationId xmlns:a16="http://schemas.microsoft.com/office/drawing/2014/main" id="{CA790C3F-316C-CB72-CFCF-F4EBE0B494DB}"/>
                </a:ext>
              </a:extLst>
            </p:cNvPr>
            <p:cNvSpPr/>
            <p:nvPr userDrawn="1"/>
          </p:nvSpPr>
          <p:spPr>
            <a:xfrm>
              <a:off x="938136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2" name="Ellipse 591">
              <a:extLst>
                <a:ext uri="{FF2B5EF4-FFF2-40B4-BE49-F238E27FC236}">
                  <a16:creationId xmlns:a16="http://schemas.microsoft.com/office/drawing/2014/main" id="{1AC73593-B070-C674-E3C9-283BACF947BE}"/>
                </a:ext>
              </a:extLst>
            </p:cNvPr>
            <p:cNvSpPr/>
            <p:nvPr userDrawn="1"/>
          </p:nvSpPr>
          <p:spPr>
            <a:xfrm>
              <a:off x="9555979" y="563911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3" name="Ellipse 592">
              <a:extLst>
                <a:ext uri="{FF2B5EF4-FFF2-40B4-BE49-F238E27FC236}">
                  <a16:creationId xmlns:a16="http://schemas.microsoft.com/office/drawing/2014/main" id="{9A18417A-FC38-F15C-AFA1-F8CD89BFB8F7}"/>
                </a:ext>
              </a:extLst>
            </p:cNvPr>
            <p:cNvSpPr/>
            <p:nvPr userDrawn="1"/>
          </p:nvSpPr>
          <p:spPr>
            <a:xfrm>
              <a:off x="973059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4" name="Ellipse 593">
              <a:extLst>
                <a:ext uri="{FF2B5EF4-FFF2-40B4-BE49-F238E27FC236}">
                  <a16:creationId xmlns:a16="http://schemas.microsoft.com/office/drawing/2014/main" id="{FA55A300-1614-0FCF-9116-90E65D06DF52}"/>
                </a:ext>
              </a:extLst>
            </p:cNvPr>
            <p:cNvSpPr/>
            <p:nvPr userDrawn="1"/>
          </p:nvSpPr>
          <p:spPr>
            <a:xfrm>
              <a:off x="990520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5" name="Ellipse 594">
              <a:extLst>
                <a:ext uri="{FF2B5EF4-FFF2-40B4-BE49-F238E27FC236}">
                  <a16:creationId xmlns:a16="http://schemas.microsoft.com/office/drawing/2014/main" id="{1DF5DAD3-76B5-272F-3647-6806B82683FF}"/>
                </a:ext>
              </a:extLst>
            </p:cNvPr>
            <p:cNvSpPr/>
            <p:nvPr userDrawn="1"/>
          </p:nvSpPr>
          <p:spPr>
            <a:xfrm>
              <a:off x="1007982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6" name="Ellipse 595">
              <a:extLst>
                <a:ext uri="{FF2B5EF4-FFF2-40B4-BE49-F238E27FC236}">
                  <a16:creationId xmlns:a16="http://schemas.microsoft.com/office/drawing/2014/main" id="{1D955A14-DE2F-1A6C-50F7-301998174CB6}"/>
                </a:ext>
              </a:extLst>
            </p:cNvPr>
            <p:cNvSpPr/>
            <p:nvPr userDrawn="1"/>
          </p:nvSpPr>
          <p:spPr>
            <a:xfrm>
              <a:off x="1025443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7" name="Ellipse 596">
              <a:extLst>
                <a:ext uri="{FF2B5EF4-FFF2-40B4-BE49-F238E27FC236}">
                  <a16:creationId xmlns:a16="http://schemas.microsoft.com/office/drawing/2014/main" id="{5ED82764-A669-2134-163A-E52688EA3557}"/>
                </a:ext>
              </a:extLst>
            </p:cNvPr>
            <p:cNvSpPr/>
            <p:nvPr userDrawn="1"/>
          </p:nvSpPr>
          <p:spPr>
            <a:xfrm>
              <a:off x="1042905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8" name="Ellipse 597">
              <a:extLst>
                <a:ext uri="{FF2B5EF4-FFF2-40B4-BE49-F238E27FC236}">
                  <a16:creationId xmlns:a16="http://schemas.microsoft.com/office/drawing/2014/main" id="{B66E7AEE-1CF4-1CD7-E0CF-FAEA195439DF}"/>
                </a:ext>
              </a:extLst>
            </p:cNvPr>
            <p:cNvSpPr/>
            <p:nvPr userDrawn="1"/>
          </p:nvSpPr>
          <p:spPr>
            <a:xfrm>
              <a:off x="1060366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9" name="Ellipse 598">
              <a:extLst>
                <a:ext uri="{FF2B5EF4-FFF2-40B4-BE49-F238E27FC236}">
                  <a16:creationId xmlns:a16="http://schemas.microsoft.com/office/drawing/2014/main" id="{ED256C8B-C44A-C6F1-BDC6-B9FF7CAAE5C1}"/>
                </a:ext>
              </a:extLst>
            </p:cNvPr>
            <p:cNvSpPr/>
            <p:nvPr userDrawn="1"/>
          </p:nvSpPr>
          <p:spPr>
            <a:xfrm>
              <a:off x="1077828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0" name="Ellipse 599">
              <a:extLst>
                <a:ext uri="{FF2B5EF4-FFF2-40B4-BE49-F238E27FC236}">
                  <a16:creationId xmlns:a16="http://schemas.microsoft.com/office/drawing/2014/main" id="{30AEEB30-E0F2-0CC2-9C99-8B8B2F5DA94B}"/>
                </a:ext>
              </a:extLst>
            </p:cNvPr>
            <p:cNvSpPr/>
            <p:nvPr userDrawn="1"/>
          </p:nvSpPr>
          <p:spPr>
            <a:xfrm>
              <a:off x="1095289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1" name="Ellipse 600">
              <a:extLst>
                <a:ext uri="{FF2B5EF4-FFF2-40B4-BE49-F238E27FC236}">
                  <a16:creationId xmlns:a16="http://schemas.microsoft.com/office/drawing/2014/main" id="{10DA6292-8EC7-5E5D-D556-DF7616855E92}"/>
                </a:ext>
              </a:extLst>
            </p:cNvPr>
            <p:cNvSpPr/>
            <p:nvPr userDrawn="1"/>
          </p:nvSpPr>
          <p:spPr>
            <a:xfrm>
              <a:off x="1112751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2" name="Ellipse 601">
              <a:extLst>
                <a:ext uri="{FF2B5EF4-FFF2-40B4-BE49-F238E27FC236}">
                  <a16:creationId xmlns:a16="http://schemas.microsoft.com/office/drawing/2014/main" id="{C747D33F-7A00-D465-2266-A4C0C111E524}"/>
                </a:ext>
              </a:extLst>
            </p:cNvPr>
            <p:cNvSpPr/>
            <p:nvPr userDrawn="1"/>
          </p:nvSpPr>
          <p:spPr>
            <a:xfrm>
              <a:off x="1130212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3" name="Ellipse 602">
              <a:extLst>
                <a:ext uri="{FF2B5EF4-FFF2-40B4-BE49-F238E27FC236}">
                  <a16:creationId xmlns:a16="http://schemas.microsoft.com/office/drawing/2014/main" id="{E797EB47-788E-0D2A-2144-33E1E43BB76E}"/>
                </a:ext>
              </a:extLst>
            </p:cNvPr>
            <p:cNvSpPr/>
            <p:nvPr userDrawn="1"/>
          </p:nvSpPr>
          <p:spPr>
            <a:xfrm>
              <a:off x="1147674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4" name="Ellipse 603">
              <a:extLst>
                <a:ext uri="{FF2B5EF4-FFF2-40B4-BE49-F238E27FC236}">
                  <a16:creationId xmlns:a16="http://schemas.microsoft.com/office/drawing/2014/main" id="{04404C28-2E8E-A6D7-9E6B-B48B08697B7C}"/>
                </a:ext>
              </a:extLst>
            </p:cNvPr>
            <p:cNvSpPr/>
            <p:nvPr userDrawn="1"/>
          </p:nvSpPr>
          <p:spPr>
            <a:xfrm>
              <a:off x="11651359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5" name="Ellipse 604">
              <a:extLst>
                <a:ext uri="{FF2B5EF4-FFF2-40B4-BE49-F238E27FC236}">
                  <a16:creationId xmlns:a16="http://schemas.microsoft.com/office/drawing/2014/main" id="{1A3189A3-8583-20CD-35F2-45C4BABB17A1}"/>
                </a:ext>
              </a:extLst>
            </p:cNvPr>
            <p:cNvSpPr/>
            <p:nvPr userDrawn="1"/>
          </p:nvSpPr>
          <p:spPr>
            <a:xfrm>
              <a:off x="11825974" y="563911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6" name="Ellipse 605">
              <a:extLst>
                <a:ext uri="{FF2B5EF4-FFF2-40B4-BE49-F238E27FC236}">
                  <a16:creationId xmlns:a16="http://schemas.microsoft.com/office/drawing/2014/main" id="{70CCB405-6B00-0DEA-F692-BB475D9512D2}"/>
                </a:ext>
              </a:extLst>
            </p:cNvPr>
            <p:cNvSpPr/>
            <p:nvPr userDrawn="1"/>
          </p:nvSpPr>
          <p:spPr>
            <a:xfrm>
              <a:off x="12000589" y="563911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7" name="Ellipse 606">
              <a:extLst>
                <a:ext uri="{FF2B5EF4-FFF2-40B4-BE49-F238E27FC236}">
                  <a16:creationId xmlns:a16="http://schemas.microsoft.com/office/drawing/2014/main" id="{70391C4A-898B-970D-0635-0F744D5D6DA7}"/>
                </a:ext>
              </a:extLst>
            </p:cNvPr>
            <p:cNvSpPr/>
            <p:nvPr userDrawn="1"/>
          </p:nvSpPr>
          <p:spPr>
            <a:xfrm>
              <a:off x="798444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8" name="Ellipse 607">
              <a:extLst>
                <a:ext uri="{FF2B5EF4-FFF2-40B4-BE49-F238E27FC236}">
                  <a16:creationId xmlns:a16="http://schemas.microsoft.com/office/drawing/2014/main" id="{AB1C0F3A-1F88-7868-3F25-FDB16D656F32}"/>
                </a:ext>
              </a:extLst>
            </p:cNvPr>
            <p:cNvSpPr/>
            <p:nvPr userDrawn="1"/>
          </p:nvSpPr>
          <p:spPr>
            <a:xfrm>
              <a:off x="8158888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9" name="Ellipse 608">
              <a:extLst>
                <a:ext uri="{FF2B5EF4-FFF2-40B4-BE49-F238E27FC236}">
                  <a16:creationId xmlns:a16="http://schemas.microsoft.com/office/drawing/2014/main" id="{3C3EE66D-8AB1-5F53-D1AD-6DCD8E987E86}"/>
                </a:ext>
              </a:extLst>
            </p:cNvPr>
            <p:cNvSpPr/>
            <p:nvPr userDrawn="1"/>
          </p:nvSpPr>
          <p:spPr>
            <a:xfrm>
              <a:off x="833333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0" name="Ellipse 609">
              <a:extLst>
                <a:ext uri="{FF2B5EF4-FFF2-40B4-BE49-F238E27FC236}">
                  <a16:creationId xmlns:a16="http://schemas.microsoft.com/office/drawing/2014/main" id="{757C9E8C-1047-E93B-38C7-90B7EBAB9066}"/>
                </a:ext>
              </a:extLst>
            </p:cNvPr>
            <p:cNvSpPr/>
            <p:nvPr userDrawn="1"/>
          </p:nvSpPr>
          <p:spPr>
            <a:xfrm>
              <a:off x="850777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1" name="Ellipse 610">
              <a:extLst>
                <a:ext uri="{FF2B5EF4-FFF2-40B4-BE49-F238E27FC236}">
                  <a16:creationId xmlns:a16="http://schemas.microsoft.com/office/drawing/2014/main" id="{CAD508D7-9F8F-F033-BB04-A9457510DAFE}"/>
                </a:ext>
              </a:extLst>
            </p:cNvPr>
            <p:cNvSpPr/>
            <p:nvPr userDrawn="1"/>
          </p:nvSpPr>
          <p:spPr>
            <a:xfrm>
              <a:off x="8682220" y="581096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2" name="Ellipse 611">
              <a:extLst>
                <a:ext uri="{FF2B5EF4-FFF2-40B4-BE49-F238E27FC236}">
                  <a16:creationId xmlns:a16="http://schemas.microsoft.com/office/drawing/2014/main" id="{66D4A158-465C-17EE-9D35-0B7EB9ACD2BE}"/>
                </a:ext>
              </a:extLst>
            </p:cNvPr>
            <p:cNvSpPr/>
            <p:nvPr userDrawn="1"/>
          </p:nvSpPr>
          <p:spPr>
            <a:xfrm>
              <a:off x="885666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3" name="Ellipse 612">
              <a:extLst>
                <a:ext uri="{FF2B5EF4-FFF2-40B4-BE49-F238E27FC236}">
                  <a16:creationId xmlns:a16="http://schemas.microsoft.com/office/drawing/2014/main" id="{B637A1F8-431D-8A3D-5DB7-E17BF5424418}"/>
                </a:ext>
              </a:extLst>
            </p:cNvPr>
            <p:cNvSpPr/>
            <p:nvPr userDrawn="1"/>
          </p:nvSpPr>
          <p:spPr>
            <a:xfrm>
              <a:off x="9031108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4" name="Ellipse 613">
              <a:extLst>
                <a:ext uri="{FF2B5EF4-FFF2-40B4-BE49-F238E27FC236}">
                  <a16:creationId xmlns:a16="http://schemas.microsoft.com/office/drawing/2014/main" id="{B45FBEE4-9F27-D81E-5DE4-119376977E74}"/>
                </a:ext>
              </a:extLst>
            </p:cNvPr>
            <p:cNvSpPr/>
            <p:nvPr userDrawn="1"/>
          </p:nvSpPr>
          <p:spPr>
            <a:xfrm>
              <a:off x="9205552" y="5810965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5" name="Ellipse 614">
              <a:extLst>
                <a:ext uri="{FF2B5EF4-FFF2-40B4-BE49-F238E27FC236}">
                  <a16:creationId xmlns:a16="http://schemas.microsoft.com/office/drawing/2014/main" id="{8D2B947E-D339-F64A-C1F1-47ECD37A4991}"/>
                </a:ext>
              </a:extLst>
            </p:cNvPr>
            <p:cNvSpPr/>
            <p:nvPr userDrawn="1"/>
          </p:nvSpPr>
          <p:spPr>
            <a:xfrm>
              <a:off x="937999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6" name="Ellipse 615">
              <a:extLst>
                <a:ext uri="{FF2B5EF4-FFF2-40B4-BE49-F238E27FC236}">
                  <a16:creationId xmlns:a16="http://schemas.microsoft.com/office/drawing/2014/main" id="{991CED59-897D-0B71-3778-970362B2D959}"/>
                </a:ext>
              </a:extLst>
            </p:cNvPr>
            <p:cNvSpPr/>
            <p:nvPr userDrawn="1"/>
          </p:nvSpPr>
          <p:spPr>
            <a:xfrm>
              <a:off x="9554440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7" name="Ellipse 616">
              <a:extLst>
                <a:ext uri="{FF2B5EF4-FFF2-40B4-BE49-F238E27FC236}">
                  <a16:creationId xmlns:a16="http://schemas.microsoft.com/office/drawing/2014/main" id="{D89F1252-9E42-B5BD-ABB7-E98FA1BA5256}"/>
                </a:ext>
              </a:extLst>
            </p:cNvPr>
            <p:cNvSpPr/>
            <p:nvPr userDrawn="1"/>
          </p:nvSpPr>
          <p:spPr>
            <a:xfrm>
              <a:off x="972888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8" name="Ellipse 617">
              <a:extLst>
                <a:ext uri="{FF2B5EF4-FFF2-40B4-BE49-F238E27FC236}">
                  <a16:creationId xmlns:a16="http://schemas.microsoft.com/office/drawing/2014/main" id="{92BDE81C-8BC3-DCB2-61B9-28DD0FC503C4}"/>
                </a:ext>
              </a:extLst>
            </p:cNvPr>
            <p:cNvSpPr/>
            <p:nvPr userDrawn="1"/>
          </p:nvSpPr>
          <p:spPr>
            <a:xfrm>
              <a:off x="9903328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9" name="Ellipse 618">
              <a:extLst>
                <a:ext uri="{FF2B5EF4-FFF2-40B4-BE49-F238E27FC236}">
                  <a16:creationId xmlns:a16="http://schemas.microsoft.com/office/drawing/2014/main" id="{292B71D0-442E-BE98-2C15-51A6CE83E9B4}"/>
                </a:ext>
              </a:extLst>
            </p:cNvPr>
            <p:cNvSpPr/>
            <p:nvPr userDrawn="1"/>
          </p:nvSpPr>
          <p:spPr>
            <a:xfrm>
              <a:off x="1007777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0" name="Ellipse 619">
              <a:extLst>
                <a:ext uri="{FF2B5EF4-FFF2-40B4-BE49-F238E27FC236}">
                  <a16:creationId xmlns:a16="http://schemas.microsoft.com/office/drawing/2014/main" id="{F67BBCA8-9CD4-2050-A56F-369C56F2D6DF}"/>
                </a:ext>
              </a:extLst>
            </p:cNvPr>
            <p:cNvSpPr/>
            <p:nvPr userDrawn="1"/>
          </p:nvSpPr>
          <p:spPr>
            <a:xfrm>
              <a:off x="1025221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1" name="Ellipse 620">
              <a:extLst>
                <a:ext uri="{FF2B5EF4-FFF2-40B4-BE49-F238E27FC236}">
                  <a16:creationId xmlns:a16="http://schemas.microsoft.com/office/drawing/2014/main" id="{5A71F60E-7DBD-BF68-5A9B-198382B5C489}"/>
                </a:ext>
              </a:extLst>
            </p:cNvPr>
            <p:cNvSpPr/>
            <p:nvPr userDrawn="1"/>
          </p:nvSpPr>
          <p:spPr>
            <a:xfrm>
              <a:off x="10426660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2" name="Ellipse 621">
              <a:extLst>
                <a:ext uri="{FF2B5EF4-FFF2-40B4-BE49-F238E27FC236}">
                  <a16:creationId xmlns:a16="http://schemas.microsoft.com/office/drawing/2014/main" id="{599497C1-0C6B-809D-2685-53138434D96D}"/>
                </a:ext>
              </a:extLst>
            </p:cNvPr>
            <p:cNvSpPr/>
            <p:nvPr userDrawn="1"/>
          </p:nvSpPr>
          <p:spPr>
            <a:xfrm>
              <a:off x="1060110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3" name="Ellipse 622">
              <a:extLst>
                <a:ext uri="{FF2B5EF4-FFF2-40B4-BE49-F238E27FC236}">
                  <a16:creationId xmlns:a16="http://schemas.microsoft.com/office/drawing/2014/main" id="{37EA30FD-EF6C-2897-8AA4-BE1B2CEEC52C}"/>
                </a:ext>
              </a:extLst>
            </p:cNvPr>
            <p:cNvSpPr/>
            <p:nvPr userDrawn="1"/>
          </p:nvSpPr>
          <p:spPr>
            <a:xfrm>
              <a:off x="10775548" y="5810965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4" name="Ellipse 623">
              <a:extLst>
                <a:ext uri="{FF2B5EF4-FFF2-40B4-BE49-F238E27FC236}">
                  <a16:creationId xmlns:a16="http://schemas.microsoft.com/office/drawing/2014/main" id="{EF5DBC4B-4527-F50A-D0AC-6B000572C69B}"/>
                </a:ext>
              </a:extLst>
            </p:cNvPr>
            <p:cNvSpPr/>
            <p:nvPr userDrawn="1"/>
          </p:nvSpPr>
          <p:spPr>
            <a:xfrm>
              <a:off x="1094999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5" name="Ellipse 624">
              <a:extLst>
                <a:ext uri="{FF2B5EF4-FFF2-40B4-BE49-F238E27FC236}">
                  <a16:creationId xmlns:a16="http://schemas.microsoft.com/office/drawing/2014/main" id="{E9117DA1-B77E-0758-163E-A202E753FA2B}"/>
                </a:ext>
              </a:extLst>
            </p:cNvPr>
            <p:cNvSpPr/>
            <p:nvPr userDrawn="1"/>
          </p:nvSpPr>
          <p:spPr>
            <a:xfrm>
              <a:off x="11124436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6" name="Ellipse 625">
              <a:extLst>
                <a:ext uri="{FF2B5EF4-FFF2-40B4-BE49-F238E27FC236}">
                  <a16:creationId xmlns:a16="http://schemas.microsoft.com/office/drawing/2014/main" id="{12DE2B60-6B4E-9A15-0812-2F0D26AA81CC}"/>
                </a:ext>
              </a:extLst>
            </p:cNvPr>
            <p:cNvSpPr/>
            <p:nvPr userDrawn="1"/>
          </p:nvSpPr>
          <p:spPr>
            <a:xfrm>
              <a:off x="11298880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7" name="Ellipse 626">
              <a:extLst>
                <a:ext uri="{FF2B5EF4-FFF2-40B4-BE49-F238E27FC236}">
                  <a16:creationId xmlns:a16="http://schemas.microsoft.com/office/drawing/2014/main" id="{88069F2C-B7A0-EF32-8810-EFCCFCE11AA6}"/>
                </a:ext>
              </a:extLst>
            </p:cNvPr>
            <p:cNvSpPr/>
            <p:nvPr userDrawn="1"/>
          </p:nvSpPr>
          <p:spPr>
            <a:xfrm>
              <a:off x="11473324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8" name="Ellipse 627">
              <a:extLst>
                <a:ext uri="{FF2B5EF4-FFF2-40B4-BE49-F238E27FC236}">
                  <a16:creationId xmlns:a16="http://schemas.microsoft.com/office/drawing/2014/main" id="{B7F9AAC6-0E7D-A54C-28C4-396E607D36C5}"/>
                </a:ext>
              </a:extLst>
            </p:cNvPr>
            <p:cNvSpPr/>
            <p:nvPr userDrawn="1"/>
          </p:nvSpPr>
          <p:spPr>
            <a:xfrm>
              <a:off x="11647768" y="5810965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9" name="Ellipse 628">
              <a:extLst>
                <a:ext uri="{FF2B5EF4-FFF2-40B4-BE49-F238E27FC236}">
                  <a16:creationId xmlns:a16="http://schemas.microsoft.com/office/drawing/2014/main" id="{B1F755CE-27EA-C22C-37BF-7E8FC430F764}"/>
                </a:ext>
              </a:extLst>
            </p:cNvPr>
            <p:cNvSpPr/>
            <p:nvPr userDrawn="1"/>
          </p:nvSpPr>
          <p:spPr>
            <a:xfrm>
              <a:off x="11822212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0" name="Ellipse 629">
              <a:extLst>
                <a:ext uri="{FF2B5EF4-FFF2-40B4-BE49-F238E27FC236}">
                  <a16:creationId xmlns:a16="http://schemas.microsoft.com/office/drawing/2014/main" id="{1E967CCE-E09B-501F-0276-DE07716F9631}"/>
                </a:ext>
              </a:extLst>
            </p:cNvPr>
            <p:cNvSpPr/>
            <p:nvPr userDrawn="1"/>
          </p:nvSpPr>
          <p:spPr>
            <a:xfrm>
              <a:off x="11996665" y="5810965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1" name="Ellipse 630">
              <a:extLst>
                <a:ext uri="{FF2B5EF4-FFF2-40B4-BE49-F238E27FC236}">
                  <a16:creationId xmlns:a16="http://schemas.microsoft.com/office/drawing/2014/main" id="{A9F537C1-1A96-6F39-14A9-00413F298AF1}"/>
                </a:ext>
              </a:extLst>
            </p:cNvPr>
            <p:cNvSpPr/>
            <p:nvPr userDrawn="1"/>
          </p:nvSpPr>
          <p:spPr>
            <a:xfrm>
              <a:off x="7984444" y="5982814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2" name="Ellipse 631">
              <a:extLst>
                <a:ext uri="{FF2B5EF4-FFF2-40B4-BE49-F238E27FC236}">
                  <a16:creationId xmlns:a16="http://schemas.microsoft.com/office/drawing/2014/main" id="{C67E3D3C-B273-F5C1-D2E2-41FC68960D04}"/>
                </a:ext>
              </a:extLst>
            </p:cNvPr>
            <p:cNvSpPr/>
            <p:nvPr userDrawn="1"/>
          </p:nvSpPr>
          <p:spPr>
            <a:xfrm>
              <a:off x="815905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3" name="Ellipse 632">
              <a:extLst>
                <a:ext uri="{FF2B5EF4-FFF2-40B4-BE49-F238E27FC236}">
                  <a16:creationId xmlns:a16="http://schemas.microsoft.com/office/drawing/2014/main" id="{77FC2980-1FD3-4EC3-A730-6573ED08DE4C}"/>
                </a:ext>
              </a:extLst>
            </p:cNvPr>
            <p:cNvSpPr/>
            <p:nvPr userDrawn="1"/>
          </p:nvSpPr>
          <p:spPr>
            <a:xfrm>
              <a:off x="833367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4" name="Ellipse 633">
              <a:extLst>
                <a:ext uri="{FF2B5EF4-FFF2-40B4-BE49-F238E27FC236}">
                  <a16:creationId xmlns:a16="http://schemas.microsoft.com/office/drawing/2014/main" id="{FF391D8E-5C3C-4FF3-0D51-3CD62910D532}"/>
                </a:ext>
              </a:extLst>
            </p:cNvPr>
            <p:cNvSpPr/>
            <p:nvPr userDrawn="1"/>
          </p:nvSpPr>
          <p:spPr>
            <a:xfrm>
              <a:off x="850828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5" name="Ellipse 634">
              <a:extLst>
                <a:ext uri="{FF2B5EF4-FFF2-40B4-BE49-F238E27FC236}">
                  <a16:creationId xmlns:a16="http://schemas.microsoft.com/office/drawing/2014/main" id="{6A0D2C0E-BC5A-C84B-FF20-9166054719DD}"/>
                </a:ext>
              </a:extLst>
            </p:cNvPr>
            <p:cNvSpPr/>
            <p:nvPr userDrawn="1"/>
          </p:nvSpPr>
          <p:spPr>
            <a:xfrm>
              <a:off x="868290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6" name="Ellipse 635">
              <a:extLst>
                <a:ext uri="{FF2B5EF4-FFF2-40B4-BE49-F238E27FC236}">
                  <a16:creationId xmlns:a16="http://schemas.microsoft.com/office/drawing/2014/main" id="{289C3D5C-6B1F-E299-F87A-37C35EFFC7A4}"/>
                </a:ext>
              </a:extLst>
            </p:cNvPr>
            <p:cNvSpPr/>
            <p:nvPr userDrawn="1"/>
          </p:nvSpPr>
          <p:spPr>
            <a:xfrm>
              <a:off x="8857519" y="5982814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7" name="Ellipse 636">
              <a:extLst>
                <a:ext uri="{FF2B5EF4-FFF2-40B4-BE49-F238E27FC236}">
                  <a16:creationId xmlns:a16="http://schemas.microsoft.com/office/drawing/2014/main" id="{0B96B1A0-FE29-C42E-7CC4-7BD8FB61D2E5}"/>
                </a:ext>
              </a:extLst>
            </p:cNvPr>
            <p:cNvSpPr/>
            <p:nvPr userDrawn="1"/>
          </p:nvSpPr>
          <p:spPr>
            <a:xfrm>
              <a:off x="903213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8" name="Ellipse 637">
              <a:extLst>
                <a:ext uri="{FF2B5EF4-FFF2-40B4-BE49-F238E27FC236}">
                  <a16:creationId xmlns:a16="http://schemas.microsoft.com/office/drawing/2014/main" id="{92631FE7-D85A-68AA-4794-F97E1490C077}"/>
                </a:ext>
              </a:extLst>
            </p:cNvPr>
            <p:cNvSpPr/>
            <p:nvPr userDrawn="1"/>
          </p:nvSpPr>
          <p:spPr>
            <a:xfrm>
              <a:off x="920674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9" name="Ellipse 638">
              <a:extLst>
                <a:ext uri="{FF2B5EF4-FFF2-40B4-BE49-F238E27FC236}">
                  <a16:creationId xmlns:a16="http://schemas.microsoft.com/office/drawing/2014/main" id="{998A28DD-1310-267F-85FE-B2F07239BA63}"/>
                </a:ext>
              </a:extLst>
            </p:cNvPr>
            <p:cNvSpPr/>
            <p:nvPr userDrawn="1"/>
          </p:nvSpPr>
          <p:spPr>
            <a:xfrm>
              <a:off x="938136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0" name="Ellipse 639">
              <a:extLst>
                <a:ext uri="{FF2B5EF4-FFF2-40B4-BE49-F238E27FC236}">
                  <a16:creationId xmlns:a16="http://schemas.microsoft.com/office/drawing/2014/main" id="{8B3078EB-9096-B468-7F85-CCD1414C78E4}"/>
                </a:ext>
              </a:extLst>
            </p:cNvPr>
            <p:cNvSpPr/>
            <p:nvPr userDrawn="1"/>
          </p:nvSpPr>
          <p:spPr>
            <a:xfrm>
              <a:off x="955597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1" name="Ellipse 640">
              <a:extLst>
                <a:ext uri="{FF2B5EF4-FFF2-40B4-BE49-F238E27FC236}">
                  <a16:creationId xmlns:a16="http://schemas.microsoft.com/office/drawing/2014/main" id="{F9A03BC2-A7EA-ED52-294A-76F42074858F}"/>
                </a:ext>
              </a:extLst>
            </p:cNvPr>
            <p:cNvSpPr/>
            <p:nvPr userDrawn="1"/>
          </p:nvSpPr>
          <p:spPr>
            <a:xfrm>
              <a:off x="973059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2" name="Ellipse 641">
              <a:extLst>
                <a:ext uri="{FF2B5EF4-FFF2-40B4-BE49-F238E27FC236}">
                  <a16:creationId xmlns:a16="http://schemas.microsoft.com/office/drawing/2014/main" id="{9D6372D6-A6A1-808B-D2EA-4070241D2F69}"/>
                </a:ext>
              </a:extLst>
            </p:cNvPr>
            <p:cNvSpPr/>
            <p:nvPr userDrawn="1"/>
          </p:nvSpPr>
          <p:spPr>
            <a:xfrm>
              <a:off x="990520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3" name="Ellipse 642">
              <a:extLst>
                <a:ext uri="{FF2B5EF4-FFF2-40B4-BE49-F238E27FC236}">
                  <a16:creationId xmlns:a16="http://schemas.microsoft.com/office/drawing/2014/main" id="{AE8D2595-4630-D553-A224-F356048D8CA8}"/>
                </a:ext>
              </a:extLst>
            </p:cNvPr>
            <p:cNvSpPr/>
            <p:nvPr userDrawn="1"/>
          </p:nvSpPr>
          <p:spPr>
            <a:xfrm>
              <a:off x="10079824" y="5982814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4" name="Ellipse 643">
              <a:extLst>
                <a:ext uri="{FF2B5EF4-FFF2-40B4-BE49-F238E27FC236}">
                  <a16:creationId xmlns:a16="http://schemas.microsoft.com/office/drawing/2014/main" id="{0CE2003F-3C55-0A8B-EAFE-6694511C11A8}"/>
                </a:ext>
              </a:extLst>
            </p:cNvPr>
            <p:cNvSpPr/>
            <p:nvPr userDrawn="1"/>
          </p:nvSpPr>
          <p:spPr>
            <a:xfrm>
              <a:off x="1025443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5" name="Ellipse 644">
              <a:extLst>
                <a:ext uri="{FF2B5EF4-FFF2-40B4-BE49-F238E27FC236}">
                  <a16:creationId xmlns:a16="http://schemas.microsoft.com/office/drawing/2014/main" id="{CDDA45AF-98F3-CAB1-80BC-BB4FF06780FE}"/>
                </a:ext>
              </a:extLst>
            </p:cNvPr>
            <p:cNvSpPr/>
            <p:nvPr userDrawn="1"/>
          </p:nvSpPr>
          <p:spPr>
            <a:xfrm>
              <a:off x="1042905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6" name="Ellipse 645">
              <a:extLst>
                <a:ext uri="{FF2B5EF4-FFF2-40B4-BE49-F238E27FC236}">
                  <a16:creationId xmlns:a16="http://schemas.microsoft.com/office/drawing/2014/main" id="{C7B9E732-0692-9BDE-427E-68376F62C488}"/>
                </a:ext>
              </a:extLst>
            </p:cNvPr>
            <p:cNvSpPr/>
            <p:nvPr userDrawn="1"/>
          </p:nvSpPr>
          <p:spPr>
            <a:xfrm>
              <a:off x="1060366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7" name="Ellipse 646">
              <a:extLst>
                <a:ext uri="{FF2B5EF4-FFF2-40B4-BE49-F238E27FC236}">
                  <a16:creationId xmlns:a16="http://schemas.microsoft.com/office/drawing/2014/main" id="{BC5F09B8-C4B3-78C8-1D12-A5A334CFEB6E}"/>
                </a:ext>
              </a:extLst>
            </p:cNvPr>
            <p:cNvSpPr/>
            <p:nvPr userDrawn="1"/>
          </p:nvSpPr>
          <p:spPr>
            <a:xfrm>
              <a:off x="1077828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8" name="Ellipse 647">
              <a:extLst>
                <a:ext uri="{FF2B5EF4-FFF2-40B4-BE49-F238E27FC236}">
                  <a16:creationId xmlns:a16="http://schemas.microsoft.com/office/drawing/2014/main" id="{64A9221C-974B-2B18-D807-24DAF2DB0C1B}"/>
                </a:ext>
              </a:extLst>
            </p:cNvPr>
            <p:cNvSpPr/>
            <p:nvPr userDrawn="1"/>
          </p:nvSpPr>
          <p:spPr>
            <a:xfrm>
              <a:off x="1095289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9" name="Ellipse 648">
              <a:extLst>
                <a:ext uri="{FF2B5EF4-FFF2-40B4-BE49-F238E27FC236}">
                  <a16:creationId xmlns:a16="http://schemas.microsoft.com/office/drawing/2014/main" id="{4A7328D0-D924-84F5-D66E-A86770A8E073}"/>
                </a:ext>
              </a:extLst>
            </p:cNvPr>
            <p:cNvSpPr/>
            <p:nvPr userDrawn="1"/>
          </p:nvSpPr>
          <p:spPr>
            <a:xfrm>
              <a:off x="1112751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0" name="Ellipse 649">
              <a:extLst>
                <a:ext uri="{FF2B5EF4-FFF2-40B4-BE49-F238E27FC236}">
                  <a16:creationId xmlns:a16="http://schemas.microsoft.com/office/drawing/2014/main" id="{0B369891-55BE-31ED-411F-937BE5F5AA71}"/>
                </a:ext>
              </a:extLst>
            </p:cNvPr>
            <p:cNvSpPr/>
            <p:nvPr userDrawn="1"/>
          </p:nvSpPr>
          <p:spPr>
            <a:xfrm>
              <a:off x="1130212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1" name="Ellipse 650">
              <a:extLst>
                <a:ext uri="{FF2B5EF4-FFF2-40B4-BE49-F238E27FC236}">
                  <a16:creationId xmlns:a16="http://schemas.microsoft.com/office/drawing/2014/main" id="{7012A9B7-9555-86EF-34E6-6DCA34C8F04C}"/>
                </a:ext>
              </a:extLst>
            </p:cNvPr>
            <p:cNvSpPr/>
            <p:nvPr userDrawn="1"/>
          </p:nvSpPr>
          <p:spPr>
            <a:xfrm>
              <a:off x="11476744" y="5982814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2" name="Ellipse 651">
              <a:extLst>
                <a:ext uri="{FF2B5EF4-FFF2-40B4-BE49-F238E27FC236}">
                  <a16:creationId xmlns:a16="http://schemas.microsoft.com/office/drawing/2014/main" id="{791B75E5-1A4C-509F-BCDE-7BB972E96089}"/>
                </a:ext>
              </a:extLst>
            </p:cNvPr>
            <p:cNvSpPr/>
            <p:nvPr userDrawn="1"/>
          </p:nvSpPr>
          <p:spPr>
            <a:xfrm>
              <a:off x="11651359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3" name="Ellipse 652">
              <a:extLst>
                <a:ext uri="{FF2B5EF4-FFF2-40B4-BE49-F238E27FC236}">
                  <a16:creationId xmlns:a16="http://schemas.microsoft.com/office/drawing/2014/main" id="{E55B8211-9AF5-E0AC-CD16-CD752D145ADE}"/>
                </a:ext>
              </a:extLst>
            </p:cNvPr>
            <p:cNvSpPr/>
            <p:nvPr userDrawn="1"/>
          </p:nvSpPr>
          <p:spPr>
            <a:xfrm>
              <a:off x="11825974" y="5982814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4" name="Ellipse 653">
              <a:extLst>
                <a:ext uri="{FF2B5EF4-FFF2-40B4-BE49-F238E27FC236}">
                  <a16:creationId xmlns:a16="http://schemas.microsoft.com/office/drawing/2014/main" id="{A61423EA-7D6E-D36D-4DD8-3B0204F2BACC}"/>
                </a:ext>
              </a:extLst>
            </p:cNvPr>
            <p:cNvSpPr/>
            <p:nvPr userDrawn="1"/>
          </p:nvSpPr>
          <p:spPr>
            <a:xfrm>
              <a:off x="12000589" y="5982814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5" name="Ellipse 654">
              <a:extLst>
                <a:ext uri="{FF2B5EF4-FFF2-40B4-BE49-F238E27FC236}">
                  <a16:creationId xmlns:a16="http://schemas.microsoft.com/office/drawing/2014/main" id="{FFA703C2-EEB6-B4E8-356C-FE700EA04997}"/>
                </a:ext>
              </a:extLst>
            </p:cNvPr>
            <p:cNvSpPr/>
            <p:nvPr userDrawn="1"/>
          </p:nvSpPr>
          <p:spPr>
            <a:xfrm>
              <a:off x="798444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6" name="Ellipse 655">
              <a:extLst>
                <a:ext uri="{FF2B5EF4-FFF2-40B4-BE49-F238E27FC236}">
                  <a16:creationId xmlns:a16="http://schemas.microsoft.com/office/drawing/2014/main" id="{DA633B10-2237-C2B1-CB0E-ACC73AA8C1BE}"/>
                </a:ext>
              </a:extLst>
            </p:cNvPr>
            <p:cNvSpPr/>
            <p:nvPr userDrawn="1"/>
          </p:nvSpPr>
          <p:spPr>
            <a:xfrm>
              <a:off x="815888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7" name="Ellipse 656">
              <a:extLst>
                <a:ext uri="{FF2B5EF4-FFF2-40B4-BE49-F238E27FC236}">
                  <a16:creationId xmlns:a16="http://schemas.microsoft.com/office/drawing/2014/main" id="{879D05BF-6387-F377-2825-DDD3C5CDA1E3}"/>
                </a:ext>
              </a:extLst>
            </p:cNvPr>
            <p:cNvSpPr/>
            <p:nvPr userDrawn="1"/>
          </p:nvSpPr>
          <p:spPr>
            <a:xfrm>
              <a:off x="833333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8" name="Ellipse 657">
              <a:extLst>
                <a:ext uri="{FF2B5EF4-FFF2-40B4-BE49-F238E27FC236}">
                  <a16:creationId xmlns:a16="http://schemas.microsoft.com/office/drawing/2014/main" id="{B01BA990-B63A-D6CB-2501-DAB6714CAB45}"/>
                </a:ext>
              </a:extLst>
            </p:cNvPr>
            <p:cNvSpPr/>
            <p:nvPr userDrawn="1"/>
          </p:nvSpPr>
          <p:spPr>
            <a:xfrm>
              <a:off x="8507776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9" name="Ellipse 658">
              <a:extLst>
                <a:ext uri="{FF2B5EF4-FFF2-40B4-BE49-F238E27FC236}">
                  <a16:creationId xmlns:a16="http://schemas.microsoft.com/office/drawing/2014/main" id="{4AFB1275-FE2C-3FD7-582C-7F11AA3F8E1C}"/>
                </a:ext>
              </a:extLst>
            </p:cNvPr>
            <p:cNvSpPr/>
            <p:nvPr userDrawn="1"/>
          </p:nvSpPr>
          <p:spPr>
            <a:xfrm>
              <a:off x="8682220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0" name="Ellipse 659">
              <a:extLst>
                <a:ext uri="{FF2B5EF4-FFF2-40B4-BE49-F238E27FC236}">
                  <a16:creationId xmlns:a16="http://schemas.microsoft.com/office/drawing/2014/main" id="{83088FEB-5B96-2C60-9605-03429209D205}"/>
                </a:ext>
              </a:extLst>
            </p:cNvPr>
            <p:cNvSpPr/>
            <p:nvPr userDrawn="1"/>
          </p:nvSpPr>
          <p:spPr>
            <a:xfrm>
              <a:off x="885666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1" name="Ellipse 660">
              <a:extLst>
                <a:ext uri="{FF2B5EF4-FFF2-40B4-BE49-F238E27FC236}">
                  <a16:creationId xmlns:a16="http://schemas.microsoft.com/office/drawing/2014/main" id="{93D7D085-A21D-2682-27F7-B399E112C33B}"/>
                </a:ext>
              </a:extLst>
            </p:cNvPr>
            <p:cNvSpPr/>
            <p:nvPr userDrawn="1"/>
          </p:nvSpPr>
          <p:spPr>
            <a:xfrm>
              <a:off x="903110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2" name="Ellipse 661">
              <a:extLst>
                <a:ext uri="{FF2B5EF4-FFF2-40B4-BE49-F238E27FC236}">
                  <a16:creationId xmlns:a16="http://schemas.microsoft.com/office/drawing/2014/main" id="{99E8A174-7E5E-4205-E0A0-0354710EEE6B}"/>
                </a:ext>
              </a:extLst>
            </p:cNvPr>
            <p:cNvSpPr/>
            <p:nvPr userDrawn="1"/>
          </p:nvSpPr>
          <p:spPr>
            <a:xfrm>
              <a:off x="920555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3" name="Ellipse 662">
              <a:extLst>
                <a:ext uri="{FF2B5EF4-FFF2-40B4-BE49-F238E27FC236}">
                  <a16:creationId xmlns:a16="http://schemas.microsoft.com/office/drawing/2014/main" id="{1609C818-D3CE-5FBA-E2B3-60849E7D1D87}"/>
                </a:ext>
              </a:extLst>
            </p:cNvPr>
            <p:cNvSpPr/>
            <p:nvPr userDrawn="1"/>
          </p:nvSpPr>
          <p:spPr>
            <a:xfrm>
              <a:off x="9379996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4" name="Ellipse 663">
              <a:extLst>
                <a:ext uri="{FF2B5EF4-FFF2-40B4-BE49-F238E27FC236}">
                  <a16:creationId xmlns:a16="http://schemas.microsoft.com/office/drawing/2014/main" id="{EC6ED86D-9661-5DFE-62F7-1D0FDE487221}"/>
                </a:ext>
              </a:extLst>
            </p:cNvPr>
            <p:cNvSpPr/>
            <p:nvPr userDrawn="1"/>
          </p:nvSpPr>
          <p:spPr>
            <a:xfrm>
              <a:off x="9554440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5" name="Ellipse 664">
              <a:extLst>
                <a:ext uri="{FF2B5EF4-FFF2-40B4-BE49-F238E27FC236}">
                  <a16:creationId xmlns:a16="http://schemas.microsoft.com/office/drawing/2014/main" id="{C486F8FA-6238-5CE9-27A1-776DFDE6D2CE}"/>
                </a:ext>
              </a:extLst>
            </p:cNvPr>
            <p:cNvSpPr/>
            <p:nvPr userDrawn="1"/>
          </p:nvSpPr>
          <p:spPr>
            <a:xfrm>
              <a:off x="972888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6" name="Ellipse 665">
              <a:extLst>
                <a:ext uri="{FF2B5EF4-FFF2-40B4-BE49-F238E27FC236}">
                  <a16:creationId xmlns:a16="http://schemas.microsoft.com/office/drawing/2014/main" id="{77625174-CBA9-EE9F-A27B-54ACEEE6222F}"/>
                </a:ext>
              </a:extLst>
            </p:cNvPr>
            <p:cNvSpPr/>
            <p:nvPr userDrawn="1"/>
          </p:nvSpPr>
          <p:spPr>
            <a:xfrm>
              <a:off x="990332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7" name="Ellipse 666">
              <a:extLst>
                <a:ext uri="{FF2B5EF4-FFF2-40B4-BE49-F238E27FC236}">
                  <a16:creationId xmlns:a16="http://schemas.microsoft.com/office/drawing/2014/main" id="{3D0EC71A-15E0-A983-2742-416E0D0567E6}"/>
                </a:ext>
              </a:extLst>
            </p:cNvPr>
            <p:cNvSpPr/>
            <p:nvPr userDrawn="1"/>
          </p:nvSpPr>
          <p:spPr>
            <a:xfrm>
              <a:off x="1007777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8" name="Ellipse 667">
              <a:extLst>
                <a:ext uri="{FF2B5EF4-FFF2-40B4-BE49-F238E27FC236}">
                  <a16:creationId xmlns:a16="http://schemas.microsoft.com/office/drawing/2014/main" id="{967855A0-9C76-1BEA-5815-BCCC3EE30455}"/>
                </a:ext>
              </a:extLst>
            </p:cNvPr>
            <p:cNvSpPr/>
            <p:nvPr userDrawn="1"/>
          </p:nvSpPr>
          <p:spPr>
            <a:xfrm>
              <a:off x="10252216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9" name="Ellipse 668">
              <a:extLst>
                <a:ext uri="{FF2B5EF4-FFF2-40B4-BE49-F238E27FC236}">
                  <a16:creationId xmlns:a16="http://schemas.microsoft.com/office/drawing/2014/main" id="{A606961B-3F65-6AA5-309B-614A5DCC45C1}"/>
                </a:ext>
              </a:extLst>
            </p:cNvPr>
            <p:cNvSpPr/>
            <p:nvPr userDrawn="1"/>
          </p:nvSpPr>
          <p:spPr>
            <a:xfrm>
              <a:off x="10426660" y="6154663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0" name="Ellipse 669">
              <a:extLst>
                <a:ext uri="{FF2B5EF4-FFF2-40B4-BE49-F238E27FC236}">
                  <a16:creationId xmlns:a16="http://schemas.microsoft.com/office/drawing/2014/main" id="{622F5FED-D656-86FC-5A43-2E7B1C88058F}"/>
                </a:ext>
              </a:extLst>
            </p:cNvPr>
            <p:cNvSpPr/>
            <p:nvPr userDrawn="1"/>
          </p:nvSpPr>
          <p:spPr>
            <a:xfrm>
              <a:off x="1060110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1" name="Ellipse 670">
              <a:extLst>
                <a:ext uri="{FF2B5EF4-FFF2-40B4-BE49-F238E27FC236}">
                  <a16:creationId xmlns:a16="http://schemas.microsoft.com/office/drawing/2014/main" id="{BC138420-1F7B-DD6E-4C7E-1834D4305AC2}"/>
                </a:ext>
              </a:extLst>
            </p:cNvPr>
            <p:cNvSpPr/>
            <p:nvPr userDrawn="1"/>
          </p:nvSpPr>
          <p:spPr>
            <a:xfrm>
              <a:off x="1077554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2" name="Ellipse 671">
              <a:extLst>
                <a:ext uri="{FF2B5EF4-FFF2-40B4-BE49-F238E27FC236}">
                  <a16:creationId xmlns:a16="http://schemas.microsoft.com/office/drawing/2014/main" id="{127018AA-FFA4-5BB0-00A3-91EFBE9E4F3B}"/>
                </a:ext>
              </a:extLst>
            </p:cNvPr>
            <p:cNvSpPr/>
            <p:nvPr userDrawn="1"/>
          </p:nvSpPr>
          <p:spPr>
            <a:xfrm>
              <a:off x="1094999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3" name="Ellipse 672">
              <a:extLst>
                <a:ext uri="{FF2B5EF4-FFF2-40B4-BE49-F238E27FC236}">
                  <a16:creationId xmlns:a16="http://schemas.microsoft.com/office/drawing/2014/main" id="{B7E782D8-447A-3A75-24C9-6557F2051BB3}"/>
                </a:ext>
              </a:extLst>
            </p:cNvPr>
            <p:cNvSpPr/>
            <p:nvPr userDrawn="1"/>
          </p:nvSpPr>
          <p:spPr>
            <a:xfrm>
              <a:off x="11124436" y="6154663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4" name="Ellipse 673">
              <a:extLst>
                <a:ext uri="{FF2B5EF4-FFF2-40B4-BE49-F238E27FC236}">
                  <a16:creationId xmlns:a16="http://schemas.microsoft.com/office/drawing/2014/main" id="{0E0A64E5-9006-90AD-5F60-648BAA529AA1}"/>
                </a:ext>
              </a:extLst>
            </p:cNvPr>
            <p:cNvSpPr/>
            <p:nvPr userDrawn="1"/>
          </p:nvSpPr>
          <p:spPr>
            <a:xfrm>
              <a:off x="11298880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5" name="Ellipse 674">
              <a:extLst>
                <a:ext uri="{FF2B5EF4-FFF2-40B4-BE49-F238E27FC236}">
                  <a16:creationId xmlns:a16="http://schemas.microsoft.com/office/drawing/2014/main" id="{3A42A928-B400-0558-C49C-04C4C9CA949E}"/>
                </a:ext>
              </a:extLst>
            </p:cNvPr>
            <p:cNvSpPr/>
            <p:nvPr userDrawn="1"/>
          </p:nvSpPr>
          <p:spPr>
            <a:xfrm>
              <a:off x="11473324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6" name="Ellipse 675">
              <a:extLst>
                <a:ext uri="{FF2B5EF4-FFF2-40B4-BE49-F238E27FC236}">
                  <a16:creationId xmlns:a16="http://schemas.microsoft.com/office/drawing/2014/main" id="{6D54027E-66C9-D299-E0DA-AA1EF42E5A72}"/>
                </a:ext>
              </a:extLst>
            </p:cNvPr>
            <p:cNvSpPr/>
            <p:nvPr userDrawn="1"/>
          </p:nvSpPr>
          <p:spPr>
            <a:xfrm>
              <a:off x="11647768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7" name="Ellipse 676">
              <a:extLst>
                <a:ext uri="{FF2B5EF4-FFF2-40B4-BE49-F238E27FC236}">
                  <a16:creationId xmlns:a16="http://schemas.microsoft.com/office/drawing/2014/main" id="{A08B83A7-77A7-1528-1DDF-1D4BC13A5A3D}"/>
                </a:ext>
              </a:extLst>
            </p:cNvPr>
            <p:cNvSpPr/>
            <p:nvPr userDrawn="1"/>
          </p:nvSpPr>
          <p:spPr>
            <a:xfrm>
              <a:off x="11822212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8" name="Ellipse 677">
              <a:extLst>
                <a:ext uri="{FF2B5EF4-FFF2-40B4-BE49-F238E27FC236}">
                  <a16:creationId xmlns:a16="http://schemas.microsoft.com/office/drawing/2014/main" id="{9FFA1490-4B2B-302C-603D-6AC7848307D2}"/>
                </a:ext>
              </a:extLst>
            </p:cNvPr>
            <p:cNvSpPr/>
            <p:nvPr userDrawn="1"/>
          </p:nvSpPr>
          <p:spPr>
            <a:xfrm>
              <a:off x="11996665" y="6154663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9" name="Ellipse 678">
              <a:extLst>
                <a:ext uri="{FF2B5EF4-FFF2-40B4-BE49-F238E27FC236}">
                  <a16:creationId xmlns:a16="http://schemas.microsoft.com/office/drawing/2014/main" id="{4C076D0F-1AF1-9FC1-6787-8A29B7B521D1}"/>
                </a:ext>
              </a:extLst>
            </p:cNvPr>
            <p:cNvSpPr/>
            <p:nvPr userDrawn="1"/>
          </p:nvSpPr>
          <p:spPr>
            <a:xfrm>
              <a:off x="798444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0" name="Ellipse 679">
              <a:extLst>
                <a:ext uri="{FF2B5EF4-FFF2-40B4-BE49-F238E27FC236}">
                  <a16:creationId xmlns:a16="http://schemas.microsoft.com/office/drawing/2014/main" id="{CE620BF7-DC73-60B9-2346-FA1AB766FDC6}"/>
                </a:ext>
              </a:extLst>
            </p:cNvPr>
            <p:cNvSpPr/>
            <p:nvPr userDrawn="1"/>
          </p:nvSpPr>
          <p:spPr>
            <a:xfrm>
              <a:off x="8159059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1" name="Ellipse 680">
              <a:extLst>
                <a:ext uri="{FF2B5EF4-FFF2-40B4-BE49-F238E27FC236}">
                  <a16:creationId xmlns:a16="http://schemas.microsoft.com/office/drawing/2014/main" id="{72939E41-865B-439F-5C29-7675E1C27DF0}"/>
                </a:ext>
              </a:extLst>
            </p:cNvPr>
            <p:cNvSpPr/>
            <p:nvPr userDrawn="1"/>
          </p:nvSpPr>
          <p:spPr>
            <a:xfrm>
              <a:off x="833367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2" name="Ellipse 681">
              <a:extLst>
                <a:ext uri="{FF2B5EF4-FFF2-40B4-BE49-F238E27FC236}">
                  <a16:creationId xmlns:a16="http://schemas.microsoft.com/office/drawing/2014/main" id="{935CE469-24B4-A7C0-9BED-9F928A808A8D}"/>
                </a:ext>
              </a:extLst>
            </p:cNvPr>
            <p:cNvSpPr/>
            <p:nvPr userDrawn="1"/>
          </p:nvSpPr>
          <p:spPr>
            <a:xfrm>
              <a:off x="850828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3" name="Ellipse 682">
              <a:extLst>
                <a:ext uri="{FF2B5EF4-FFF2-40B4-BE49-F238E27FC236}">
                  <a16:creationId xmlns:a16="http://schemas.microsoft.com/office/drawing/2014/main" id="{07A1AA3C-193E-4333-FAC3-AF51CF253EF0}"/>
                </a:ext>
              </a:extLst>
            </p:cNvPr>
            <p:cNvSpPr/>
            <p:nvPr userDrawn="1"/>
          </p:nvSpPr>
          <p:spPr>
            <a:xfrm>
              <a:off x="868290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4" name="Ellipse 683">
              <a:extLst>
                <a:ext uri="{FF2B5EF4-FFF2-40B4-BE49-F238E27FC236}">
                  <a16:creationId xmlns:a16="http://schemas.microsoft.com/office/drawing/2014/main" id="{4B969458-00D6-67B6-C894-F16D99174696}"/>
                </a:ext>
              </a:extLst>
            </p:cNvPr>
            <p:cNvSpPr/>
            <p:nvPr userDrawn="1"/>
          </p:nvSpPr>
          <p:spPr>
            <a:xfrm>
              <a:off x="885751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5" name="Ellipse 684">
              <a:extLst>
                <a:ext uri="{FF2B5EF4-FFF2-40B4-BE49-F238E27FC236}">
                  <a16:creationId xmlns:a16="http://schemas.microsoft.com/office/drawing/2014/main" id="{38838F58-34DE-D2C4-16C4-19EDE96029B6}"/>
                </a:ext>
              </a:extLst>
            </p:cNvPr>
            <p:cNvSpPr/>
            <p:nvPr userDrawn="1"/>
          </p:nvSpPr>
          <p:spPr>
            <a:xfrm>
              <a:off x="903213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6" name="Ellipse 685">
              <a:extLst>
                <a:ext uri="{FF2B5EF4-FFF2-40B4-BE49-F238E27FC236}">
                  <a16:creationId xmlns:a16="http://schemas.microsoft.com/office/drawing/2014/main" id="{CE142256-F1D8-C483-6AF0-9C3D3A84C89D}"/>
                </a:ext>
              </a:extLst>
            </p:cNvPr>
            <p:cNvSpPr/>
            <p:nvPr userDrawn="1"/>
          </p:nvSpPr>
          <p:spPr>
            <a:xfrm>
              <a:off x="920674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7" name="Ellipse 686">
              <a:extLst>
                <a:ext uri="{FF2B5EF4-FFF2-40B4-BE49-F238E27FC236}">
                  <a16:creationId xmlns:a16="http://schemas.microsoft.com/office/drawing/2014/main" id="{BCB21B0D-FB57-4AC4-8AB7-2B0C25CE9BA2}"/>
                </a:ext>
              </a:extLst>
            </p:cNvPr>
            <p:cNvSpPr/>
            <p:nvPr userDrawn="1"/>
          </p:nvSpPr>
          <p:spPr>
            <a:xfrm>
              <a:off x="938136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8" name="Ellipse 687">
              <a:extLst>
                <a:ext uri="{FF2B5EF4-FFF2-40B4-BE49-F238E27FC236}">
                  <a16:creationId xmlns:a16="http://schemas.microsoft.com/office/drawing/2014/main" id="{DCD08428-E502-2999-34AD-514CD2C6DE32}"/>
                </a:ext>
              </a:extLst>
            </p:cNvPr>
            <p:cNvSpPr/>
            <p:nvPr userDrawn="1"/>
          </p:nvSpPr>
          <p:spPr>
            <a:xfrm>
              <a:off x="955597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89" name="Ellipse 688">
              <a:extLst>
                <a:ext uri="{FF2B5EF4-FFF2-40B4-BE49-F238E27FC236}">
                  <a16:creationId xmlns:a16="http://schemas.microsoft.com/office/drawing/2014/main" id="{2CA5A8CE-5936-A259-EB11-F8802BC09FFC}"/>
                </a:ext>
              </a:extLst>
            </p:cNvPr>
            <p:cNvSpPr/>
            <p:nvPr userDrawn="1"/>
          </p:nvSpPr>
          <p:spPr>
            <a:xfrm>
              <a:off x="9730594" y="6326512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0" name="Ellipse 689">
              <a:extLst>
                <a:ext uri="{FF2B5EF4-FFF2-40B4-BE49-F238E27FC236}">
                  <a16:creationId xmlns:a16="http://schemas.microsoft.com/office/drawing/2014/main" id="{3C6F6E18-CCCA-34D6-A930-37C7E1476D13}"/>
                </a:ext>
              </a:extLst>
            </p:cNvPr>
            <p:cNvSpPr/>
            <p:nvPr userDrawn="1"/>
          </p:nvSpPr>
          <p:spPr>
            <a:xfrm>
              <a:off x="990520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1" name="Ellipse 690">
              <a:extLst>
                <a:ext uri="{FF2B5EF4-FFF2-40B4-BE49-F238E27FC236}">
                  <a16:creationId xmlns:a16="http://schemas.microsoft.com/office/drawing/2014/main" id="{6254E4B8-7E46-53A7-4FF0-B372E8BEAF20}"/>
                </a:ext>
              </a:extLst>
            </p:cNvPr>
            <p:cNvSpPr/>
            <p:nvPr userDrawn="1"/>
          </p:nvSpPr>
          <p:spPr>
            <a:xfrm>
              <a:off x="10079824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2" name="Ellipse 691">
              <a:extLst>
                <a:ext uri="{FF2B5EF4-FFF2-40B4-BE49-F238E27FC236}">
                  <a16:creationId xmlns:a16="http://schemas.microsoft.com/office/drawing/2014/main" id="{C7AF1A28-BF9E-66FC-EEC8-8FFF6A5C8D9B}"/>
                </a:ext>
              </a:extLst>
            </p:cNvPr>
            <p:cNvSpPr/>
            <p:nvPr userDrawn="1"/>
          </p:nvSpPr>
          <p:spPr>
            <a:xfrm>
              <a:off x="1025443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3" name="Ellipse 692">
              <a:extLst>
                <a:ext uri="{FF2B5EF4-FFF2-40B4-BE49-F238E27FC236}">
                  <a16:creationId xmlns:a16="http://schemas.microsoft.com/office/drawing/2014/main" id="{1926C14D-D2A0-135E-0722-003453C79402}"/>
                </a:ext>
              </a:extLst>
            </p:cNvPr>
            <p:cNvSpPr/>
            <p:nvPr userDrawn="1"/>
          </p:nvSpPr>
          <p:spPr>
            <a:xfrm>
              <a:off x="1042905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4" name="Ellipse 693">
              <a:extLst>
                <a:ext uri="{FF2B5EF4-FFF2-40B4-BE49-F238E27FC236}">
                  <a16:creationId xmlns:a16="http://schemas.microsoft.com/office/drawing/2014/main" id="{91EA1E17-3DFC-74EA-6F42-7002A5209A19}"/>
                </a:ext>
              </a:extLst>
            </p:cNvPr>
            <p:cNvSpPr/>
            <p:nvPr userDrawn="1"/>
          </p:nvSpPr>
          <p:spPr>
            <a:xfrm>
              <a:off x="1060366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5" name="Ellipse 694">
              <a:extLst>
                <a:ext uri="{FF2B5EF4-FFF2-40B4-BE49-F238E27FC236}">
                  <a16:creationId xmlns:a16="http://schemas.microsoft.com/office/drawing/2014/main" id="{4061F90A-4FAA-D6EF-EFFF-51D03355150F}"/>
                </a:ext>
              </a:extLst>
            </p:cNvPr>
            <p:cNvSpPr/>
            <p:nvPr userDrawn="1"/>
          </p:nvSpPr>
          <p:spPr>
            <a:xfrm>
              <a:off x="1077828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6" name="Ellipse 695">
              <a:extLst>
                <a:ext uri="{FF2B5EF4-FFF2-40B4-BE49-F238E27FC236}">
                  <a16:creationId xmlns:a16="http://schemas.microsoft.com/office/drawing/2014/main" id="{7AFAFA5E-46D9-FC2F-7C16-A84896E136E3}"/>
                </a:ext>
              </a:extLst>
            </p:cNvPr>
            <p:cNvSpPr/>
            <p:nvPr userDrawn="1"/>
          </p:nvSpPr>
          <p:spPr>
            <a:xfrm>
              <a:off x="1095289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7" name="Ellipse 696">
              <a:extLst>
                <a:ext uri="{FF2B5EF4-FFF2-40B4-BE49-F238E27FC236}">
                  <a16:creationId xmlns:a16="http://schemas.microsoft.com/office/drawing/2014/main" id="{3B6C4E5B-327B-3C51-D45F-CFFBA2732ADB}"/>
                </a:ext>
              </a:extLst>
            </p:cNvPr>
            <p:cNvSpPr/>
            <p:nvPr userDrawn="1"/>
          </p:nvSpPr>
          <p:spPr>
            <a:xfrm>
              <a:off x="1112751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8" name="Ellipse 697">
              <a:extLst>
                <a:ext uri="{FF2B5EF4-FFF2-40B4-BE49-F238E27FC236}">
                  <a16:creationId xmlns:a16="http://schemas.microsoft.com/office/drawing/2014/main" id="{CA769F6F-6387-BC33-40D4-E6E9FEFB9922}"/>
                </a:ext>
              </a:extLst>
            </p:cNvPr>
            <p:cNvSpPr/>
            <p:nvPr userDrawn="1"/>
          </p:nvSpPr>
          <p:spPr>
            <a:xfrm>
              <a:off x="11302129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99" name="Ellipse 698">
              <a:extLst>
                <a:ext uri="{FF2B5EF4-FFF2-40B4-BE49-F238E27FC236}">
                  <a16:creationId xmlns:a16="http://schemas.microsoft.com/office/drawing/2014/main" id="{15F878AA-5BA4-EB56-D1B8-648866FBE0EC}"/>
                </a:ext>
              </a:extLst>
            </p:cNvPr>
            <p:cNvSpPr/>
            <p:nvPr userDrawn="1"/>
          </p:nvSpPr>
          <p:spPr>
            <a:xfrm>
              <a:off x="1147674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0" name="Ellipse 699">
              <a:extLst>
                <a:ext uri="{FF2B5EF4-FFF2-40B4-BE49-F238E27FC236}">
                  <a16:creationId xmlns:a16="http://schemas.microsoft.com/office/drawing/2014/main" id="{C7FE6BB4-98F7-121F-3680-67254E9B79F9}"/>
                </a:ext>
              </a:extLst>
            </p:cNvPr>
            <p:cNvSpPr/>
            <p:nvPr userDrawn="1"/>
          </p:nvSpPr>
          <p:spPr>
            <a:xfrm>
              <a:off x="11651359" y="6326512"/>
              <a:ext cx="142242" cy="14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1" name="Ellipse 700">
              <a:extLst>
                <a:ext uri="{FF2B5EF4-FFF2-40B4-BE49-F238E27FC236}">
                  <a16:creationId xmlns:a16="http://schemas.microsoft.com/office/drawing/2014/main" id="{9D926115-C07A-4694-8908-30747B7454C9}"/>
                </a:ext>
              </a:extLst>
            </p:cNvPr>
            <p:cNvSpPr/>
            <p:nvPr userDrawn="1"/>
          </p:nvSpPr>
          <p:spPr>
            <a:xfrm>
              <a:off x="11825974" y="6326512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2" name="Ellipse 701">
              <a:extLst>
                <a:ext uri="{FF2B5EF4-FFF2-40B4-BE49-F238E27FC236}">
                  <a16:creationId xmlns:a16="http://schemas.microsoft.com/office/drawing/2014/main" id="{A5288375-C533-F7D3-9786-6D7C1465C8FD}"/>
                </a:ext>
              </a:extLst>
            </p:cNvPr>
            <p:cNvSpPr/>
            <p:nvPr userDrawn="1"/>
          </p:nvSpPr>
          <p:spPr>
            <a:xfrm>
              <a:off x="12000589" y="6326512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3" name="Ellipse 702">
              <a:extLst>
                <a:ext uri="{FF2B5EF4-FFF2-40B4-BE49-F238E27FC236}">
                  <a16:creationId xmlns:a16="http://schemas.microsoft.com/office/drawing/2014/main" id="{9FFC5FF6-6A19-6633-833D-145C033A28A8}"/>
                </a:ext>
              </a:extLst>
            </p:cNvPr>
            <p:cNvSpPr/>
            <p:nvPr userDrawn="1"/>
          </p:nvSpPr>
          <p:spPr>
            <a:xfrm>
              <a:off x="798444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4" name="Ellipse 703">
              <a:extLst>
                <a:ext uri="{FF2B5EF4-FFF2-40B4-BE49-F238E27FC236}">
                  <a16:creationId xmlns:a16="http://schemas.microsoft.com/office/drawing/2014/main" id="{ACAC4EFE-B724-B8CB-88AE-DAF3BBD7F1B8}"/>
                </a:ext>
              </a:extLst>
            </p:cNvPr>
            <p:cNvSpPr/>
            <p:nvPr userDrawn="1"/>
          </p:nvSpPr>
          <p:spPr>
            <a:xfrm>
              <a:off x="815888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5" name="Ellipse 704">
              <a:extLst>
                <a:ext uri="{FF2B5EF4-FFF2-40B4-BE49-F238E27FC236}">
                  <a16:creationId xmlns:a16="http://schemas.microsoft.com/office/drawing/2014/main" id="{E6EB4062-631C-915B-FB14-2841628F5A1C}"/>
                </a:ext>
              </a:extLst>
            </p:cNvPr>
            <p:cNvSpPr/>
            <p:nvPr userDrawn="1"/>
          </p:nvSpPr>
          <p:spPr>
            <a:xfrm>
              <a:off x="833333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6" name="Ellipse 705">
              <a:extLst>
                <a:ext uri="{FF2B5EF4-FFF2-40B4-BE49-F238E27FC236}">
                  <a16:creationId xmlns:a16="http://schemas.microsoft.com/office/drawing/2014/main" id="{101EA086-86E6-03D9-1089-811F0B18CCB4}"/>
                </a:ext>
              </a:extLst>
            </p:cNvPr>
            <p:cNvSpPr/>
            <p:nvPr userDrawn="1"/>
          </p:nvSpPr>
          <p:spPr>
            <a:xfrm>
              <a:off x="850777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7" name="Ellipse 706">
              <a:extLst>
                <a:ext uri="{FF2B5EF4-FFF2-40B4-BE49-F238E27FC236}">
                  <a16:creationId xmlns:a16="http://schemas.microsoft.com/office/drawing/2014/main" id="{9A6AA251-E0AD-0C23-B377-FE3F446A0686}"/>
                </a:ext>
              </a:extLst>
            </p:cNvPr>
            <p:cNvSpPr/>
            <p:nvPr userDrawn="1"/>
          </p:nvSpPr>
          <p:spPr>
            <a:xfrm>
              <a:off x="8682220" y="6498366"/>
              <a:ext cx="142242" cy="14224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8" name="Ellipse 707">
              <a:extLst>
                <a:ext uri="{FF2B5EF4-FFF2-40B4-BE49-F238E27FC236}">
                  <a16:creationId xmlns:a16="http://schemas.microsoft.com/office/drawing/2014/main" id="{657459BF-FC12-C2DB-0988-6148CEE25C81}"/>
                </a:ext>
              </a:extLst>
            </p:cNvPr>
            <p:cNvSpPr/>
            <p:nvPr userDrawn="1"/>
          </p:nvSpPr>
          <p:spPr>
            <a:xfrm>
              <a:off x="885666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9" name="Ellipse 708">
              <a:extLst>
                <a:ext uri="{FF2B5EF4-FFF2-40B4-BE49-F238E27FC236}">
                  <a16:creationId xmlns:a16="http://schemas.microsoft.com/office/drawing/2014/main" id="{7BE4A184-5428-37BE-8BEA-D284ACD7C92D}"/>
                </a:ext>
              </a:extLst>
            </p:cNvPr>
            <p:cNvSpPr/>
            <p:nvPr userDrawn="1"/>
          </p:nvSpPr>
          <p:spPr>
            <a:xfrm>
              <a:off x="903110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0" name="Ellipse 709">
              <a:extLst>
                <a:ext uri="{FF2B5EF4-FFF2-40B4-BE49-F238E27FC236}">
                  <a16:creationId xmlns:a16="http://schemas.microsoft.com/office/drawing/2014/main" id="{4868308F-1271-7F3D-7D59-618CFE2DFF3A}"/>
                </a:ext>
              </a:extLst>
            </p:cNvPr>
            <p:cNvSpPr/>
            <p:nvPr userDrawn="1"/>
          </p:nvSpPr>
          <p:spPr>
            <a:xfrm>
              <a:off x="9205552" y="6498366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1" name="Ellipse 710">
              <a:extLst>
                <a:ext uri="{FF2B5EF4-FFF2-40B4-BE49-F238E27FC236}">
                  <a16:creationId xmlns:a16="http://schemas.microsoft.com/office/drawing/2014/main" id="{D180BAFC-D7DB-A8E7-E042-21576439EB28}"/>
                </a:ext>
              </a:extLst>
            </p:cNvPr>
            <p:cNvSpPr/>
            <p:nvPr userDrawn="1"/>
          </p:nvSpPr>
          <p:spPr>
            <a:xfrm>
              <a:off x="937999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2" name="Ellipse 711">
              <a:extLst>
                <a:ext uri="{FF2B5EF4-FFF2-40B4-BE49-F238E27FC236}">
                  <a16:creationId xmlns:a16="http://schemas.microsoft.com/office/drawing/2014/main" id="{35F08C5A-03EF-10FD-4120-DEC282A1E557}"/>
                </a:ext>
              </a:extLst>
            </p:cNvPr>
            <p:cNvSpPr/>
            <p:nvPr userDrawn="1"/>
          </p:nvSpPr>
          <p:spPr>
            <a:xfrm>
              <a:off x="9554440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3" name="Ellipse 712">
              <a:extLst>
                <a:ext uri="{FF2B5EF4-FFF2-40B4-BE49-F238E27FC236}">
                  <a16:creationId xmlns:a16="http://schemas.microsoft.com/office/drawing/2014/main" id="{7E0005F7-F9FA-DBD2-9075-B4CB88BED994}"/>
                </a:ext>
              </a:extLst>
            </p:cNvPr>
            <p:cNvSpPr/>
            <p:nvPr userDrawn="1"/>
          </p:nvSpPr>
          <p:spPr>
            <a:xfrm>
              <a:off x="972888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4" name="Ellipse 713">
              <a:extLst>
                <a:ext uri="{FF2B5EF4-FFF2-40B4-BE49-F238E27FC236}">
                  <a16:creationId xmlns:a16="http://schemas.microsoft.com/office/drawing/2014/main" id="{14A5B719-5187-5E60-50C5-04104E0C82D8}"/>
                </a:ext>
              </a:extLst>
            </p:cNvPr>
            <p:cNvSpPr/>
            <p:nvPr userDrawn="1"/>
          </p:nvSpPr>
          <p:spPr>
            <a:xfrm>
              <a:off x="990332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5" name="Ellipse 714">
              <a:extLst>
                <a:ext uri="{FF2B5EF4-FFF2-40B4-BE49-F238E27FC236}">
                  <a16:creationId xmlns:a16="http://schemas.microsoft.com/office/drawing/2014/main" id="{FD004EA5-2A9A-8004-FF9B-5A095773668F}"/>
                </a:ext>
              </a:extLst>
            </p:cNvPr>
            <p:cNvSpPr/>
            <p:nvPr userDrawn="1"/>
          </p:nvSpPr>
          <p:spPr>
            <a:xfrm>
              <a:off x="1007777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6" name="Ellipse 715">
              <a:extLst>
                <a:ext uri="{FF2B5EF4-FFF2-40B4-BE49-F238E27FC236}">
                  <a16:creationId xmlns:a16="http://schemas.microsoft.com/office/drawing/2014/main" id="{66DAF672-2101-8449-C5C2-312755D9CE1F}"/>
                </a:ext>
              </a:extLst>
            </p:cNvPr>
            <p:cNvSpPr/>
            <p:nvPr userDrawn="1"/>
          </p:nvSpPr>
          <p:spPr>
            <a:xfrm>
              <a:off x="1025221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7" name="Ellipse 716">
              <a:extLst>
                <a:ext uri="{FF2B5EF4-FFF2-40B4-BE49-F238E27FC236}">
                  <a16:creationId xmlns:a16="http://schemas.microsoft.com/office/drawing/2014/main" id="{80BA48BA-5A11-B269-6690-CF99137C80B0}"/>
                </a:ext>
              </a:extLst>
            </p:cNvPr>
            <p:cNvSpPr/>
            <p:nvPr userDrawn="1"/>
          </p:nvSpPr>
          <p:spPr>
            <a:xfrm>
              <a:off x="10426660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8" name="Ellipse 717">
              <a:extLst>
                <a:ext uri="{FF2B5EF4-FFF2-40B4-BE49-F238E27FC236}">
                  <a16:creationId xmlns:a16="http://schemas.microsoft.com/office/drawing/2014/main" id="{12596640-8B3B-8560-399A-3354E513B710}"/>
                </a:ext>
              </a:extLst>
            </p:cNvPr>
            <p:cNvSpPr/>
            <p:nvPr userDrawn="1"/>
          </p:nvSpPr>
          <p:spPr>
            <a:xfrm>
              <a:off x="1060110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19" name="Ellipse 718">
              <a:extLst>
                <a:ext uri="{FF2B5EF4-FFF2-40B4-BE49-F238E27FC236}">
                  <a16:creationId xmlns:a16="http://schemas.microsoft.com/office/drawing/2014/main" id="{E67673B8-235A-D921-4092-A4346295150D}"/>
                </a:ext>
              </a:extLst>
            </p:cNvPr>
            <p:cNvSpPr/>
            <p:nvPr userDrawn="1"/>
          </p:nvSpPr>
          <p:spPr>
            <a:xfrm>
              <a:off x="1077554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0" name="Ellipse 719">
              <a:extLst>
                <a:ext uri="{FF2B5EF4-FFF2-40B4-BE49-F238E27FC236}">
                  <a16:creationId xmlns:a16="http://schemas.microsoft.com/office/drawing/2014/main" id="{B812388E-D4DC-2832-79FB-82CB82C586FF}"/>
                </a:ext>
              </a:extLst>
            </p:cNvPr>
            <p:cNvSpPr/>
            <p:nvPr userDrawn="1"/>
          </p:nvSpPr>
          <p:spPr>
            <a:xfrm>
              <a:off x="1094999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1" name="Ellipse 720">
              <a:extLst>
                <a:ext uri="{FF2B5EF4-FFF2-40B4-BE49-F238E27FC236}">
                  <a16:creationId xmlns:a16="http://schemas.microsoft.com/office/drawing/2014/main" id="{8C1C9840-2458-1C35-B427-E04F5F427856}"/>
                </a:ext>
              </a:extLst>
            </p:cNvPr>
            <p:cNvSpPr/>
            <p:nvPr userDrawn="1"/>
          </p:nvSpPr>
          <p:spPr>
            <a:xfrm>
              <a:off x="11124436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2" name="Ellipse 721">
              <a:extLst>
                <a:ext uri="{FF2B5EF4-FFF2-40B4-BE49-F238E27FC236}">
                  <a16:creationId xmlns:a16="http://schemas.microsoft.com/office/drawing/2014/main" id="{3F9D122F-9590-5550-BAEE-87E10023930F}"/>
                </a:ext>
              </a:extLst>
            </p:cNvPr>
            <p:cNvSpPr/>
            <p:nvPr userDrawn="1"/>
          </p:nvSpPr>
          <p:spPr>
            <a:xfrm>
              <a:off x="11298880" y="6498366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3" name="Ellipse 722">
              <a:extLst>
                <a:ext uri="{FF2B5EF4-FFF2-40B4-BE49-F238E27FC236}">
                  <a16:creationId xmlns:a16="http://schemas.microsoft.com/office/drawing/2014/main" id="{F9D0A2A8-234A-47DC-4621-A3F056CD666C}"/>
                </a:ext>
              </a:extLst>
            </p:cNvPr>
            <p:cNvSpPr/>
            <p:nvPr userDrawn="1"/>
          </p:nvSpPr>
          <p:spPr>
            <a:xfrm>
              <a:off x="11473324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4" name="Ellipse 723">
              <a:extLst>
                <a:ext uri="{FF2B5EF4-FFF2-40B4-BE49-F238E27FC236}">
                  <a16:creationId xmlns:a16="http://schemas.microsoft.com/office/drawing/2014/main" id="{BD5F0EF2-88E3-8EA4-0A03-BAAB8A3577CE}"/>
                </a:ext>
              </a:extLst>
            </p:cNvPr>
            <p:cNvSpPr/>
            <p:nvPr userDrawn="1"/>
          </p:nvSpPr>
          <p:spPr>
            <a:xfrm>
              <a:off x="11647768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5" name="Ellipse 724">
              <a:extLst>
                <a:ext uri="{FF2B5EF4-FFF2-40B4-BE49-F238E27FC236}">
                  <a16:creationId xmlns:a16="http://schemas.microsoft.com/office/drawing/2014/main" id="{2F26F001-E766-9B3D-798B-5BC2B61CB179}"/>
                </a:ext>
              </a:extLst>
            </p:cNvPr>
            <p:cNvSpPr/>
            <p:nvPr userDrawn="1"/>
          </p:nvSpPr>
          <p:spPr>
            <a:xfrm>
              <a:off x="11822212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6" name="Ellipse 725">
              <a:extLst>
                <a:ext uri="{FF2B5EF4-FFF2-40B4-BE49-F238E27FC236}">
                  <a16:creationId xmlns:a16="http://schemas.microsoft.com/office/drawing/2014/main" id="{F94F402F-5A19-C103-6592-A832471BFCB4}"/>
                </a:ext>
              </a:extLst>
            </p:cNvPr>
            <p:cNvSpPr/>
            <p:nvPr userDrawn="1"/>
          </p:nvSpPr>
          <p:spPr>
            <a:xfrm>
              <a:off x="11996665" y="6498366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7" name="Ellipse 726">
              <a:extLst>
                <a:ext uri="{FF2B5EF4-FFF2-40B4-BE49-F238E27FC236}">
                  <a16:creationId xmlns:a16="http://schemas.microsoft.com/office/drawing/2014/main" id="{C41F9C88-E5D7-D0B4-FC27-01745CD66725}"/>
                </a:ext>
              </a:extLst>
            </p:cNvPr>
            <p:cNvSpPr/>
            <p:nvPr userDrawn="1"/>
          </p:nvSpPr>
          <p:spPr>
            <a:xfrm>
              <a:off x="798444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8" name="Ellipse 727">
              <a:extLst>
                <a:ext uri="{FF2B5EF4-FFF2-40B4-BE49-F238E27FC236}">
                  <a16:creationId xmlns:a16="http://schemas.microsoft.com/office/drawing/2014/main" id="{23CD0427-60C2-9F16-5B30-3966F3CD6AD5}"/>
                </a:ext>
              </a:extLst>
            </p:cNvPr>
            <p:cNvSpPr/>
            <p:nvPr userDrawn="1"/>
          </p:nvSpPr>
          <p:spPr>
            <a:xfrm>
              <a:off x="815888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29" name="Ellipse 728">
              <a:extLst>
                <a:ext uri="{FF2B5EF4-FFF2-40B4-BE49-F238E27FC236}">
                  <a16:creationId xmlns:a16="http://schemas.microsoft.com/office/drawing/2014/main" id="{B4D824E8-E40F-3E19-C72C-02FAE1784C5A}"/>
                </a:ext>
              </a:extLst>
            </p:cNvPr>
            <p:cNvSpPr/>
            <p:nvPr userDrawn="1"/>
          </p:nvSpPr>
          <p:spPr>
            <a:xfrm>
              <a:off x="8333332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0" name="Ellipse 729">
              <a:extLst>
                <a:ext uri="{FF2B5EF4-FFF2-40B4-BE49-F238E27FC236}">
                  <a16:creationId xmlns:a16="http://schemas.microsoft.com/office/drawing/2014/main" id="{00E921E6-2583-A565-0BDA-5B82849A7C3F}"/>
                </a:ext>
              </a:extLst>
            </p:cNvPr>
            <p:cNvSpPr/>
            <p:nvPr userDrawn="1"/>
          </p:nvSpPr>
          <p:spPr>
            <a:xfrm>
              <a:off x="850777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1" name="Ellipse 730">
              <a:extLst>
                <a:ext uri="{FF2B5EF4-FFF2-40B4-BE49-F238E27FC236}">
                  <a16:creationId xmlns:a16="http://schemas.microsoft.com/office/drawing/2014/main" id="{B8295D1F-F163-8224-B46D-F5ABA0CC42BE}"/>
                </a:ext>
              </a:extLst>
            </p:cNvPr>
            <p:cNvSpPr/>
            <p:nvPr userDrawn="1"/>
          </p:nvSpPr>
          <p:spPr>
            <a:xfrm>
              <a:off x="868222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2" name="Ellipse 731">
              <a:extLst>
                <a:ext uri="{FF2B5EF4-FFF2-40B4-BE49-F238E27FC236}">
                  <a16:creationId xmlns:a16="http://schemas.microsoft.com/office/drawing/2014/main" id="{6E707EDE-38FD-643D-25FD-4AD6D8F86766}"/>
                </a:ext>
              </a:extLst>
            </p:cNvPr>
            <p:cNvSpPr/>
            <p:nvPr userDrawn="1"/>
          </p:nvSpPr>
          <p:spPr>
            <a:xfrm>
              <a:off x="885666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3" name="Ellipse 732">
              <a:extLst>
                <a:ext uri="{FF2B5EF4-FFF2-40B4-BE49-F238E27FC236}">
                  <a16:creationId xmlns:a16="http://schemas.microsoft.com/office/drawing/2014/main" id="{83C3CCF5-8314-1A9E-3971-4C94C1AE950C}"/>
                </a:ext>
              </a:extLst>
            </p:cNvPr>
            <p:cNvSpPr/>
            <p:nvPr userDrawn="1"/>
          </p:nvSpPr>
          <p:spPr>
            <a:xfrm>
              <a:off x="9031108" y="6670210"/>
              <a:ext cx="142242" cy="1422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4" name="Ellipse 733">
              <a:extLst>
                <a:ext uri="{FF2B5EF4-FFF2-40B4-BE49-F238E27FC236}">
                  <a16:creationId xmlns:a16="http://schemas.microsoft.com/office/drawing/2014/main" id="{37D2011D-E9CA-6D3D-4ACC-0E3646E68FE8}"/>
                </a:ext>
              </a:extLst>
            </p:cNvPr>
            <p:cNvSpPr/>
            <p:nvPr userDrawn="1"/>
          </p:nvSpPr>
          <p:spPr>
            <a:xfrm>
              <a:off x="9205552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5" name="Ellipse 734">
              <a:extLst>
                <a:ext uri="{FF2B5EF4-FFF2-40B4-BE49-F238E27FC236}">
                  <a16:creationId xmlns:a16="http://schemas.microsoft.com/office/drawing/2014/main" id="{B1DAD33B-CB83-F1D8-9EF5-E21A50174976}"/>
                </a:ext>
              </a:extLst>
            </p:cNvPr>
            <p:cNvSpPr/>
            <p:nvPr userDrawn="1"/>
          </p:nvSpPr>
          <p:spPr>
            <a:xfrm>
              <a:off x="937999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6" name="Ellipse 735">
              <a:extLst>
                <a:ext uri="{FF2B5EF4-FFF2-40B4-BE49-F238E27FC236}">
                  <a16:creationId xmlns:a16="http://schemas.microsoft.com/office/drawing/2014/main" id="{A12FE69C-F8B4-DD28-0D4B-49CD7D36EAA2}"/>
                </a:ext>
              </a:extLst>
            </p:cNvPr>
            <p:cNvSpPr/>
            <p:nvPr userDrawn="1"/>
          </p:nvSpPr>
          <p:spPr>
            <a:xfrm>
              <a:off x="955444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7" name="Ellipse 736">
              <a:extLst>
                <a:ext uri="{FF2B5EF4-FFF2-40B4-BE49-F238E27FC236}">
                  <a16:creationId xmlns:a16="http://schemas.microsoft.com/office/drawing/2014/main" id="{18CA43ED-57B4-09AE-4300-6B0462D311C6}"/>
                </a:ext>
              </a:extLst>
            </p:cNvPr>
            <p:cNvSpPr/>
            <p:nvPr userDrawn="1"/>
          </p:nvSpPr>
          <p:spPr>
            <a:xfrm>
              <a:off x="9728884" y="6670210"/>
              <a:ext cx="142242" cy="1422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8" name="Ellipse 737">
              <a:extLst>
                <a:ext uri="{FF2B5EF4-FFF2-40B4-BE49-F238E27FC236}">
                  <a16:creationId xmlns:a16="http://schemas.microsoft.com/office/drawing/2014/main" id="{B5F0002F-BED8-BFCA-DEBE-AB0A98E8CE13}"/>
                </a:ext>
              </a:extLst>
            </p:cNvPr>
            <p:cNvSpPr/>
            <p:nvPr userDrawn="1"/>
          </p:nvSpPr>
          <p:spPr>
            <a:xfrm>
              <a:off x="990332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39" name="Ellipse 738">
              <a:extLst>
                <a:ext uri="{FF2B5EF4-FFF2-40B4-BE49-F238E27FC236}">
                  <a16:creationId xmlns:a16="http://schemas.microsoft.com/office/drawing/2014/main" id="{726977AC-3615-8108-7EDD-48917A35B76E}"/>
                </a:ext>
              </a:extLst>
            </p:cNvPr>
            <p:cNvSpPr/>
            <p:nvPr userDrawn="1"/>
          </p:nvSpPr>
          <p:spPr>
            <a:xfrm>
              <a:off x="10077772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0" name="Ellipse 739">
              <a:extLst>
                <a:ext uri="{FF2B5EF4-FFF2-40B4-BE49-F238E27FC236}">
                  <a16:creationId xmlns:a16="http://schemas.microsoft.com/office/drawing/2014/main" id="{B8510821-9B8B-A22C-FDF7-6391952397BE}"/>
                </a:ext>
              </a:extLst>
            </p:cNvPr>
            <p:cNvSpPr/>
            <p:nvPr userDrawn="1"/>
          </p:nvSpPr>
          <p:spPr>
            <a:xfrm>
              <a:off x="1025221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1" name="Ellipse 740">
              <a:extLst>
                <a:ext uri="{FF2B5EF4-FFF2-40B4-BE49-F238E27FC236}">
                  <a16:creationId xmlns:a16="http://schemas.microsoft.com/office/drawing/2014/main" id="{1B819EE7-C198-40D8-97C6-DE391013C1D0}"/>
                </a:ext>
              </a:extLst>
            </p:cNvPr>
            <p:cNvSpPr/>
            <p:nvPr userDrawn="1"/>
          </p:nvSpPr>
          <p:spPr>
            <a:xfrm>
              <a:off x="1042666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2" name="Ellipse 741">
              <a:extLst>
                <a:ext uri="{FF2B5EF4-FFF2-40B4-BE49-F238E27FC236}">
                  <a16:creationId xmlns:a16="http://schemas.microsoft.com/office/drawing/2014/main" id="{D43F3239-8A7B-F476-15E3-494ED8422E33}"/>
                </a:ext>
              </a:extLst>
            </p:cNvPr>
            <p:cNvSpPr/>
            <p:nvPr userDrawn="1"/>
          </p:nvSpPr>
          <p:spPr>
            <a:xfrm>
              <a:off x="1060110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3" name="Ellipse 742">
              <a:extLst>
                <a:ext uri="{FF2B5EF4-FFF2-40B4-BE49-F238E27FC236}">
                  <a16:creationId xmlns:a16="http://schemas.microsoft.com/office/drawing/2014/main" id="{E4EA919F-6867-1A60-D487-916643567658}"/>
                </a:ext>
              </a:extLst>
            </p:cNvPr>
            <p:cNvSpPr/>
            <p:nvPr userDrawn="1"/>
          </p:nvSpPr>
          <p:spPr>
            <a:xfrm>
              <a:off x="1077554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4" name="Ellipse 743">
              <a:extLst>
                <a:ext uri="{FF2B5EF4-FFF2-40B4-BE49-F238E27FC236}">
                  <a16:creationId xmlns:a16="http://schemas.microsoft.com/office/drawing/2014/main" id="{EFCB0E5C-ED14-1B53-96D2-7F555EB20906}"/>
                </a:ext>
              </a:extLst>
            </p:cNvPr>
            <p:cNvSpPr/>
            <p:nvPr userDrawn="1"/>
          </p:nvSpPr>
          <p:spPr>
            <a:xfrm>
              <a:off x="10949992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5" name="Ellipse 744">
              <a:extLst>
                <a:ext uri="{FF2B5EF4-FFF2-40B4-BE49-F238E27FC236}">
                  <a16:creationId xmlns:a16="http://schemas.microsoft.com/office/drawing/2014/main" id="{16EAB78A-4456-4D02-EF98-1405DCBB1E1C}"/>
                </a:ext>
              </a:extLst>
            </p:cNvPr>
            <p:cNvSpPr/>
            <p:nvPr userDrawn="1"/>
          </p:nvSpPr>
          <p:spPr>
            <a:xfrm>
              <a:off x="11124436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6" name="Ellipse 745">
              <a:extLst>
                <a:ext uri="{FF2B5EF4-FFF2-40B4-BE49-F238E27FC236}">
                  <a16:creationId xmlns:a16="http://schemas.microsoft.com/office/drawing/2014/main" id="{26C0D9F9-5065-BAE6-1863-80A088EB2FCA}"/>
                </a:ext>
              </a:extLst>
            </p:cNvPr>
            <p:cNvSpPr/>
            <p:nvPr userDrawn="1"/>
          </p:nvSpPr>
          <p:spPr>
            <a:xfrm>
              <a:off x="11298880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7" name="Ellipse 746">
              <a:extLst>
                <a:ext uri="{FF2B5EF4-FFF2-40B4-BE49-F238E27FC236}">
                  <a16:creationId xmlns:a16="http://schemas.microsoft.com/office/drawing/2014/main" id="{A53BC317-E499-166E-D56D-9DB4E413D063}"/>
                </a:ext>
              </a:extLst>
            </p:cNvPr>
            <p:cNvSpPr/>
            <p:nvPr userDrawn="1"/>
          </p:nvSpPr>
          <p:spPr>
            <a:xfrm>
              <a:off x="11473324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8" name="Ellipse 747">
              <a:extLst>
                <a:ext uri="{FF2B5EF4-FFF2-40B4-BE49-F238E27FC236}">
                  <a16:creationId xmlns:a16="http://schemas.microsoft.com/office/drawing/2014/main" id="{B5DF53DE-94F4-8A18-3F1B-D08B6C27587C}"/>
                </a:ext>
              </a:extLst>
            </p:cNvPr>
            <p:cNvSpPr/>
            <p:nvPr userDrawn="1"/>
          </p:nvSpPr>
          <p:spPr>
            <a:xfrm>
              <a:off x="11647768" y="6670210"/>
              <a:ext cx="142242" cy="1422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9" name="Ellipse 748">
              <a:extLst>
                <a:ext uri="{FF2B5EF4-FFF2-40B4-BE49-F238E27FC236}">
                  <a16:creationId xmlns:a16="http://schemas.microsoft.com/office/drawing/2014/main" id="{F6313D72-8A15-AB6E-2B65-2FDA19A04753}"/>
                </a:ext>
              </a:extLst>
            </p:cNvPr>
            <p:cNvSpPr/>
            <p:nvPr userDrawn="1"/>
          </p:nvSpPr>
          <p:spPr>
            <a:xfrm>
              <a:off x="11822212" y="6670210"/>
              <a:ext cx="142242" cy="14224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50" name="Ellipse 749">
              <a:extLst>
                <a:ext uri="{FF2B5EF4-FFF2-40B4-BE49-F238E27FC236}">
                  <a16:creationId xmlns:a16="http://schemas.microsoft.com/office/drawing/2014/main" id="{2265E75A-7ACF-C5EF-7408-DFD576D723B6}"/>
                </a:ext>
              </a:extLst>
            </p:cNvPr>
            <p:cNvSpPr/>
            <p:nvPr userDrawn="1"/>
          </p:nvSpPr>
          <p:spPr>
            <a:xfrm>
              <a:off x="11996665" y="6670210"/>
              <a:ext cx="142242" cy="142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509530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DE98D681-B2B1-81D5-DB1C-8288222D1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2827" y="2770720"/>
            <a:ext cx="5904461" cy="1257287"/>
          </a:xfrm>
        </p:spPr>
        <p:txBody>
          <a:bodyPr anchor="b" anchorCtr="0"/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0DAA36BC-9D09-3D84-1D1E-06173EBCDB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3485" y="4175802"/>
            <a:ext cx="5903803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5" name="Bilde 1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DD5056A0-7AF1-286B-08DD-447CF5A88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4" y="1276806"/>
            <a:ext cx="3052126" cy="7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05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309E55AF-E52B-2309-1481-39A0B4E079E2}"/>
              </a:ext>
            </a:extLst>
          </p:cNvPr>
          <p:cNvSpPr/>
          <p:nvPr userDrawn="1"/>
        </p:nvSpPr>
        <p:spPr>
          <a:xfrm>
            <a:off x="7967353" y="1522301"/>
            <a:ext cx="4667820" cy="4667820"/>
          </a:xfrm>
          <a:prstGeom prst="ellipse">
            <a:avLst/>
          </a:prstGeom>
          <a:solidFill>
            <a:srgbClr val="75D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9F60191-71AF-6F01-8057-28F517A304EF}"/>
              </a:ext>
            </a:extLst>
          </p:cNvPr>
          <p:cNvSpPr/>
          <p:nvPr userDrawn="1"/>
        </p:nvSpPr>
        <p:spPr>
          <a:xfrm>
            <a:off x="4648660" y="1508285"/>
            <a:ext cx="4667820" cy="4667820"/>
          </a:xfrm>
          <a:prstGeom prst="ellipse">
            <a:avLst/>
          </a:prstGeom>
          <a:solidFill>
            <a:srgbClr val="763C3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B7CF3BE-8A0A-2710-FA96-642A7BF61153}"/>
              </a:ext>
            </a:extLst>
          </p:cNvPr>
          <p:cNvSpPr/>
          <p:nvPr userDrawn="1"/>
        </p:nvSpPr>
        <p:spPr>
          <a:xfrm>
            <a:off x="6373715" y="1508285"/>
            <a:ext cx="4667820" cy="4667820"/>
          </a:xfrm>
          <a:prstGeom prst="ellipse">
            <a:avLst/>
          </a:prstGeom>
          <a:solidFill>
            <a:srgbClr val="763C30">
              <a:alpha val="4335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707D9BA-BFB9-71E2-3DB8-AA8D828A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015" y="2771644"/>
            <a:ext cx="6182710" cy="1257287"/>
          </a:xfrm>
        </p:spPr>
        <p:txBody>
          <a:bodyPr anchor="b" anchorCtr="0"/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CB7FCD7-32A6-6991-A86C-03C5615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672" y="4166787"/>
            <a:ext cx="6181725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4" name="Bilde 1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F359665-1634-6DF6-AD99-15670AD95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4" y="1276806"/>
            <a:ext cx="3052126" cy="7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3D7BB84-899D-01ED-903C-3311CF232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02461BA-D722-A00D-8086-E230D5EC3A6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498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27A0428-937F-02EF-6D57-AE7C4D52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4096429"/>
            <a:ext cx="6980768" cy="1257287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nb-NO" dirty="0"/>
              <a:t>Heading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B6169A1-45FF-0D4D-E727-718C8E512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3427732"/>
            <a:ext cx="6980768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Eksempel på hvordan det kan være</a:t>
            </a:r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7694250-AD4D-8F41-5C57-CCD158689F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95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801DAA-8A94-A90E-D9A8-1989AF512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549275"/>
            <a:ext cx="4860925" cy="7176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nb-NO" dirty="0"/>
              <a:t>Agenda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1621D22-67F9-7ACE-DB5C-D2FFEF0A286C}"/>
              </a:ext>
            </a:extLst>
          </p:cNvPr>
          <p:cNvSpPr/>
          <p:nvPr userDrawn="1"/>
        </p:nvSpPr>
        <p:spPr>
          <a:xfrm>
            <a:off x="6456363" y="0"/>
            <a:ext cx="5735637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32D251-D062-5B49-2C48-3DEE8596A764}"/>
              </a:ext>
            </a:extLst>
          </p:cNvPr>
          <p:cNvSpPr/>
          <p:nvPr userDrawn="1"/>
        </p:nvSpPr>
        <p:spPr>
          <a:xfrm>
            <a:off x="11552584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C87DCB-1753-DF1B-72C7-8FBFF0E23A9F}"/>
              </a:ext>
            </a:extLst>
          </p:cNvPr>
          <p:cNvSpPr/>
          <p:nvPr userDrawn="1"/>
        </p:nvSpPr>
        <p:spPr>
          <a:xfrm>
            <a:off x="10629630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1CBE664-D3D2-5600-AC41-958494AE41F5}"/>
              </a:ext>
            </a:extLst>
          </p:cNvPr>
          <p:cNvSpPr/>
          <p:nvPr userDrawn="1"/>
        </p:nvSpPr>
        <p:spPr>
          <a:xfrm rot="21328871">
            <a:off x="9629997" y="-29791"/>
            <a:ext cx="664042" cy="1953646"/>
          </a:xfrm>
          <a:custGeom>
            <a:avLst/>
            <a:gdLst>
              <a:gd name="connsiteX0" fmla="*/ 0 w 639416"/>
              <a:gd name="connsiteY0" fmla="*/ 0 h 2234179"/>
              <a:gd name="connsiteX1" fmla="*/ 639416 w 639416"/>
              <a:gd name="connsiteY1" fmla="*/ 0 h 2234179"/>
              <a:gd name="connsiteX2" fmla="*/ 639416 w 639416"/>
              <a:gd name="connsiteY2" fmla="*/ 2234179 h 2234179"/>
              <a:gd name="connsiteX3" fmla="*/ 0 w 639416"/>
              <a:gd name="connsiteY3" fmla="*/ 2234179 h 2234179"/>
              <a:gd name="connsiteX4" fmla="*/ 0 w 639416"/>
              <a:gd name="connsiteY4" fmla="*/ 0 h 2234179"/>
              <a:gd name="connsiteX0" fmla="*/ 0 w 639722"/>
              <a:gd name="connsiteY0" fmla="*/ 0 h 2234179"/>
              <a:gd name="connsiteX1" fmla="*/ 639722 w 639722"/>
              <a:gd name="connsiteY1" fmla="*/ 318514 h 2234179"/>
              <a:gd name="connsiteX2" fmla="*/ 639416 w 639722"/>
              <a:gd name="connsiteY2" fmla="*/ 2234179 h 2234179"/>
              <a:gd name="connsiteX3" fmla="*/ 0 w 639722"/>
              <a:gd name="connsiteY3" fmla="*/ 2234179 h 2234179"/>
              <a:gd name="connsiteX4" fmla="*/ 0 w 639722"/>
              <a:gd name="connsiteY4" fmla="*/ 0 h 2234179"/>
              <a:gd name="connsiteX0" fmla="*/ 14968 w 639722"/>
              <a:gd name="connsiteY0" fmla="*/ 0 h 1939985"/>
              <a:gd name="connsiteX1" fmla="*/ 639722 w 639722"/>
              <a:gd name="connsiteY1" fmla="*/ 24320 h 1939985"/>
              <a:gd name="connsiteX2" fmla="*/ 639416 w 639722"/>
              <a:gd name="connsiteY2" fmla="*/ 1939985 h 1939985"/>
              <a:gd name="connsiteX3" fmla="*/ 0 w 639722"/>
              <a:gd name="connsiteY3" fmla="*/ 1939985 h 1939985"/>
              <a:gd name="connsiteX4" fmla="*/ 14968 w 639722"/>
              <a:gd name="connsiteY4" fmla="*/ 0 h 1939985"/>
              <a:gd name="connsiteX0" fmla="*/ 3308 w 639722"/>
              <a:gd name="connsiteY0" fmla="*/ 0 h 1953646"/>
              <a:gd name="connsiteX1" fmla="*/ 639722 w 639722"/>
              <a:gd name="connsiteY1" fmla="*/ 37981 h 1953646"/>
              <a:gd name="connsiteX2" fmla="*/ 639416 w 639722"/>
              <a:gd name="connsiteY2" fmla="*/ 1953646 h 1953646"/>
              <a:gd name="connsiteX3" fmla="*/ 0 w 639722"/>
              <a:gd name="connsiteY3" fmla="*/ 1953646 h 1953646"/>
              <a:gd name="connsiteX4" fmla="*/ 3308 w 639722"/>
              <a:gd name="connsiteY4" fmla="*/ 0 h 1953646"/>
              <a:gd name="connsiteX0" fmla="*/ 3308 w 664042"/>
              <a:gd name="connsiteY0" fmla="*/ 0 h 1953646"/>
              <a:gd name="connsiteX1" fmla="*/ 664042 w 664042"/>
              <a:gd name="connsiteY1" fmla="*/ 52643 h 1953646"/>
              <a:gd name="connsiteX2" fmla="*/ 639416 w 664042"/>
              <a:gd name="connsiteY2" fmla="*/ 1953646 h 1953646"/>
              <a:gd name="connsiteX3" fmla="*/ 0 w 664042"/>
              <a:gd name="connsiteY3" fmla="*/ 1953646 h 1953646"/>
              <a:gd name="connsiteX4" fmla="*/ 3308 w 664042"/>
              <a:gd name="connsiteY4" fmla="*/ 0 h 19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042" h="1953646">
                <a:moveTo>
                  <a:pt x="3308" y="0"/>
                </a:moveTo>
                <a:lnTo>
                  <a:pt x="664042" y="52643"/>
                </a:lnTo>
                <a:lnTo>
                  <a:pt x="639416" y="1953646"/>
                </a:lnTo>
                <a:lnTo>
                  <a:pt x="0" y="1953646"/>
                </a:lnTo>
                <a:cubicBezTo>
                  <a:pt x="1103" y="1302431"/>
                  <a:pt x="2205" y="651215"/>
                  <a:pt x="33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8B3EA73-11EB-1D4F-3069-6B41779D4F8E}"/>
              </a:ext>
            </a:extLst>
          </p:cNvPr>
          <p:cNvSpPr/>
          <p:nvPr userDrawn="1"/>
        </p:nvSpPr>
        <p:spPr>
          <a:xfrm rot="471619">
            <a:off x="9390819" y="2288255"/>
            <a:ext cx="640730" cy="4644000"/>
          </a:xfrm>
          <a:custGeom>
            <a:avLst/>
            <a:gdLst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9416 w 639416"/>
              <a:gd name="connsiteY2" fmla="*/ 4798131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8525 w 639416"/>
              <a:gd name="connsiteY2" fmla="*/ 4605948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1314 w 640730"/>
              <a:gd name="connsiteY0" fmla="*/ 0 h 4695749"/>
              <a:gd name="connsiteX1" fmla="*/ 640730 w 640730"/>
              <a:gd name="connsiteY1" fmla="*/ 0 h 4695749"/>
              <a:gd name="connsiteX2" fmla="*/ 639839 w 640730"/>
              <a:gd name="connsiteY2" fmla="*/ 4605948 h 4695749"/>
              <a:gd name="connsiteX3" fmla="*/ 0 w 640730"/>
              <a:gd name="connsiteY3" fmla="*/ 4695749 h 4695749"/>
              <a:gd name="connsiteX4" fmla="*/ 1314 w 640730"/>
              <a:gd name="connsiteY4" fmla="*/ 0 h 46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30" h="4695749">
                <a:moveTo>
                  <a:pt x="1314" y="0"/>
                </a:moveTo>
                <a:lnTo>
                  <a:pt x="640730" y="0"/>
                </a:lnTo>
                <a:lnTo>
                  <a:pt x="639839" y="4605948"/>
                </a:lnTo>
                <a:lnTo>
                  <a:pt x="0" y="4695749"/>
                </a:lnTo>
                <a:lnTo>
                  <a:pt x="131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C8242F4-F8B0-64FF-1760-F01E1BAAD1E0}"/>
              </a:ext>
            </a:extLst>
          </p:cNvPr>
          <p:cNvSpPr/>
          <p:nvPr userDrawn="1"/>
        </p:nvSpPr>
        <p:spPr>
          <a:xfrm rot="20343563">
            <a:off x="8550394" y="-189207"/>
            <a:ext cx="652605" cy="1797983"/>
          </a:xfrm>
          <a:custGeom>
            <a:avLst/>
            <a:gdLst>
              <a:gd name="connsiteX0" fmla="*/ 0 w 639416"/>
              <a:gd name="connsiteY0" fmla="*/ 0 h 1918350"/>
              <a:gd name="connsiteX1" fmla="*/ 639416 w 639416"/>
              <a:gd name="connsiteY1" fmla="*/ 0 h 1918350"/>
              <a:gd name="connsiteX2" fmla="*/ 639416 w 639416"/>
              <a:gd name="connsiteY2" fmla="*/ 1918350 h 1918350"/>
              <a:gd name="connsiteX3" fmla="*/ 0 w 639416"/>
              <a:gd name="connsiteY3" fmla="*/ 1918350 h 1918350"/>
              <a:gd name="connsiteX4" fmla="*/ 0 w 639416"/>
              <a:gd name="connsiteY4" fmla="*/ 0 h 1918350"/>
              <a:gd name="connsiteX0" fmla="*/ 0 w 645581"/>
              <a:gd name="connsiteY0" fmla="*/ 0 h 1918350"/>
              <a:gd name="connsiteX1" fmla="*/ 645581 w 645581"/>
              <a:gd name="connsiteY1" fmla="*/ 410303 h 1918350"/>
              <a:gd name="connsiteX2" fmla="*/ 639416 w 645581"/>
              <a:gd name="connsiteY2" fmla="*/ 1918350 h 1918350"/>
              <a:gd name="connsiteX3" fmla="*/ 0 w 645581"/>
              <a:gd name="connsiteY3" fmla="*/ 1918350 h 1918350"/>
              <a:gd name="connsiteX4" fmla="*/ 0 w 645581"/>
              <a:gd name="connsiteY4" fmla="*/ 0 h 1918350"/>
              <a:gd name="connsiteX0" fmla="*/ 0 w 650849"/>
              <a:gd name="connsiteY0" fmla="*/ 0 h 1797983"/>
              <a:gd name="connsiteX1" fmla="*/ 650849 w 650849"/>
              <a:gd name="connsiteY1" fmla="*/ 289936 h 1797983"/>
              <a:gd name="connsiteX2" fmla="*/ 644684 w 650849"/>
              <a:gd name="connsiteY2" fmla="*/ 1797983 h 1797983"/>
              <a:gd name="connsiteX3" fmla="*/ 5268 w 650849"/>
              <a:gd name="connsiteY3" fmla="*/ 1797983 h 1797983"/>
              <a:gd name="connsiteX4" fmla="*/ 0 w 650849"/>
              <a:gd name="connsiteY4" fmla="*/ 0 h 1797983"/>
              <a:gd name="connsiteX0" fmla="*/ 0 w 652605"/>
              <a:gd name="connsiteY0" fmla="*/ 0 h 1797983"/>
              <a:gd name="connsiteX1" fmla="*/ 652605 w 652605"/>
              <a:gd name="connsiteY1" fmla="*/ 249814 h 1797983"/>
              <a:gd name="connsiteX2" fmla="*/ 644684 w 652605"/>
              <a:gd name="connsiteY2" fmla="*/ 1797983 h 1797983"/>
              <a:gd name="connsiteX3" fmla="*/ 5268 w 652605"/>
              <a:gd name="connsiteY3" fmla="*/ 1797983 h 1797983"/>
              <a:gd name="connsiteX4" fmla="*/ 0 w 652605"/>
              <a:gd name="connsiteY4" fmla="*/ 0 h 179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605" h="1797983">
                <a:moveTo>
                  <a:pt x="0" y="0"/>
                </a:moveTo>
                <a:lnTo>
                  <a:pt x="652605" y="249814"/>
                </a:lnTo>
                <a:cubicBezTo>
                  <a:pt x="649965" y="765870"/>
                  <a:pt x="647324" y="1281927"/>
                  <a:pt x="644684" y="1797983"/>
                </a:cubicBezTo>
                <a:lnTo>
                  <a:pt x="5268" y="179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EC041D-FE5A-F3FA-F7E4-107752082E88}"/>
              </a:ext>
            </a:extLst>
          </p:cNvPr>
          <p:cNvSpPr/>
          <p:nvPr userDrawn="1"/>
        </p:nvSpPr>
        <p:spPr>
          <a:xfrm rot="1296905">
            <a:off x="7991103" y="2502371"/>
            <a:ext cx="646322" cy="4644000"/>
          </a:xfrm>
          <a:custGeom>
            <a:avLst/>
            <a:gdLst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9416 w 639416"/>
              <a:gd name="connsiteY2" fmla="*/ 4716538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3400 w 639416"/>
              <a:gd name="connsiteY2" fmla="*/ 4391067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6906 w 646322"/>
              <a:gd name="connsiteY0" fmla="*/ 0 h 4664632"/>
              <a:gd name="connsiteX1" fmla="*/ 646322 w 646322"/>
              <a:gd name="connsiteY1" fmla="*/ 0 h 4664632"/>
              <a:gd name="connsiteX2" fmla="*/ 640306 w 646322"/>
              <a:gd name="connsiteY2" fmla="*/ 4391067 h 4664632"/>
              <a:gd name="connsiteX3" fmla="*/ 0 w 646322"/>
              <a:gd name="connsiteY3" fmla="*/ 4664632 h 4664632"/>
              <a:gd name="connsiteX4" fmla="*/ 6906 w 646322"/>
              <a:gd name="connsiteY4" fmla="*/ 0 h 466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322" h="4664632">
                <a:moveTo>
                  <a:pt x="6906" y="0"/>
                </a:moveTo>
                <a:lnTo>
                  <a:pt x="646322" y="0"/>
                </a:lnTo>
                <a:cubicBezTo>
                  <a:pt x="644317" y="1463689"/>
                  <a:pt x="642311" y="2927378"/>
                  <a:pt x="640306" y="4391067"/>
                </a:cubicBezTo>
                <a:lnTo>
                  <a:pt x="0" y="4664632"/>
                </a:lnTo>
                <a:lnTo>
                  <a:pt x="69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74B8CDD-B480-119F-52AA-F2E65BBB8667}"/>
              </a:ext>
            </a:extLst>
          </p:cNvPr>
          <p:cNvSpPr/>
          <p:nvPr userDrawn="1"/>
        </p:nvSpPr>
        <p:spPr>
          <a:xfrm>
            <a:off x="8922573" y="1705671"/>
            <a:ext cx="736393" cy="7363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EA8ACB9-5A50-3F6F-2C13-740BAA1C8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FF35E0F3-4BF6-45BA-9A00-F395D2FE8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486092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8075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801DAA-8A94-A90E-D9A8-1989AF512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549275"/>
            <a:ext cx="4860925" cy="7176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Agenda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1621D22-67F9-7ACE-DB5C-D2FFEF0A286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32D251-D062-5B49-2C48-3DEE8596A764}"/>
              </a:ext>
            </a:extLst>
          </p:cNvPr>
          <p:cNvSpPr/>
          <p:nvPr userDrawn="1"/>
        </p:nvSpPr>
        <p:spPr>
          <a:xfrm>
            <a:off x="11552584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C87DCB-1753-DF1B-72C7-8FBFF0E23A9F}"/>
              </a:ext>
            </a:extLst>
          </p:cNvPr>
          <p:cNvSpPr/>
          <p:nvPr userDrawn="1"/>
        </p:nvSpPr>
        <p:spPr>
          <a:xfrm>
            <a:off x="10629630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1CBE664-D3D2-5600-AC41-958494AE41F5}"/>
              </a:ext>
            </a:extLst>
          </p:cNvPr>
          <p:cNvSpPr/>
          <p:nvPr userDrawn="1"/>
        </p:nvSpPr>
        <p:spPr>
          <a:xfrm rot="21328871">
            <a:off x="9629997" y="-29791"/>
            <a:ext cx="664042" cy="1953646"/>
          </a:xfrm>
          <a:custGeom>
            <a:avLst/>
            <a:gdLst>
              <a:gd name="connsiteX0" fmla="*/ 0 w 639416"/>
              <a:gd name="connsiteY0" fmla="*/ 0 h 2234179"/>
              <a:gd name="connsiteX1" fmla="*/ 639416 w 639416"/>
              <a:gd name="connsiteY1" fmla="*/ 0 h 2234179"/>
              <a:gd name="connsiteX2" fmla="*/ 639416 w 639416"/>
              <a:gd name="connsiteY2" fmla="*/ 2234179 h 2234179"/>
              <a:gd name="connsiteX3" fmla="*/ 0 w 639416"/>
              <a:gd name="connsiteY3" fmla="*/ 2234179 h 2234179"/>
              <a:gd name="connsiteX4" fmla="*/ 0 w 639416"/>
              <a:gd name="connsiteY4" fmla="*/ 0 h 2234179"/>
              <a:gd name="connsiteX0" fmla="*/ 0 w 639722"/>
              <a:gd name="connsiteY0" fmla="*/ 0 h 2234179"/>
              <a:gd name="connsiteX1" fmla="*/ 639722 w 639722"/>
              <a:gd name="connsiteY1" fmla="*/ 318514 h 2234179"/>
              <a:gd name="connsiteX2" fmla="*/ 639416 w 639722"/>
              <a:gd name="connsiteY2" fmla="*/ 2234179 h 2234179"/>
              <a:gd name="connsiteX3" fmla="*/ 0 w 639722"/>
              <a:gd name="connsiteY3" fmla="*/ 2234179 h 2234179"/>
              <a:gd name="connsiteX4" fmla="*/ 0 w 639722"/>
              <a:gd name="connsiteY4" fmla="*/ 0 h 2234179"/>
              <a:gd name="connsiteX0" fmla="*/ 14968 w 639722"/>
              <a:gd name="connsiteY0" fmla="*/ 0 h 1939985"/>
              <a:gd name="connsiteX1" fmla="*/ 639722 w 639722"/>
              <a:gd name="connsiteY1" fmla="*/ 24320 h 1939985"/>
              <a:gd name="connsiteX2" fmla="*/ 639416 w 639722"/>
              <a:gd name="connsiteY2" fmla="*/ 1939985 h 1939985"/>
              <a:gd name="connsiteX3" fmla="*/ 0 w 639722"/>
              <a:gd name="connsiteY3" fmla="*/ 1939985 h 1939985"/>
              <a:gd name="connsiteX4" fmla="*/ 14968 w 639722"/>
              <a:gd name="connsiteY4" fmla="*/ 0 h 1939985"/>
              <a:gd name="connsiteX0" fmla="*/ 3308 w 639722"/>
              <a:gd name="connsiteY0" fmla="*/ 0 h 1953646"/>
              <a:gd name="connsiteX1" fmla="*/ 639722 w 639722"/>
              <a:gd name="connsiteY1" fmla="*/ 37981 h 1953646"/>
              <a:gd name="connsiteX2" fmla="*/ 639416 w 639722"/>
              <a:gd name="connsiteY2" fmla="*/ 1953646 h 1953646"/>
              <a:gd name="connsiteX3" fmla="*/ 0 w 639722"/>
              <a:gd name="connsiteY3" fmla="*/ 1953646 h 1953646"/>
              <a:gd name="connsiteX4" fmla="*/ 3308 w 639722"/>
              <a:gd name="connsiteY4" fmla="*/ 0 h 1953646"/>
              <a:gd name="connsiteX0" fmla="*/ 3308 w 664042"/>
              <a:gd name="connsiteY0" fmla="*/ 0 h 1953646"/>
              <a:gd name="connsiteX1" fmla="*/ 664042 w 664042"/>
              <a:gd name="connsiteY1" fmla="*/ 52643 h 1953646"/>
              <a:gd name="connsiteX2" fmla="*/ 639416 w 664042"/>
              <a:gd name="connsiteY2" fmla="*/ 1953646 h 1953646"/>
              <a:gd name="connsiteX3" fmla="*/ 0 w 664042"/>
              <a:gd name="connsiteY3" fmla="*/ 1953646 h 1953646"/>
              <a:gd name="connsiteX4" fmla="*/ 3308 w 664042"/>
              <a:gd name="connsiteY4" fmla="*/ 0 h 19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042" h="1953646">
                <a:moveTo>
                  <a:pt x="3308" y="0"/>
                </a:moveTo>
                <a:lnTo>
                  <a:pt x="664042" y="52643"/>
                </a:lnTo>
                <a:lnTo>
                  <a:pt x="639416" y="1953646"/>
                </a:lnTo>
                <a:lnTo>
                  <a:pt x="0" y="1953646"/>
                </a:lnTo>
                <a:cubicBezTo>
                  <a:pt x="1103" y="1302431"/>
                  <a:pt x="2205" y="651215"/>
                  <a:pt x="33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8B3EA73-11EB-1D4F-3069-6B41779D4F8E}"/>
              </a:ext>
            </a:extLst>
          </p:cNvPr>
          <p:cNvSpPr/>
          <p:nvPr userDrawn="1"/>
        </p:nvSpPr>
        <p:spPr>
          <a:xfrm rot="471619">
            <a:off x="9390341" y="2233870"/>
            <a:ext cx="640730" cy="4695749"/>
          </a:xfrm>
          <a:custGeom>
            <a:avLst/>
            <a:gdLst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9416 w 639416"/>
              <a:gd name="connsiteY2" fmla="*/ 4798131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8525 w 639416"/>
              <a:gd name="connsiteY2" fmla="*/ 4605948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1314 w 640730"/>
              <a:gd name="connsiteY0" fmla="*/ 0 h 4695749"/>
              <a:gd name="connsiteX1" fmla="*/ 640730 w 640730"/>
              <a:gd name="connsiteY1" fmla="*/ 0 h 4695749"/>
              <a:gd name="connsiteX2" fmla="*/ 639839 w 640730"/>
              <a:gd name="connsiteY2" fmla="*/ 4605948 h 4695749"/>
              <a:gd name="connsiteX3" fmla="*/ 0 w 640730"/>
              <a:gd name="connsiteY3" fmla="*/ 4695749 h 4695749"/>
              <a:gd name="connsiteX4" fmla="*/ 1314 w 640730"/>
              <a:gd name="connsiteY4" fmla="*/ 0 h 46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30" h="4695749">
                <a:moveTo>
                  <a:pt x="1314" y="0"/>
                </a:moveTo>
                <a:lnTo>
                  <a:pt x="640730" y="0"/>
                </a:lnTo>
                <a:lnTo>
                  <a:pt x="639839" y="4605948"/>
                </a:lnTo>
                <a:lnTo>
                  <a:pt x="0" y="4695749"/>
                </a:lnTo>
                <a:lnTo>
                  <a:pt x="131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C8242F4-F8B0-64FF-1760-F01E1BAAD1E0}"/>
              </a:ext>
            </a:extLst>
          </p:cNvPr>
          <p:cNvSpPr/>
          <p:nvPr userDrawn="1"/>
        </p:nvSpPr>
        <p:spPr>
          <a:xfrm rot="20343563">
            <a:off x="8550394" y="-189207"/>
            <a:ext cx="652605" cy="1797983"/>
          </a:xfrm>
          <a:custGeom>
            <a:avLst/>
            <a:gdLst>
              <a:gd name="connsiteX0" fmla="*/ 0 w 639416"/>
              <a:gd name="connsiteY0" fmla="*/ 0 h 1918350"/>
              <a:gd name="connsiteX1" fmla="*/ 639416 w 639416"/>
              <a:gd name="connsiteY1" fmla="*/ 0 h 1918350"/>
              <a:gd name="connsiteX2" fmla="*/ 639416 w 639416"/>
              <a:gd name="connsiteY2" fmla="*/ 1918350 h 1918350"/>
              <a:gd name="connsiteX3" fmla="*/ 0 w 639416"/>
              <a:gd name="connsiteY3" fmla="*/ 1918350 h 1918350"/>
              <a:gd name="connsiteX4" fmla="*/ 0 w 639416"/>
              <a:gd name="connsiteY4" fmla="*/ 0 h 1918350"/>
              <a:gd name="connsiteX0" fmla="*/ 0 w 645581"/>
              <a:gd name="connsiteY0" fmla="*/ 0 h 1918350"/>
              <a:gd name="connsiteX1" fmla="*/ 645581 w 645581"/>
              <a:gd name="connsiteY1" fmla="*/ 410303 h 1918350"/>
              <a:gd name="connsiteX2" fmla="*/ 639416 w 645581"/>
              <a:gd name="connsiteY2" fmla="*/ 1918350 h 1918350"/>
              <a:gd name="connsiteX3" fmla="*/ 0 w 645581"/>
              <a:gd name="connsiteY3" fmla="*/ 1918350 h 1918350"/>
              <a:gd name="connsiteX4" fmla="*/ 0 w 645581"/>
              <a:gd name="connsiteY4" fmla="*/ 0 h 1918350"/>
              <a:gd name="connsiteX0" fmla="*/ 0 w 650849"/>
              <a:gd name="connsiteY0" fmla="*/ 0 h 1797983"/>
              <a:gd name="connsiteX1" fmla="*/ 650849 w 650849"/>
              <a:gd name="connsiteY1" fmla="*/ 289936 h 1797983"/>
              <a:gd name="connsiteX2" fmla="*/ 644684 w 650849"/>
              <a:gd name="connsiteY2" fmla="*/ 1797983 h 1797983"/>
              <a:gd name="connsiteX3" fmla="*/ 5268 w 650849"/>
              <a:gd name="connsiteY3" fmla="*/ 1797983 h 1797983"/>
              <a:gd name="connsiteX4" fmla="*/ 0 w 650849"/>
              <a:gd name="connsiteY4" fmla="*/ 0 h 1797983"/>
              <a:gd name="connsiteX0" fmla="*/ 0 w 652605"/>
              <a:gd name="connsiteY0" fmla="*/ 0 h 1797983"/>
              <a:gd name="connsiteX1" fmla="*/ 652605 w 652605"/>
              <a:gd name="connsiteY1" fmla="*/ 249814 h 1797983"/>
              <a:gd name="connsiteX2" fmla="*/ 644684 w 652605"/>
              <a:gd name="connsiteY2" fmla="*/ 1797983 h 1797983"/>
              <a:gd name="connsiteX3" fmla="*/ 5268 w 652605"/>
              <a:gd name="connsiteY3" fmla="*/ 1797983 h 1797983"/>
              <a:gd name="connsiteX4" fmla="*/ 0 w 652605"/>
              <a:gd name="connsiteY4" fmla="*/ 0 h 179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605" h="1797983">
                <a:moveTo>
                  <a:pt x="0" y="0"/>
                </a:moveTo>
                <a:lnTo>
                  <a:pt x="652605" y="249814"/>
                </a:lnTo>
                <a:cubicBezTo>
                  <a:pt x="649965" y="765870"/>
                  <a:pt x="647324" y="1281927"/>
                  <a:pt x="644684" y="1797983"/>
                </a:cubicBezTo>
                <a:lnTo>
                  <a:pt x="5268" y="179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EC041D-FE5A-F3FA-F7E4-107752082E88}"/>
              </a:ext>
            </a:extLst>
          </p:cNvPr>
          <p:cNvSpPr/>
          <p:nvPr userDrawn="1"/>
        </p:nvSpPr>
        <p:spPr>
          <a:xfrm rot="1296905">
            <a:off x="7987303" y="2501646"/>
            <a:ext cx="646322" cy="4664632"/>
          </a:xfrm>
          <a:custGeom>
            <a:avLst/>
            <a:gdLst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9416 w 639416"/>
              <a:gd name="connsiteY2" fmla="*/ 4716538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3400 w 639416"/>
              <a:gd name="connsiteY2" fmla="*/ 4391067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6906 w 646322"/>
              <a:gd name="connsiteY0" fmla="*/ 0 h 4664632"/>
              <a:gd name="connsiteX1" fmla="*/ 646322 w 646322"/>
              <a:gd name="connsiteY1" fmla="*/ 0 h 4664632"/>
              <a:gd name="connsiteX2" fmla="*/ 640306 w 646322"/>
              <a:gd name="connsiteY2" fmla="*/ 4391067 h 4664632"/>
              <a:gd name="connsiteX3" fmla="*/ 0 w 646322"/>
              <a:gd name="connsiteY3" fmla="*/ 4664632 h 4664632"/>
              <a:gd name="connsiteX4" fmla="*/ 6906 w 646322"/>
              <a:gd name="connsiteY4" fmla="*/ 0 h 466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322" h="4664632">
                <a:moveTo>
                  <a:pt x="6906" y="0"/>
                </a:moveTo>
                <a:lnTo>
                  <a:pt x="646322" y="0"/>
                </a:lnTo>
                <a:cubicBezTo>
                  <a:pt x="644317" y="1463689"/>
                  <a:pt x="642311" y="2927378"/>
                  <a:pt x="640306" y="4391067"/>
                </a:cubicBezTo>
                <a:lnTo>
                  <a:pt x="0" y="4664632"/>
                </a:lnTo>
                <a:lnTo>
                  <a:pt x="69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74B8CDD-B480-119F-52AA-F2E65BBB8667}"/>
              </a:ext>
            </a:extLst>
          </p:cNvPr>
          <p:cNvSpPr/>
          <p:nvPr userDrawn="1"/>
        </p:nvSpPr>
        <p:spPr>
          <a:xfrm>
            <a:off x="8922573" y="1705671"/>
            <a:ext cx="736393" cy="7363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FF35E0F3-4BF6-45BA-9A00-F395D2FE8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486092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13C8719-4AEE-51E5-BFD4-9297ACA3D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2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801DAA-8A94-A90E-D9A8-1989AF512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549275"/>
            <a:ext cx="4860925" cy="7176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nb-NO"/>
              <a:t>Agenda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1621D22-67F9-7ACE-DB5C-D2FFEF0A286C}"/>
              </a:ext>
            </a:extLst>
          </p:cNvPr>
          <p:cNvSpPr/>
          <p:nvPr userDrawn="1"/>
        </p:nvSpPr>
        <p:spPr>
          <a:xfrm>
            <a:off x="6456363" y="0"/>
            <a:ext cx="5735637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32D251-D062-5B49-2C48-3DEE8596A764}"/>
              </a:ext>
            </a:extLst>
          </p:cNvPr>
          <p:cNvSpPr/>
          <p:nvPr userDrawn="1"/>
        </p:nvSpPr>
        <p:spPr>
          <a:xfrm>
            <a:off x="11552584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C87DCB-1753-DF1B-72C7-8FBFF0E23A9F}"/>
              </a:ext>
            </a:extLst>
          </p:cNvPr>
          <p:cNvSpPr/>
          <p:nvPr userDrawn="1"/>
        </p:nvSpPr>
        <p:spPr>
          <a:xfrm>
            <a:off x="10629630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1CBE664-D3D2-5600-AC41-958494AE41F5}"/>
              </a:ext>
            </a:extLst>
          </p:cNvPr>
          <p:cNvSpPr/>
          <p:nvPr userDrawn="1"/>
        </p:nvSpPr>
        <p:spPr>
          <a:xfrm rot="21328871">
            <a:off x="9629997" y="-29791"/>
            <a:ext cx="664042" cy="1953646"/>
          </a:xfrm>
          <a:custGeom>
            <a:avLst/>
            <a:gdLst>
              <a:gd name="connsiteX0" fmla="*/ 0 w 639416"/>
              <a:gd name="connsiteY0" fmla="*/ 0 h 2234179"/>
              <a:gd name="connsiteX1" fmla="*/ 639416 w 639416"/>
              <a:gd name="connsiteY1" fmla="*/ 0 h 2234179"/>
              <a:gd name="connsiteX2" fmla="*/ 639416 w 639416"/>
              <a:gd name="connsiteY2" fmla="*/ 2234179 h 2234179"/>
              <a:gd name="connsiteX3" fmla="*/ 0 w 639416"/>
              <a:gd name="connsiteY3" fmla="*/ 2234179 h 2234179"/>
              <a:gd name="connsiteX4" fmla="*/ 0 w 639416"/>
              <a:gd name="connsiteY4" fmla="*/ 0 h 2234179"/>
              <a:gd name="connsiteX0" fmla="*/ 0 w 639722"/>
              <a:gd name="connsiteY0" fmla="*/ 0 h 2234179"/>
              <a:gd name="connsiteX1" fmla="*/ 639722 w 639722"/>
              <a:gd name="connsiteY1" fmla="*/ 318514 h 2234179"/>
              <a:gd name="connsiteX2" fmla="*/ 639416 w 639722"/>
              <a:gd name="connsiteY2" fmla="*/ 2234179 h 2234179"/>
              <a:gd name="connsiteX3" fmla="*/ 0 w 639722"/>
              <a:gd name="connsiteY3" fmla="*/ 2234179 h 2234179"/>
              <a:gd name="connsiteX4" fmla="*/ 0 w 639722"/>
              <a:gd name="connsiteY4" fmla="*/ 0 h 2234179"/>
              <a:gd name="connsiteX0" fmla="*/ 14968 w 639722"/>
              <a:gd name="connsiteY0" fmla="*/ 0 h 1939985"/>
              <a:gd name="connsiteX1" fmla="*/ 639722 w 639722"/>
              <a:gd name="connsiteY1" fmla="*/ 24320 h 1939985"/>
              <a:gd name="connsiteX2" fmla="*/ 639416 w 639722"/>
              <a:gd name="connsiteY2" fmla="*/ 1939985 h 1939985"/>
              <a:gd name="connsiteX3" fmla="*/ 0 w 639722"/>
              <a:gd name="connsiteY3" fmla="*/ 1939985 h 1939985"/>
              <a:gd name="connsiteX4" fmla="*/ 14968 w 639722"/>
              <a:gd name="connsiteY4" fmla="*/ 0 h 1939985"/>
              <a:gd name="connsiteX0" fmla="*/ 3308 w 639722"/>
              <a:gd name="connsiteY0" fmla="*/ 0 h 1953646"/>
              <a:gd name="connsiteX1" fmla="*/ 639722 w 639722"/>
              <a:gd name="connsiteY1" fmla="*/ 37981 h 1953646"/>
              <a:gd name="connsiteX2" fmla="*/ 639416 w 639722"/>
              <a:gd name="connsiteY2" fmla="*/ 1953646 h 1953646"/>
              <a:gd name="connsiteX3" fmla="*/ 0 w 639722"/>
              <a:gd name="connsiteY3" fmla="*/ 1953646 h 1953646"/>
              <a:gd name="connsiteX4" fmla="*/ 3308 w 639722"/>
              <a:gd name="connsiteY4" fmla="*/ 0 h 1953646"/>
              <a:gd name="connsiteX0" fmla="*/ 3308 w 664042"/>
              <a:gd name="connsiteY0" fmla="*/ 0 h 1953646"/>
              <a:gd name="connsiteX1" fmla="*/ 664042 w 664042"/>
              <a:gd name="connsiteY1" fmla="*/ 52643 h 1953646"/>
              <a:gd name="connsiteX2" fmla="*/ 639416 w 664042"/>
              <a:gd name="connsiteY2" fmla="*/ 1953646 h 1953646"/>
              <a:gd name="connsiteX3" fmla="*/ 0 w 664042"/>
              <a:gd name="connsiteY3" fmla="*/ 1953646 h 1953646"/>
              <a:gd name="connsiteX4" fmla="*/ 3308 w 664042"/>
              <a:gd name="connsiteY4" fmla="*/ 0 h 19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042" h="1953646">
                <a:moveTo>
                  <a:pt x="3308" y="0"/>
                </a:moveTo>
                <a:lnTo>
                  <a:pt x="664042" y="52643"/>
                </a:lnTo>
                <a:lnTo>
                  <a:pt x="639416" y="1953646"/>
                </a:lnTo>
                <a:lnTo>
                  <a:pt x="0" y="1953646"/>
                </a:lnTo>
                <a:cubicBezTo>
                  <a:pt x="1103" y="1302431"/>
                  <a:pt x="2205" y="651215"/>
                  <a:pt x="33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8B3EA73-11EB-1D4F-3069-6B41779D4F8E}"/>
              </a:ext>
            </a:extLst>
          </p:cNvPr>
          <p:cNvSpPr/>
          <p:nvPr userDrawn="1"/>
        </p:nvSpPr>
        <p:spPr>
          <a:xfrm rot="471619">
            <a:off x="9390819" y="2288255"/>
            <a:ext cx="640730" cy="4644000"/>
          </a:xfrm>
          <a:custGeom>
            <a:avLst/>
            <a:gdLst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9416 w 639416"/>
              <a:gd name="connsiteY2" fmla="*/ 4798131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8525 w 639416"/>
              <a:gd name="connsiteY2" fmla="*/ 4605948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1314 w 640730"/>
              <a:gd name="connsiteY0" fmla="*/ 0 h 4695749"/>
              <a:gd name="connsiteX1" fmla="*/ 640730 w 640730"/>
              <a:gd name="connsiteY1" fmla="*/ 0 h 4695749"/>
              <a:gd name="connsiteX2" fmla="*/ 639839 w 640730"/>
              <a:gd name="connsiteY2" fmla="*/ 4605948 h 4695749"/>
              <a:gd name="connsiteX3" fmla="*/ 0 w 640730"/>
              <a:gd name="connsiteY3" fmla="*/ 4695749 h 4695749"/>
              <a:gd name="connsiteX4" fmla="*/ 1314 w 640730"/>
              <a:gd name="connsiteY4" fmla="*/ 0 h 46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30" h="4695749">
                <a:moveTo>
                  <a:pt x="1314" y="0"/>
                </a:moveTo>
                <a:lnTo>
                  <a:pt x="640730" y="0"/>
                </a:lnTo>
                <a:lnTo>
                  <a:pt x="639839" y="4605948"/>
                </a:lnTo>
                <a:lnTo>
                  <a:pt x="0" y="4695749"/>
                </a:lnTo>
                <a:lnTo>
                  <a:pt x="131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C8242F4-F8B0-64FF-1760-F01E1BAAD1E0}"/>
              </a:ext>
            </a:extLst>
          </p:cNvPr>
          <p:cNvSpPr/>
          <p:nvPr userDrawn="1"/>
        </p:nvSpPr>
        <p:spPr>
          <a:xfrm rot="20343563">
            <a:off x="8550394" y="-189207"/>
            <a:ext cx="652605" cy="1797983"/>
          </a:xfrm>
          <a:custGeom>
            <a:avLst/>
            <a:gdLst>
              <a:gd name="connsiteX0" fmla="*/ 0 w 639416"/>
              <a:gd name="connsiteY0" fmla="*/ 0 h 1918350"/>
              <a:gd name="connsiteX1" fmla="*/ 639416 w 639416"/>
              <a:gd name="connsiteY1" fmla="*/ 0 h 1918350"/>
              <a:gd name="connsiteX2" fmla="*/ 639416 w 639416"/>
              <a:gd name="connsiteY2" fmla="*/ 1918350 h 1918350"/>
              <a:gd name="connsiteX3" fmla="*/ 0 w 639416"/>
              <a:gd name="connsiteY3" fmla="*/ 1918350 h 1918350"/>
              <a:gd name="connsiteX4" fmla="*/ 0 w 639416"/>
              <a:gd name="connsiteY4" fmla="*/ 0 h 1918350"/>
              <a:gd name="connsiteX0" fmla="*/ 0 w 645581"/>
              <a:gd name="connsiteY0" fmla="*/ 0 h 1918350"/>
              <a:gd name="connsiteX1" fmla="*/ 645581 w 645581"/>
              <a:gd name="connsiteY1" fmla="*/ 410303 h 1918350"/>
              <a:gd name="connsiteX2" fmla="*/ 639416 w 645581"/>
              <a:gd name="connsiteY2" fmla="*/ 1918350 h 1918350"/>
              <a:gd name="connsiteX3" fmla="*/ 0 w 645581"/>
              <a:gd name="connsiteY3" fmla="*/ 1918350 h 1918350"/>
              <a:gd name="connsiteX4" fmla="*/ 0 w 645581"/>
              <a:gd name="connsiteY4" fmla="*/ 0 h 1918350"/>
              <a:gd name="connsiteX0" fmla="*/ 0 w 650849"/>
              <a:gd name="connsiteY0" fmla="*/ 0 h 1797983"/>
              <a:gd name="connsiteX1" fmla="*/ 650849 w 650849"/>
              <a:gd name="connsiteY1" fmla="*/ 289936 h 1797983"/>
              <a:gd name="connsiteX2" fmla="*/ 644684 w 650849"/>
              <a:gd name="connsiteY2" fmla="*/ 1797983 h 1797983"/>
              <a:gd name="connsiteX3" fmla="*/ 5268 w 650849"/>
              <a:gd name="connsiteY3" fmla="*/ 1797983 h 1797983"/>
              <a:gd name="connsiteX4" fmla="*/ 0 w 650849"/>
              <a:gd name="connsiteY4" fmla="*/ 0 h 1797983"/>
              <a:gd name="connsiteX0" fmla="*/ 0 w 652605"/>
              <a:gd name="connsiteY0" fmla="*/ 0 h 1797983"/>
              <a:gd name="connsiteX1" fmla="*/ 652605 w 652605"/>
              <a:gd name="connsiteY1" fmla="*/ 249814 h 1797983"/>
              <a:gd name="connsiteX2" fmla="*/ 644684 w 652605"/>
              <a:gd name="connsiteY2" fmla="*/ 1797983 h 1797983"/>
              <a:gd name="connsiteX3" fmla="*/ 5268 w 652605"/>
              <a:gd name="connsiteY3" fmla="*/ 1797983 h 1797983"/>
              <a:gd name="connsiteX4" fmla="*/ 0 w 652605"/>
              <a:gd name="connsiteY4" fmla="*/ 0 h 179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605" h="1797983">
                <a:moveTo>
                  <a:pt x="0" y="0"/>
                </a:moveTo>
                <a:lnTo>
                  <a:pt x="652605" y="249814"/>
                </a:lnTo>
                <a:cubicBezTo>
                  <a:pt x="649965" y="765870"/>
                  <a:pt x="647324" y="1281927"/>
                  <a:pt x="644684" y="1797983"/>
                </a:cubicBezTo>
                <a:lnTo>
                  <a:pt x="5268" y="179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EC041D-FE5A-F3FA-F7E4-107752082E88}"/>
              </a:ext>
            </a:extLst>
          </p:cNvPr>
          <p:cNvSpPr/>
          <p:nvPr userDrawn="1"/>
        </p:nvSpPr>
        <p:spPr>
          <a:xfrm rot="1296905">
            <a:off x="7991103" y="2502371"/>
            <a:ext cx="646322" cy="4644000"/>
          </a:xfrm>
          <a:custGeom>
            <a:avLst/>
            <a:gdLst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9416 w 639416"/>
              <a:gd name="connsiteY2" fmla="*/ 4716538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3400 w 639416"/>
              <a:gd name="connsiteY2" fmla="*/ 4391067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6906 w 646322"/>
              <a:gd name="connsiteY0" fmla="*/ 0 h 4664632"/>
              <a:gd name="connsiteX1" fmla="*/ 646322 w 646322"/>
              <a:gd name="connsiteY1" fmla="*/ 0 h 4664632"/>
              <a:gd name="connsiteX2" fmla="*/ 640306 w 646322"/>
              <a:gd name="connsiteY2" fmla="*/ 4391067 h 4664632"/>
              <a:gd name="connsiteX3" fmla="*/ 0 w 646322"/>
              <a:gd name="connsiteY3" fmla="*/ 4664632 h 4664632"/>
              <a:gd name="connsiteX4" fmla="*/ 6906 w 646322"/>
              <a:gd name="connsiteY4" fmla="*/ 0 h 466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322" h="4664632">
                <a:moveTo>
                  <a:pt x="6906" y="0"/>
                </a:moveTo>
                <a:lnTo>
                  <a:pt x="646322" y="0"/>
                </a:lnTo>
                <a:cubicBezTo>
                  <a:pt x="644317" y="1463689"/>
                  <a:pt x="642311" y="2927378"/>
                  <a:pt x="640306" y="4391067"/>
                </a:cubicBezTo>
                <a:lnTo>
                  <a:pt x="0" y="4664632"/>
                </a:lnTo>
                <a:lnTo>
                  <a:pt x="69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74B8CDD-B480-119F-52AA-F2E65BBB8667}"/>
              </a:ext>
            </a:extLst>
          </p:cNvPr>
          <p:cNvSpPr/>
          <p:nvPr userDrawn="1"/>
        </p:nvSpPr>
        <p:spPr>
          <a:xfrm>
            <a:off x="8922573" y="1705671"/>
            <a:ext cx="736393" cy="7363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EA8ACB9-5A50-3F6F-2C13-740BAA1C8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FF35E0F3-4BF6-45BA-9A00-F395D2FE8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486092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600304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3ED687-D91F-36A7-7D33-1DE2F1131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7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6DFC2E-7812-6B7C-1C5A-EB742D368B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1044257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4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BACDEE5-9A93-3F0F-99FA-C3C23F20B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13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787A6673-5478-BAF0-DFC6-A517153F63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74713" y="1449388"/>
            <a:ext cx="486092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43569A-0F75-3EF5-75C6-CED1A40BFC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56364" y="1449388"/>
            <a:ext cx="4860923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2710A0A-E40D-EF6F-1F0E-626F508756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B381A0-2F43-2DCD-3BD4-FA7E7F6A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FC4466B-8B83-2D33-200A-C05D8C1696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B327F5CE-1A46-1731-2AE6-AD6D6F68AA8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49388"/>
            <a:ext cx="0" cy="485933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5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CD7B63B8-A1A5-7FD2-1F2E-9E77589A4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86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6DFC2E-7812-6B7C-1C5A-EB742D368B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1044257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A6A0D656-81C9-55E7-B468-7C8BF15F6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63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71A6D3B-6951-838F-3203-E77BAD7028E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49388"/>
            <a:ext cx="0" cy="485933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28675BC2-49B5-B673-357D-BFEA729DCFC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449388"/>
            <a:ext cx="4860925" cy="485474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90DB4B3A-A732-A807-724A-798D054848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56363" y="1449388"/>
            <a:ext cx="4860925" cy="485474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5743852-2F74-5580-C636-4B1A2F6DA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D8BA15-E93F-5102-3EA7-36A57293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Grafikk 6">
            <a:extLst>
              <a:ext uri="{FF2B5EF4-FFF2-40B4-BE49-F238E27FC236}">
                <a16:creationId xmlns:a16="http://schemas.microsoft.com/office/drawing/2014/main" id="{95310FE9-E3C0-2190-84B1-650B9B9CA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6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BB631BF-D5A3-02E8-7918-AEC1934786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DF0C73F5-C5BE-193F-27C5-A11F370EBD2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989137"/>
            <a:ext cx="4860925" cy="4314785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EAAF13-1871-3F08-5EBE-BDA9A73428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45476"/>
            <a:ext cx="4878748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A1D4C0-D7BA-A103-BA75-D5DD6560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554077"/>
            <a:ext cx="4878748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754DA335-6378-D606-5C86-3320F7A7D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5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BB631BF-D5A3-02E8-7918-AEC1934786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E23B9640-5D56-7F6F-E0CC-D9A34F1BD03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56363" y="1989137"/>
            <a:ext cx="4860925" cy="431958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147821B-956F-4592-3EE3-36CFED2CFF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363" y="245476"/>
            <a:ext cx="486092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6FAAE3-E97F-B879-4F71-3D423881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363" y="554077"/>
            <a:ext cx="486092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Grafikk 6">
            <a:extLst>
              <a:ext uri="{FF2B5EF4-FFF2-40B4-BE49-F238E27FC236}">
                <a16:creationId xmlns:a16="http://schemas.microsoft.com/office/drawing/2014/main" id="{C2E1BA77-6563-C216-2690-68EB2EE41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784" y="6435152"/>
            <a:ext cx="753238" cy="1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56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1">
            <a:extLst>
              <a:ext uri="{FF2B5EF4-FFF2-40B4-BE49-F238E27FC236}">
                <a16:creationId xmlns:a16="http://schemas.microsoft.com/office/drawing/2014/main" id="{0A0F66A7-0D22-BA32-B28B-ACC5BA073878}"/>
              </a:ext>
            </a:extLst>
          </p:cNvPr>
          <p:cNvSpPr/>
          <p:nvPr userDrawn="1"/>
        </p:nvSpPr>
        <p:spPr>
          <a:xfrm>
            <a:off x="7891670" y="0"/>
            <a:ext cx="430033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636D061-99F3-F4DC-90BD-D8D777039735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9437" y="549276"/>
            <a:ext cx="2917852" cy="71913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9C4EB41A-4E0E-B4BD-39FF-F330F32F96A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06581" y="1628774"/>
            <a:ext cx="2910706" cy="4675148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9DFAF3C8-3333-BEC2-39F1-307C22A6B2F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628774"/>
            <a:ext cx="5581651" cy="467514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033B3B2-D055-94D3-8398-7F6D987581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45476"/>
            <a:ext cx="5581650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18332B-7651-8AE3-384E-5789CD99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554077"/>
            <a:ext cx="5581650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F064A17-9FA6-CAC3-6FCE-E363287E0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dark r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1">
            <a:extLst>
              <a:ext uri="{FF2B5EF4-FFF2-40B4-BE49-F238E27FC236}">
                <a16:creationId xmlns:a16="http://schemas.microsoft.com/office/drawing/2014/main" id="{0A0F66A7-0D22-BA32-B28B-ACC5BA073878}"/>
              </a:ext>
            </a:extLst>
          </p:cNvPr>
          <p:cNvSpPr/>
          <p:nvPr userDrawn="1"/>
        </p:nvSpPr>
        <p:spPr>
          <a:xfrm>
            <a:off x="7891670" y="0"/>
            <a:ext cx="4300330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0C341004-7929-98BD-2483-5BC1F841806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1628776"/>
            <a:ext cx="5581650" cy="4679950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1D7BA51-22E3-511E-4CB6-A0C6939BF9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4" y="245476"/>
            <a:ext cx="5581650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17DB84-6616-5ADA-20C4-0222D1B0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554077"/>
            <a:ext cx="5581650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5B529772-24E0-82A2-0528-7302A3978E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9437" y="549276"/>
            <a:ext cx="2917852" cy="71913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accent3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5AF92646-AB18-4CCA-9F19-1E7A691BC63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06581" y="1628774"/>
            <a:ext cx="2910706" cy="4679951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79FB757-273B-F1BA-068A-3D4E1A5E15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86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801DAA-8A94-A90E-D9A8-1989AF512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549275"/>
            <a:ext cx="4860925" cy="7176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Agenda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1621D22-67F9-7ACE-DB5C-D2FFEF0A286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32D251-D062-5B49-2C48-3DEE8596A764}"/>
              </a:ext>
            </a:extLst>
          </p:cNvPr>
          <p:cNvSpPr/>
          <p:nvPr userDrawn="1"/>
        </p:nvSpPr>
        <p:spPr>
          <a:xfrm>
            <a:off x="11552584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C87DCB-1753-DF1B-72C7-8FBFF0E23A9F}"/>
              </a:ext>
            </a:extLst>
          </p:cNvPr>
          <p:cNvSpPr/>
          <p:nvPr userDrawn="1"/>
        </p:nvSpPr>
        <p:spPr>
          <a:xfrm>
            <a:off x="10629630" y="0"/>
            <a:ext cx="6394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1CBE664-D3D2-5600-AC41-958494AE41F5}"/>
              </a:ext>
            </a:extLst>
          </p:cNvPr>
          <p:cNvSpPr/>
          <p:nvPr userDrawn="1"/>
        </p:nvSpPr>
        <p:spPr>
          <a:xfrm rot="21328871">
            <a:off x="9629997" y="-29791"/>
            <a:ext cx="664042" cy="1953646"/>
          </a:xfrm>
          <a:custGeom>
            <a:avLst/>
            <a:gdLst>
              <a:gd name="connsiteX0" fmla="*/ 0 w 639416"/>
              <a:gd name="connsiteY0" fmla="*/ 0 h 2234179"/>
              <a:gd name="connsiteX1" fmla="*/ 639416 w 639416"/>
              <a:gd name="connsiteY1" fmla="*/ 0 h 2234179"/>
              <a:gd name="connsiteX2" fmla="*/ 639416 w 639416"/>
              <a:gd name="connsiteY2" fmla="*/ 2234179 h 2234179"/>
              <a:gd name="connsiteX3" fmla="*/ 0 w 639416"/>
              <a:gd name="connsiteY3" fmla="*/ 2234179 h 2234179"/>
              <a:gd name="connsiteX4" fmla="*/ 0 w 639416"/>
              <a:gd name="connsiteY4" fmla="*/ 0 h 2234179"/>
              <a:gd name="connsiteX0" fmla="*/ 0 w 639722"/>
              <a:gd name="connsiteY0" fmla="*/ 0 h 2234179"/>
              <a:gd name="connsiteX1" fmla="*/ 639722 w 639722"/>
              <a:gd name="connsiteY1" fmla="*/ 318514 h 2234179"/>
              <a:gd name="connsiteX2" fmla="*/ 639416 w 639722"/>
              <a:gd name="connsiteY2" fmla="*/ 2234179 h 2234179"/>
              <a:gd name="connsiteX3" fmla="*/ 0 w 639722"/>
              <a:gd name="connsiteY3" fmla="*/ 2234179 h 2234179"/>
              <a:gd name="connsiteX4" fmla="*/ 0 w 639722"/>
              <a:gd name="connsiteY4" fmla="*/ 0 h 2234179"/>
              <a:gd name="connsiteX0" fmla="*/ 14968 w 639722"/>
              <a:gd name="connsiteY0" fmla="*/ 0 h 1939985"/>
              <a:gd name="connsiteX1" fmla="*/ 639722 w 639722"/>
              <a:gd name="connsiteY1" fmla="*/ 24320 h 1939985"/>
              <a:gd name="connsiteX2" fmla="*/ 639416 w 639722"/>
              <a:gd name="connsiteY2" fmla="*/ 1939985 h 1939985"/>
              <a:gd name="connsiteX3" fmla="*/ 0 w 639722"/>
              <a:gd name="connsiteY3" fmla="*/ 1939985 h 1939985"/>
              <a:gd name="connsiteX4" fmla="*/ 14968 w 639722"/>
              <a:gd name="connsiteY4" fmla="*/ 0 h 1939985"/>
              <a:gd name="connsiteX0" fmla="*/ 3308 w 639722"/>
              <a:gd name="connsiteY0" fmla="*/ 0 h 1953646"/>
              <a:gd name="connsiteX1" fmla="*/ 639722 w 639722"/>
              <a:gd name="connsiteY1" fmla="*/ 37981 h 1953646"/>
              <a:gd name="connsiteX2" fmla="*/ 639416 w 639722"/>
              <a:gd name="connsiteY2" fmla="*/ 1953646 h 1953646"/>
              <a:gd name="connsiteX3" fmla="*/ 0 w 639722"/>
              <a:gd name="connsiteY3" fmla="*/ 1953646 h 1953646"/>
              <a:gd name="connsiteX4" fmla="*/ 3308 w 639722"/>
              <a:gd name="connsiteY4" fmla="*/ 0 h 1953646"/>
              <a:gd name="connsiteX0" fmla="*/ 3308 w 664042"/>
              <a:gd name="connsiteY0" fmla="*/ 0 h 1953646"/>
              <a:gd name="connsiteX1" fmla="*/ 664042 w 664042"/>
              <a:gd name="connsiteY1" fmla="*/ 52643 h 1953646"/>
              <a:gd name="connsiteX2" fmla="*/ 639416 w 664042"/>
              <a:gd name="connsiteY2" fmla="*/ 1953646 h 1953646"/>
              <a:gd name="connsiteX3" fmla="*/ 0 w 664042"/>
              <a:gd name="connsiteY3" fmla="*/ 1953646 h 1953646"/>
              <a:gd name="connsiteX4" fmla="*/ 3308 w 664042"/>
              <a:gd name="connsiteY4" fmla="*/ 0 h 19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042" h="1953646">
                <a:moveTo>
                  <a:pt x="3308" y="0"/>
                </a:moveTo>
                <a:lnTo>
                  <a:pt x="664042" y="52643"/>
                </a:lnTo>
                <a:lnTo>
                  <a:pt x="639416" y="1953646"/>
                </a:lnTo>
                <a:lnTo>
                  <a:pt x="0" y="1953646"/>
                </a:lnTo>
                <a:cubicBezTo>
                  <a:pt x="1103" y="1302431"/>
                  <a:pt x="2205" y="651215"/>
                  <a:pt x="33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8B3EA73-11EB-1D4F-3069-6B41779D4F8E}"/>
              </a:ext>
            </a:extLst>
          </p:cNvPr>
          <p:cNvSpPr/>
          <p:nvPr userDrawn="1"/>
        </p:nvSpPr>
        <p:spPr>
          <a:xfrm rot="471619">
            <a:off x="9390341" y="2233870"/>
            <a:ext cx="640730" cy="4695749"/>
          </a:xfrm>
          <a:custGeom>
            <a:avLst/>
            <a:gdLst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9416 w 639416"/>
              <a:gd name="connsiteY2" fmla="*/ 4798131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0 w 639416"/>
              <a:gd name="connsiteY0" fmla="*/ 0 h 4798131"/>
              <a:gd name="connsiteX1" fmla="*/ 639416 w 639416"/>
              <a:gd name="connsiteY1" fmla="*/ 0 h 4798131"/>
              <a:gd name="connsiteX2" fmla="*/ 638525 w 639416"/>
              <a:gd name="connsiteY2" fmla="*/ 4605948 h 4798131"/>
              <a:gd name="connsiteX3" fmla="*/ 0 w 639416"/>
              <a:gd name="connsiteY3" fmla="*/ 4798131 h 4798131"/>
              <a:gd name="connsiteX4" fmla="*/ 0 w 639416"/>
              <a:gd name="connsiteY4" fmla="*/ 0 h 4798131"/>
              <a:gd name="connsiteX0" fmla="*/ 1314 w 640730"/>
              <a:gd name="connsiteY0" fmla="*/ 0 h 4695749"/>
              <a:gd name="connsiteX1" fmla="*/ 640730 w 640730"/>
              <a:gd name="connsiteY1" fmla="*/ 0 h 4695749"/>
              <a:gd name="connsiteX2" fmla="*/ 639839 w 640730"/>
              <a:gd name="connsiteY2" fmla="*/ 4605948 h 4695749"/>
              <a:gd name="connsiteX3" fmla="*/ 0 w 640730"/>
              <a:gd name="connsiteY3" fmla="*/ 4695749 h 4695749"/>
              <a:gd name="connsiteX4" fmla="*/ 1314 w 640730"/>
              <a:gd name="connsiteY4" fmla="*/ 0 h 46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30" h="4695749">
                <a:moveTo>
                  <a:pt x="1314" y="0"/>
                </a:moveTo>
                <a:lnTo>
                  <a:pt x="640730" y="0"/>
                </a:lnTo>
                <a:lnTo>
                  <a:pt x="639839" y="4605948"/>
                </a:lnTo>
                <a:lnTo>
                  <a:pt x="0" y="4695749"/>
                </a:lnTo>
                <a:lnTo>
                  <a:pt x="131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C8242F4-F8B0-64FF-1760-F01E1BAAD1E0}"/>
              </a:ext>
            </a:extLst>
          </p:cNvPr>
          <p:cNvSpPr/>
          <p:nvPr userDrawn="1"/>
        </p:nvSpPr>
        <p:spPr>
          <a:xfrm rot="20343563">
            <a:off x="8550394" y="-189207"/>
            <a:ext cx="652605" cy="1797983"/>
          </a:xfrm>
          <a:custGeom>
            <a:avLst/>
            <a:gdLst>
              <a:gd name="connsiteX0" fmla="*/ 0 w 639416"/>
              <a:gd name="connsiteY0" fmla="*/ 0 h 1918350"/>
              <a:gd name="connsiteX1" fmla="*/ 639416 w 639416"/>
              <a:gd name="connsiteY1" fmla="*/ 0 h 1918350"/>
              <a:gd name="connsiteX2" fmla="*/ 639416 w 639416"/>
              <a:gd name="connsiteY2" fmla="*/ 1918350 h 1918350"/>
              <a:gd name="connsiteX3" fmla="*/ 0 w 639416"/>
              <a:gd name="connsiteY3" fmla="*/ 1918350 h 1918350"/>
              <a:gd name="connsiteX4" fmla="*/ 0 w 639416"/>
              <a:gd name="connsiteY4" fmla="*/ 0 h 1918350"/>
              <a:gd name="connsiteX0" fmla="*/ 0 w 645581"/>
              <a:gd name="connsiteY0" fmla="*/ 0 h 1918350"/>
              <a:gd name="connsiteX1" fmla="*/ 645581 w 645581"/>
              <a:gd name="connsiteY1" fmla="*/ 410303 h 1918350"/>
              <a:gd name="connsiteX2" fmla="*/ 639416 w 645581"/>
              <a:gd name="connsiteY2" fmla="*/ 1918350 h 1918350"/>
              <a:gd name="connsiteX3" fmla="*/ 0 w 645581"/>
              <a:gd name="connsiteY3" fmla="*/ 1918350 h 1918350"/>
              <a:gd name="connsiteX4" fmla="*/ 0 w 645581"/>
              <a:gd name="connsiteY4" fmla="*/ 0 h 1918350"/>
              <a:gd name="connsiteX0" fmla="*/ 0 w 650849"/>
              <a:gd name="connsiteY0" fmla="*/ 0 h 1797983"/>
              <a:gd name="connsiteX1" fmla="*/ 650849 w 650849"/>
              <a:gd name="connsiteY1" fmla="*/ 289936 h 1797983"/>
              <a:gd name="connsiteX2" fmla="*/ 644684 w 650849"/>
              <a:gd name="connsiteY2" fmla="*/ 1797983 h 1797983"/>
              <a:gd name="connsiteX3" fmla="*/ 5268 w 650849"/>
              <a:gd name="connsiteY3" fmla="*/ 1797983 h 1797983"/>
              <a:gd name="connsiteX4" fmla="*/ 0 w 650849"/>
              <a:gd name="connsiteY4" fmla="*/ 0 h 1797983"/>
              <a:gd name="connsiteX0" fmla="*/ 0 w 652605"/>
              <a:gd name="connsiteY0" fmla="*/ 0 h 1797983"/>
              <a:gd name="connsiteX1" fmla="*/ 652605 w 652605"/>
              <a:gd name="connsiteY1" fmla="*/ 249814 h 1797983"/>
              <a:gd name="connsiteX2" fmla="*/ 644684 w 652605"/>
              <a:gd name="connsiteY2" fmla="*/ 1797983 h 1797983"/>
              <a:gd name="connsiteX3" fmla="*/ 5268 w 652605"/>
              <a:gd name="connsiteY3" fmla="*/ 1797983 h 1797983"/>
              <a:gd name="connsiteX4" fmla="*/ 0 w 652605"/>
              <a:gd name="connsiteY4" fmla="*/ 0 h 179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605" h="1797983">
                <a:moveTo>
                  <a:pt x="0" y="0"/>
                </a:moveTo>
                <a:lnTo>
                  <a:pt x="652605" y="249814"/>
                </a:lnTo>
                <a:cubicBezTo>
                  <a:pt x="649965" y="765870"/>
                  <a:pt x="647324" y="1281927"/>
                  <a:pt x="644684" y="1797983"/>
                </a:cubicBezTo>
                <a:lnTo>
                  <a:pt x="5268" y="179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EC041D-FE5A-F3FA-F7E4-107752082E88}"/>
              </a:ext>
            </a:extLst>
          </p:cNvPr>
          <p:cNvSpPr/>
          <p:nvPr userDrawn="1"/>
        </p:nvSpPr>
        <p:spPr>
          <a:xfrm rot="1296905">
            <a:off x="7987303" y="2501646"/>
            <a:ext cx="646322" cy="4664632"/>
          </a:xfrm>
          <a:custGeom>
            <a:avLst/>
            <a:gdLst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9416 w 639416"/>
              <a:gd name="connsiteY2" fmla="*/ 4716538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0 w 639416"/>
              <a:gd name="connsiteY0" fmla="*/ 0 h 4716538"/>
              <a:gd name="connsiteX1" fmla="*/ 639416 w 639416"/>
              <a:gd name="connsiteY1" fmla="*/ 0 h 4716538"/>
              <a:gd name="connsiteX2" fmla="*/ 633400 w 639416"/>
              <a:gd name="connsiteY2" fmla="*/ 4391067 h 4716538"/>
              <a:gd name="connsiteX3" fmla="*/ 0 w 639416"/>
              <a:gd name="connsiteY3" fmla="*/ 4716538 h 4716538"/>
              <a:gd name="connsiteX4" fmla="*/ 0 w 639416"/>
              <a:gd name="connsiteY4" fmla="*/ 0 h 4716538"/>
              <a:gd name="connsiteX0" fmla="*/ 6906 w 646322"/>
              <a:gd name="connsiteY0" fmla="*/ 0 h 4664632"/>
              <a:gd name="connsiteX1" fmla="*/ 646322 w 646322"/>
              <a:gd name="connsiteY1" fmla="*/ 0 h 4664632"/>
              <a:gd name="connsiteX2" fmla="*/ 640306 w 646322"/>
              <a:gd name="connsiteY2" fmla="*/ 4391067 h 4664632"/>
              <a:gd name="connsiteX3" fmla="*/ 0 w 646322"/>
              <a:gd name="connsiteY3" fmla="*/ 4664632 h 4664632"/>
              <a:gd name="connsiteX4" fmla="*/ 6906 w 646322"/>
              <a:gd name="connsiteY4" fmla="*/ 0 h 466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322" h="4664632">
                <a:moveTo>
                  <a:pt x="6906" y="0"/>
                </a:moveTo>
                <a:lnTo>
                  <a:pt x="646322" y="0"/>
                </a:lnTo>
                <a:cubicBezTo>
                  <a:pt x="644317" y="1463689"/>
                  <a:pt x="642311" y="2927378"/>
                  <a:pt x="640306" y="4391067"/>
                </a:cubicBezTo>
                <a:lnTo>
                  <a:pt x="0" y="4664632"/>
                </a:lnTo>
                <a:lnTo>
                  <a:pt x="69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74B8CDD-B480-119F-52AA-F2E65BBB8667}"/>
              </a:ext>
            </a:extLst>
          </p:cNvPr>
          <p:cNvSpPr/>
          <p:nvPr userDrawn="1"/>
        </p:nvSpPr>
        <p:spPr>
          <a:xfrm>
            <a:off x="8922573" y="1705671"/>
            <a:ext cx="736393" cy="7363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FF35E0F3-4BF6-45BA-9A00-F395D2FE8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486092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13C8719-4AEE-51E5-BFD4-9297ACA3D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588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E853C94-BCC4-DB01-FC96-6B1D742EC776}"/>
              </a:ext>
            </a:extLst>
          </p:cNvPr>
          <p:cNvSpPr/>
          <p:nvPr userDrawn="1"/>
        </p:nvSpPr>
        <p:spPr>
          <a:xfrm>
            <a:off x="0" y="3671762"/>
            <a:ext cx="12192000" cy="3186238"/>
          </a:xfrm>
          <a:prstGeom prst="rect">
            <a:avLst/>
          </a:prstGeom>
          <a:solidFill>
            <a:srgbClr val="4A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425F4BF-8A35-0EC1-506A-9FEEACF0C76F}"/>
              </a:ext>
            </a:extLst>
          </p:cNvPr>
          <p:cNvSpPr/>
          <p:nvPr userDrawn="1"/>
        </p:nvSpPr>
        <p:spPr>
          <a:xfrm>
            <a:off x="1169922" y="2751535"/>
            <a:ext cx="35400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5000" b="0" i="0" dirty="0">
                <a:solidFill>
                  <a:srgbClr val="75DFBC"/>
                </a:solidFill>
                <a:latin typeface="Arial Nova" panose="020B0504020202020204" pitchFamily="34" charset="0"/>
                <a:ea typeface="Roboto Medium" panose="02000000000000000000" pitchFamily="2" charset="0"/>
              </a:rPr>
              <a:t>Takk</a:t>
            </a:r>
            <a:r>
              <a:rPr lang="nb-NO" sz="5000" b="0" i="0" dirty="0">
                <a:solidFill>
                  <a:schemeClr val="bg1"/>
                </a:solidFill>
                <a:latin typeface="Arial Nova" panose="020B0504020202020204" pitchFamily="34" charset="0"/>
                <a:ea typeface="Roboto Medium" panose="02000000000000000000" pitchFamily="2" charset="0"/>
              </a:rPr>
              <a:t> for oss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396BEE8-5B5F-A792-1974-1E781E556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0"/>
          <a:stretch/>
        </p:blipFill>
        <p:spPr>
          <a:xfrm>
            <a:off x="5080782" y="242762"/>
            <a:ext cx="7111218" cy="6615238"/>
          </a:xfrm>
          <a:prstGeom prst="rect">
            <a:avLst/>
          </a:prstGeom>
        </p:spPr>
      </p:pic>
      <p:pic>
        <p:nvPicPr>
          <p:cNvPr id="2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627D00B-BA7E-9B93-DEFF-26F9FC84CE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298" y="6068499"/>
            <a:ext cx="1620000" cy="421201"/>
          </a:xfrm>
          <a:prstGeom prst="rect">
            <a:avLst/>
          </a:prstGeom>
        </p:spPr>
      </p:pic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56A4B7BC-14B0-321E-23D8-4556240F3E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5579" y="3853722"/>
            <a:ext cx="5903803" cy="6619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457200" indent="0">
              <a:buNone/>
              <a:defRPr sz="1800" b="0" i="0">
                <a:latin typeface="Arial Nova Light" panose="020B0304020202020204" pitchFamily="34" charset="0"/>
              </a:defRPr>
            </a:lvl2pPr>
            <a:lvl3pPr marL="914400" indent="0">
              <a:buNone/>
              <a:defRPr sz="1800" b="0" i="0">
                <a:latin typeface="Arial Nova Light" panose="020B0304020202020204" pitchFamily="34" charset="0"/>
              </a:defRPr>
            </a:lvl3pPr>
            <a:lvl4pPr marL="1371600" indent="0">
              <a:buNone/>
              <a:defRPr sz="1800" b="0" i="0">
                <a:latin typeface="Arial Nova Light" panose="020B0304020202020204" pitchFamily="34" charset="0"/>
              </a:defRPr>
            </a:lvl4pPr>
            <a:lvl5pPr marL="1828800" indent="0">
              <a:buNone/>
              <a:defRPr sz="1800" b="0" i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718100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ekst,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AF1-61D8-4F45-A1EE-7CEB75463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659" y="2677121"/>
            <a:ext cx="5144914" cy="711538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GB"/>
              <a:t>Click to enter slide title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F4680-57F1-8C4C-B12D-18DBB926E0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659" y="3617239"/>
            <a:ext cx="5144914" cy="2246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29064522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DarkForest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12E8EC4-BE1D-80ED-685B-85160DD08F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023835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2E8EC4-BE1D-80ED-685B-85160DD08F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5"/>
            <a:ext cx="5257800" cy="1223553"/>
          </a:xfrm>
        </p:spPr>
        <p:txBody>
          <a:bodyPr vert="horz"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75" indent="0" algn="ctr">
              <a:buNone/>
              <a:defRPr sz="2000"/>
            </a:lvl2pPr>
            <a:lvl3pPr marL="914148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2" indent="0" algn="ctr">
              <a:buNone/>
              <a:defRPr sz="1600"/>
            </a:lvl6pPr>
            <a:lvl7pPr marL="2742445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5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1" y="288210"/>
            <a:ext cx="1951292" cy="365125"/>
          </a:xfrm>
          <a:prstGeom prst="rect">
            <a:avLst/>
          </a:prstGeo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23BCC4EC-5020-6B44-9F69-5C0450EE1C6E}" type="datetime1">
              <a:rPr lang="en-US" smtClean="0"/>
              <a:t>11/20/2024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3DB90B-999F-48DC-BBF7-B18228CEA3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100" y="1764675"/>
            <a:ext cx="4373069" cy="8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76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Forest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DD5A493-2E1A-1801-0A7E-E158CC75D0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511899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DD5A493-2E1A-1801-0A7E-E158CC75D0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5"/>
            <a:ext cx="5257800" cy="1223553"/>
          </a:xfrm>
        </p:spPr>
        <p:txBody>
          <a:bodyPr vert="horz"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75" indent="0" algn="ctr">
              <a:buNone/>
              <a:defRPr sz="2000"/>
            </a:lvl2pPr>
            <a:lvl3pPr marL="914148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2" indent="0" algn="ctr">
              <a:buNone/>
              <a:defRPr sz="1600"/>
            </a:lvl6pPr>
            <a:lvl7pPr marL="2742445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5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1" y="288210"/>
            <a:ext cx="1951292" cy="365125"/>
          </a:xfrm>
          <a:prstGeom prst="rect">
            <a:avLst/>
          </a:prstGeo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C7B8994B-DE42-164C-A690-E5A6E9978832}" type="datetime1">
              <a:rPr lang="en-US" smtClean="0"/>
              <a:t>11/20/2024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100" y="1764677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198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Cloudberry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81B8BF9-B629-3C00-A810-7A96A556D6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302195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1B8BF9-B629-3C00-A810-7A96A556D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5"/>
            <a:ext cx="5257800" cy="1223553"/>
          </a:xfrm>
        </p:spPr>
        <p:txBody>
          <a:bodyPr vert="horz"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75" indent="0" algn="ctr">
              <a:buNone/>
              <a:defRPr sz="2000"/>
            </a:lvl2pPr>
            <a:lvl3pPr marL="914148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2" indent="0" algn="ctr">
              <a:buNone/>
              <a:defRPr sz="1600"/>
            </a:lvl6pPr>
            <a:lvl7pPr marL="2742445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5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1" y="288210"/>
            <a:ext cx="1951292" cy="365125"/>
          </a:xfrm>
          <a:prstGeom prst="rect">
            <a:avLst/>
          </a:prstGeo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FF137856-5C81-9449-A5DD-1C8C827A6E35}" type="datetime1">
              <a:rPr lang="en-US" smtClean="0"/>
              <a:t>11/20/2024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100" y="1764677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1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1272FDA-0AFE-BAF8-C078-0530CE2044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909804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1272FDA-0AFE-BAF8-C078-0530CE2044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7E583A22-526C-67F9-E992-7496D11696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741988" cy="382072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741988" cy="634863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E7591B-5B54-51C8-C0DA-67AB4D24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6A6C90-FD1C-C6C7-CC4C-90D91500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941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252F493-DB86-7DCD-617B-F2C4E4377C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690164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252F493-DB86-7DCD-617B-F2C4E4377C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741988" cy="382072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10741988" cy="4320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741988" cy="634863"/>
          </a:xfrm>
        </p:spPr>
        <p:txBody>
          <a:bodyPr vert="horz" lIns="0" rIns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9D5C1C-1212-F937-34FC-37C368C87C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CE8277C-12F6-20DE-9788-42AB3FAD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DE878B7-3F45-EC10-AA54-6D91DC90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21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D89761E-9D9E-5DAB-7369-9C413CEF5F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11387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89761E-9D9E-5DAB-7369-9C413CEF5F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444177"/>
            <a:ext cx="1074251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6" y="838478"/>
            <a:ext cx="10742517" cy="634863"/>
          </a:xfrm>
        </p:spPr>
        <p:txBody>
          <a:bodyPr vert="horz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76DE97-89AD-4A45-921B-6A9ACBE8DC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79" y="6304759"/>
            <a:ext cx="1553669" cy="51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3071C-FF6F-7596-7081-B7B53BDCF7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816" y="1856433"/>
            <a:ext cx="10742517" cy="4320000"/>
          </a:xfrm>
        </p:spPr>
        <p:txBody>
          <a:bodyPr lIns="90000" tIns="46800" rIns="90000" bIns="46800"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D746D0-471B-686A-FB93-EB62FB66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44FB07-3FBA-B495-BF2B-B5E5E3CC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5087DB-CCBF-A2D7-5442-DDF5970DAE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16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6BB8741-DEC9-07CE-0F86-647B4DBCC0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383783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6BB8741-DEC9-07CE-0F86-647B4DBCC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ssholder for tabell 2">
            <a:extLst>
              <a:ext uri="{FF2B5EF4-FFF2-40B4-BE49-F238E27FC236}">
                <a16:creationId xmlns:a16="http://schemas.microsoft.com/office/drawing/2014/main" id="{FB180136-9C3A-5808-758B-80E3DF8691DF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730251" y="1856318"/>
            <a:ext cx="10742083" cy="4320116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444177"/>
            <a:ext cx="10742525" cy="382072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6" y="838478"/>
            <a:ext cx="10742525" cy="634863"/>
          </a:xfrm>
        </p:spPr>
        <p:txBody>
          <a:bodyPr vert="horz" lIns="0" rIns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F855627-B6E9-24F3-9CAB-03C1336DF1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FF02C1-CB73-5893-8144-05946C41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CF79E0-A75A-B2FF-CDD1-25B75420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75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0C127DB-A7EB-F13E-D0EE-6031E01D70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362170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C127DB-A7EB-F13E-D0EE-6031E01D70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741988" cy="382072"/>
          </a:xfrm>
        </p:spPr>
        <p:txBody>
          <a:bodyPr lIns="0"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5" y="1856968"/>
            <a:ext cx="5126472" cy="43200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584EC5E-0F4F-4D27-96CF-2C9E04FB20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45860" y="1856968"/>
            <a:ext cx="5126472" cy="4320000"/>
          </a:xfrm>
          <a:prstGeom prst="rect">
            <a:avLst/>
          </a:prstGeom>
        </p:spPr>
        <p:txBody>
          <a:bodyPr lIns="91440" tIns="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C0CDF4-3DF1-4EE2-B9E5-B969E0D2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741988" cy="634863"/>
          </a:xfrm>
        </p:spPr>
        <p:txBody>
          <a:bodyPr vert="horz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72C96E-3FEE-41C3-DF9E-3BB9E3173A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873A65A-7121-E664-1D40-EBAF8B2E1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A45234-2462-7CC5-1C4A-CA7918D7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3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83ED687-D91F-36A7-7D33-1DE2F1131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8D394C1-ACC3-A594-D9EF-C5F0FD67D2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732156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D394C1-ACC3-A594-D9EF-C5F0FD67D2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838478"/>
            <a:ext cx="4967397" cy="634863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444177"/>
            <a:ext cx="4967397" cy="382072"/>
          </a:xfrm>
        </p:spPr>
        <p:txBody>
          <a:bodyPr lIns="0"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1858456"/>
            <a:ext cx="4967397" cy="431851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24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2E10E6-84C6-2F75-9021-5AA43A7B5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F7A099D-2782-0C8C-17DF-8115B03C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A7C620-0D3D-DEDE-D0D6-478D3BAE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285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66AC8EE7-65FD-5C16-E9AD-8981E7BD7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55667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AC8EE7-65FD-5C16-E9AD-8981E7BD7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5" y="641320"/>
            <a:ext cx="10741988" cy="634863"/>
          </a:xfrm>
        </p:spPr>
        <p:txBody>
          <a:bodyPr vert="horz"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0345" y="2320958"/>
            <a:ext cx="5126471" cy="3865532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5862" y="2321298"/>
            <a:ext cx="5126471" cy="386519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333" y="1863043"/>
            <a:ext cx="5126471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26445D3-AD7C-422F-817D-E1B0CAA70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862" y="1863043"/>
            <a:ext cx="5126471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2.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A8ACF8-CC5E-2340-9A5F-4E6DE474C99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57311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87D11F7-6115-5838-61AC-3630AC84AA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63E28F-C9D7-86E1-76A1-166CD8D6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20AA3D-0886-9904-9C37-F9860AF0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8EFB81B8-1A8C-7AAF-5A40-BE2022F28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708182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FB81B8-1A8C-7AAF-5A40-BE2022F287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06" y="641320"/>
            <a:ext cx="10356287" cy="634863"/>
          </a:xfrm>
        </p:spPr>
        <p:txBody>
          <a:bodyPr vert="horz"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906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595EC-0361-49B6-81CA-04FD6F9F6BFF}"/>
              </a:ext>
            </a:extLst>
          </p:cNvPr>
          <p:cNvCxnSpPr>
            <a:cxnSpLocks/>
          </p:cNvCxnSpPr>
          <p:nvPr userDrawn="1"/>
        </p:nvCxnSpPr>
        <p:spPr>
          <a:xfrm>
            <a:off x="6095205" y="1957311"/>
            <a:ext cx="0" cy="389647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AEB628-9048-44D7-B88A-F308ABAC7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905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C0175F-E72E-49A4-8ADB-2C14D8F09A3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6906" y="4497300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7EE901-C051-4CE5-ABB1-E28A8637919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45322" y="2321297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765E099-EC2C-4736-BCF0-CC11535AC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45321" y="1863041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CBDDE2C-2C54-450D-8BA1-3C6DC3BB929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45322" y="4497300"/>
            <a:ext cx="4727871" cy="1679667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ACC96FB-9901-410D-9DD5-2E2E794E0C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5321" y="4058096"/>
            <a:ext cx="4728187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226951-92F5-98BB-48B6-F99C35F216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55EC75-61A3-4838-0811-91F3E295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2358E3-8D2F-F238-69B2-836CABC2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538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B5567C8C-4B64-B43F-491C-C122C36A23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138419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567C8C-4B64-B43F-491C-C122C36A2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E4EF244-21DA-47B2-8F0D-BEEF10E60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6905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4F1AA4-191D-4952-B274-A780EDB74A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54050" y="2119411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ABA2140-291F-484E-A46C-B34C10995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55680" y="2119411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77E2EC7-038C-494F-8D0B-691B0805A4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49244" y="2119411"/>
            <a:ext cx="1100081" cy="11042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D0DEB43-7FB7-4048-895E-21C26525E3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31959" y="3549877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7FCC674-D252-4B15-B916-261003ECB4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7013" y="3549879"/>
            <a:ext cx="2747523" cy="382072"/>
          </a:xfrm>
        </p:spPr>
        <p:txBody>
          <a:bodyPr anchor="b">
            <a:noAutofit/>
          </a:bodyPr>
          <a:lstStyle>
            <a:lvl1pPr marL="0" indent="0">
              <a:buNone/>
              <a:defRPr sz="2133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91F145-A3F9-4328-A078-A9D1A27853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6904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FD7CC3-59D3-45DD-AF61-A26D13892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31959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0EAC6D-34A6-4BA8-B83E-6A9AC8CD96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7013" y="4000751"/>
            <a:ext cx="2747523" cy="2176216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0F08BE8-A0C7-44D1-86AA-68A6E4EE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06" y="641320"/>
            <a:ext cx="10356287" cy="634863"/>
          </a:xfrm>
        </p:spPr>
        <p:txBody>
          <a:bodyPr vert="horz"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9F5CF2-51D0-E529-9BB7-17295FED3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2CC0CC-8F7F-60B7-D3B0-59D8CC79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944347-A1DC-1511-32E1-E51A236F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86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low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A6CEC37-6F19-425A-DF0F-2F831D7F3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627264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6CEC37-6F19-425A-DF0F-2F831D7F3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AD76E5EF-EB6A-BE9E-682D-D1FBFFB32E0C}"/>
              </a:ext>
            </a:extLst>
          </p:cNvPr>
          <p:cNvGrpSpPr/>
          <p:nvPr userDrawn="1"/>
        </p:nvGrpSpPr>
        <p:grpSpPr>
          <a:xfrm>
            <a:off x="3086029" y="3827056"/>
            <a:ext cx="370755" cy="143065"/>
            <a:chOff x="2395137" y="2628862"/>
            <a:chExt cx="278066" cy="10729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4E5BC1-6930-817F-E9CD-765FA7AD7C69}"/>
                </a:ext>
              </a:extLst>
            </p:cNvPr>
            <p:cNvCxnSpPr>
              <a:cxnSpLocks/>
              <a:endCxn id="31" idx="2"/>
            </p:cNvCxnSpPr>
            <p:nvPr userDrawn="1"/>
          </p:nvCxnSpPr>
          <p:spPr>
            <a:xfrm flipV="1">
              <a:off x="2395137" y="2682512"/>
              <a:ext cx="170767" cy="244"/>
            </a:xfrm>
            <a:prstGeom prst="line">
              <a:avLst/>
            </a:prstGeom>
            <a:ln w="15875"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9722649-1AB4-7581-F14F-9CEE5561851D}"/>
                </a:ext>
              </a:extLst>
            </p:cNvPr>
            <p:cNvSpPr/>
            <p:nvPr userDrawn="1"/>
          </p:nvSpPr>
          <p:spPr>
            <a:xfrm>
              <a:off x="2565904" y="2628862"/>
              <a:ext cx="107299" cy="107299"/>
            </a:xfrm>
            <a:prstGeom prst="ellipse">
              <a:avLst/>
            </a:prstGeom>
            <a:solidFill>
              <a:schemeClr val="accent3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5" name="Graphic 34" descr="Caret Right with solid fill">
              <a:extLst>
                <a:ext uri="{FF2B5EF4-FFF2-40B4-BE49-F238E27FC236}">
                  <a16:creationId xmlns:a16="http://schemas.microsoft.com/office/drawing/2014/main" id="{AD50D74E-E14E-3300-AE8E-373228D3A3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84248" y="2645778"/>
              <a:ext cx="75198" cy="7519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28D615-8394-E5E4-102E-C5A4A80F354E}"/>
              </a:ext>
            </a:extLst>
          </p:cNvPr>
          <p:cNvGrpSpPr/>
          <p:nvPr userDrawn="1"/>
        </p:nvGrpSpPr>
        <p:grpSpPr>
          <a:xfrm>
            <a:off x="5771587" y="3827056"/>
            <a:ext cx="370755" cy="143065"/>
            <a:chOff x="2395137" y="2628862"/>
            <a:chExt cx="278066" cy="10729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8E6C44-30D5-3134-AAB4-11BB1DA99A0B}"/>
                </a:ext>
              </a:extLst>
            </p:cNvPr>
            <p:cNvCxnSpPr>
              <a:cxnSpLocks/>
              <a:endCxn id="49" idx="2"/>
            </p:cNvCxnSpPr>
            <p:nvPr userDrawn="1"/>
          </p:nvCxnSpPr>
          <p:spPr>
            <a:xfrm flipV="1">
              <a:off x="2395137" y="2682512"/>
              <a:ext cx="170767" cy="244"/>
            </a:xfrm>
            <a:prstGeom prst="line">
              <a:avLst/>
            </a:prstGeom>
            <a:ln w="15875"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129D0AB-DB6B-2348-548E-3E3BEE92F100}"/>
                </a:ext>
              </a:extLst>
            </p:cNvPr>
            <p:cNvSpPr/>
            <p:nvPr userDrawn="1"/>
          </p:nvSpPr>
          <p:spPr>
            <a:xfrm>
              <a:off x="2565904" y="2628862"/>
              <a:ext cx="107299" cy="107299"/>
            </a:xfrm>
            <a:prstGeom prst="ellipse">
              <a:avLst/>
            </a:prstGeom>
            <a:solidFill>
              <a:schemeClr val="accent3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50" name="Graphic 49" descr="Caret Right with solid fill">
              <a:extLst>
                <a:ext uri="{FF2B5EF4-FFF2-40B4-BE49-F238E27FC236}">
                  <a16:creationId xmlns:a16="http://schemas.microsoft.com/office/drawing/2014/main" id="{7D28479F-2E3C-7324-1A1A-806C4761C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84248" y="2645778"/>
              <a:ext cx="75198" cy="7519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4484D6E-78A1-6C29-EF47-502BE578FFE2}"/>
              </a:ext>
            </a:extLst>
          </p:cNvPr>
          <p:cNvGrpSpPr/>
          <p:nvPr userDrawn="1"/>
        </p:nvGrpSpPr>
        <p:grpSpPr>
          <a:xfrm>
            <a:off x="8478057" y="3827948"/>
            <a:ext cx="370755" cy="143065"/>
            <a:chOff x="2395137" y="2628862"/>
            <a:chExt cx="278066" cy="10729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B4C3885-FA7B-554E-FD5D-239144D2BF32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 flipV="1">
              <a:off x="2395137" y="2682512"/>
              <a:ext cx="170767" cy="244"/>
            </a:xfrm>
            <a:prstGeom prst="line">
              <a:avLst/>
            </a:prstGeom>
            <a:ln w="15875"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FAF4FA1-8E22-99FE-D633-263F61F845E8}"/>
                </a:ext>
              </a:extLst>
            </p:cNvPr>
            <p:cNvSpPr/>
            <p:nvPr userDrawn="1"/>
          </p:nvSpPr>
          <p:spPr>
            <a:xfrm>
              <a:off x="2565904" y="2628862"/>
              <a:ext cx="107299" cy="107299"/>
            </a:xfrm>
            <a:prstGeom prst="ellipse">
              <a:avLst/>
            </a:prstGeom>
            <a:solidFill>
              <a:schemeClr val="accent3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54" name="Graphic 53" descr="Caret Right with solid fill">
              <a:extLst>
                <a:ext uri="{FF2B5EF4-FFF2-40B4-BE49-F238E27FC236}">
                  <a16:creationId xmlns:a16="http://schemas.microsoft.com/office/drawing/2014/main" id="{F6003EB4-9FE0-005B-3F85-60F3A703B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84248" y="2645778"/>
              <a:ext cx="75198" cy="75198"/>
            </a:xfrm>
            <a:prstGeom prst="rect">
              <a:avLst/>
            </a:prstGeom>
          </p:spPr>
        </p:pic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D66778A-C155-DDD0-ED71-6C77C85557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846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168D49F-0842-CEC9-F771-3B1E6F448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44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745AF54-7F59-E2D2-044B-8D89AC244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89644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lIns="0"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 vert="horz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10693E-9722-1318-E9B6-87DADCB6B5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394" y="2305170"/>
            <a:ext cx="2399069" cy="3176953"/>
          </a:xfrm>
          <a:solidFill>
            <a:schemeClr val="accent3"/>
          </a:solidFill>
        </p:spPr>
        <p:txBody>
          <a:bodyPr tIns="180000" bIns="180000" anchor="ctr" anchorCtr="0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97408" indent="0">
              <a:buNone/>
              <a:defRPr sz="2133"/>
            </a:lvl2pPr>
            <a:lvl3pPr marL="437402" indent="0">
              <a:buNone/>
              <a:defRPr sz="2133"/>
            </a:lvl3pPr>
            <a:lvl4pPr marL="677396" indent="0">
              <a:buNone/>
              <a:defRPr sz="2133"/>
            </a:lvl4pPr>
            <a:lvl5pPr marL="917390" indent="0">
              <a:buNone/>
              <a:defRPr sz="2133"/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B3B39C-D570-C2F8-1D11-B3594EF93918}"/>
              </a:ext>
            </a:extLst>
          </p:cNvPr>
          <p:cNvSpPr/>
          <p:nvPr userDrawn="1"/>
        </p:nvSpPr>
        <p:spPr>
          <a:xfrm>
            <a:off x="794447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3D30B3-9E81-9B21-366B-70408FB2EFDC}"/>
              </a:ext>
            </a:extLst>
          </p:cNvPr>
          <p:cNvSpPr/>
          <p:nvPr userDrawn="1"/>
        </p:nvSpPr>
        <p:spPr>
          <a:xfrm>
            <a:off x="3492739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840435-EF7D-C8EF-F2F7-680E050A7C01}"/>
              </a:ext>
            </a:extLst>
          </p:cNvPr>
          <p:cNvSpPr/>
          <p:nvPr userDrawn="1"/>
        </p:nvSpPr>
        <p:spPr>
          <a:xfrm>
            <a:off x="6191244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20ED6A-0592-EC87-E58A-CE9B16D3BABA}"/>
              </a:ext>
            </a:extLst>
          </p:cNvPr>
          <p:cNvSpPr/>
          <p:nvPr userDrawn="1"/>
        </p:nvSpPr>
        <p:spPr>
          <a:xfrm>
            <a:off x="8889644" y="2180947"/>
            <a:ext cx="2399069" cy="124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F828397-5F42-6905-CF98-39BF1CFFF3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16763E-73BE-1CBE-A1C8-23DA2B67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22DF14-F788-354A-3AE3-16965FCB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079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0533F89-6C8A-1342-59D4-101906E4E4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169899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533F89-6C8A-1342-59D4-101906E4E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A24BF4-4118-9013-5541-D99CBD7BA7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3390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5" y="444177"/>
            <a:ext cx="10558368" cy="382072"/>
          </a:xfrm>
        </p:spPr>
        <p:txBody>
          <a:bodyPr lIns="0"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558368" cy="634863"/>
          </a:xfrm>
        </p:spPr>
        <p:txBody>
          <a:bodyPr vert="horz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CDCDFCB-79C2-D7DC-DC41-2C9E9CE313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390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F797875-D9E7-C6ED-0C53-9AACACB0A1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389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E4BB33A-E97D-FDCE-6A82-D5F570FB9B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1309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CFF29D-C2EE-D3AD-8616-F48A17BDE9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1309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955B3B-2F25-0524-A126-ECBAC93D1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1307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99B8554-E8DA-B709-D5EE-BE82C933CE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6866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38D4461-9ACC-9FAE-41F7-84DC542320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866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CCDD5D6-37E1-B761-1F83-BA67574F03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6865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CB62840-C75F-DBBE-36C9-27F7D09642E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32427" y="2209938"/>
            <a:ext cx="2156287" cy="215628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NO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B3AFADA-C001-5D39-BCCF-4781227F5C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2427" y="4593168"/>
            <a:ext cx="2156287" cy="299365"/>
          </a:xfrm>
        </p:spPr>
        <p:txBody>
          <a:bodyPr/>
          <a:lstStyle>
            <a:lvl1pPr marL="0" indent="0" algn="ctr">
              <a:buNone/>
              <a:defRPr sz="1600" b="1">
                <a:latin typeface="+mn-lt"/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2E74F4F-4AF3-D8F0-5B10-F71E7593FF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2426" y="4915168"/>
            <a:ext cx="2156287" cy="54370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97408" indent="0">
              <a:buNone/>
              <a:defRPr/>
            </a:lvl2pPr>
            <a:lvl3pPr marL="437402" indent="0">
              <a:buNone/>
              <a:defRPr/>
            </a:lvl3pPr>
            <a:lvl4pPr marL="677396" indent="0">
              <a:buNone/>
              <a:defRPr/>
            </a:lvl4pPr>
            <a:lvl5pPr marL="91739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208747B-5198-4FCB-4F8E-1BDB7A3766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52C42A3-2183-1ADD-3D45-E72FE300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868BE-2662-D335-C9D7-09AB4503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84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72C5876-370A-DFB7-F385-D290E90DC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0619203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2C5876-370A-DFB7-F385-D290E90D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99" y="4872406"/>
            <a:ext cx="4967397" cy="1223553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299" y="4459847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"/>
            <a:ext cx="12192000" cy="41724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5579" y="4459847"/>
            <a:ext cx="5150123" cy="1636112"/>
          </a:xfrm>
          <a:prstGeom prst="rect">
            <a:avLst/>
          </a:prstGeom>
        </p:spPr>
        <p:txBody>
          <a:bodyPr lIns="91440" tIns="13680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E01C85-F8D4-7B1F-1AFF-782EDA65AD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835" y="6429006"/>
            <a:ext cx="1292679" cy="2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059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dark1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0199E1F-F032-7F76-1D77-8881B6C669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96505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0199E1F-F032-7F76-1D77-8881B6C669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BBD83-CDD7-49B6-9C05-BE7C66583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6" y="1306752"/>
            <a:ext cx="4967397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546338-611B-44C6-86C3-47765A4B43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29000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C414FCF-5F03-62A9-084D-E7C04D42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5A9BC-0065-0494-2307-4CDD6211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51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dark2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1D386C9-C202-D819-F06B-48E24EAD6E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01115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D386C9-C202-D819-F06B-48E24EAD6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E5E3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34B172-3138-EB4A-D1F4-D497C5C6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4D493C-8E16-29C6-A5F5-70491599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576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)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7F9F9D0-4654-945F-141C-D36FCB1EDB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362226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F9F9D0-4654-945F-141C-D36FCB1EDB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6C2474-E6E5-709C-B681-6BA9D98C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8FE6C3-3825-A0C0-8275-8278AB78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5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1E48D9B-2151-C43A-17C2-7CACA409D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245476"/>
            <a:ext cx="10442575" cy="3037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100" b="1" i="0" cap="all" baseline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F6D2FE-7616-4750-E9E4-78420290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4077"/>
            <a:ext cx="10442575" cy="71433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6DFC2E-7812-6B7C-1C5A-EB742D368B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4713" y="1449388"/>
            <a:ext cx="10442575" cy="4859337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1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BACDEE5-9A93-3F0F-99FA-C3C23F20B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788" y="6435527"/>
            <a:ext cx="753238" cy="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4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 (R) dark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6011289-D59F-9C28-53C3-B25AD9E1FD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205562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011289-D59F-9C28-53C3-B25AD9E1F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6A1E7A9-2233-A1BD-AD8E-C24F360A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208E7C-B95E-8926-183F-CB411AA8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61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and picture (R) Light">
    <p:bg>
      <p:bgPr>
        <a:solidFill>
          <a:srgbClr val="E6E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BD0C900-995C-9CF4-EF75-76D40A1B6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978662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D0C900-995C-9CF4-EF75-76D40A1B6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7" y="6392762"/>
            <a:ext cx="74958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946100B7-1EE4-A24D-84B2-9D6C439E9469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3195" y="6392762"/>
            <a:ext cx="3134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9930" y="6392762"/>
            <a:ext cx="108326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4058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and picture (R) Light 2"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826937D-A334-0370-325D-6999B10FFA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776166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26937D-A334-0370-325D-6999B10FFA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b="1">
                <a:solidFill>
                  <a:srgbClr val="094E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347" y="6392762"/>
            <a:ext cx="74958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B65FB70C-21D4-9444-AA23-61AA3BB1C3F9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3195" y="6392762"/>
            <a:ext cx="3134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9930" y="6392762"/>
            <a:ext cx="108326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FF9BAF-1AD8-4165-8B0E-327BF2C2C4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rgbClr val="094E5D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CA9F33-B109-44C3-8A40-ACE6BE7B8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221" y="1286863"/>
            <a:ext cx="715263" cy="38317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512964-BD5E-4B21-BBEB-C81731797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0346" y="3431367"/>
            <a:ext cx="4967397" cy="274560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>
                <a:solidFill>
                  <a:srgbClr val="094E5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8986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90D94A2-B004-0BC8-47FD-AFE52D20FE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529806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0D94A2-B004-0BC8-47FD-AFE52D20F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13A2-5840-B2FB-52CC-FBEFDFDC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3611" y="6392762"/>
            <a:ext cx="3134400" cy="365125"/>
          </a:xfr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E3617-F15B-9700-9204-0979CDCD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346" y="6392762"/>
            <a:ext cx="1083265" cy="365125"/>
          </a:xfr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290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334E8AC-CBF9-315C-088F-172914F46D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199234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34E8AC-CBF9-315C-088F-172914F46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LogoAnim_1 (1).mp4" descr="LogoAnim_1 (1).mp4">
            <a:hlinkClick r:id="" action="ppaction://media"/>
            <a:extLst>
              <a:ext uri="{FF2B5EF4-FFF2-40B4-BE49-F238E27FC236}">
                <a16:creationId xmlns:a16="http://schemas.microsoft.com/office/drawing/2014/main" id="{11C7ABFA-47D5-DD52-1BBF-F87813C1176E}"/>
              </a:ext>
            </a:extLst>
          </p:cNvPr>
          <p:cNvPicPr>
            <a:picLocks noChangeAspect="1"/>
          </p:cNvPicPr>
          <p:nvPr userDrawn="1"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eat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7AFD753-9168-3F87-3F0D-37F50BC1E1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235273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353" imgH="353" progId="TCLayout.ActiveDocument.1">
                  <p:embed/>
                </p:oleObj>
              </mc:Choice>
              <mc:Fallback>
                <p:oleObj name="think-cell Slide" r:id="rId23" imgW="353" imgH="35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7AFD753-9168-3F87-3F0D-37F50BC1E1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69664" y="1482165"/>
            <a:ext cx="11254153" cy="448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9982661-8095-4F36-B003-38F8D9469F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6" name="Content Placeholder 2" hidden="1"/>
          <p:cNvSpPr>
            <a:spLocks noGrp="1"/>
          </p:cNvSpPr>
          <p:nvPr>
            <p:ph idx="11"/>
            <p:custDataLst>
              <p:tags r:id="rId3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Content Placeholder 3" hidden="1"/>
          <p:cNvSpPr>
            <a:spLocks noGrp="1"/>
          </p:cNvSpPr>
          <p:nvPr>
            <p:ph idx="12"/>
            <p:custDataLst>
              <p:tags r:id="rId4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" name="Content Placeholder 4" hidden="1"/>
          <p:cNvSpPr>
            <a:spLocks noGrp="1"/>
          </p:cNvSpPr>
          <p:nvPr>
            <p:ph idx="13"/>
            <p:custDataLst>
              <p:tags r:id="rId5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" name="Content Placeholder 5" hidden="1"/>
          <p:cNvSpPr>
            <a:spLocks noGrp="1"/>
          </p:cNvSpPr>
          <p:nvPr>
            <p:ph idx="14"/>
            <p:custDataLst>
              <p:tags r:id="rId6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Content Placeholder 6" hidden="1"/>
          <p:cNvSpPr>
            <a:spLocks noGrp="1"/>
          </p:cNvSpPr>
          <p:nvPr>
            <p:ph idx="15"/>
            <p:custDataLst>
              <p:tags r:id="rId7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" name="Content Placeholder 7" hidden="1"/>
          <p:cNvSpPr>
            <a:spLocks noGrp="1"/>
          </p:cNvSpPr>
          <p:nvPr>
            <p:ph idx="16"/>
            <p:custDataLst>
              <p:tags r:id="rId8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" name="Content Placeholder 8" hidden="1"/>
          <p:cNvSpPr>
            <a:spLocks noGrp="1"/>
          </p:cNvSpPr>
          <p:nvPr>
            <p:ph idx="17"/>
            <p:custDataLst>
              <p:tags r:id="rId9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Content Placeholder 9" hidden="1"/>
          <p:cNvSpPr>
            <a:spLocks noGrp="1"/>
          </p:cNvSpPr>
          <p:nvPr>
            <p:ph idx="18"/>
            <p:custDataLst>
              <p:tags r:id="rId10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Content Placeholder 10" hidden="1"/>
          <p:cNvSpPr>
            <a:spLocks noGrp="1"/>
          </p:cNvSpPr>
          <p:nvPr>
            <p:ph idx="19"/>
            <p:custDataLst>
              <p:tags r:id="rId11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Content Placeholder 11" hidden="1"/>
          <p:cNvSpPr>
            <a:spLocks noGrp="1"/>
          </p:cNvSpPr>
          <p:nvPr>
            <p:ph idx="20"/>
            <p:custDataLst>
              <p:tags r:id="rId12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" name="Content Placeholder 12" hidden="1"/>
          <p:cNvSpPr>
            <a:spLocks noGrp="1"/>
          </p:cNvSpPr>
          <p:nvPr>
            <p:ph idx="21"/>
            <p:custDataLst>
              <p:tags r:id="rId13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" name="Content Placeholder 13" hidden="1"/>
          <p:cNvSpPr>
            <a:spLocks noGrp="1"/>
          </p:cNvSpPr>
          <p:nvPr>
            <p:ph idx="22"/>
            <p:custDataLst>
              <p:tags r:id="rId14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" name="Content Placeholder 14" hidden="1"/>
          <p:cNvSpPr>
            <a:spLocks noGrp="1"/>
          </p:cNvSpPr>
          <p:nvPr>
            <p:ph idx="23"/>
            <p:custDataLst>
              <p:tags r:id="rId15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" name="Content Placeholder 15" hidden="1"/>
          <p:cNvSpPr>
            <a:spLocks noGrp="1"/>
          </p:cNvSpPr>
          <p:nvPr>
            <p:ph idx="24"/>
            <p:custDataLst>
              <p:tags r:id="rId16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Content Placeholder 16" hidden="1"/>
          <p:cNvSpPr>
            <a:spLocks noGrp="1"/>
          </p:cNvSpPr>
          <p:nvPr>
            <p:ph idx="25"/>
            <p:custDataLst>
              <p:tags r:id="rId17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" name="Content Placeholder 17" hidden="1"/>
          <p:cNvSpPr>
            <a:spLocks noGrp="1"/>
          </p:cNvSpPr>
          <p:nvPr>
            <p:ph idx="26"/>
            <p:custDataLst>
              <p:tags r:id="rId18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" name="Content Placeholder 18" hidden="1"/>
          <p:cNvSpPr>
            <a:spLocks noGrp="1"/>
          </p:cNvSpPr>
          <p:nvPr>
            <p:ph idx="27"/>
            <p:custDataLst>
              <p:tags r:id="rId19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3" name="Content Placeholder 19" hidden="1"/>
          <p:cNvSpPr>
            <a:spLocks noGrp="1"/>
          </p:cNvSpPr>
          <p:nvPr>
            <p:ph idx="28"/>
            <p:custDataLst>
              <p:tags r:id="rId20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" name="Content Placeholder 20" hidden="1"/>
          <p:cNvSpPr>
            <a:spLocks noGrp="1"/>
          </p:cNvSpPr>
          <p:nvPr>
            <p:ph idx="29"/>
            <p:custDataLst>
              <p:tags r:id="rId21"/>
            </p:custDataLst>
          </p:nvPr>
        </p:nvSpPr>
        <p:spPr>
          <a:xfrm>
            <a:off x="12372623" y="1515533"/>
            <a:ext cx="480000" cy="3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" name="Case Study Logo Placeholder 2" hidden="1"/>
          <p:cNvSpPr>
            <a:spLocks noGrp="1"/>
          </p:cNvSpPr>
          <p:nvPr>
            <p:ph type="pic" sz="quarter" idx="94" hasCustomPrompt="1"/>
          </p:nvPr>
        </p:nvSpPr>
        <p:spPr>
          <a:xfrm>
            <a:off x="12372625" y="273083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6" name="Case Study Logo Placeholder 1" hidden="1"/>
          <p:cNvSpPr>
            <a:spLocks noGrp="1"/>
          </p:cNvSpPr>
          <p:nvPr>
            <p:ph type="pic" sz="quarter" idx="65" hasCustomPrompt="1"/>
          </p:nvPr>
        </p:nvSpPr>
        <p:spPr>
          <a:xfrm>
            <a:off x="12372625" y="273083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7" name="Case Study Main Logo Placeholder 1"/>
          <p:cNvSpPr>
            <a:spLocks noGrp="1"/>
          </p:cNvSpPr>
          <p:nvPr>
            <p:ph type="pic" sz="quarter" idx="36" hasCustomPrompt="1"/>
          </p:nvPr>
        </p:nvSpPr>
        <p:spPr>
          <a:xfrm>
            <a:off x="12372625" y="273083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8" name="Tombstone Logo Placeholder 1" hidden="1"/>
          <p:cNvSpPr>
            <a:spLocks noGrp="1"/>
          </p:cNvSpPr>
          <p:nvPr>
            <p:ph type="pic" sz="quarter" idx="64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9" name="Tombstone Logo Placeholder 20" hidden="1"/>
          <p:cNvSpPr>
            <a:spLocks noGrp="1"/>
          </p:cNvSpPr>
          <p:nvPr>
            <p:ph type="pic" sz="quarter" idx="85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80" name="Tombstone Logo Placeholder 19" hidden="1"/>
          <p:cNvSpPr>
            <a:spLocks noGrp="1"/>
          </p:cNvSpPr>
          <p:nvPr>
            <p:ph type="pic" sz="quarter" idx="66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81" name="Tombstone Logo Placeholder 18" hidden="1"/>
          <p:cNvSpPr>
            <a:spLocks noGrp="1"/>
          </p:cNvSpPr>
          <p:nvPr>
            <p:ph type="pic" sz="quarter" idx="67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4" name="Tombstone Logo Placeholder 17" hidden="1"/>
          <p:cNvSpPr>
            <a:spLocks noGrp="1"/>
          </p:cNvSpPr>
          <p:nvPr>
            <p:ph type="pic" sz="quarter" idx="68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5" name="Tombstone Logo Placeholder 16" hidden="1"/>
          <p:cNvSpPr>
            <a:spLocks noGrp="1"/>
          </p:cNvSpPr>
          <p:nvPr>
            <p:ph type="pic" sz="quarter" idx="69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6" name="Tombstone Logo Placeholder 15" hidden="1"/>
          <p:cNvSpPr>
            <a:spLocks noGrp="1"/>
          </p:cNvSpPr>
          <p:nvPr>
            <p:ph type="pic" sz="quarter" idx="70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7" name="Tombstone Logo Placeholder 14" hidden="1"/>
          <p:cNvSpPr>
            <a:spLocks noGrp="1"/>
          </p:cNvSpPr>
          <p:nvPr>
            <p:ph type="pic" sz="quarter" idx="71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8" name="Tombstone Logo Placeholder 13" hidden="1"/>
          <p:cNvSpPr>
            <a:spLocks noGrp="1"/>
          </p:cNvSpPr>
          <p:nvPr>
            <p:ph type="pic" sz="quarter" idx="72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9" name="Tombstone Logo Placeholder 12" hidden="1"/>
          <p:cNvSpPr>
            <a:spLocks noGrp="1"/>
          </p:cNvSpPr>
          <p:nvPr>
            <p:ph type="pic" sz="quarter" idx="73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0" name="Tombstone Logo Placeholder 11" hidden="1"/>
          <p:cNvSpPr>
            <a:spLocks noGrp="1"/>
          </p:cNvSpPr>
          <p:nvPr>
            <p:ph type="pic" sz="quarter" idx="74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1" name="Tombstone Logo Placeholder 10" hidden="1"/>
          <p:cNvSpPr>
            <a:spLocks noGrp="1"/>
          </p:cNvSpPr>
          <p:nvPr>
            <p:ph type="pic" sz="quarter" idx="75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2" name="Tombstone Logo Placeholder 9" hidden="1"/>
          <p:cNvSpPr>
            <a:spLocks noGrp="1"/>
          </p:cNvSpPr>
          <p:nvPr>
            <p:ph type="pic" sz="quarter" idx="76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3" name="Tombstone Logo Placeholder 8" hidden="1"/>
          <p:cNvSpPr>
            <a:spLocks noGrp="1"/>
          </p:cNvSpPr>
          <p:nvPr>
            <p:ph type="pic" sz="quarter" idx="77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4" name="Tombstone Logo Placeholder 7" hidden="1"/>
          <p:cNvSpPr>
            <a:spLocks noGrp="1"/>
          </p:cNvSpPr>
          <p:nvPr>
            <p:ph type="pic" sz="quarter" idx="78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5" name="Tombstone Logo Placeholder 6" hidden="1"/>
          <p:cNvSpPr>
            <a:spLocks noGrp="1"/>
          </p:cNvSpPr>
          <p:nvPr>
            <p:ph type="pic" sz="quarter" idx="79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6" name="Tombstone Logo Placeholder 5" hidden="1"/>
          <p:cNvSpPr>
            <a:spLocks noGrp="1"/>
          </p:cNvSpPr>
          <p:nvPr>
            <p:ph type="pic" sz="quarter" idx="80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7" name="Tombstone Logo Placeholder 4" hidden="1"/>
          <p:cNvSpPr>
            <a:spLocks noGrp="1"/>
          </p:cNvSpPr>
          <p:nvPr>
            <p:ph type="pic" sz="quarter" idx="81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8" name="Tombstone Logo Placeholder 3" hidden="1"/>
          <p:cNvSpPr>
            <a:spLocks noGrp="1"/>
          </p:cNvSpPr>
          <p:nvPr>
            <p:ph type="pic" sz="quarter" idx="82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9" name="Tombstone Logo Placeholder 2" hidden="1"/>
          <p:cNvSpPr>
            <a:spLocks noGrp="1"/>
          </p:cNvSpPr>
          <p:nvPr>
            <p:ph type="pic" sz="quarter" idx="83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0" name="Tombstone Logo Placeholder 1"/>
          <p:cNvSpPr>
            <a:spLocks noGrp="1"/>
          </p:cNvSpPr>
          <p:nvPr>
            <p:ph type="pic" sz="quarter" idx="84" hasCustomPrompt="1"/>
          </p:nvPr>
        </p:nvSpPr>
        <p:spPr>
          <a:xfrm>
            <a:off x="12372625" y="2485575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1" name="Case Study Picture Placeholder 8" hidden="1"/>
          <p:cNvSpPr>
            <a:spLocks noGrp="1"/>
          </p:cNvSpPr>
          <p:nvPr>
            <p:ph type="pic" sz="quarter" idx="86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2" name="Case Study Picture Placeholder 7" hidden="1"/>
          <p:cNvSpPr>
            <a:spLocks noGrp="1"/>
          </p:cNvSpPr>
          <p:nvPr>
            <p:ph type="pic" sz="quarter" idx="87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3" name="Case Study Picture Placeholder 6" hidden="1"/>
          <p:cNvSpPr>
            <a:spLocks noGrp="1"/>
          </p:cNvSpPr>
          <p:nvPr>
            <p:ph type="pic" sz="quarter" idx="88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4" name="Case Study Picture Placeholder 5" hidden="1"/>
          <p:cNvSpPr>
            <a:spLocks noGrp="1"/>
          </p:cNvSpPr>
          <p:nvPr>
            <p:ph type="pic" sz="quarter" idx="89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5" name="Case Study Picture Placeholder 4" hidden="1"/>
          <p:cNvSpPr>
            <a:spLocks noGrp="1"/>
          </p:cNvSpPr>
          <p:nvPr>
            <p:ph type="pic" sz="quarter" idx="90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6" name="Case Study Picture Placeholder 3" hidden="1"/>
          <p:cNvSpPr>
            <a:spLocks noGrp="1"/>
          </p:cNvSpPr>
          <p:nvPr>
            <p:ph type="pic" sz="quarter" idx="91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7" name="Case Study Picture Placeholder 2" hidden="1"/>
          <p:cNvSpPr>
            <a:spLocks noGrp="1"/>
          </p:cNvSpPr>
          <p:nvPr>
            <p:ph type="pic" sz="quarter" idx="92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8" name="Case Study Picture Placeholder 1"/>
          <p:cNvSpPr>
            <a:spLocks noGrp="1"/>
          </p:cNvSpPr>
          <p:nvPr>
            <p:ph type="pic" sz="quarter" idx="93" hasCustomPrompt="1"/>
          </p:nvPr>
        </p:nvSpPr>
        <p:spPr>
          <a:xfrm>
            <a:off x="12372625" y="2218129"/>
            <a:ext cx="1595076" cy="180000"/>
          </a:xfrm>
        </p:spPr>
        <p:txBody>
          <a:bodyPr anchor="ctr" anchorCtr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4699478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B8C0338-2BDE-4584-BA57-E6FAFAA9A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77" y="6319487"/>
            <a:ext cx="1553672" cy="5116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3614" y="6392764"/>
            <a:ext cx="749583" cy="365125"/>
          </a:xfrm>
        </p:spPr>
        <p:txBody>
          <a:bodyPr/>
          <a:lstStyle/>
          <a:p>
            <a:fld id="{D403592A-C784-499C-8624-E567862FEAC7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3198" y="6392764"/>
            <a:ext cx="87255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349" y="6392764"/>
            <a:ext cx="1083265" cy="365125"/>
          </a:xfrm>
        </p:spPr>
        <p:txBody>
          <a:bodyPr/>
          <a:lstStyle>
            <a:lvl1pPr algn="l">
              <a:defRPr>
                <a:solidFill>
                  <a:schemeClr val="accent5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E5AB5-B854-486D-B12E-0B5DAA70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7" y="838482"/>
            <a:ext cx="10731308" cy="634863"/>
          </a:xfrm>
        </p:spPr>
        <p:txBody>
          <a:bodyPr/>
          <a:lstStyle>
            <a:lvl1pPr>
              <a:defRPr sz="2667">
                <a:solidFill>
                  <a:srgbClr val="E5E3D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CCD580-282E-4EFF-995B-6B978CADA8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48" y="444177"/>
            <a:ext cx="10731309" cy="382072"/>
          </a:xfrm>
        </p:spPr>
        <p:txBody>
          <a:bodyPr anchor="b">
            <a:noAutofit/>
          </a:bodyPr>
          <a:lstStyle>
            <a:lvl1pPr marL="0" indent="0">
              <a:buNone/>
              <a:defRPr sz="14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9990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– DarkForest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6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63" indent="0" algn="ctr">
              <a:buNone/>
              <a:defRPr sz="2000"/>
            </a:lvl2pPr>
            <a:lvl3pPr marL="914125" indent="0" algn="ctr">
              <a:buNone/>
              <a:defRPr sz="1800"/>
            </a:lvl3pPr>
            <a:lvl4pPr marL="1371188" indent="0" algn="ctr">
              <a:buNone/>
              <a:defRPr sz="1600"/>
            </a:lvl4pPr>
            <a:lvl5pPr marL="1828252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2" y="288211"/>
            <a:ext cx="1951292" cy="365125"/>
          </a:xfrm>
          <a:prstGeom prst="rect">
            <a:avLst/>
          </a:prstGeo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45F92FBD-E8D1-455A-B04E-1384BBD91B34}" type="datetime4">
              <a:rPr lang="en-US" smtClean="0"/>
              <a:t>November 20, 2024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3DB90B-999F-48DC-BBF7-B18228CEA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6"/>
            <a:ext cx="4373069" cy="8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896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– Forest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6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63" indent="0" algn="ctr">
              <a:buNone/>
              <a:defRPr sz="2000"/>
            </a:lvl2pPr>
            <a:lvl3pPr marL="914125" indent="0" algn="ctr">
              <a:buNone/>
              <a:defRPr sz="1800"/>
            </a:lvl3pPr>
            <a:lvl4pPr marL="1371188" indent="0" algn="ctr">
              <a:buNone/>
              <a:defRPr sz="1600"/>
            </a:lvl4pPr>
            <a:lvl5pPr marL="1828252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2" y="288211"/>
            <a:ext cx="1951292" cy="365125"/>
          </a:xfrm>
          <a:prstGeom prst="rect">
            <a:avLst/>
          </a:prstGeo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CB14CF6E-03D6-4C4D-AA09-D5410FB6FADC}" type="datetime4">
              <a:rPr lang="en-US" smtClean="0"/>
              <a:t>November 20, 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8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690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– Cloudberry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3724326"/>
            <a:ext cx="5257800" cy="1223553"/>
          </a:xfrm>
        </p:spPr>
        <p:txBody>
          <a:bodyPr lIns="22860" tIns="11430" rIns="22860" bIns="11430"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0" y="5005459"/>
            <a:ext cx="5257800" cy="1129656"/>
          </a:xfrm>
        </p:spPr>
        <p:txBody>
          <a:bodyPr lIns="22860" tIns="11430" rIns="22860" bIns="11430"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457063" indent="0" algn="ctr">
              <a:buNone/>
              <a:defRPr sz="2000"/>
            </a:lvl2pPr>
            <a:lvl3pPr marL="914125" indent="0" algn="ctr">
              <a:buNone/>
              <a:defRPr sz="1800"/>
            </a:lvl3pPr>
            <a:lvl4pPr marL="1371188" indent="0" algn="ctr">
              <a:buNone/>
              <a:defRPr sz="1600"/>
            </a:lvl4pPr>
            <a:lvl5pPr marL="1828252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2" y="288211"/>
            <a:ext cx="1951292" cy="365125"/>
          </a:xfrm>
          <a:prstGeom prst="rect">
            <a:avLst/>
          </a:prstGeom>
        </p:spPr>
        <p:txBody>
          <a:bodyPr lIns="0" tIns="11430" rIns="0" bIns="11430"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fld id="{EAA73F0B-938A-4CF1-8C08-AC99C9732076}" type="datetime4">
              <a:rPr lang="en-US" smtClean="0"/>
              <a:t>November 20, 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73EF2C-80D4-604C-A01C-82D2581B2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100" y="1764678"/>
            <a:ext cx="4373069" cy="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image" Target="../media/image23.emf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41" Type="http://schemas.openxmlformats.org/officeDocument/2006/relationships/oleObject" Target="../embeddings/oleObject2.bin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tags" Target="../tags/tag3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image" Target="../media/image27.emf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oleObject" Target="../embeddings/oleObject27.bin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tags" Target="../tags/tag48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21" Type="http://schemas.openxmlformats.org/officeDocument/2006/relationships/tags" Target="../tags/tag49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24" Type="http://schemas.openxmlformats.org/officeDocument/2006/relationships/image" Target="../media/image31.emf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oleObject" Target="../embeddings/oleObject28.bin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tags" Target="../tags/tag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35F03AB-D02A-71C0-1E11-24035B77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0505"/>
            <a:ext cx="10442575" cy="7176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AB2B7B-69CD-5BB7-A397-08F79A7F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449388"/>
            <a:ext cx="10442575" cy="4859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0B86DEC-9E03-748C-74A2-2AA4B791A9AF}"/>
              </a:ext>
            </a:extLst>
          </p:cNvPr>
          <p:cNvSpPr/>
          <p:nvPr/>
        </p:nvSpPr>
        <p:spPr>
          <a:xfrm>
            <a:off x="12313920" y="3261995"/>
            <a:ext cx="579120" cy="579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72CFBBC-2B97-3CBD-D98B-44F2E5AA6043}"/>
              </a:ext>
            </a:extLst>
          </p:cNvPr>
          <p:cNvSpPr/>
          <p:nvPr/>
        </p:nvSpPr>
        <p:spPr>
          <a:xfrm>
            <a:off x="12313920" y="3881755"/>
            <a:ext cx="579120" cy="579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8EAE9BB-EA05-5672-5FE2-F7E2FB5B5DE0}"/>
              </a:ext>
            </a:extLst>
          </p:cNvPr>
          <p:cNvSpPr/>
          <p:nvPr/>
        </p:nvSpPr>
        <p:spPr>
          <a:xfrm>
            <a:off x="12313920" y="4501515"/>
            <a:ext cx="579120" cy="579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1C0183B-E1A0-1CE0-C6D2-4936D9828A9C}"/>
              </a:ext>
            </a:extLst>
          </p:cNvPr>
          <p:cNvSpPr/>
          <p:nvPr/>
        </p:nvSpPr>
        <p:spPr>
          <a:xfrm>
            <a:off x="12313920" y="0"/>
            <a:ext cx="579120" cy="579120"/>
          </a:xfrm>
          <a:prstGeom prst="rect">
            <a:avLst/>
          </a:prstGeom>
          <a:solidFill>
            <a:srgbClr val="75D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293137DF-9466-61CE-465A-A0F457BB6037}"/>
              </a:ext>
            </a:extLst>
          </p:cNvPr>
          <p:cNvSpPr/>
          <p:nvPr/>
        </p:nvSpPr>
        <p:spPr>
          <a:xfrm>
            <a:off x="12313920" y="619760"/>
            <a:ext cx="579120" cy="579120"/>
          </a:xfrm>
          <a:prstGeom prst="rect">
            <a:avLst/>
          </a:prstGeom>
          <a:solidFill>
            <a:srgbClr val="F1C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60C3533-A1D3-E5CE-F4BE-76E90A3AE0CA}"/>
              </a:ext>
            </a:extLst>
          </p:cNvPr>
          <p:cNvSpPr/>
          <p:nvPr/>
        </p:nvSpPr>
        <p:spPr>
          <a:xfrm>
            <a:off x="12313920" y="1239520"/>
            <a:ext cx="579120" cy="579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A99C185-0EEA-A9E4-3CF1-9DAB75376C1C}"/>
              </a:ext>
            </a:extLst>
          </p:cNvPr>
          <p:cNvSpPr/>
          <p:nvPr/>
        </p:nvSpPr>
        <p:spPr>
          <a:xfrm>
            <a:off x="12313920" y="1870075"/>
            <a:ext cx="579120" cy="579120"/>
          </a:xfrm>
          <a:prstGeom prst="rect">
            <a:avLst/>
          </a:prstGeom>
          <a:solidFill>
            <a:srgbClr val="0E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5BFC7B6-4332-956A-F7F7-A2D4D446DF40}"/>
              </a:ext>
            </a:extLst>
          </p:cNvPr>
          <p:cNvSpPr/>
          <p:nvPr/>
        </p:nvSpPr>
        <p:spPr>
          <a:xfrm>
            <a:off x="12313920" y="2489835"/>
            <a:ext cx="57912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0BC691-A5AA-703F-EE48-2A1F20D74103}"/>
              </a:ext>
            </a:extLst>
          </p:cNvPr>
          <p:cNvSpPr/>
          <p:nvPr userDrawn="1"/>
        </p:nvSpPr>
        <p:spPr>
          <a:xfrm>
            <a:off x="12313920" y="3261995"/>
            <a:ext cx="579120" cy="579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69AC399-9714-7DEA-80DB-E3630BD030A1}"/>
              </a:ext>
            </a:extLst>
          </p:cNvPr>
          <p:cNvSpPr/>
          <p:nvPr userDrawn="1"/>
        </p:nvSpPr>
        <p:spPr>
          <a:xfrm>
            <a:off x="12313920" y="3881755"/>
            <a:ext cx="579120" cy="579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6CEB70F-5CF7-7EB1-3BB5-B66FE6BB217C}"/>
              </a:ext>
            </a:extLst>
          </p:cNvPr>
          <p:cNvSpPr/>
          <p:nvPr userDrawn="1"/>
        </p:nvSpPr>
        <p:spPr>
          <a:xfrm>
            <a:off x="12313920" y="4501515"/>
            <a:ext cx="579120" cy="579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649B04E-34E3-8404-A4F4-04451AF0067B}"/>
              </a:ext>
            </a:extLst>
          </p:cNvPr>
          <p:cNvSpPr/>
          <p:nvPr userDrawn="1"/>
        </p:nvSpPr>
        <p:spPr>
          <a:xfrm>
            <a:off x="12313920" y="0"/>
            <a:ext cx="579120" cy="57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8AE0E97-BCA3-A7F2-82DF-EBCFC81B7761}"/>
              </a:ext>
            </a:extLst>
          </p:cNvPr>
          <p:cNvSpPr/>
          <p:nvPr userDrawn="1"/>
        </p:nvSpPr>
        <p:spPr>
          <a:xfrm>
            <a:off x="12313920" y="619760"/>
            <a:ext cx="579120" cy="579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EF6A89F-8B95-A720-795A-E76A82EF91DE}"/>
              </a:ext>
            </a:extLst>
          </p:cNvPr>
          <p:cNvSpPr/>
          <p:nvPr userDrawn="1"/>
        </p:nvSpPr>
        <p:spPr>
          <a:xfrm>
            <a:off x="12313920" y="1239520"/>
            <a:ext cx="579120" cy="579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3E82DE7-0BB9-F38D-F5E2-96D0A5F73719}"/>
              </a:ext>
            </a:extLst>
          </p:cNvPr>
          <p:cNvSpPr/>
          <p:nvPr userDrawn="1"/>
        </p:nvSpPr>
        <p:spPr>
          <a:xfrm>
            <a:off x="12313920" y="1870075"/>
            <a:ext cx="579120" cy="57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99183980-957E-1D5B-A72E-98274C60DEF4}"/>
              </a:ext>
            </a:extLst>
          </p:cNvPr>
          <p:cNvSpPr/>
          <p:nvPr userDrawn="1"/>
        </p:nvSpPr>
        <p:spPr>
          <a:xfrm>
            <a:off x="12313920" y="2489835"/>
            <a:ext cx="57912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26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accent4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551">
          <p15:clr>
            <a:srgbClr val="F26B43"/>
          </p15:clr>
        </p15:guide>
        <p15:guide id="10" pos="7129">
          <p15:clr>
            <a:srgbClr val="F26B43"/>
          </p15:clr>
        </p15:guide>
        <p15:guide id="11" orient="horz" pos="346">
          <p15:clr>
            <a:srgbClr val="F26B43"/>
          </p15:clr>
        </p15:guide>
        <p15:guide id="12" orient="horz" pos="3974">
          <p15:clr>
            <a:srgbClr val="F26B43"/>
          </p15:clr>
        </p15:guide>
        <p15:guide id="13" orient="horz" pos="79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pos="3613">
          <p15:clr>
            <a:srgbClr val="F26B43"/>
          </p15:clr>
        </p15:guide>
        <p15:guide id="16" pos="40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347" y="830745"/>
            <a:ext cx="10623455" cy="63486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347" y="1858457"/>
            <a:ext cx="10623455" cy="4318511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347" y="6392762"/>
            <a:ext cx="749583" cy="365125"/>
          </a:xfrm>
          <a:prstGeom prst="rect">
            <a:avLst/>
          </a:prstGeom>
        </p:spPr>
        <p:txBody>
          <a:bodyPr vert="horz" lIns="0" tIns="22860" rIns="0" bIns="22860" rtlCol="0" anchor="ctr"/>
          <a:lstStyle>
            <a:lvl1pPr algn="l">
              <a:defRPr sz="851">
                <a:solidFill>
                  <a:schemeClr val="bg2"/>
                </a:solidFill>
              </a:defRPr>
            </a:lvl1pPr>
          </a:lstStyle>
          <a:p>
            <a:fld id="{60CED83A-28D9-3947-A7F3-EC1F2418EA7A}" type="datetime1">
              <a:rPr lang="nb-NO" smtClean="0"/>
              <a:pPr/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63195" y="6392762"/>
            <a:ext cx="31344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851">
                <a:solidFill>
                  <a:schemeClr val="bg2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9930" y="6392762"/>
            <a:ext cx="1083265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851">
                <a:solidFill>
                  <a:schemeClr val="bg2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5F20E11-D49B-4683-9367-3E3DCBC1F05C}"/>
              </a:ext>
            </a:extLst>
          </p:cNvPr>
          <p:cNvSpPr/>
          <p:nvPr userDrawn="1"/>
        </p:nvSpPr>
        <p:spPr>
          <a:xfrm>
            <a:off x="12315650" y="1"/>
            <a:ext cx="606567" cy="593300"/>
          </a:xfrm>
          <a:prstGeom prst="rect">
            <a:avLst/>
          </a:prstGeom>
          <a:solidFill>
            <a:srgbClr val="FF6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45C4BFE-1441-4AF5-AEBE-42F3A9B4E5D0}"/>
              </a:ext>
            </a:extLst>
          </p:cNvPr>
          <p:cNvSpPr/>
          <p:nvPr userDrawn="1"/>
        </p:nvSpPr>
        <p:spPr>
          <a:xfrm>
            <a:off x="12315649" y="640026"/>
            <a:ext cx="606567" cy="593300"/>
          </a:xfrm>
          <a:prstGeom prst="rect">
            <a:avLst/>
          </a:prstGeom>
          <a:solidFill>
            <a:srgbClr val="042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DF2C973-D464-4772-B44A-4E6E4525E1BA}"/>
              </a:ext>
            </a:extLst>
          </p:cNvPr>
          <p:cNvSpPr/>
          <p:nvPr userDrawn="1"/>
        </p:nvSpPr>
        <p:spPr>
          <a:xfrm>
            <a:off x="12315649" y="1280051"/>
            <a:ext cx="606567" cy="593300"/>
          </a:xfrm>
          <a:prstGeom prst="rect">
            <a:avLst/>
          </a:prstGeom>
          <a:solidFill>
            <a:srgbClr val="094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47D4B5-FA92-4707-BF4F-1EFF859196BE}"/>
              </a:ext>
            </a:extLst>
          </p:cNvPr>
          <p:cNvSpPr/>
          <p:nvPr userDrawn="1"/>
        </p:nvSpPr>
        <p:spPr>
          <a:xfrm>
            <a:off x="12315649" y="1920077"/>
            <a:ext cx="606567" cy="593300"/>
          </a:xfrm>
          <a:prstGeom prst="rect">
            <a:avLst/>
          </a:prstGeom>
          <a:solidFill>
            <a:srgbClr val="E6E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A558863-6922-42B2-98DD-406E494A1602}"/>
              </a:ext>
            </a:extLst>
          </p:cNvPr>
          <p:cNvSpPr/>
          <p:nvPr userDrawn="1"/>
        </p:nvSpPr>
        <p:spPr>
          <a:xfrm>
            <a:off x="12315649" y="2560102"/>
            <a:ext cx="606567" cy="593300"/>
          </a:xfrm>
          <a:prstGeom prst="rect">
            <a:avLst/>
          </a:prstGeom>
          <a:solidFill>
            <a:srgbClr val="F2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380959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</p:sldLayoutIdLst>
  <p:hf hdr="0"/>
  <p:txStyles>
    <p:titleStyle>
      <a:lvl1pPr algn="l" defTabSz="914148" rtl="0" eaLnBrk="1" latinLnBrk="0" hangingPunct="1">
        <a:lnSpc>
          <a:spcPct val="100000"/>
        </a:lnSpc>
        <a:spcBef>
          <a:spcPct val="0"/>
        </a:spcBef>
        <a:buNone/>
        <a:defRPr sz="37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8583" indent="-138583" algn="l" defTabSz="914148" rtl="0" eaLnBrk="1" latinLnBrk="0" hangingPunct="1">
        <a:lnSpc>
          <a:spcPct val="97000"/>
        </a:lnSpc>
        <a:spcBef>
          <a:spcPts val="300"/>
        </a:spcBef>
        <a:buFont typeface="Arial" panose="020B0604020202020204" pitchFamily="34" charset="0"/>
        <a:buChar char="•"/>
        <a:defRPr sz="2133" kern="1200">
          <a:solidFill>
            <a:schemeClr val="bg2"/>
          </a:solidFill>
          <a:latin typeface="+mn-lt"/>
          <a:ea typeface="+mn-ea"/>
          <a:cs typeface="+mn-cs"/>
        </a:defRPr>
      </a:lvl1pPr>
      <a:lvl2pPr marL="335992" indent="-138583" algn="l" defTabSz="914148" rtl="0" eaLnBrk="1" latinLnBrk="0" hangingPunct="1">
        <a:lnSpc>
          <a:spcPct val="97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575986" indent="-138583" algn="l" defTabSz="914148" rtl="0" eaLnBrk="1" latinLnBrk="0" hangingPunct="1">
        <a:lnSpc>
          <a:spcPct val="97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815980" indent="-138583" algn="l" defTabSz="914148" rtl="0" eaLnBrk="1" latinLnBrk="0" hangingPunct="1">
        <a:lnSpc>
          <a:spcPct val="97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1055974" indent="-138583" algn="l" defTabSz="914148" rtl="0" eaLnBrk="1" latinLnBrk="0" hangingPunct="1">
        <a:lnSpc>
          <a:spcPct val="97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3908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2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5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8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2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5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5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35F03AB-D02A-71C0-1E11-24035B77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0505"/>
            <a:ext cx="10442575" cy="7176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AB2B7B-69CD-5BB7-A397-08F79A7F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449388"/>
            <a:ext cx="10442575" cy="4859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0B86DEC-9E03-748C-74A2-2AA4B791A9AF}"/>
              </a:ext>
            </a:extLst>
          </p:cNvPr>
          <p:cNvSpPr/>
          <p:nvPr/>
        </p:nvSpPr>
        <p:spPr>
          <a:xfrm>
            <a:off x="12313920" y="3261995"/>
            <a:ext cx="579120" cy="579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72CFBBC-2B97-3CBD-D98B-44F2E5AA6043}"/>
              </a:ext>
            </a:extLst>
          </p:cNvPr>
          <p:cNvSpPr/>
          <p:nvPr/>
        </p:nvSpPr>
        <p:spPr>
          <a:xfrm>
            <a:off x="12313920" y="3881755"/>
            <a:ext cx="579120" cy="579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8EAE9BB-EA05-5672-5FE2-F7E2FB5B5DE0}"/>
              </a:ext>
            </a:extLst>
          </p:cNvPr>
          <p:cNvSpPr/>
          <p:nvPr/>
        </p:nvSpPr>
        <p:spPr>
          <a:xfrm>
            <a:off x="12313920" y="4501515"/>
            <a:ext cx="579120" cy="579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1C0183B-E1A0-1CE0-C6D2-4936D9828A9C}"/>
              </a:ext>
            </a:extLst>
          </p:cNvPr>
          <p:cNvSpPr/>
          <p:nvPr/>
        </p:nvSpPr>
        <p:spPr>
          <a:xfrm>
            <a:off x="12313920" y="0"/>
            <a:ext cx="579120" cy="579120"/>
          </a:xfrm>
          <a:prstGeom prst="rect">
            <a:avLst/>
          </a:prstGeom>
          <a:solidFill>
            <a:srgbClr val="75D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293137DF-9466-61CE-465A-A0F457BB6037}"/>
              </a:ext>
            </a:extLst>
          </p:cNvPr>
          <p:cNvSpPr/>
          <p:nvPr/>
        </p:nvSpPr>
        <p:spPr>
          <a:xfrm>
            <a:off x="12313920" y="619760"/>
            <a:ext cx="579120" cy="579120"/>
          </a:xfrm>
          <a:prstGeom prst="rect">
            <a:avLst/>
          </a:prstGeom>
          <a:solidFill>
            <a:srgbClr val="F1C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60C3533-A1D3-E5CE-F4BE-76E90A3AE0CA}"/>
              </a:ext>
            </a:extLst>
          </p:cNvPr>
          <p:cNvSpPr/>
          <p:nvPr/>
        </p:nvSpPr>
        <p:spPr>
          <a:xfrm>
            <a:off x="12313920" y="1239520"/>
            <a:ext cx="579120" cy="579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A99C185-0EEA-A9E4-3CF1-9DAB75376C1C}"/>
              </a:ext>
            </a:extLst>
          </p:cNvPr>
          <p:cNvSpPr/>
          <p:nvPr/>
        </p:nvSpPr>
        <p:spPr>
          <a:xfrm>
            <a:off x="12313920" y="1870075"/>
            <a:ext cx="579120" cy="579120"/>
          </a:xfrm>
          <a:prstGeom prst="rect">
            <a:avLst/>
          </a:prstGeom>
          <a:solidFill>
            <a:srgbClr val="0E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5BFC7B6-4332-956A-F7F7-A2D4D446DF40}"/>
              </a:ext>
            </a:extLst>
          </p:cNvPr>
          <p:cNvSpPr/>
          <p:nvPr/>
        </p:nvSpPr>
        <p:spPr>
          <a:xfrm>
            <a:off x="12313920" y="2489835"/>
            <a:ext cx="57912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0BC691-A5AA-703F-EE48-2A1F20D74103}"/>
              </a:ext>
            </a:extLst>
          </p:cNvPr>
          <p:cNvSpPr/>
          <p:nvPr userDrawn="1"/>
        </p:nvSpPr>
        <p:spPr>
          <a:xfrm>
            <a:off x="12313920" y="3261995"/>
            <a:ext cx="579120" cy="579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69AC399-9714-7DEA-80DB-E3630BD030A1}"/>
              </a:ext>
            </a:extLst>
          </p:cNvPr>
          <p:cNvSpPr/>
          <p:nvPr userDrawn="1"/>
        </p:nvSpPr>
        <p:spPr>
          <a:xfrm>
            <a:off x="12313920" y="3881755"/>
            <a:ext cx="579120" cy="579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6CEB70F-5CF7-7EB1-3BB5-B66FE6BB217C}"/>
              </a:ext>
            </a:extLst>
          </p:cNvPr>
          <p:cNvSpPr/>
          <p:nvPr userDrawn="1"/>
        </p:nvSpPr>
        <p:spPr>
          <a:xfrm>
            <a:off x="12313920" y="4501515"/>
            <a:ext cx="579120" cy="579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649B04E-34E3-8404-A4F4-04451AF0067B}"/>
              </a:ext>
            </a:extLst>
          </p:cNvPr>
          <p:cNvSpPr/>
          <p:nvPr userDrawn="1"/>
        </p:nvSpPr>
        <p:spPr>
          <a:xfrm>
            <a:off x="12313920" y="0"/>
            <a:ext cx="579120" cy="579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8AE0E97-BCA3-A7F2-82DF-EBCFC81B7761}"/>
              </a:ext>
            </a:extLst>
          </p:cNvPr>
          <p:cNvSpPr/>
          <p:nvPr userDrawn="1"/>
        </p:nvSpPr>
        <p:spPr>
          <a:xfrm>
            <a:off x="12313920" y="619760"/>
            <a:ext cx="579120" cy="579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EF6A89F-8B95-A720-795A-E76A82EF91DE}"/>
              </a:ext>
            </a:extLst>
          </p:cNvPr>
          <p:cNvSpPr/>
          <p:nvPr userDrawn="1"/>
        </p:nvSpPr>
        <p:spPr>
          <a:xfrm>
            <a:off x="12313920" y="1239520"/>
            <a:ext cx="579120" cy="579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3E82DE7-0BB9-F38D-F5E2-96D0A5F73719}"/>
              </a:ext>
            </a:extLst>
          </p:cNvPr>
          <p:cNvSpPr/>
          <p:nvPr userDrawn="1"/>
        </p:nvSpPr>
        <p:spPr>
          <a:xfrm>
            <a:off x="12313920" y="1870075"/>
            <a:ext cx="579120" cy="57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99183980-957E-1D5B-A72E-98274C60DEF4}"/>
              </a:ext>
            </a:extLst>
          </p:cNvPr>
          <p:cNvSpPr/>
          <p:nvPr userDrawn="1"/>
        </p:nvSpPr>
        <p:spPr>
          <a:xfrm>
            <a:off x="12313920" y="2489835"/>
            <a:ext cx="57912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773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accent4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551">
          <p15:clr>
            <a:srgbClr val="F26B43"/>
          </p15:clr>
        </p15:guide>
        <p15:guide id="10" pos="7129">
          <p15:clr>
            <a:srgbClr val="F26B43"/>
          </p15:clr>
        </p15:guide>
        <p15:guide id="11" orient="horz" pos="346">
          <p15:clr>
            <a:srgbClr val="F26B43"/>
          </p15:clr>
        </p15:guide>
        <p15:guide id="12" orient="horz" pos="3974">
          <p15:clr>
            <a:srgbClr val="F26B43"/>
          </p15:clr>
        </p15:guide>
        <p15:guide id="13" orient="horz" pos="79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pos="3613">
          <p15:clr>
            <a:srgbClr val="F26B43"/>
          </p15:clr>
        </p15:guide>
        <p15:guide id="16" pos="406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2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10C1D258-C4FD-656D-5BBA-BF3F36258B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10550883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353" imgH="353" progId="TCLayout.ActiveDocument.1">
                  <p:embed/>
                </p:oleObj>
              </mc:Choice>
              <mc:Fallback>
                <p:oleObj name="think-cell Slide" r:id="rId41" imgW="353" imgH="353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0C1D258-C4FD-656D-5BBA-BF3F36258B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347" y="830745"/>
            <a:ext cx="10741652" cy="634863"/>
          </a:xfrm>
          <a:prstGeom prst="rect">
            <a:avLst/>
          </a:prstGeom>
        </p:spPr>
        <p:txBody>
          <a:bodyPr vert="horz" lIns="0" tIns="22860" rIns="0" bIns="2286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347" y="1858457"/>
            <a:ext cx="10741652" cy="4318511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5F20E11-D49B-4683-9367-3E3DCBC1F05C}"/>
              </a:ext>
            </a:extLst>
          </p:cNvPr>
          <p:cNvSpPr/>
          <p:nvPr userDrawn="1"/>
        </p:nvSpPr>
        <p:spPr>
          <a:xfrm>
            <a:off x="12315650" y="1"/>
            <a:ext cx="606567" cy="593300"/>
          </a:xfrm>
          <a:prstGeom prst="rect">
            <a:avLst/>
          </a:prstGeom>
          <a:solidFill>
            <a:srgbClr val="FF6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45C4BFE-1441-4AF5-AEBE-42F3A9B4E5D0}"/>
              </a:ext>
            </a:extLst>
          </p:cNvPr>
          <p:cNvSpPr/>
          <p:nvPr userDrawn="1"/>
        </p:nvSpPr>
        <p:spPr>
          <a:xfrm>
            <a:off x="12315649" y="640026"/>
            <a:ext cx="606567" cy="593300"/>
          </a:xfrm>
          <a:prstGeom prst="rect">
            <a:avLst/>
          </a:prstGeom>
          <a:solidFill>
            <a:srgbClr val="042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DF2C973-D464-4772-B44A-4E6E4525E1BA}"/>
              </a:ext>
            </a:extLst>
          </p:cNvPr>
          <p:cNvSpPr/>
          <p:nvPr userDrawn="1"/>
        </p:nvSpPr>
        <p:spPr>
          <a:xfrm>
            <a:off x="12315649" y="1280051"/>
            <a:ext cx="606567" cy="593300"/>
          </a:xfrm>
          <a:prstGeom prst="rect">
            <a:avLst/>
          </a:prstGeom>
          <a:solidFill>
            <a:srgbClr val="094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47D4B5-FA92-4707-BF4F-1EFF859196BE}"/>
              </a:ext>
            </a:extLst>
          </p:cNvPr>
          <p:cNvSpPr/>
          <p:nvPr userDrawn="1"/>
        </p:nvSpPr>
        <p:spPr>
          <a:xfrm>
            <a:off x="12315649" y="1920077"/>
            <a:ext cx="606567" cy="593300"/>
          </a:xfrm>
          <a:prstGeom prst="rect">
            <a:avLst/>
          </a:prstGeom>
          <a:solidFill>
            <a:srgbClr val="E6E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A558863-6922-42B2-98DD-406E494A1602}"/>
              </a:ext>
            </a:extLst>
          </p:cNvPr>
          <p:cNvSpPr/>
          <p:nvPr userDrawn="1"/>
        </p:nvSpPr>
        <p:spPr>
          <a:xfrm>
            <a:off x="12315649" y="2560102"/>
            <a:ext cx="606567" cy="593300"/>
          </a:xfrm>
          <a:prstGeom prst="rect">
            <a:avLst/>
          </a:prstGeom>
          <a:solidFill>
            <a:srgbClr val="F2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A512B3D-E7D3-B69F-7216-FB2B7089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3611" y="6392762"/>
            <a:ext cx="3134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5E3D9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A6BDE3C-91A7-6410-D458-20FFC81FF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346" y="6392762"/>
            <a:ext cx="1083265" cy="365125"/>
          </a:xfrm>
          <a:prstGeom prst="rect">
            <a:avLst/>
          </a:prstGeom>
        </p:spPr>
        <p:txBody>
          <a:bodyPr lIns="0"/>
          <a:lstStyle>
            <a:lvl1pPr algn="l">
              <a:defRPr>
                <a:solidFill>
                  <a:srgbClr val="E5E3D9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7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661" r:id="rId26"/>
    <p:sldLayoutId id="2147483662" r:id="rId27"/>
    <p:sldLayoutId id="2147483663" r:id="rId28"/>
    <p:sldLayoutId id="2147483664" r:id="rId29"/>
    <p:sldLayoutId id="2147483665" r:id="rId30"/>
    <p:sldLayoutId id="2147483666" r:id="rId31"/>
    <p:sldLayoutId id="2147483667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</p:sldLayoutIdLst>
  <p:hf hdr="0"/>
  <p:txStyles>
    <p:titleStyle>
      <a:lvl1pPr algn="l" defTabSz="914148" rtl="0" eaLnBrk="1" latinLnBrk="0" hangingPunct="1">
        <a:lnSpc>
          <a:spcPct val="100000"/>
        </a:lnSpc>
        <a:spcBef>
          <a:spcPct val="0"/>
        </a:spcBef>
        <a:buNone/>
        <a:defRPr sz="37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8583" indent="-138583" algn="l" defTabSz="914148" rtl="0" eaLnBrk="1" latinLnBrk="0" hangingPunct="1">
        <a:lnSpc>
          <a:spcPct val="97000"/>
        </a:lnSpc>
        <a:spcBef>
          <a:spcPts val="2400"/>
        </a:spcBef>
        <a:buFont typeface="Arial" panose="020B0604020202020204" pitchFamily="34" charset="0"/>
        <a:buChar char="•"/>
        <a:defRPr sz="2133" kern="1200">
          <a:solidFill>
            <a:schemeClr val="bg2"/>
          </a:solidFill>
          <a:latin typeface="+mn-lt"/>
          <a:ea typeface="+mn-ea"/>
          <a:cs typeface="+mn-cs"/>
        </a:defRPr>
      </a:lvl1pPr>
      <a:lvl2pPr marL="335992" indent="-138583" algn="l" defTabSz="914148" rtl="0" eaLnBrk="1" latinLnBrk="0" hangingPunct="1">
        <a:lnSpc>
          <a:spcPct val="97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575986" indent="-138583" algn="l" defTabSz="914148" rtl="0" eaLnBrk="1" latinLnBrk="0" hangingPunct="1">
        <a:lnSpc>
          <a:spcPct val="97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815980" indent="-138583" algn="l" defTabSz="914148" rtl="0" eaLnBrk="1" latinLnBrk="0" hangingPunct="1">
        <a:lnSpc>
          <a:spcPct val="97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1055974" indent="-138583" algn="l" defTabSz="914148" rtl="0" eaLnBrk="1" latinLnBrk="0" hangingPunct="1">
        <a:lnSpc>
          <a:spcPct val="97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3908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2" indent="-228537" algn="l" defTabSz="9141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5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8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2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5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5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72">
          <p15:clr>
            <a:srgbClr val="F26B43"/>
          </p15:clr>
        </p15:guide>
        <p15:guide id="2" pos="340">
          <p15:clr>
            <a:srgbClr val="F26B43"/>
          </p15:clr>
        </p15:guide>
        <p15:guide id="3" pos="5420">
          <p15:clr>
            <a:srgbClr val="F26B43"/>
          </p15:clr>
        </p15:guide>
        <p15:guide id="4" orient="horz" pos="2913">
          <p15:clr>
            <a:srgbClr val="F26B43"/>
          </p15:clr>
        </p15:guide>
        <p15:guide id="5" orient="horz" pos="1030">
          <p15:clr>
            <a:srgbClr val="F26B43"/>
          </p15:clr>
        </p15:guide>
        <p15:guide id="6" pos="2880">
          <p15:clr>
            <a:srgbClr val="F26B43"/>
          </p15:clr>
        </p15:guide>
        <p15:guide id="7" pos="2993">
          <p15:clr>
            <a:srgbClr val="F26B43"/>
          </p15:clr>
        </p15:guide>
        <p15:guide id="8" pos="2767">
          <p15:clr>
            <a:srgbClr val="F26B43"/>
          </p15:clr>
        </p15:guide>
        <p15:guide id="9" orient="horz" pos="11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9A734D3B-0F34-A65A-6269-EBA85D13AD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2658146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31" imgH="431" progId="TCLayout.ActiveDocument.1">
                  <p:embed/>
                </p:oleObj>
              </mc:Choice>
              <mc:Fallback>
                <p:oleObj name="think-cell Slide" r:id="rId24" imgW="431" imgH="431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9A734D3B-0F34-A65A-6269-EBA85D13A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350" y="830747"/>
            <a:ext cx="10623455" cy="63486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350" y="1858459"/>
            <a:ext cx="10623455" cy="4318511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350" y="6392764"/>
            <a:ext cx="749583" cy="365125"/>
          </a:xfrm>
          <a:prstGeom prst="rect">
            <a:avLst/>
          </a:prstGeom>
        </p:spPr>
        <p:txBody>
          <a:bodyPr vert="horz" lIns="0" tIns="22860" rIns="0" bIns="22860" rtlCol="0" anchor="ctr"/>
          <a:lstStyle>
            <a:lvl1pPr algn="l">
              <a:defRPr sz="851">
                <a:solidFill>
                  <a:srgbClr val="404040"/>
                </a:solidFill>
              </a:defRPr>
            </a:lvl1pPr>
          </a:lstStyle>
          <a:p>
            <a:fld id="{6091D302-B147-5644-BDCD-944BF4778F1D}" type="datetime1">
              <a:t>20.11.2024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63195" y="6392764"/>
            <a:ext cx="31344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851">
                <a:solidFill>
                  <a:srgbClr val="40404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9933" y="6392764"/>
            <a:ext cx="1083265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851">
                <a:solidFill>
                  <a:srgbClr val="404040"/>
                </a:solidFill>
              </a:defRPr>
            </a:lvl1pPr>
          </a:lstStyle>
          <a:p>
            <a:fld id="{6E737AD4-1126-44A2-B8AE-C24508FC0A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5F20E11-D49B-4683-9367-3E3DCBC1F05C}"/>
              </a:ext>
            </a:extLst>
          </p:cNvPr>
          <p:cNvSpPr/>
          <p:nvPr userDrawn="1"/>
        </p:nvSpPr>
        <p:spPr>
          <a:xfrm>
            <a:off x="12315653" y="3"/>
            <a:ext cx="606567" cy="593300"/>
          </a:xfrm>
          <a:prstGeom prst="rect">
            <a:avLst/>
          </a:prstGeom>
          <a:solidFill>
            <a:srgbClr val="FF6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45C4BFE-1441-4AF5-AEBE-42F3A9B4E5D0}"/>
              </a:ext>
            </a:extLst>
          </p:cNvPr>
          <p:cNvSpPr/>
          <p:nvPr userDrawn="1"/>
        </p:nvSpPr>
        <p:spPr>
          <a:xfrm>
            <a:off x="12315651" y="640027"/>
            <a:ext cx="606567" cy="593300"/>
          </a:xfrm>
          <a:prstGeom prst="rect">
            <a:avLst/>
          </a:prstGeom>
          <a:solidFill>
            <a:srgbClr val="042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DF2C973-D464-4772-B44A-4E6E4525E1BA}"/>
              </a:ext>
            </a:extLst>
          </p:cNvPr>
          <p:cNvSpPr/>
          <p:nvPr userDrawn="1"/>
        </p:nvSpPr>
        <p:spPr>
          <a:xfrm>
            <a:off x="12315651" y="1280051"/>
            <a:ext cx="606567" cy="593300"/>
          </a:xfrm>
          <a:prstGeom prst="rect">
            <a:avLst/>
          </a:prstGeom>
          <a:solidFill>
            <a:srgbClr val="094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47D4B5-FA92-4707-BF4F-1EFF859196BE}"/>
              </a:ext>
            </a:extLst>
          </p:cNvPr>
          <p:cNvSpPr/>
          <p:nvPr userDrawn="1"/>
        </p:nvSpPr>
        <p:spPr>
          <a:xfrm>
            <a:off x="12315651" y="1920079"/>
            <a:ext cx="606567" cy="593300"/>
          </a:xfrm>
          <a:prstGeom prst="rect">
            <a:avLst/>
          </a:prstGeom>
          <a:solidFill>
            <a:srgbClr val="E6E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A558863-6922-42B2-98DD-406E494A1602}"/>
              </a:ext>
            </a:extLst>
          </p:cNvPr>
          <p:cNvSpPr/>
          <p:nvPr userDrawn="1"/>
        </p:nvSpPr>
        <p:spPr>
          <a:xfrm>
            <a:off x="12315651" y="2560103"/>
            <a:ext cx="606567" cy="593300"/>
          </a:xfrm>
          <a:prstGeom prst="rect">
            <a:avLst/>
          </a:prstGeom>
          <a:solidFill>
            <a:srgbClr val="F2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153080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</p:sldLayoutIdLst>
  <p:hf sldNum="0" hdr="0" ftr="0" dt="0"/>
  <p:txStyles>
    <p:titleStyle>
      <a:lvl1pPr algn="l" defTabSz="914102" rtl="0" eaLnBrk="1" latinLnBrk="0" hangingPunct="1">
        <a:lnSpc>
          <a:spcPct val="100000"/>
        </a:lnSpc>
        <a:spcBef>
          <a:spcPct val="0"/>
        </a:spcBef>
        <a:buNone/>
        <a:defRPr sz="3733" b="1" kern="1200">
          <a:solidFill>
            <a:srgbClr val="094E5D"/>
          </a:solidFill>
          <a:latin typeface="+mj-lt"/>
          <a:ea typeface="+mj-ea"/>
          <a:cs typeface="+mj-cs"/>
        </a:defRPr>
      </a:lvl1pPr>
    </p:titleStyle>
    <p:bodyStyle>
      <a:lvl1pPr marL="138575" indent="-138575" algn="l" defTabSz="914102" rtl="0" eaLnBrk="1" latinLnBrk="0" hangingPunct="1">
        <a:lnSpc>
          <a:spcPct val="97000"/>
        </a:lnSpc>
        <a:spcBef>
          <a:spcPts val="2400"/>
        </a:spcBef>
        <a:buFont typeface="Arial" panose="020B0604020202020204" pitchFamily="34" charset="0"/>
        <a:buChar char="•"/>
        <a:defRPr sz="2133" kern="1200">
          <a:solidFill>
            <a:srgbClr val="094E5D"/>
          </a:solidFill>
          <a:latin typeface="+mn-lt"/>
          <a:ea typeface="+mn-ea"/>
          <a:cs typeface="+mn-cs"/>
        </a:defRPr>
      </a:lvl1pPr>
      <a:lvl2pPr marL="335976" indent="-138575" algn="l" defTabSz="914102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2pPr>
      <a:lvl3pPr marL="575958" indent="-138575" algn="l" defTabSz="914102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3pPr>
      <a:lvl4pPr marL="815940" indent="-138575" algn="l" defTabSz="914102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4pPr>
      <a:lvl5pPr marL="1055922" indent="-138575" algn="l" defTabSz="914102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5pPr>
      <a:lvl6pPr marL="2513782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6" algn="l" defTabSz="9141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2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8507EF1A-3AB8-6847-8439-798F82ACFA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7204409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7772400" imgH="10058400" progId="TCLayout.ActiveDocument.1">
                  <p:embed/>
                </p:oleObj>
              </mc:Choice>
              <mc:Fallback>
                <p:oleObj name="think-cell Slide" r:id="rId23" imgW="7772400" imgH="10058400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8507EF1A-3AB8-6847-8439-798F82ACFA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98AFCAEE-0A72-CE47-B7E2-2AA7B40AB834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733" b="1" i="0" baseline="0">
              <a:latin typeface="Arial Nova Light" panose="020B0304020202020204" pitchFamily="34" charset="0"/>
              <a:ea typeface="+mj-ea"/>
              <a:sym typeface="Arial Nova Light" panose="020B03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349" y="830746"/>
            <a:ext cx="10623455" cy="63486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349" y="1858458"/>
            <a:ext cx="10623455" cy="4318511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349" y="6392763"/>
            <a:ext cx="749583" cy="365125"/>
          </a:xfrm>
          <a:prstGeom prst="rect">
            <a:avLst/>
          </a:prstGeom>
        </p:spPr>
        <p:txBody>
          <a:bodyPr vert="horz" lIns="0" tIns="22860" rIns="0" bIns="22860" rtlCol="0" anchor="ctr"/>
          <a:lstStyle>
            <a:lvl1pPr algn="l">
              <a:defRPr sz="851">
                <a:solidFill>
                  <a:srgbClr val="404040"/>
                </a:solidFill>
              </a:defRPr>
            </a:lvl1pPr>
          </a:lstStyle>
          <a:p>
            <a:fld id="{6BEB57F4-46A6-6244-A255-3BEE6529656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63195" y="6392763"/>
            <a:ext cx="31344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851">
                <a:solidFill>
                  <a:srgbClr val="40404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9932" y="6392763"/>
            <a:ext cx="1083265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851">
                <a:solidFill>
                  <a:srgbClr val="404040"/>
                </a:solidFill>
              </a:defRPr>
            </a:lvl1pPr>
          </a:lstStyle>
          <a:p>
            <a:fld id="{0F2A495D-AF2A-B944-9E02-F3681C5F55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5F20E11-D49B-4683-9367-3E3DCBC1F05C}"/>
              </a:ext>
            </a:extLst>
          </p:cNvPr>
          <p:cNvSpPr/>
          <p:nvPr/>
        </p:nvSpPr>
        <p:spPr>
          <a:xfrm>
            <a:off x="12315651" y="2"/>
            <a:ext cx="606567" cy="593300"/>
          </a:xfrm>
          <a:prstGeom prst="rect">
            <a:avLst/>
          </a:prstGeom>
          <a:solidFill>
            <a:srgbClr val="FF6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45C4BFE-1441-4AF5-AEBE-42F3A9B4E5D0}"/>
              </a:ext>
            </a:extLst>
          </p:cNvPr>
          <p:cNvSpPr/>
          <p:nvPr/>
        </p:nvSpPr>
        <p:spPr>
          <a:xfrm>
            <a:off x="12315650" y="640027"/>
            <a:ext cx="606567" cy="593300"/>
          </a:xfrm>
          <a:prstGeom prst="rect">
            <a:avLst/>
          </a:prstGeom>
          <a:solidFill>
            <a:srgbClr val="042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DF2C973-D464-4772-B44A-4E6E4525E1BA}"/>
              </a:ext>
            </a:extLst>
          </p:cNvPr>
          <p:cNvSpPr/>
          <p:nvPr/>
        </p:nvSpPr>
        <p:spPr>
          <a:xfrm>
            <a:off x="12315650" y="1280051"/>
            <a:ext cx="606567" cy="593300"/>
          </a:xfrm>
          <a:prstGeom prst="rect">
            <a:avLst/>
          </a:prstGeom>
          <a:solidFill>
            <a:srgbClr val="094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47D4B5-FA92-4707-BF4F-1EFF859196BE}"/>
              </a:ext>
            </a:extLst>
          </p:cNvPr>
          <p:cNvSpPr/>
          <p:nvPr/>
        </p:nvSpPr>
        <p:spPr>
          <a:xfrm>
            <a:off x="12315650" y="1920078"/>
            <a:ext cx="606567" cy="593300"/>
          </a:xfrm>
          <a:prstGeom prst="rect">
            <a:avLst/>
          </a:prstGeom>
          <a:solidFill>
            <a:srgbClr val="E6E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A558863-6922-42B2-98DD-406E494A1602}"/>
              </a:ext>
            </a:extLst>
          </p:cNvPr>
          <p:cNvSpPr/>
          <p:nvPr/>
        </p:nvSpPr>
        <p:spPr>
          <a:xfrm>
            <a:off x="12315650" y="2560103"/>
            <a:ext cx="606567" cy="593300"/>
          </a:xfrm>
          <a:prstGeom prst="rect">
            <a:avLst/>
          </a:prstGeom>
          <a:solidFill>
            <a:srgbClr val="F2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502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</p:sldLayoutIdLst>
  <p:txStyles>
    <p:titleStyle>
      <a:lvl1pPr algn="l" defTabSz="914125" rtl="0" eaLnBrk="1" latinLnBrk="0" hangingPunct="1">
        <a:lnSpc>
          <a:spcPct val="100000"/>
        </a:lnSpc>
        <a:spcBef>
          <a:spcPct val="0"/>
        </a:spcBef>
        <a:buNone/>
        <a:defRPr sz="3733" b="1" kern="1200">
          <a:solidFill>
            <a:srgbClr val="094E5D"/>
          </a:solidFill>
          <a:latin typeface="+mj-lt"/>
          <a:ea typeface="+mj-ea"/>
          <a:cs typeface="+mj-cs"/>
        </a:defRPr>
      </a:lvl1pPr>
    </p:titleStyle>
    <p:bodyStyle>
      <a:lvl1pPr marL="138579" indent="-138579" algn="l" defTabSz="914125" rtl="0" eaLnBrk="1" latinLnBrk="0" hangingPunct="1">
        <a:lnSpc>
          <a:spcPct val="97000"/>
        </a:lnSpc>
        <a:spcBef>
          <a:spcPts val="2400"/>
        </a:spcBef>
        <a:buFont typeface="Arial" panose="020B0604020202020204" pitchFamily="34" charset="0"/>
        <a:buChar char="•"/>
        <a:defRPr sz="2133" kern="1200">
          <a:solidFill>
            <a:srgbClr val="094E5D"/>
          </a:solidFill>
          <a:latin typeface="+mn-lt"/>
          <a:ea typeface="+mn-ea"/>
          <a:cs typeface="+mn-cs"/>
        </a:defRPr>
      </a:lvl1pPr>
      <a:lvl2pPr marL="335984" indent="-138579" algn="l" defTabSz="914125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2pPr>
      <a:lvl3pPr marL="575972" indent="-138579" algn="l" defTabSz="914125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3pPr>
      <a:lvl4pPr marL="815960" indent="-138579" algn="l" defTabSz="914125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4pPr>
      <a:lvl5pPr marL="1055948" indent="-138579" algn="l" defTabSz="914125" rtl="0" eaLnBrk="1" latinLnBrk="0" hangingPunct="1">
        <a:lnSpc>
          <a:spcPct val="97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94E5D"/>
          </a:solidFill>
          <a:latin typeface="+mn-lt"/>
          <a:ea typeface="+mn-ea"/>
          <a:cs typeface="+mn-cs"/>
        </a:defRPr>
      </a:lvl5pPr>
      <a:lvl6pPr marL="2513845" indent="-228532" algn="l" defTabSz="914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2" algn="l" defTabSz="914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2" indent="-228532" algn="l" defTabSz="914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2" algn="l" defTabSz="914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5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7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.jpeg"/><Relationship Id="rId21" Type="http://schemas.openxmlformats.org/officeDocument/2006/relationships/image" Target="../media/image80.png"/><Relationship Id="rId42" Type="http://schemas.openxmlformats.org/officeDocument/2006/relationships/image" Target="../media/image101.jpeg"/><Relationship Id="rId47" Type="http://schemas.openxmlformats.org/officeDocument/2006/relationships/image" Target="../media/image106.jpeg"/><Relationship Id="rId63" Type="http://schemas.openxmlformats.org/officeDocument/2006/relationships/image" Target="../media/image122.png"/><Relationship Id="rId68" Type="http://schemas.openxmlformats.org/officeDocument/2006/relationships/image" Target="../media/image127.jpeg"/><Relationship Id="rId16" Type="http://schemas.openxmlformats.org/officeDocument/2006/relationships/image" Target="../media/image75.jpeg"/><Relationship Id="rId11" Type="http://schemas.openxmlformats.org/officeDocument/2006/relationships/image" Target="../media/image71.jpeg"/><Relationship Id="rId24" Type="http://schemas.openxmlformats.org/officeDocument/2006/relationships/image" Target="../media/image83.jpeg"/><Relationship Id="rId32" Type="http://schemas.openxmlformats.org/officeDocument/2006/relationships/image" Target="../media/image91.png"/><Relationship Id="rId37" Type="http://schemas.openxmlformats.org/officeDocument/2006/relationships/image" Target="../media/image96.jpeg"/><Relationship Id="rId40" Type="http://schemas.openxmlformats.org/officeDocument/2006/relationships/image" Target="../media/image99.gif"/><Relationship Id="rId45" Type="http://schemas.openxmlformats.org/officeDocument/2006/relationships/image" Target="../media/image104.jpeg"/><Relationship Id="rId53" Type="http://schemas.openxmlformats.org/officeDocument/2006/relationships/image" Target="../media/image112.png"/><Relationship Id="rId58" Type="http://schemas.openxmlformats.org/officeDocument/2006/relationships/image" Target="../media/image117.jpeg"/><Relationship Id="rId66" Type="http://schemas.openxmlformats.org/officeDocument/2006/relationships/image" Target="../media/image125.jpeg"/><Relationship Id="rId74" Type="http://schemas.openxmlformats.org/officeDocument/2006/relationships/image" Target="../media/image133.jpeg"/><Relationship Id="rId79" Type="http://schemas.openxmlformats.org/officeDocument/2006/relationships/image" Target="../media/image138.jpeg"/><Relationship Id="rId5" Type="http://schemas.openxmlformats.org/officeDocument/2006/relationships/image" Target="../media/image65.jpeg"/><Relationship Id="rId61" Type="http://schemas.openxmlformats.org/officeDocument/2006/relationships/image" Target="../media/image120.jpeg"/><Relationship Id="rId19" Type="http://schemas.openxmlformats.org/officeDocument/2006/relationships/image" Target="../media/image78.jpeg"/><Relationship Id="rId14" Type="http://schemas.openxmlformats.org/officeDocument/2006/relationships/image" Target="../media/image73.jpeg"/><Relationship Id="rId22" Type="http://schemas.openxmlformats.org/officeDocument/2006/relationships/image" Target="../media/image81.png"/><Relationship Id="rId27" Type="http://schemas.openxmlformats.org/officeDocument/2006/relationships/image" Target="../media/image86.jpeg"/><Relationship Id="rId30" Type="http://schemas.openxmlformats.org/officeDocument/2006/relationships/image" Target="../media/image89.jpeg"/><Relationship Id="rId35" Type="http://schemas.openxmlformats.org/officeDocument/2006/relationships/image" Target="../media/image94.jpeg"/><Relationship Id="rId43" Type="http://schemas.openxmlformats.org/officeDocument/2006/relationships/image" Target="../media/image102.jpeg"/><Relationship Id="rId48" Type="http://schemas.openxmlformats.org/officeDocument/2006/relationships/image" Target="../media/image107.jpeg"/><Relationship Id="rId56" Type="http://schemas.openxmlformats.org/officeDocument/2006/relationships/image" Target="../media/image115.jpeg"/><Relationship Id="rId64" Type="http://schemas.openxmlformats.org/officeDocument/2006/relationships/image" Target="../media/image123.jpeg"/><Relationship Id="rId69" Type="http://schemas.openxmlformats.org/officeDocument/2006/relationships/image" Target="../media/image128.jpeg"/><Relationship Id="rId77" Type="http://schemas.openxmlformats.org/officeDocument/2006/relationships/image" Target="../media/image136.jpeg"/><Relationship Id="rId8" Type="http://schemas.openxmlformats.org/officeDocument/2006/relationships/image" Target="../media/image68.jpeg"/><Relationship Id="rId51" Type="http://schemas.openxmlformats.org/officeDocument/2006/relationships/image" Target="../media/image110.jpeg"/><Relationship Id="rId72" Type="http://schemas.openxmlformats.org/officeDocument/2006/relationships/image" Target="../media/image131.jpeg"/><Relationship Id="rId80" Type="http://schemas.openxmlformats.org/officeDocument/2006/relationships/image" Target="../media/image139.jpeg"/><Relationship Id="rId3" Type="http://schemas.openxmlformats.org/officeDocument/2006/relationships/image" Target="../media/image63.jpeg"/><Relationship Id="rId12" Type="http://schemas.openxmlformats.org/officeDocument/2006/relationships/image" Target="../media/image72.png"/><Relationship Id="rId17" Type="http://schemas.openxmlformats.org/officeDocument/2006/relationships/image" Target="../media/image76.jpeg"/><Relationship Id="rId25" Type="http://schemas.openxmlformats.org/officeDocument/2006/relationships/image" Target="../media/image84.jpeg"/><Relationship Id="rId33" Type="http://schemas.openxmlformats.org/officeDocument/2006/relationships/image" Target="../media/image92.jpeg"/><Relationship Id="rId38" Type="http://schemas.openxmlformats.org/officeDocument/2006/relationships/image" Target="../media/image97.jpeg"/><Relationship Id="rId46" Type="http://schemas.openxmlformats.org/officeDocument/2006/relationships/image" Target="../media/image105.jpeg"/><Relationship Id="rId59" Type="http://schemas.openxmlformats.org/officeDocument/2006/relationships/image" Target="../media/image118.jpeg"/><Relationship Id="rId67" Type="http://schemas.openxmlformats.org/officeDocument/2006/relationships/image" Target="../media/image126.jpeg"/><Relationship Id="rId20" Type="http://schemas.openxmlformats.org/officeDocument/2006/relationships/image" Target="../media/image79.png"/><Relationship Id="rId41" Type="http://schemas.openxmlformats.org/officeDocument/2006/relationships/image" Target="../media/image100.jpeg"/><Relationship Id="rId54" Type="http://schemas.openxmlformats.org/officeDocument/2006/relationships/image" Target="../media/image113.jpeg"/><Relationship Id="rId62" Type="http://schemas.openxmlformats.org/officeDocument/2006/relationships/image" Target="../media/image121.jpeg"/><Relationship Id="rId70" Type="http://schemas.openxmlformats.org/officeDocument/2006/relationships/image" Target="../media/image129.jpeg"/><Relationship Id="rId75" Type="http://schemas.openxmlformats.org/officeDocument/2006/relationships/image" Target="../media/image134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6.jpeg"/><Relationship Id="rId15" Type="http://schemas.openxmlformats.org/officeDocument/2006/relationships/image" Target="../media/image74.jpeg"/><Relationship Id="rId23" Type="http://schemas.openxmlformats.org/officeDocument/2006/relationships/image" Target="../media/image82.png"/><Relationship Id="rId28" Type="http://schemas.openxmlformats.org/officeDocument/2006/relationships/image" Target="../media/image87.jpeg"/><Relationship Id="rId36" Type="http://schemas.openxmlformats.org/officeDocument/2006/relationships/image" Target="../media/image95.jpeg"/><Relationship Id="rId49" Type="http://schemas.openxmlformats.org/officeDocument/2006/relationships/image" Target="../media/image108.jpeg"/><Relationship Id="rId57" Type="http://schemas.openxmlformats.org/officeDocument/2006/relationships/image" Target="../media/image116.jpeg"/><Relationship Id="rId10" Type="http://schemas.openxmlformats.org/officeDocument/2006/relationships/image" Target="../media/image70.jpeg"/><Relationship Id="rId31" Type="http://schemas.openxmlformats.org/officeDocument/2006/relationships/image" Target="../media/image90.jpeg"/><Relationship Id="rId44" Type="http://schemas.openxmlformats.org/officeDocument/2006/relationships/image" Target="../media/image103.jpeg"/><Relationship Id="rId52" Type="http://schemas.openxmlformats.org/officeDocument/2006/relationships/image" Target="../media/image111.jpeg"/><Relationship Id="rId60" Type="http://schemas.openxmlformats.org/officeDocument/2006/relationships/image" Target="../media/image119.jpeg"/><Relationship Id="rId65" Type="http://schemas.openxmlformats.org/officeDocument/2006/relationships/image" Target="../media/image124.jpeg"/><Relationship Id="rId73" Type="http://schemas.openxmlformats.org/officeDocument/2006/relationships/image" Target="../media/image132.jpeg"/><Relationship Id="rId78" Type="http://schemas.openxmlformats.org/officeDocument/2006/relationships/image" Target="../media/image137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3" Type="http://schemas.microsoft.com/office/2007/relationships/hdphoto" Target="../media/hdphoto1.wdp"/><Relationship Id="rId18" Type="http://schemas.openxmlformats.org/officeDocument/2006/relationships/image" Target="../media/image77.jpeg"/><Relationship Id="rId39" Type="http://schemas.openxmlformats.org/officeDocument/2006/relationships/image" Target="../media/image98.jpeg"/><Relationship Id="rId34" Type="http://schemas.openxmlformats.org/officeDocument/2006/relationships/image" Target="../media/image93.jpeg"/><Relationship Id="rId50" Type="http://schemas.openxmlformats.org/officeDocument/2006/relationships/image" Target="../media/image109.jpeg"/><Relationship Id="rId55" Type="http://schemas.openxmlformats.org/officeDocument/2006/relationships/image" Target="../media/image114.jpeg"/><Relationship Id="rId76" Type="http://schemas.openxmlformats.org/officeDocument/2006/relationships/image" Target="../media/image135.jpeg"/><Relationship Id="rId7" Type="http://schemas.openxmlformats.org/officeDocument/2006/relationships/image" Target="../media/image67.jpeg"/><Relationship Id="rId71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49.svg"/><Relationship Id="rId4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12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chart" Target="../charts/chart1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34" Type="http://schemas.openxmlformats.org/officeDocument/2006/relationships/image" Target="../media/image38.pn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image" Target="../media/image23.emf"/><Relationship Id="rId33" Type="http://schemas.openxmlformats.org/officeDocument/2006/relationships/image" Target="../media/image37.png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chart" Target="../charts/chart4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oleObject" Target="../embeddings/oleObject29.bin"/><Relationship Id="rId32" Type="http://schemas.openxmlformats.org/officeDocument/2006/relationships/image" Target="../media/image36.png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notesSlide" Target="../notesSlides/notesSlide1.xml"/><Relationship Id="rId28" Type="http://schemas.openxmlformats.org/officeDocument/2006/relationships/chart" Target="../charts/chart3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31" Type="http://schemas.openxmlformats.org/officeDocument/2006/relationships/image" Target="../media/image35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slideLayout" Target="../slideLayouts/slideLayout76.xml"/><Relationship Id="rId27" Type="http://schemas.openxmlformats.org/officeDocument/2006/relationships/chart" Target="../charts/chart2.xml"/><Relationship Id="rId30" Type="http://schemas.openxmlformats.org/officeDocument/2006/relationships/image" Target="../media/image34.png"/><Relationship Id="rId8" Type="http://schemas.openxmlformats.org/officeDocument/2006/relationships/tags" Target="../tags/tag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91ACDB4-3928-76BD-9139-385ADEF2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1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22CAB3B-A221-4CD2-CCD7-40890048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00" y="1992018"/>
            <a:ext cx="5510797" cy="12235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Jotun </a:t>
            </a:r>
            <a:r>
              <a:rPr lang="en-US" dirty="0" err="1">
                <a:solidFill>
                  <a:schemeClr val="bg1"/>
                </a:solidFill>
              </a:rPr>
              <a:t>skal</a:t>
            </a:r>
            <a:r>
              <a:rPr lang="en-US" dirty="0">
                <a:solidFill>
                  <a:schemeClr val="bg1"/>
                </a:solidFill>
              </a:rPr>
              <a:t> male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fremtiden</a:t>
            </a:r>
            <a:r>
              <a:rPr lang="en-US" dirty="0">
                <a:solidFill>
                  <a:schemeClr val="bg1"/>
                </a:solidFill>
              </a:rPr>
              <a:t> med data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DE0ACEE-EB81-0AFC-E63B-6DF8440D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0347" y="6392762"/>
            <a:ext cx="74958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A0F862-676E-6445-8A4C-B765974F0716}" type="datetime1">
              <a:rPr lang="nb-NO" smtClean="0"/>
              <a:pPr>
                <a:spcAft>
                  <a:spcPts val="600"/>
                </a:spcAft>
              </a:pPr>
              <a:t>20.11.2024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C4C1183-5F37-6CB5-2709-94C6243B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195" y="6392762"/>
            <a:ext cx="3134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Footer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6721839-1E49-CBD9-5B59-5EC24A89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930" y="6392762"/>
            <a:ext cx="108326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37AD4-1126-44A2-B8AE-C24508FC0AC9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3981425-37BB-A224-4EBD-854DF54775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19" r="33037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717A735-8D84-B90B-CBC7-827F7451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28" y="3330532"/>
            <a:ext cx="2947269" cy="29472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03572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3500E67-9AE4-2A78-C92A-471D7ADE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49">
            <a:off x="9109433" y="2453934"/>
            <a:ext cx="2584254" cy="3727519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03069FCC-5FDF-74C6-A453-939F00F92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78" y="390738"/>
            <a:ext cx="10558368" cy="634863"/>
          </a:xfrm>
        </p:spPr>
        <p:txBody>
          <a:bodyPr/>
          <a:lstStyle/>
          <a:p>
            <a:r>
              <a:rPr lang="nb-NO" dirty="0"/>
              <a:t>Norge – verdens mest digitaliserte land !!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6F1C90F-97D1-07F7-1D5C-07F43323DD6E}"/>
              </a:ext>
            </a:extLst>
          </p:cNvPr>
          <p:cNvSpPr txBox="1"/>
          <p:nvPr/>
        </p:nvSpPr>
        <p:spPr>
          <a:xfrm>
            <a:off x="546278" y="1340296"/>
            <a:ext cx="974984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nb-NO" b="1" i="0" dirty="0">
                <a:solidFill>
                  <a:schemeClr val="bg1"/>
                </a:solidFill>
                <a:effectLst/>
                <a:latin typeface="-apple-system"/>
              </a:rPr>
              <a:t>Visjon og mål</a:t>
            </a: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Norge skal bli verdens mest digitaliserte land innen 2030.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Digitalisering skal bidra til en enklere og tryggere hverdag for innbyggerne og næringslivet.</a:t>
            </a:r>
          </a:p>
          <a:p>
            <a:pPr algn="l">
              <a:buFont typeface="+mj-lt"/>
              <a:buAutoNum type="arabicPeriod"/>
            </a:pPr>
            <a:r>
              <a:rPr lang="nb-NO" b="1" i="0" dirty="0">
                <a:solidFill>
                  <a:schemeClr val="bg1"/>
                </a:solidFill>
                <a:effectLst/>
                <a:latin typeface="-apple-system"/>
              </a:rPr>
              <a:t>Forutsetninger for digitalisering</a:t>
            </a: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Styrke styring og samordning i offentlig sektor.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Sørge for en sikker og fremtidsrettet digital infrastruktur.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Styrke sikkerheten, beredskapen og kriminalitetsbekjempelsen.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Sikre et godt og ivaretatt personvern for alle.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Sikre en fremtidsrettet digital kompetanse.</a:t>
            </a:r>
          </a:p>
          <a:p>
            <a:pPr algn="l">
              <a:buFont typeface="+mj-lt"/>
              <a:buAutoNum type="arabicPeriod"/>
            </a:pPr>
            <a:r>
              <a:rPr lang="nb-NO" b="1" i="0" dirty="0">
                <a:solidFill>
                  <a:schemeClr val="bg1"/>
                </a:solidFill>
                <a:effectLst/>
                <a:latin typeface="-apple-system"/>
              </a:rPr>
              <a:t>Prioriterte innsatsområder</a:t>
            </a: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Øke datadelingen og utnytte mulighetene i data og datadrevet innovasjon.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Utnytte mulighetene i kunstig intelligens.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Sette fart på den grønne og digitale omstillingen.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Fremme et omstillingsdyktig og innovativt næringsliv.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Bevare tilliten, styrke inkluderingen og sikre hensynet til barn og unge.</a:t>
            </a:r>
          </a:p>
          <a:p>
            <a:pPr algn="l">
              <a:buFont typeface="+mj-lt"/>
              <a:buAutoNum type="arabicPeriod"/>
            </a:pPr>
            <a:r>
              <a:rPr lang="nb-NO" b="1" i="0" dirty="0">
                <a:solidFill>
                  <a:schemeClr val="bg1"/>
                </a:solidFill>
                <a:effectLst/>
                <a:latin typeface="-apple-system"/>
              </a:rPr>
              <a:t>Økonomiske og administrative konsekvenser</a:t>
            </a: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Tiltakene skal kunne dekkes innenfor de gjeldende budsjettrammene.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nb-NO" b="0" i="0" dirty="0">
                <a:solidFill>
                  <a:schemeClr val="bg1"/>
                </a:solidFill>
                <a:effectLst/>
                <a:latin typeface="-apple-system"/>
              </a:rPr>
              <a:t>Strategien skal følges opp gjennom sektorvis og tematiske handlingsplaner.</a:t>
            </a:r>
          </a:p>
          <a:p>
            <a:pPr algn="l"/>
            <a:endParaRPr lang="nb-NO" sz="1600" dirty="0">
              <a:solidFill>
                <a:schemeClr val="bg1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9158FDC-30FD-309C-D3F2-48941255CEF0}"/>
              </a:ext>
            </a:extLst>
          </p:cNvPr>
          <p:cNvSpPr/>
          <p:nvPr/>
        </p:nvSpPr>
        <p:spPr>
          <a:xfrm>
            <a:off x="546278" y="5517704"/>
            <a:ext cx="7921066" cy="877824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55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AAFE8A6-BC71-B2E1-6BEA-83AC509D7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67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E7E7B13-8148-15B7-498C-9E2A8DED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9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6563154-581C-BEEB-E85A-503E6BEF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80" r="6619"/>
          <a:stretch/>
        </p:blipFill>
        <p:spPr>
          <a:xfrm>
            <a:off x="719668" y="1856968"/>
            <a:ext cx="5126472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BE5E0BD-F61F-FADF-3A37-16575A51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790" b="1"/>
          <a:stretch/>
        </p:blipFill>
        <p:spPr>
          <a:xfrm>
            <a:off x="6345860" y="1856968"/>
            <a:ext cx="5126472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0968843-0880-AC34-1F98-9174684F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741988" cy="634863"/>
          </a:xfrm>
        </p:spPr>
        <p:txBody>
          <a:bodyPr anchor="t">
            <a:normAutofit/>
          </a:bodyPr>
          <a:lstStyle/>
          <a:p>
            <a:r>
              <a:rPr lang="nb-NO" dirty="0"/>
              <a:t>To ting i dag - </a:t>
            </a:r>
            <a:r>
              <a:rPr lang="nb-NO" dirty="0" err="1"/>
              <a:t>connected</a:t>
            </a:r>
            <a:r>
              <a:rPr lang="nb-NO" dirty="0"/>
              <a:t> </a:t>
            </a:r>
            <a:r>
              <a:rPr lang="nb-NO" dirty="0" err="1"/>
              <a:t>devices</a:t>
            </a:r>
            <a:r>
              <a:rPr lang="nb-NO" dirty="0"/>
              <a:t> og KI</a:t>
            </a:r>
          </a:p>
        </p:txBody>
      </p:sp>
    </p:spTree>
    <p:extLst>
      <p:ext uri="{BB962C8B-B14F-4D97-AF65-F5344CB8AC3E}">
        <p14:creationId xmlns:p14="http://schemas.microsoft.com/office/powerpoint/2010/main" val="3347875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530FB5F-258F-6736-F787-A4D700B0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40" b="8540"/>
          <a:stretch/>
        </p:blipFill>
        <p:spPr>
          <a:xfrm>
            <a:off x="-39439" y="585666"/>
            <a:ext cx="12270877" cy="5523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674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73B1116-ACEF-2B8C-A62D-144183C1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76" r="1" b="40484"/>
          <a:stretch/>
        </p:blipFill>
        <p:spPr>
          <a:xfrm>
            <a:off x="345689" y="2593018"/>
            <a:ext cx="6857980" cy="3857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E17D0185-9226-1509-808F-3F16BC5E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E737AD4-1126-44A2-B8AE-C24508FC0AC9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99FD421-E895-073C-B490-FEF1C9003168}"/>
              </a:ext>
            </a:extLst>
          </p:cNvPr>
          <p:cNvSpPr txBox="1"/>
          <p:nvPr/>
        </p:nvSpPr>
        <p:spPr>
          <a:xfrm>
            <a:off x="945393" y="89891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Apple wearables</a:t>
            </a:r>
            <a:endParaRPr lang="nb-NO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D79F83-C36B-8751-FDD6-CB11C3402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858" y="326572"/>
            <a:ext cx="4201079" cy="4672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849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klær, person, Dagligvareforretning, mann&#10;&#10;Automatisk generert beskrivelse">
            <a:extLst>
              <a:ext uri="{FF2B5EF4-FFF2-40B4-BE49-F238E27FC236}">
                <a16:creationId xmlns:a16="http://schemas.microsoft.com/office/drawing/2014/main" id="{90A7ACB5-FDE3-9DF4-A530-F7C7225C25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91" b="272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581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799D73E-3F83-6D73-E7BA-95C5CECFE9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0" b="1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E45FE72F-5A73-F0EA-AC79-476ED176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E737AD4-1126-44A2-B8AE-C24508FC0AC9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39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>
            <a:extLst>
              <a:ext uri="{FF2B5EF4-FFF2-40B4-BE49-F238E27FC236}">
                <a16:creationId xmlns:a16="http://schemas.microsoft.com/office/drawing/2014/main" id="{63DA2160-4469-C2BA-6BCB-279B56D1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99" y="4872406"/>
            <a:ext cx="10702845" cy="1223553"/>
          </a:xfrm>
        </p:spPr>
        <p:txBody>
          <a:bodyPr/>
          <a:lstStyle/>
          <a:p>
            <a:r>
              <a:rPr lang="en-US" dirty="0" err="1"/>
              <a:t>Forsikringsselskap</a:t>
            </a:r>
            <a:r>
              <a:rPr lang="en-US" dirty="0"/>
              <a:t> </a:t>
            </a:r>
            <a:r>
              <a:rPr lang="en-US" dirty="0" err="1"/>
              <a:t>tilbyr</a:t>
            </a:r>
            <a:r>
              <a:rPr lang="en-US" dirty="0"/>
              <a:t> </a:t>
            </a:r>
            <a:r>
              <a:rPr lang="en-US" dirty="0" err="1"/>
              <a:t>monitorering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–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polise</a:t>
            </a:r>
            <a:r>
              <a:rPr lang="en-US" dirty="0"/>
              <a:t> </a:t>
            </a:r>
          </a:p>
        </p:txBody>
      </p:sp>
      <p:pic>
        <p:nvPicPr>
          <p:cNvPr id="1026" name="Picture 2" descr="Billig bilforsikring med overskudsdeling | GF Forsikring">
            <a:extLst>
              <a:ext uri="{FF2B5EF4-FFF2-40B4-BE49-F238E27FC236}">
                <a16:creationId xmlns:a16="http://schemas.microsoft.com/office/drawing/2014/main" id="{56B64083-0D6D-BAFF-9C4E-FF296A0F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3" b="-1"/>
          <a:stretch/>
        </p:blipFill>
        <p:spPr bwMode="auto">
          <a:xfrm>
            <a:off x="20" y="2"/>
            <a:ext cx="12191980" cy="417243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6303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4D563-C553-5213-C961-E24346908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2" y="3374004"/>
            <a:ext cx="7369629" cy="1223553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b-NO" b="1" i="0" dirty="0">
                <a:effectLst/>
                <a:latin typeface="Open Sans" panose="020B0606030504020204" pitchFamily="34" charset="0"/>
              </a:rPr>
              <a:t>Hvordan holde følge med den teknologiske utviklingen?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77D31-2044-9100-3447-0B2C95D4F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1314" y="5106400"/>
            <a:ext cx="5257800" cy="1129656"/>
          </a:xfrm>
        </p:spPr>
        <p:txBody>
          <a:bodyPr>
            <a:normAutofit/>
          </a:bodyPr>
          <a:lstStyle/>
          <a:p>
            <a:r>
              <a:rPr lang="en-US" dirty="0"/>
              <a:t>Michael Jacobs</a:t>
            </a:r>
          </a:p>
          <a:p>
            <a:r>
              <a:rPr lang="en-US" dirty="0"/>
              <a:t>EVP Crayon Nordics</a:t>
            </a:r>
          </a:p>
        </p:txBody>
      </p:sp>
    </p:spTree>
    <p:extLst>
      <p:ext uri="{BB962C8B-B14F-4D97-AF65-F5344CB8AC3E}">
        <p14:creationId xmlns:p14="http://schemas.microsoft.com/office/powerpoint/2010/main" val="3479772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6563154-581C-BEEB-E85A-503E6BEF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80" r="6619"/>
          <a:stretch/>
        </p:blipFill>
        <p:spPr>
          <a:xfrm>
            <a:off x="719668" y="1856968"/>
            <a:ext cx="5126472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BE5E0BD-F61F-FADF-3A37-16575A51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790" b="1"/>
          <a:stretch/>
        </p:blipFill>
        <p:spPr>
          <a:xfrm>
            <a:off x="6345860" y="1856968"/>
            <a:ext cx="5126472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0968843-0880-AC34-1F98-9174684F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741988" cy="634863"/>
          </a:xfrm>
        </p:spPr>
        <p:txBody>
          <a:bodyPr anchor="t">
            <a:normAutofit/>
          </a:bodyPr>
          <a:lstStyle/>
          <a:p>
            <a:r>
              <a:rPr lang="nb-NO" dirty="0"/>
              <a:t>To ting i dag - </a:t>
            </a:r>
            <a:r>
              <a:rPr lang="nb-NO" dirty="0" err="1"/>
              <a:t>connected</a:t>
            </a:r>
            <a:r>
              <a:rPr lang="nb-NO" dirty="0"/>
              <a:t> </a:t>
            </a:r>
            <a:r>
              <a:rPr lang="nb-NO" dirty="0" err="1"/>
              <a:t>devices</a:t>
            </a:r>
            <a:r>
              <a:rPr lang="nb-NO" dirty="0"/>
              <a:t> og KI</a:t>
            </a:r>
          </a:p>
        </p:txBody>
      </p:sp>
    </p:spTree>
    <p:extLst>
      <p:ext uri="{BB962C8B-B14F-4D97-AF65-F5344CB8AC3E}">
        <p14:creationId xmlns:p14="http://schemas.microsoft.com/office/powerpoint/2010/main" val="408800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8261F-4055-B9ED-F0C6-E785F4B21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93"/>
            <a:ext cx="12184171" cy="62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36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7">
            <a:extLst>
              <a:ext uri="{FF2B5EF4-FFF2-40B4-BE49-F238E27FC236}">
                <a16:creationId xmlns:a16="http://schemas.microsoft.com/office/drawing/2014/main" id="{6E6270DE-7230-4CA1-9EFB-9AFDDED7EE09}"/>
              </a:ext>
            </a:extLst>
          </p:cNvPr>
          <p:cNvGrpSpPr/>
          <p:nvPr/>
        </p:nvGrpSpPr>
        <p:grpSpPr>
          <a:xfrm>
            <a:off x="264007" y="3621667"/>
            <a:ext cx="1030144" cy="586439"/>
            <a:chOff x="263523" y="2395765"/>
            <a:chExt cx="1893600" cy="1008000"/>
          </a:xfrm>
        </p:grpSpPr>
        <p:pic>
          <p:nvPicPr>
            <p:cNvPr id="229" name="Picture 4" descr="Bilderesultat for encrypted data">
              <a:extLst>
                <a:ext uri="{FF2B5EF4-FFF2-40B4-BE49-F238E27FC236}">
                  <a16:creationId xmlns:a16="http://schemas.microsoft.com/office/drawing/2014/main" id="{3D9F5779-D55D-470E-837B-3A234B6F43F9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523" y="2395765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905EC5A-EBC6-470A-902F-9A40F55E6678}"/>
                </a:ext>
              </a:extLst>
            </p:cNvPr>
            <p:cNvSpPr>
              <a:spLocks/>
            </p:cNvSpPr>
            <p:nvPr/>
          </p:nvSpPr>
          <p:spPr>
            <a:xfrm>
              <a:off x="263523" y="239576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Evaluation of potential to do calculations on encrypted datasets through homomorphic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encryption 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690E793B-CD34-44E4-BBD3-58F9700983F9}"/>
              </a:ext>
            </a:extLst>
          </p:cNvPr>
          <p:cNvGrpSpPr/>
          <p:nvPr/>
        </p:nvGrpSpPr>
        <p:grpSpPr>
          <a:xfrm>
            <a:off x="5575551" y="5475027"/>
            <a:ext cx="1030144" cy="586439"/>
            <a:chOff x="263523" y="3450094"/>
            <a:chExt cx="1893600" cy="1008000"/>
          </a:xfrm>
        </p:grpSpPr>
        <p:pic>
          <p:nvPicPr>
            <p:cNvPr id="232" name="Picture 6" descr="Bilderesultat for cost allocation">
              <a:extLst>
                <a:ext uri="{FF2B5EF4-FFF2-40B4-BE49-F238E27FC236}">
                  <a16:creationId xmlns:a16="http://schemas.microsoft.com/office/drawing/2014/main" id="{10E1F6F6-FAFA-4CE3-B790-C8A8EFE92E5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523" y="3450094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865962C-F4B3-4293-86C6-85CA96BCB969}"/>
                </a:ext>
              </a:extLst>
            </p:cNvPr>
            <p:cNvSpPr>
              <a:spLocks/>
            </p:cNvSpPr>
            <p:nvPr/>
          </p:nvSpPr>
          <p:spPr>
            <a:xfrm>
              <a:off x="263523" y="3450094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Analysis of activity-based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cost allocation for financial modeling within the public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health system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A1C5662F-7733-4400-9E5F-FA69206009C5}"/>
              </a:ext>
            </a:extLst>
          </p:cNvPr>
          <p:cNvGrpSpPr/>
          <p:nvPr/>
        </p:nvGrpSpPr>
        <p:grpSpPr>
          <a:xfrm>
            <a:off x="9825851" y="5475027"/>
            <a:ext cx="1030144" cy="586439"/>
            <a:chOff x="263523" y="4510040"/>
            <a:chExt cx="1893600" cy="1008000"/>
          </a:xfrm>
        </p:grpSpPr>
        <p:pic>
          <p:nvPicPr>
            <p:cNvPr id="235" name="Picture 8" descr="Relatert bilde">
              <a:extLst>
                <a:ext uri="{FF2B5EF4-FFF2-40B4-BE49-F238E27FC236}">
                  <a16:creationId xmlns:a16="http://schemas.microsoft.com/office/drawing/2014/main" id="{D85DBEE5-E23A-4ED4-8AEA-B01EB74A673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523" y="451004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9602C82D-5D25-4E37-A737-CA3E96A07A56}"/>
                </a:ext>
              </a:extLst>
            </p:cNvPr>
            <p:cNvSpPr>
              <a:spLocks/>
            </p:cNvSpPr>
            <p:nvPr/>
          </p:nvSpPr>
          <p:spPr>
            <a:xfrm>
              <a:off x="263523" y="451004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Categorization of different prostate cancer types from analysis of standardized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treatment process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DA9975D8-6B85-4007-A6A8-EDDECC4417AA}"/>
              </a:ext>
            </a:extLst>
          </p:cNvPr>
          <p:cNvGrpSpPr/>
          <p:nvPr/>
        </p:nvGrpSpPr>
        <p:grpSpPr>
          <a:xfrm>
            <a:off x="10888423" y="5475027"/>
            <a:ext cx="1030144" cy="586439"/>
            <a:chOff x="263523" y="5569986"/>
            <a:chExt cx="1893600" cy="1008000"/>
          </a:xfrm>
        </p:grpSpPr>
        <p:pic>
          <p:nvPicPr>
            <p:cNvPr id="238" name="Picture 10" descr="Relatert bilde">
              <a:extLst>
                <a:ext uri="{FF2B5EF4-FFF2-40B4-BE49-F238E27FC236}">
                  <a16:creationId xmlns:a16="http://schemas.microsoft.com/office/drawing/2014/main" id="{D4C044BD-39F8-4345-9024-953F7B36112B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523" y="5569986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D2831A97-56B9-48FC-BA86-AB6EEC904F63}"/>
                </a:ext>
              </a:extLst>
            </p:cNvPr>
            <p:cNvSpPr>
              <a:spLocks/>
            </p:cNvSpPr>
            <p:nvPr/>
          </p:nvSpPr>
          <p:spPr>
            <a:xfrm>
              <a:off x="263523" y="5569986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Detection of fall accidents to notify health personnel when a patient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needs help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88EB2253-78A5-4F6E-84B1-CCA527A5569E}"/>
              </a:ext>
            </a:extLst>
          </p:cNvPr>
          <p:cNvGrpSpPr/>
          <p:nvPr/>
        </p:nvGrpSpPr>
        <p:grpSpPr>
          <a:xfrm>
            <a:off x="264007" y="3006686"/>
            <a:ext cx="1030144" cy="586439"/>
            <a:chOff x="263523" y="1335820"/>
            <a:chExt cx="1893600" cy="1008000"/>
          </a:xfrm>
        </p:grpSpPr>
        <p:pic>
          <p:nvPicPr>
            <p:cNvPr id="241" name="Picture 2" descr="Relatert bilde">
              <a:extLst>
                <a:ext uri="{FF2B5EF4-FFF2-40B4-BE49-F238E27FC236}">
                  <a16:creationId xmlns:a16="http://schemas.microsoft.com/office/drawing/2014/main" id="{A7615AE2-753F-4646-9560-B3ABB7D8BA3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523" y="133582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987E4F4D-3C24-4892-A86E-05738A733235}"/>
                </a:ext>
              </a:extLst>
            </p:cNvPr>
            <p:cNvSpPr>
              <a:spLocks/>
            </p:cNvSpPr>
            <p:nvPr/>
          </p:nvSpPr>
          <p:spPr>
            <a:xfrm>
              <a:off x="263523" y="133582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96000" rIns="72000" bIns="36000" rtlCol="0" anchor="b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Estimation of ventricular wall thickness based on location of heart valve from ultrasound images</a:t>
              </a: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F769161-B529-41E6-A937-C4BE8EF4FF9D}"/>
              </a:ext>
            </a:extLst>
          </p:cNvPr>
          <p:cNvGrpSpPr/>
          <p:nvPr/>
        </p:nvGrpSpPr>
        <p:grpSpPr>
          <a:xfrm>
            <a:off x="1327164" y="3621667"/>
            <a:ext cx="1030144" cy="586439"/>
            <a:chOff x="2217809" y="2395765"/>
            <a:chExt cx="1893600" cy="1008000"/>
          </a:xfrm>
        </p:grpSpPr>
        <p:pic>
          <p:nvPicPr>
            <p:cNvPr id="244" name="Picture 14" descr="Bilderesultat for sensitive personal data">
              <a:extLst>
                <a:ext uri="{FF2B5EF4-FFF2-40B4-BE49-F238E27FC236}">
                  <a16:creationId xmlns:a16="http://schemas.microsoft.com/office/drawing/2014/main" id="{54FBD640-61F3-438B-814E-D5DFC387D43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7809" y="2395765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FE840A0-ED48-42AB-B834-CE7FD6559C8E}"/>
                </a:ext>
              </a:extLst>
            </p:cNvPr>
            <p:cNvSpPr>
              <a:spLocks/>
            </p:cNvSpPr>
            <p:nvPr/>
          </p:nvSpPr>
          <p:spPr>
            <a:xfrm>
              <a:off x="2217809" y="239576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Generation of anonymous test data based on data input containing sensitive personal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POC)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74A9C63-4613-456D-842D-696CE3CA20DE}"/>
              </a:ext>
            </a:extLst>
          </p:cNvPr>
          <p:cNvGrpSpPr/>
          <p:nvPr/>
        </p:nvGrpSpPr>
        <p:grpSpPr>
          <a:xfrm>
            <a:off x="6638125" y="5475027"/>
            <a:ext cx="1030144" cy="586439"/>
            <a:chOff x="2217809" y="3450094"/>
            <a:chExt cx="1893600" cy="1008000"/>
          </a:xfrm>
        </p:grpSpPr>
        <p:pic>
          <p:nvPicPr>
            <p:cNvPr id="247" name="Picture 16" descr="Bilderesultat for e-mail piles">
              <a:extLst>
                <a:ext uri="{FF2B5EF4-FFF2-40B4-BE49-F238E27FC236}">
                  <a16:creationId xmlns:a16="http://schemas.microsoft.com/office/drawing/2014/main" id="{218FECD0-B9B8-4187-9E95-2FBBD03B0F01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7809" y="3450094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61E6131-AC29-479C-B4BF-A2C3AA6EEAB9}"/>
                </a:ext>
              </a:extLst>
            </p:cNvPr>
            <p:cNvSpPr>
              <a:spLocks/>
            </p:cNvSpPr>
            <p:nvPr/>
          </p:nvSpPr>
          <p:spPr>
            <a:xfrm>
              <a:off x="2217809" y="3450094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Automation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 e-mail routing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the right case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handler (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DATE -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Direct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Access to Technical Experts) </a:t>
              </a: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7C1FBDF4-A02C-44F2-BC32-70EA3912BADE}"/>
              </a:ext>
            </a:extLst>
          </p:cNvPr>
          <p:cNvGrpSpPr/>
          <p:nvPr/>
        </p:nvGrpSpPr>
        <p:grpSpPr>
          <a:xfrm>
            <a:off x="7700700" y="5475027"/>
            <a:ext cx="1030144" cy="586439"/>
            <a:chOff x="2217809" y="4510040"/>
            <a:chExt cx="1893600" cy="1008000"/>
          </a:xfrm>
        </p:grpSpPr>
        <p:pic>
          <p:nvPicPr>
            <p:cNvPr id="250" name="Picture 18" descr="Bilderesultat for similar puzzle pieces">
              <a:extLst>
                <a:ext uri="{FF2B5EF4-FFF2-40B4-BE49-F238E27FC236}">
                  <a16:creationId xmlns:a16="http://schemas.microsoft.com/office/drawing/2014/main" id="{72DC4B01-D815-48F7-96C2-6402AD866F4E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7809" y="451004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734FEE88-23F3-4636-A340-DD0C3E363D57}"/>
                </a:ext>
              </a:extLst>
            </p:cNvPr>
            <p:cNvSpPr>
              <a:spLocks/>
            </p:cNvSpPr>
            <p:nvPr/>
          </p:nvSpPr>
          <p:spPr>
            <a:xfrm>
              <a:off x="2217809" y="451004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several models for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similarity-based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search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system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used by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case handlers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(DATE - "Similar Case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Identification“)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74B19BB8-6713-409A-AE52-1363A7F09A9B}"/>
              </a:ext>
            </a:extLst>
          </p:cNvPr>
          <p:cNvGrpSpPr/>
          <p:nvPr/>
        </p:nvGrpSpPr>
        <p:grpSpPr>
          <a:xfrm>
            <a:off x="8763276" y="5475027"/>
            <a:ext cx="1030144" cy="586439"/>
            <a:chOff x="2217809" y="5569986"/>
            <a:chExt cx="1893600" cy="1008000"/>
          </a:xfrm>
        </p:grpSpPr>
        <p:pic>
          <p:nvPicPr>
            <p:cNvPr id="253" name="Picture 20" descr="Relatert bilde">
              <a:extLst>
                <a:ext uri="{FF2B5EF4-FFF2-40B4-BE49-F238E27FC236}">
                  <a16:creationId xmlns:a16="http://schemas.microsoft.com/office/drawing/2014/main" id="{F1C98DB0-40BD-413D-AB37-F9BDD5BB234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7809" y="5569986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996B9941-BB2F-4F0C-8B65-AB5D92A1CF5D}"/>
                </a:ext>
              </a:extLst>
            </p:cNvPr>
            <p:cNvSpPr>
              <a:spLocks/>
            </p:cNvSpPr>
            <p:nvPr/>
          </p:nvSpPr>
          <p:spPr>
            <a:xfrm>
              <a:off x="2217809" y="5569986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Estimation of hour requirement to fulfill 5-year vessel classification contracts (PSACP - Periodic Service Agreement Cost Prediction)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DBF89FE-9EA7-4864-ACA1-AA11AE2CD753}"/>
              </a:ext>
            </a:extLst>
          </p:cNvPr>
          <p:cNvGrpSpPr/>
          <p:nvPr/>
        </p:nvGrpSpPr>
        <p:grpSpPr>
          <a:xfrm>
            <a:off x="1327164" y="3006686"/>
            <a:ext cx="1030144" cy="586439"/>
            <a:chOff x="2217809" y="1335820"/>
            <a:chExt cx="1893600" cy="1008000"/>
          </a:xfrm>
        </p:grpSpPr>
        <p:pic>
          <p:nvPicPr>
            <p:cNvPr id="256" name="Picture 12" descr="Relatert bilde">
              <a:extLst>
                <a:ext uri="{FF2B5EF4-FFF2-40B4-BE49-F238E27FC236}">
                  <a16:creationId xmlns:a16="http://schemas.microsoft.com/office/drawing/2014/main" id="{AF14A89C-434B-4F50-BDB6-95D99F54358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809" y="133582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63756353-AF8C-494A-ACD7-73B6D2B89BCB}"/>
                </a:ext>
              </a:extLst>
            </p:cNvPr>
            <p:cNvSpPr>
              <a:spLocks/>
            </p:cNvSpPr>
            <p:nvPr/>
          </p:nvSpPr>
          <p:spPr>
            <a:xfrm>
              <a:off x="2217809" y="133582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Identification of colon cancer using computer vision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colonoscopy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9EC2591B-5916-4968-9274-861E901D5F77}"/>
              </a:ext>
            </a:extLst>
          </p:cNvPr>
          <p:cNvGrpSpPr/>
          <p:nvPr/>
        </p:nvGrpSpPr>
        <p:grpSpPr>
          <a:xfrm>
            <a:off x="2390324" y="1782111"/>
            <a:ext cx="1030144" cy="586439"/>
            <a:chOff x="4172095" y="2395765"/>
            <a:chExt cx="1893600" cy="1008000"/>
          </a:xfrm>
        </p:grpSpPr>
        <p:pic>
          <p:nvPicPr>
            <p:cNvPr id="259" name="Picture 24" descr="Bilderesultat for dnv gl survey">
              <a:extLst>
                <a:ext uri="{FF2B5EF4-FFF2-40B4-BE49-F238E27FC236}">
                  <a16:creationId xmlns:a16="http://schemas.microsoft.com/office/drawing/2014/main" id="{E07F1658-1E04-4FF4-9327-D4E32044F16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2095" y="2395765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C1CA3AD7-8CC8-4B59-80AC-CE9E72467426}"/>
                </a:ext>
              </a:extLst>
            </p:cNvPr>
            <p:cNvSpPr>
              <a:spLocks/>
            </p:cNvSpPr>
            <p:nvPr/>
          </p:nvSpPr>
          <p:spPr>
            <a:xfrm>
              <a:off x="4172095" y="239576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Classification of inspection findings e.g. non-conformities to requirements and regulations into correct vessel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information structure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36C70211-EAB6-4D01-94E5-A5B3B75A7E29}"/>
              </a:ext>
            </a:extLst>
          </p:cNvPr>
          <p:cNvGrpSpPr/>
          <p:nvPr/>
        </p:nvGrpSpPr>
        <p:grpSpPr>
          <a:xfrm>
            <a:off x="2390324" y="3012075"/>
            <a:ext cx="1030144" cy="586439"/>
            <a:chOff x="4172095" y="4510040"/>
            <a:chExt cx="1893600" cy="1008000"/>
          </a:xfrm>
        </p:grpSpPr>
        <p:pic>
          <p:nvPicPr>
            <p:cNvPr id="262" name="Picture 26" descr="Bilderesultat for customer churn">
              <a:extLst>
                <a:ext uri="{FF2B5EF4-FFF2-40B4-BE49-F238E27FC236}">
                  <a16:creationId xmlns:a16="http://schemas.microsoft.com/office/drawing/2014/main" id="{615E747B-C87D-49FF-AB82-593E53F5A80C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4172095" y="451004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0F41EA3F-0322-4308-A2ED-D32E68B154D9}"/>
                </a:ext>
              </a:extLst>
            </p:cNvPr>
            <p:cNvSpPr>
              <a:spLocks/>
            </p:cNvSpPr>
            <p:nvPr/>
          </p:nvSpPr>
          <p:spPr>
            <a:xfrm>
              <a:off x="4172095" y="451004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customer churn model for prioritization of preventive retention measures </a:t>
              </a: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(TOCA RISK)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078D747D-BC51-44DF-9E10-7DB5AFE75382}"/>
              </a:ext>
            </a:extLst>
          </p:cNvPr>
          <p:cNvGrpSpPr/>
          <p:nvPr/>
        </p:nvGrpSpPr>
        <p:grpSpPr>
          <a:xfrm>
            <a:off x="2390324" y="3627055"/>
            <a:ext cx="1030144" cy="586439"/>
            <a:chOff x="4172095" y="5569986"/>
            <a:chExt cx="1893600" cy="1008000"/>
          </a:xfrm>
        </p:grpSpPr>
        <p:pic>
          <p:nvPicPr>
            <p:cNvPr id="265" name="Picture 28" descr="Bilderesultat for noise vessel">
              <a:extLst>
                <a:ext uri="{FF2B5EF4-FFF2-40B4-BE49-F238E27FC236}">
                  <a16:creationId xmlns:a16="http://schemas.microsoft.com/office/drawing/2014/main" id="{6602F734-4B31-4149-947B-19E42FBB8BF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2095" y="5569986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7DE29B8-0C3A-474E-A74C-517101551396}"/>
                </a:ext>
              </a:extLst>
            </p:cNvPr>
            <p:cNvSpPr>
              <a:spLocks/>
            </p:cNvSpPr>
            <p:nvPr/>
          </p:nvSpPr>
          <p:spPr>
            <a:xfrm>
              <a:off x="4172095" y="5569986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Estimation of noise levels in vessel compartments (crew cabins etc.) based on historic noise measurements on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similar vessels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27F215DE-421F-46FE-ABC4-C431F208B5B9}"/>
              </a:ext>
            </a:extLst>
          </p:cNvPr>
          <p:cNvGrpSpPr/>
          <p:nvPr/>
        </p:nvGrpSpPr>
        <p:grpSpPr>
          <a:xfrm>
            <a:off x="3453481" y="1167129"/>
            <a:ext cx="1030144" cy="586439"/>
            <a:chOff x="6126379" y="1335820"/>
            <a:chExt cx="1893600" cy="1008000"/>
          </a:xfrm>
        </p:grpSpPr>
        <p:pic>
          <p:nvPicPr>
            <p:cNvPr id="268" name="Picture 30" descr="Bilderesultat for dnv classification">
              <a:extLst>
                <a:ext uri="{FF2B5EF4-FFF2-40B4-BE49-F238E27FC236}">
                  <a16:creationId xmlns:a16="http://schemas.microsoft.com/office/drawing/2014/main" id="{3BB805C1-16D8-4BCC-ADEC-D98F02F961C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26379" y="133582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3C629B18-79FD-4146-91C3-254C5E356BE8}"/>
                </a:ext>
              </a:extLst>
            </p:cNvPr>
            <p:cNvSpPr>
              <a:spLocks/>
            </p:cNvSpPr>
            <p:nvPr/>
          </p:nvSpPr>
          <p:spPr>
            <a:xfrm>
              <a:off x="6126379" y="133582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 of inspection scope and frequency based on risk assessments across a multitude of information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sources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IHS)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2BF9B479-AFC5-464C-BD4A-05871C7D33CE}"/>
              </a:ext>
            </a:extLst>
          </p:cNvPr>
          <p:cNvGrpSpPr/>
          <p:nvPr/>
        </p:nvGrpSpPr>
        <p:grpSpPr>
          <a:xfrm>
            <a:off x="2390323" y="1167128"/>
            <a:ext cx="1032311" cy="590843"/>
            <a:chOff x="4172095" y="1335820"/>
            <a:chExt cx="1897582" cy="1015570"/>
          </a:xfrm>
        </p:grpSpPr>
        <p:pic>
          <p:nvPicPr>
            <p:cNvPr id="271" name="Picture 22" descr="Bilderesultat for vessel sensors">
              <a:extLst>
                <a:ext uri="{FF2B5EF4-FFF2-40B4-BE49-F238E27FC236}">
                  <a16:creationId xmlns:a16="http://schemas.microsoft.com/office/drawing/2014/main" id="{32BC73F8-C9D5-47A5-A512-1210C7CF4E3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2095" y="133582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39DDE347-F01D-46A8-AD0B-F82AB0161465}"/>
                </a:ext>
              </a:extLst>
            </p:cNvPr>
            <p:cNvSpPr>
              <a:spLocks/>
            </p:cNvSpPr>
            <p:nvPr/>
          </p:nvSpPr>
          <p:spPr>
            <a:xfrm>
              <a:off x="4176077" y="134339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Classification of vessel sensor name and tag into correct vessel information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structure (SensorTag)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50647583-17C4-4F49-99E5-B4E6F3735FBC}"/>
              </a:ext>
            </a:extLst>
          </p:cNvPr>
          <p:cNvGrpSpPr/>
          <p:nvPr/>
        </p:nvGrpSpPr>
        <p:grpSpPr>
          <a:xfrm>
            <a:off x="3453481" y="1782111"/>
            <a:ext cx="1030144" cy="586439"/>
            <a:chOff x="6126379" y="2395765"/>
            <a:chExt cx="1893600" cy="1008000"/>
          </a:xfrm>
        </p:grpSpPr>
        <p:pic>
          <p:nvPicPr>
            <p:cNvPr id="274" name="Picture 52" descr="Relatert bilde">
              <a:extLst>
                <a:ext uri="{FF2B5EF4-FFF2-40B4-BE49-F238E27FC236}">
                  <a16:creationId xmlns:a16="http://schemas.microsoft.com/office/drawing/2014/main" id="{054D152B-AF3E-4011-89FF-A77C18BA368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26379" y="2395765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C09EFEAE-DF2D-4927-B11F-D203F000E045}"/>
                </a:ext>
              </a:extLst>
            </p:cNvPr>
            <p:cNvSpPr>
              <a:spLocks/>
            </p:cNvSpPr>
            <p:nvPr/>
          </p:nvSpPr>
          <p:spPr>
            <a:xfrm>
              <a:off x="6126379" y="239576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Multilabel classification of documentation into documentation requirement hierarchies (</a:t>
              </a:r>
              <a:r>
                <a:rPr kumimoji="0" lang="en-US" sz="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DocReq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62D2C8D3-734C-4FBF-9F4C-03E1055B485A}"/>
              </a:ext>
            </a:extLst>
          </p:cNvPr>
          <p:cNvGrpSpPr/>
          <p:nvPr/>
        </p:nvGrpSpPr>
        <p:grpSpPr>
          <a:xfrm>
            <a:off x="3453481" y="2397091"/>
            <a:ext cx="1030144" cy="586439"/>
            <a:chOff x="6126379" y="3450094"/>
            <a:chExt cx="1893600" cy="1008000"/>
          </a:xfrm>
        </p:grpSpPr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F91C86F5-F4EB-49A1-BF2B-40748B964C4E}"/>
                </a:ext>
              </a:extLst>
            </p:cNvPr>
            <p:cNvPicPr>
              <a:picLocks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6379" y="3450094"/>
              <a:ext cx="1893600" cy="1008000"/>
            </a:xfrm>
            <a:prstGeom prst="rect">
              <a:avLst/>
            </a:prstGeom>
          </p:spPr>
        </p:pic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8FDC7C50-7357-4C8B-BABF-E344A0D65EAF}"/>
                </a:ext>
              </a:extLst>
            </p:cNvPr>
            <p:cNvSpPr>
              <a:spLocks/>
            </p:cNvSpPr>
            <p:nvPr/>
          </p:nvSpPr>
          <p:spPr>
            <a:xfrm>
              <a:off x="6126379" y="3450094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Identification of patterns and similarities in 12 million technical drawings based on historical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evaluation (TechDocSearch)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CBBA0FFF-498E-4FC0-A830-F5ABA8E8FF99}"/>
              </a:ext>
            </a:extLst>
          </p:cNvPr>
          <p:cNvGrpSpPr/>
          <p:nvPr/>
        </p:nvGrpSpPr>
        <p:grpSpPr>
          <a:xfrm>
            <a:off x="3453481" y="3012075"/>
            <a:ext cx="1030144" cy="586439"/>
            <a:chOff x="6126379" y="4510040"/>
            <a:chExt cx="1893600" cy="1008000"/>
          </a:xfrm>
        </p:grpSpPr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BA55877-F7C3-447C-8078-A0C1D8B66DA9}"/>
                </a:ext>
              </a:extLst>
            </p:cNvPr>
            <p:cNvSpPr>
              <a:spLocks/>
            </p:cNvSpPr>
            <p:nvPr/>
          </p:nvSpPr>
          <p:spPr>
            <a:xfrm>
              <a:off x="6126379" y="4510040"/>
              <a:ext cx="1893600" cy="1008000"/>
            </a:xfrm>
            <a:custGeom>
              <a:avLst/>
              <a:gdLst>
                <a:gd name="connsiteX0" fmla="*/ 0 w 5214904"/>
                <a:gd name="connsiteY0" fmla="*/ 0 h 4044770"/>
                <a:gd name="connsiteX1" fmla="*/ 5214904 w 5214904"/>
                <a:gd name="connsiteY1" fmla="*/ 0 h 4044770"/>
                <a:gd name="connsiteX2" fmla="*/ 5214904 w 5214904"/>
                <a:gd name="connsiteY2" fmla="*/ 4044770 h 4044770"/>
                <a:gd name="connsiteX3" fmla="*/ 0 w 5214904"/>
                <a:gd name="connsiteY3" fmla="*/ 4044770 h 404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4904" h="4044770">
                  <a:moveTo>
                    <a:pt x="0" y="0"/>
                  </a:moveTo>
                  <a:lnTo>
                    <a:pt x="5214904" y="0"/>
                  </a:lnTo>
                  <a:lnTo>
                    <a:pt x="5214904" y="4044770"/>
                  </a:lnTo>
                  <a:lnTo>
                    <a:pt x="0" y="4044770"/>
                  </a:lnTo>
                  <a:close/>
                </a:path>
              </a:pathLst>
            </a:custGeom>
            <a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7F0C27A5-FBB4-4DCB-A196-0996364F861C}"/>
                </a:ext>
              </a:extLst>
            </p:cNvPr>
            <p:cNvSpPr>
              <a:spLocks/>
            </p:cNvSpPr>
            <p:nvPr/>
          </p:nvSpPr>
          <p:spPr>
            <a:xfrm>
              <a:off x="6126379" y="451004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time estimate for maritime vessel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classification 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(Smart Survey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Booking)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C09E9A23-19FF-4CC7-A425-B50CA16F2F1D}"/>
              </a:ext>
            </a:extLst>
          </p:cNvPr>
          <p:cNvGrpSpPr/>
          <p:nvPr/>
        </p:nvGrpSpPr>
        <p:grpSpPr>
          <a:xfrm>
            <a:off x="3453481" y="3627055"/>
            <a:ext cx="1030144" cy="586439"/>
            <a:chOff x="6126379" y="5569986"/>
            <a:chExt cx="1893600" cy="1008000"/>
          </a:xfrm>
        </p:grpSpPr>
        <p:pic>
          <p:nvPicPr>
            <p:cNvPr id="283" name="Picture 54" descr="Relatert bilde">
              <a:extLst>
                <a:ext uri="{FF2B5EF4-FFF2-40B4-BE49-F238E27FC236}">
                  <a16:creationId xmlns:a16="http://schemas.microsoft.com/office/drawing/2014/main" id="{0E58F865-B165-4907-BD31-72385BD5BD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379" y="5569986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9CE27DE6-CD88-4EAE-803F-A061B65F6F5D}"/>
                </a:ext>
              </a:extLst>
            </p:cNvPr>
            <p:cNvSpPr>
              <a:spLocks/>
            </p:cNvSpPr>
            <p:nvPr/>
          </p:nvSpPr>
          <p:spPr>
            <a:xfrm>
              <a:off x="6126379" y="5569986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Exploration of VERA, a Maritime Class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chatbot-similar concept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52C6AAF6-B333-40B6-A453-7BBB6F7A8E43}"/>
              </a:ext>
            </a:extLst>
          </p:cNvPr>
          <p:cNvGrpSpPr/>
          <p:nvPr/>
        </p:nvGrpSpPr>
        <p:grpSpPr>
          <a:xfrm>
            <a:off x="2390324" y="2397091"/>
            <a:ext cx="1030144" cy="586439"/>
            <a:chOff x="4172095" y="3450094"/>
            <a:chExt cx="1893600" cy="1008000"/>
          </a:xfrm>
        </p:grpSpPr>
        <p:pic>
          <p:nvPicPr>
            <p:cNvPr id="286" name="Picture 285">
              <a:extLst>
                <a:ext uri="{FF2B5EF4-FFF2-40B4-BE49-F238E27FC236}">
                  <a16:creationId xmlns:a16="http://schemas.microsoft.com/office/drawing/2014/main" id="{187AB3B0-F749-4E85-8166-D8450023D42B}"/>
                </a:ext>
              </a:extLst>
            </p:cNvPr>
            <p:cNvPicPr>
              <a:picLocks/>
            </p:cNvPicPr>
            <p:nvPr/>
          </p:nvPicPr>
          <p:blipFill>
            <a:blip r:embed="rId2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2095" y="3450094"/>
              <a:ext cx="1893600" cy="1008000"/>
            </a:xfrm>
            <a:prstGeom prst="rect">
              <a:avLst/>
            </a:prstGeom>
          </p:spPr>
        </p:pic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5B696E7A-3A1E-4312-BFB5-30455B3949FD}"/>
                </a:ext>
              </a:extLst>
            </p:cNvPr>
            <p:cNvSpPr>
              <a:spLocks/>
            </p:cNvSpPr>
            <p:nvPr/>
          </p:nvSpPr>
          <p:spPr>
            <a:xfrm>
              <a:off x="4172095" y="3450094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Classification of barrier elements and functions (Bowtie) into correct vessel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information structure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0E8B0F49-8DF3-4142-A047-26A120632688}"/>
              </a:ext>
            </a:extLst>
          </p:cNvPr>
          <p:cNvGrpSpPr/>
          <p:nvPr/>
        </p:nvGrpSpPr>
        <p:grpSpPr>
          <a:xfrm>
            <a:off x="4516640" y="1782111"/>
            <a:ext cx="1030144" cy="586439"/>
            <a:chOff x="8072966" y="2395765"/>
            <a:chExt cx="1893600" cy="1008000"/>
          </a:xfrm>
        </p:grpSpPr>
        <p:pic>
          <p:nvPicPr>
            <p:cNvPr id="289" name="Picture 46" descr="Bilderesultat for gård melk">
              <a:extLst>
                <a:ext uri="{FF2B5EF4-FFF2-40B4-BE49-F238E27FC236}">
                  <a16:creationId xmlns:a16="http://schemas.microsoft.com/office/drawing/2014/main" id="{0CB418F8-A2A1-43E5-9B12-6A7BAF9BBAD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2966" y="239576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</p:pic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B2657EBB-671E-4E48-9DC9-E1A788601F35}"/>
                </a:ext>
              </a:extLst>
            </p:cNvPr>
            <p:cNvSpPr>
              <a:spLocks/>
            </p:cNvSpPr>
            <p:nvPr/>
          </p:nvSpPr>
          <p:spPr>
            <a:xfrm>
              <a:off x="8072966" y="239576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short-term (1-21 days) milk production volumes at individual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farm level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DBB4FE47-BB3C-4F01-8DF1-1F3D20E72C4B}"/>
              </a:ext>
            </a:extLst>
          </p:cNvPr>
          <p:cNvGrpSpPr/>
          <p:nvPr/>
        </p:nvGrpSpPr>
        <p:grpSpPr>
          <a:xfrm>
            <a:off x="4516640" y="2397091"/>
            <a:ext cx="1030144" cy="586439"/>
            <a:chOff x="8072966" y="3450094"/>
            <a:chExt cx="1893600" cy="1008000"/>
          </a:xfrm>
        </p:grpSpPr>
        <p:pic>
          <p:nvPicPr>
            <p:cNvPr id="292" name="Picture 48" descr="Bilderesultat for melkeforbruk">
              <a:extLst>
                <a:ext uri="{FF2B5EF4-FFF2-40B4-BE49-F238E27FC236}">
                  <a16:creationId xmlns:a16="http://schemas.microsoft.com/office/drawing/2014/main" id="{653E6740-5FF8-4EAE-9CD8-839EED9387B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2966" y="3450094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92AFC626-C691-4A33-9BA0-9197AE977E43}"/>
                </a:ext>
              </a:extLst>
            </p:cNvPr>
            <p:cNvSpPr>
              <a:spLocks/>
            </p:cNvSpPr>
            <p:nvPr/>
          </p:nvSpPr>
          <p:spPr>
            <a:xfrm>
              <a:off x="8072966" y="3450094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long-term (24 months) milk production volumes at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national level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5734D335-1FEE-4001-8B31-17EA03570FD8}"/>
              </a:ext>
            </a:extLst>
          </p:cNvPr>
          <p:cNvGrpSpPr/>
          <p:nvPr/>
        </p:nvGrpSpPr>
        <p:grpSpPr>
          <a:xfrm>
            <a:off x="4516640" y="3012075"/>
            <a:ext cx="1030144" cy="586439"/>
            <a:chOff x="8072966" y="4510040"/>
            <a:chExt cx="1893600" cy="1008000"/>
          </a:xfrm>
        </p:grpSpPr>
        <p:pic>
          <p:nvPicPr>
            <p:cNvPr id="295" name="Picture 36" descr="Bilderesultat for melk i produksjon">
              <a:extLst>
                <a:ext uri="{FF2B5EF4-FFF2-40B4-BE49-F238E27FC236}">
                  <a16:creationId xmlns:a16="http://schemas.microsoft.com/office/drawing/2014/main" id="{354C895D-65EF-432F-9CC1-7B220CFA7C3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2966" y="451004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D5D65653-6951-4986-B243-840CBD5E7777}"/>
                </a:ext>
              </a:extLst>
            </p:cNvPr>
            <p:cNvSpPr>
              <a:spLocks/>
            </p:cNvSpPr>
            <p:nvPr/>
          </p:nvSpPr>
          <p:spPr>
            <a:xfrm>
              <a:off x="8072966" y="451004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fat concentration in milk as result of input (forage, concentrate) to optimize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 value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460FA71C-92C8-4C78-8DB3-A183E02929F9}"/>
              </a:ext>
            </a:extLst>
          </p:cNvPr>
          <p:cNvGrpSpPr/>
          <p:nvPr/>
        </p:nvGrpSpPr>
        <p:grpSpPr>
          <a:xfrm>
            <a:off x="4516640" y="3627055"/>
            <a:ext cx="1030144" cy="586439"/>
            <a:chOff x="8072966" y="5569986"/>
            <a:chExt cx="1893600" cy="1008000"/>
          </a:xfrm>
        </p:grpSpPr>
        <p:pic>
          <p:nvPicPr>
            <p:cNvPr id="298" name="Picture 38" descr="Bilderesultat for ku vekst">
              <a:extLst>
                <a:ext uri="{FF2B5EF4-FFF2-40B4-BE49-F238E27FC236}">
                  <a16:creationId xmlns:a16="http://schemas.microsoft.com/office/drawing/2014/main" id="{56371261-DFF4-415B-BE8A-AE3397579D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966" y="5569986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BD8CE75C-F4CE-4B13-B895-181980DB5DC9}"/>
                </a:ext>
              </a:extLst>
            </p:cNvPr>
            <p:cNvSpPr>
              <a:spLocks/>
            </p:cNvSpPr>
            <p:nvPr/>
          </p:nvSpPr>
          <p:spPr>
            <a:xfrm>
              <a:off x="8072966" y="5569986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growth curves for cows to optimize farming operations e.g. feed adjustment and right timing for slaughter</a:t>
              </a:r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2C9AC1BD-E24D-4C5A-881A-0B65C0298994}"/>
              </a:ext>
            </a:extLst>
          </p:cNvPr>
          <p:cNvGrpSpPr/>
          <p:nvPr/>
        </p:nvGrpSpPr>
        <p:grpSpPr>
          <a:xfrm>
            <a:off x="4516640" y="1167129"/>
            <a:ext cx="1030144" cy="586439"/>
            <a:chOff x="8072966" y="1335820"/>
            <a:chExt cx="1893600" cy="1008000"/>
          </a:xfrm>
        </p:grpSpPr>
        <p:pic>
          <p:nvPicPr>
            <p:cNvPr id="301" name="Picture 32" descr="Bilderesultat for AI factory">
              <a:extLst>
                <a:ext uri="{FF2B5EF4-FFF2-40B4-BE49-F238E27FC236}">
                  <a16:creationId xmlns:a16="http://schemas.microsoft.com/office/drawing/2014/main" id="{F7BC2AD2-D218-404C-867B-9BC2EC42ADE1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2966" y="133582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94331378-F803-4ABB-B618-C5A3F1EDC7AF}"/>
                </a:ext>
              </a:extLst>
            </p:cNvPr>
            <p:cNvSpPr>
              <a:spLocks/>
            </p:cNvSpPr>
            <p:nvPr/>
          </p:nvSpPr>
          <p:spPr>
            <a:xfrm>
              <a:off x="8072966" y="133582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 "MLFactory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" to operationalize and manage ML models in production</a:t>
              </a: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6D9C595C-38B9-43F8-9FF9-A087F2B0B98B}"/>
              </a:ext>
            </a:extLst>
          </p:cNvPr>
          <p:cNvGrpSpPr/>
          <p:nvPr/>
        </p:nvGrpSpPr>
        <p:grpSpPr>
          <a:xfrm>
            <a:off x="5579799" y="1782111"/>
            <a:ext cx="1030144" cy="586439"/>
            <a:chOff x="10034959" y="2395765"/>
            <a:chExt cx="1893600" cy="1008000"/>
          </a:xfrm>
        </p:grpSpPr>
        <p:pic>
          <p:nvPicPr>
            <p:cNvPr id="304" name="Picture 50" descr="Bilderesultat for melk sterk">
              <a:extLst>
                <a:ext uri="{FF2B5EF4-FFF2-40B4-BE49-F238E27FC236}">
                  <a16:creationId xmlns:a16="http://schemas.microsoft.com/office/drawing/2014/main" id="{F59DDF8E-C189-4E86-8F93-60BCF5338DDC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34959" y="2395765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0BCA86BD-126A-4833-BE9F-959503F31F94}"/>
                </a:ext>
              </a:extLst>
            </p:cNvPr>
            <p:cNvSpPr>
              <a:spLocks/>
            </p:cNvSpPr>
            <p:nvPr/>
          </p:nvSpPr>
          <p:spPr>
            <a:xfrm>
              <a:off x="10034959" y="239576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protein concentration in milk based on input (forage, concentrate) to optimize production value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B34C4707-4548-4A47-A5E3-51DB8E0EB30E}"/>
              </a:ext>
            </a:extLst>
          </p:cNvPr>
          <p:cNvGrpSpPr/>
          <p:nvPr/>
        </p:nvGrpSpPr>
        <p:grpSpPr>
          <a:xfrm>
            <a:off x="5579799" y="2397091"/>
            <a:ext cx="1030144" cy="586439"/>
            <a:chOff x="10034959" y="3450094"/>
            <a:chExt cx="1893600" cy="1008000"/>
          </a:xfrm>
        </p:grpSpPr>
        <p:pic>
          <p:nvPicPr>
            <p:cNvPr id="307" name="Picture 42" descr="Bilderesultat for cow meat slaughter">
              <a:extLst>
                <a:ext uri="{FF2B5EF4-FFF2-40B4-BE49-F238E27FC236}">
                  <a16:creationId xmlns:a16="http://schemas.microsoft.com/office/drawing/2014/main" id="{FC0FDA2F-CF46-4437-9D04-4C963593E9D5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34959" y="3450094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ABF08122-3EC4-46B8-BB80-D685BE5E7E5C}"/>
                </a:ext>
              </a:extLst>
            </p:cNvPr>
            <p:cNvSpPr>
              <a:spLocks/>
            </p:cNvSpPr>
            <p:nvPr/>
          </p:nvSpPr>
          <p:spPr>
            <a:xfrm>
              <a:off x="10034959" y="3450094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Optimization of slaughter order for cows considering meat quality in relation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weight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EBF2A83A-E060-40DA-A130-F5724303E7A8}"/>
              </a:ext>
            </a:extLst>
          </p:cNvPr>
          <p:cNvGrpSpPr/>
          <p:nvPr/>
        </p:nvGrpSpPr>
        <p:grpSpPr>
          <a:xfrm>
            <a:off x="5579799" y="3012075"/>
            <a:ext cx="1030144" cy="586439"/>
            <a:chOff x="10034959" y="4510040"/>
            <a:chExt cx="1893600" cy="1008000"/>
          </a:xfrm>
        </p:grpSpPr>
        <p:pic>
          <p:nvPicPr>
            <p:cNvPr id="310" name="Picture 44" descr="Bilderesultat for ai production environment">
              <a:extLst>
                <a:ext uri="{FF2B5EF4-FFF2-40B4-BE49-F238E27FC236}">
                  <a16:creationId xmlns:a16="http://schemas.microsoft.com/office/drawing/2014/main" id="{20B3D32E-406A-4C9C-ADCD-324B0C93144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34959" y="451004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5C23AC08-FA79-4DCD-BFA9-27488C5F444B}"/>
                </a:ext>
              </a:extLst>
            </p:cNvPr>
            <p:cNvSpPr>
              <a:spLocks/>
            </p:cNvSpPr>
            <p:nvPr/>
          </p:nvSpPr>
          <p:spPr>
            <a:xfrm>
              <a:off x="10034959" y="451004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Creation of production environment for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ML solutions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9D165E09-E4ED-48DD-88AC-C55E1B23F459}"/>
              </a:ext>
            </a:extLst>
          </p:cNvPr>
          <p:cNvGrpSpPr/>
          <p:nvPr/>
        </p:nvGrpSpPr>
        <p:grpSpPr>
          <a:xfrm>
            <a:off x="5579799" y="3627055"/>
            <a:ext cx="1030144" cy="586439"/>
            <a:chOff x="10034959" y="5569986"/>
            <a:chExt cx="1893600" cy="1008000"/>
          </a:xfrm>
        </p:grpSpPr>
        <p:pic>
          <p:nvPicPr>
            <p:cNvPr id="313" name="Picture 40" descr="Relatert bilde">
              <a:extLst>
                <a:ext uri="{FF2B5EF4-FFF2-40B4-BE49-F238E27FC236}">
                  <a16:creationId xmlns:a16="http://schemas.microsoft.com/office/drawing/2014/main" id="{9012B2BF-B991-4F78-A59B-2BE585A2F7B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4959" y="5569986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291AE774-42CF-489E-B1CB-AB09BF3BEDA9}"/>
                </a:ext>
              </a:extLst>
            </p:cNvPr>
            <p:cNvSpPr>
              <a:spLocks/>
            </p:cNvSpPr>
            <p:nvPr/>
          </p:nvSpPr>
          <p:spPr>
            <a:xfrm>
              <a:off x="10034959" y="5569986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 lake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42BEFAD3-79F4-409C-A1B4-DABAF82B82D8}"/>
              </a:ext>
            </a:extLst>
          </p:cNvPr>
          <p:cNvGrpSpPr/>
          <p:nvPr/>
        </p:nvGrpSpPr>
        <p:grpSpPr>
          <a:xfrm>
            <a:off x="5579799" y="1167129"/>
            <a:ext cx="1030144" cy="586439"/>
            <a:chOff x="10034959" y="1335820"/>
            <a:chExt cx="1893600" cy="1008000"/>
          </a:xfrm>
        </p:grpSpPr>
        <p:pic>
          <p:nvPicPr>
            <p:cNvPr id="316" name="Picture 34" descr="Bilderesultat for melkeproduksjon">
              <a:extLst>
                <a:ext uri="{FF2B5EF4-FFF2-40B4-BE49-F238E27FC236}">
                  <a16:creationId xmlns:a16="http://schemas.microsoft.com/office/drawing/2014/main" id="{68C6F1DD-1D79-458A-82CA-960E3FCC1EF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4959" y="1335820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FEF158AD-F1FD-4BD9-BD0C-34B19BA07ED8}"/>
                </a:ext>
              </a:extLst>
            </p:cNvPr>
            <p:cNvSpPr>
              <a:spLocks/>
            </p:cNvSpPr>
            <p:nvPr/>
          </p:nvSpPr>
          <p:spPr>
            <a:xfrm>
              <a:off x="10034959" y="1335820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milk yield per individual cow to improve farming operations (feeding, decease </a:t>
              </a: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etc.)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8" name="Picture 317">
            <a:extLst>
              <a:ext uri="{FF2B5EF4-FFF2-40B4-BE49-F238E27FC236}">
                <a16:creationId xmlns:a16="http://schemas.microsoft.com/office/drawing/2014/main" id="{89CBA87F-2F51-49B0-8193-EE854A1D6DC8}"/>
              </a:ext>
            </a:extLst>
          </p:cNvPr>
          <p:cNvPicPr>
            <a:picLocks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07" y="4857019"/>
            <a:ext cx="1030143" cy="586439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AB211449-D2AA-4EA9-B6C0-B36AEE47CD34}"/>
              </a:ext>
            </a:extLst>
          </p:cNvPr>
          <p:cNvSpPr>
            <a:spLocks/>
          </p:cNvSpPr>
          <p:nvPr/>
        </p:nvSpPr>
        <p:spPr>
          <a:xfrm>
            <a:off x="264007" y="4857019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of wind turbine failures from 200+ sensors and alarms to minimize field worker involvement</a:t>
            </a:r>
          </a:p>
        </p:txBody>
      </p:sp>
      <p:pic>
        <p:nvPicPr>
          <p:cNvPr id="320" name="Picture 56" descr="Bilderesultat for smart meters">
            <a:extLst>
              <a:ext uri="{FF2B5EF4-FFF2-40B4-BE49-F238E27FC236}">
                <a16:creationId xmlns:a16="http://schemas.microsoft.com/office/drawing/2014/main" id="{08DDA3D1-9F5B-4DC3-813D-8B31BE21C568}"/>
              </a:ext>
            </a:extLst>
          </p:cNvPr>
          <p:cNvPicPr>
            <a:picLocks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007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" name="Rectangle 320">
            <a:extLst>
              <a:ext uri="{FF2B5EF4-FFF2-40B4-BE49-F238E27FC236}">
                <a16:creationId xmlns:a16="http://schemas.microsoft.com/office/drawing/2014/main" id="{75E16AD4-DA3E-42DA-98DA-51F7B99F6826}"/>
              </a:ext>
            </a:extLst>
          </p:cNvPr>
          <p:cNvSpPr>
            <a:spLocks/>
          </p:cNvSpPr>
          <p:nvPr/>
        </p:nvSpPr>
        <p:spPr>
          <a:xfrm>
            <a:off x="264007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96000" rIns="72000" bIns="36000" rtlCol="0" anchor="b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root causes for transmission loss of data in AMS meters (smart meters)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2" name="Picture 321">
            <a:extLst>
              <a:ext uri="{FF2B5EF4-FFF2-40B4-BE49-F238E27FC236}">
                <a16:creationId xmlns:a16="http://schemas.microsoft.com/office/drawing/2014/main" id="{11601597-AC69-4E02-9FAD-84DE20D58EAF}"/>
              </a:ext>
            </a:extLst>
          </p:cNvPr>
          <p:cNvPicPr>
            <a:picLocks/>
          </p:cNvPicPr>
          <p:nvPr/>
        </p:nvPicPr>
        <p:blipFill>
          <a:blip r:embed="rId36"/>
          <a:stretch>
            <a:fillRect/>
          </a:stretch>
        </p:blipFill>
        <p:spPr>
          <a:xfrm>
            <a:off x="1327166" y="4857019"/>
            <a:ext cx="1030143" cy="586439"/>
          </a:xfrm>
          <a:prstGeom prst="rect">
            <a:avLst/>
          </a:prstGeom>
        </p:spPr>
      </p:pic>
      <p:sp>
        <p:nvSpPr>
          <p:cNvPr id="323" name="Rectangle 322">
            <a:extLst>
              <a:ext uri="{FF2B5EF4-FFF2-40B4-BE49-F238E27FC236}">
                <a16:creationId xmlns:a16="http://schemas.microsoft.com/office/drawing/2014/main" id="{387AA2DF-D1A7-4B34-A9C6-E796A27C2155}"/>
              </a:ext>
            </a:extLst>
          </p:cNvPr>
          <p:cNvSpPr>
            <a:spLocks/>
          </p:cNvSpPr>
          <p:nvPr/>
        </p:nvSpPr>
        <p:spPr>
          <a:xfrm>
            <a:off x="1327166" y="4857019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 of gloss and blurr in product images used in retail 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4" name="Picture 323">
            <a:extLst>
              <a:ext uri="{FF2B5EF4-FFF2-40B4-BE49-F238E27FC236}">
                <a16:creationId xmlns:a16="http://schemas.microsoft.com/office/drawing/2014/main" id="{8B5C8F37-276A-49F9-8BE0-4B90A71E5807}"/>
              </a:ext>
            </a:extLst>
          </p:cNvPr>
          <p:cNvPicPr>
            <a:picLocks/>
          </p:cNvPicPr>
          <p:nvPr/>
        </p:nvPicPr>
        <p:blipFill>
          <a:blip r:embed="rId37"/>
          <a:stretch>
            <a:fillRect/>
          </a:stretch>
        </p:blipFill>
        <p:spPr>
          <a:xfrm>
            <a:off x="1327166" y="4242038"/>
            <a:ext cx="1030143" cy="586439"/>
          </a:xfrm>
          <a:prstGeom prst="rect">
            <a:avLst/>
          </a:prstGeom>
        </p:spPr>
      </p:pic>
      <p:sp>
        <p:nvSpPr>
          <p:cNvPr id="325" name="Rectangle 324">
            <a:extLst>
              <a:ext uri="{FF2B5EF4-FFF2-40B4-BE49-F238E27FC236}">
                <a16:creationId xmlns:a16="http://schemas.microsoft.com/office/drawing/2014/main" id="{9059BB25-E02E-460E-81B1-0E528EB7C39C}"/>
              </a:ext>
            </a:extLst>
          </p:cNvPr>
          <p:cNvSpPr>
            <a:spLocks/>
          </p:cNvSpPr>
          <p:nvPr/>
        </p:nvSpPr>
        <p:spPr>
          <a:xfrm>
            <a:off x="1327166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 of unsharp edges in product images used in retail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6" name="Picture 66" descr="Bilderesultat for price war">
            <a:extLst>
              <a:ext uri="{FF2B5EF4-FFF2-40B4-BE49-F238E27FC236}">
                <a16:creationId xmlns:a16="http://schemas.microsoft.com/office/drawing/2014/main" id="{5E193897-E01F-40BC-B8C3-138B348CF547}"/>
              </a:ext>
            </a:extLst>
          </p:cNvPr>
          <p:cNvPicPr>
            <a:picLocks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0323" y="4857019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" name="Rectangle 326">
            <a:extLst>
              <a:ext uri="{FF2B5EF4-FFF2-40B4-BE49-F238E27FC236}">
                <a16:creationId xmlns:a16="http://schemas.microsoft.com/office/drawing/2014/main" id="{C2433E90-E356-4610-98F2-C421461EF47A}"/>
              </a:ext>
            </a:extLst>
          </p:cNvPr>
          <p:cNvSpPr>
            <a:spLocks/>
          </p:cNvSpPr>
          <p:nvPr/>
        </p:nvSpPr>
        <p:spPr>
          <a:xfrm>
            <a:off x="2390323" y="4857019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Generation of competitor insights e.g. variations in price based on geography. 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8" name="Picture 106" descr="Relatert bilde">
            <a:extLst>
              <a:ext uri="{FF2B5EF4-FFF2-40B4-BE49-F238E27FC236}">
                <a16:creationId xmlns:a16="http://schemas.microsoft.com/office/drawing/2014/main" id="{B2110258-9377-4E1A-A64A-0AFF6DC1BC90}"/>
              </a:ext>
            </a:extLst>
          </p:cNvPr>
          <p:cNvPicPr>
            <a:picLocks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482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Rectangle 328">
            <a:extLst>
              <a:ext uri="{FF2B5EF4-FFF2-40B4-BE49-F238E27FC236}">
                <a16:creationId xmlns:a16="http://schemas.microsoft.com/office/drawing/2014/main" id="{0FCF5555-A39E-4E7A-B53B-1CBA840808E9}"/>
              </a:ext>
            </a:extLst>
          </p:cNvPr>
          <p:cNvSpPr>
            <a:spLocks/>
          </p:cNvSpPr>
          <p:nvPr/>
        </p:nvSpPr>
        <p:spPr>
          <a:xfrm>
            <a:off x="3453482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of customer churn based on product profile, behavior, demographics, triggers etc.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0" name="Picture 40" descr="Relatert bilde">
            <a:extLst>
              <a:ext uri="{FF2B5EF4-FFF2-40B4-BE49-F238E27FC236}">
                <a16:creationId xmlns:a16="http://schemas.microsoft.com/office/drawing/2014/main" id="{BD2F9B75-D76B-4258-B260-4B26768F8656}"/>
              </a:ext>
            </a:extLst>
          </p:cNvPr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323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" name="Rectangle 330">
            <a:extLst>
              <a:ext uri="{FF2B5EF4-FFF2-40B4-BE49-F238E27FC236}">
                <a16:creationId xmlns:a16="http://schemas.microsoft.com/office/drawing/2014/main" id="{7BEEA990-55EC-4F89-9C67-ACB891E4BE91}"/>
              </a:ext>
            </a:extLst>
          </p:cNvPr>
          <p:cNvSpPr>
            <a:spLocks/>
          </p:cNvSpPr>
          <p:nvPr/>
        </p:nvSpPr>
        <p:spPr>
          <a:xfrm>
            <a:off x="2390323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data lake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2" name="Picture 72" descr="Bilderesultat for data anonymization">
            <a:extLst>
              <a:ext uri="{FF2B5EF4-FFF2-40B4-BE49-F238E27FC236}">
                <a16:creationId xmlns:a16="http://schemas.microsoft.com/office/drawing/2014/main" id="{91ACB5E5-13C4-47BA-92AF-1E756C932B0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13"/>
          <a:stretch/>
        </p:blipFill>
        <p:spPr bwMode="auto">
          <a:xfrm>
            <a:off x="3453482" y="4857019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" name="Rectangle 332">
            <a:extLst>
              <a:ext uri="{FF2B5EF4-FFF2-40B4-BE49-F238E27FC236}">
                <a16:creationId xmlns:a16="http://schemas.microsoft.com/office/drawing/2014/main" id="{A1627315-0E52-437D-99C9-A671011CBFAC}"/>
              </a:ext>
            </a:extLst>
          </p:cNvPr>
          <p:cNvSpPr>
            <a:spLocks/>
          </p:cNvSpPr>
          <p:nvPr/>
        </p:nvSpPr>
        <p:spPr>
          <a:xfrm>
            <a:off x="3453482" y="4857019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Anonymization of data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4" name="Picture 102" descr="Relatert bilde">
            <a:extLst>
              <a:ext uri="{FF2B5EF4-FFF2-40B4-BE49-F238E27FC236}">
                <a16:creationId xmlns:a16="http://schemas.microsoft.com/office/drawing/2014/main" id="{74E4FF43-D639-4DCA-A67A-92DF51E75278}"/>
              </a:ext>
            </a:extLst>
          </p:cNvPr>
          <p:cNvPicPr>
            <a:picLocks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6639" y="4857019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Rectangle 334">
            <a:extLst>
              <a:ext uri="{FF2B5EF4-FFF2-40B4-BE49-F238E27FC236}">
                <a16:creationId xmlns:a16="http://schemas.microsoft.com/office/drawing/2014/main" id="{50B4B22F-FC26-4121-9338-CDD3936682C5}"/>
              </a:ext>
            </a:extLst>
          </p:cNvPr>
          <p:cNvSpPr>
            <a:spLocks/>
          </p:cNvSpPr>
          <p:nvPr/>
        </p:nvSpPr>
        <p:spPr>
          <a:xfrm>
            <a:off x="4516639" y="4857019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Management of data science project including deployment of ML models in "stormaskin"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6" name="Picture 100" descr="Bilderesultat for ai potential">
            <a:extLst>
              <a:ext uri="{FF2B5EF4-FFF2-40B4-BE49-F238E27FC236}">
                <a16:creationId xmlns:a16="http://schemas.microsoft.com/office/drawing/2014/main" id="{DE75803A-8796-4FB4-8602-68E13EE2E63A}"/>
              </a:ext>
            </a:extLst>
          </p:cNvPr>
          <p:cNvPicPr>
            <a:picLocks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6639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" name="Rectangle 336">
            <a:extLst>
              <a:ext uri="{FF2B5EF4-FFF2-40B4-BE49-F238E27FC236}">
                <a16:creationId xmlns:a16="http://schemas.microsoft.com/office/drawing/2014/main" id="{CD2F4E6C-1E19-42F0-B948-FC489F0E2AAD}"/>
              </a:ext>
            </a:extLst>
          </p:cNvPr>
          <p:cNvSpPr>
            <a:spLocks/>
          </p:cNvSpPr>
          <p:nvPr/>
        </p:nvSpPr>
        <p:spPr>
          <a:xfrm>
            <a:off x="4516639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of value potential from AI across product portfolio (hereunder autotagging metadata and optimizing search)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8" name="Picture 82" descr="Bilderesultat for cloud prices">
            <a:extLst>
              <a:ext uri="{FF2B5EF4-FFF2-40B4-BE49-F238E27FC236}">
                <a16:creationId xmlns:a16="http://schemas.microsoft.com/office/drawing/2014/main" id="{9F094677-E081-4B8E-9824-7F050C9CA563}"/>
              </a:ext>
            </a:extLst>
          </p:cNvPr>
          <p:cNvPicPr>
            <a:picLocks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9799" y="4857019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" name="Rectangle 338">
            <a:extLst>
              <a:ext uri="{FF2B5EF4-FFF2-40B4-BE49-F238E27FC236}">
                <a16:creationId xmlns:a16="http://schemas.microsoft.com/office/drawing/2014/main" id="{3110B7AB-A4CA-41A9-9D0F-2EFED94B2EDF}"/>
              </a:ext>
            </a:extLst>
          </p:cNvPr>
          <p:cNvSpPr>
            <a:spLocks/>
          </p:cNvSpPr>
          <p:nvPr/>
        </p:nvSpPr>
        <p:spPr>
          <a:xfrm>
            <a:off x="5579799" y="4857019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of price changes in Azure based on currency fluctuations </a:t>
            </a:r>
          </a:p>
        </p:txBody>
      </p:sp>
      <p:pic>
        <p:nvPicPr>
          <p:cNvPr id="340" name="Picture 92" descr="Bilderesultat for environmental compliance">
            <a:extLst>
              <a:ext uri="{FF2B5EF4-FFF2-40B4-BE49-F238E27FC236}">
                <a16:creationId xmlns:a16="http://schemas.microsoft.com/office/drawing/2014/main" id="{FAA32E72-C21C-40DA-832A-5B6870CAF2A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9799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1" name="Rectangle 340">
            <a:extLst>
              <a:ext uri="{FF2B5EF4-FFF2-40B4-BE49-F238E27FC236}">
                <a16:creationId xmlns:a16="http://schemas.microsoft.com/office/drawing/2014/main" id="{9E988D12-566D-4D62-959B-384866342268}"/>
              </a:ext>
            </a:extLst>
          </p:cNvPr>
          <p:cNvSpPr>
            <a:spLocks/>
          </p:cNvSpPr>
          <p:nvPr/>
        </p:nvSpPr>
        <p:spPr>
          <a:xfrm>
            <a:off x="5579799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of  environmental non-compliance for probability-based precision-targeting of auditing efforts</a:t>
            </a:r>
          </a:p>
        </p:txBody>
      </p:sp>
      <p:pic>
        <p:nvPicPr>
          <p:cNvPr id="342" name="Picture 341">
            <a:extLst>
              <a:ext uri="{FF2B5EF4-FFF2-40B4-BE49-F238E27FC236}">
                <a16:creationId xmlns:a16="http://schemas.microsoft.com/office/drawing/2014/main" id="{53AA2936-5F2E-4546-8365-B69A835D7A73}"/>
              </a:ext>
            </a:extLst>
          </p:cNvPr>
          <p:cNvPicPr>
            <a:picLocks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959" y="1167127"/>
            <a:ext cx="1030143" cy="586439"/>
          </a:xfrm>
          <a:prstGeom prst="rect">
            <a:avLst/>
          </a:prstGeom>
        </p:spPr>
      </p:pic>
      <p:sp>
        <p:nvSpPr>
          <p:cNvPr id="343" name="Rectangle 342">
            <a:extLst>
              <a:ext uri="{FF2B5EF4-FFF2-40B4-BE49-F238E27FC236}">
                <a16:creationId xmlns:a16="http://schemas.microsoft.com/office/drawing/2014/main" id="{72B1965A-5DF2-4EFE-9D43-7977B64F0C12}"/>
              </a:ext>
            </a:extLst>
          </p:cNvPr>
          <p:cNvSpPr>
            <a:spLocks/>
          </p:cNvSpPr>
          <p:nvPr/>
        </p:nvSpPr>
        <p:spPr>
          <a:xfrm>
            <a:off x="6642959" y="1167127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Automation of background removal in product images used in retail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4" name="Picture 58" descr="Bilderesultat for joint venture">
            <a:extLst>
              <a:ext uri="{FF2B5EF4-FFF2-40B4-BE49-F238E27FC236}">
                <a16:creationId xmlns:a16="http://schemas.microsoft.com/office/drawing/2014/main" id="{C6A09912-5097-4117-8C21-C51CE468975B}"/>
              </a:ext>
            </a:extLst>
          </p:cNvPr>
          <p:cNvPicPr>
            <a:picLocks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2959" y="1782110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" name="Rectangle 344">
            <a:extLst>
              <a:ext uri="{FF2B5EF4-FFF2-40B4-BE49-F238E27FC236}">
                <a16:creationId xmlns:a16="http://schemas.microsoft.com/office/drawing/2014/main" id="{E31B16C2-EEEC-4815-9689-BFD60D996658}"/>
              </a:ext>
            </a:extLst>
          </p:cNvPr>
          <p:cNvSpPr>
            <a:spLocks/>
          </p:cNvSpPr>
          <p:nvPr/>
        </p:nvSpPr>
        <p:spPr>
          <a:xfrm>
            <a:off x="6642959" y="1782110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Establishment of Joint Venture to commercialize image processing model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6" name="Picture 345">
            <a:extLst>
              <a:ext uri="{FF2B5EF4-FFF2-40B4-BE49-F238E27FC236}">
                <a16:creationId xmlns:a16="http://schemas.microsoft.com/office/drawing/2014/main" id="{75BACF5B-39F4-4CBF-953B-4408DBB80654}"/>
              </a:ext>
            </a:extLst>
          </p:cNvPr>
          <p:cNvPicPr>
            <a:picLocks/>
          </p:cNvPicPr>
          <p:nvPr/>
        </p:nvPicPr>
        <p:blipFill>
          <a:blip r:embed="rId47"/>
          <a:stretch>
            <a:fillRect/>
          </a:stretch>
        </p:blipFill>
        <p:spPr>
          <a:xfrm>
            <a:off x="6642959" y="2397091"/>
            <a:ext cx="1030143" cy="586439"/>
          </a:xfrm>
          <a:prstGeom prst="rect">
            <a:avLst/>
          </a:prstGeom>
        </p:spPr>
      </p:pic>
      <p:sp>
        <p:nvSpPr>
          <p:cNvPr id="347" name="Rectangle 346">
            <a:extLst>
              <a:ext uri="{FF2B5EF4-FFF2-40B4-BE49-F238E27FC236}">
                <a16:creationId xmlns:a16="http://schemas.microsoft.com/office/drawing/2014/main" id="{54FA5E48-8153-4050-BE29-01EAC10C0CDD}"/>
              </a:ext>
            </a:extLst>
          </p:cNvPr>
          <p:cNvSpPr>
            <a:spLocks/>
          </p:cNvSpPr>
          <p:nvPr/>
        </p:nvSpPr>
        <p:spPr>
          <a:xfrm>
            <a:off x="6642959" y="2397091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Automation of dust/scratch removal in product images used in retail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8" name="Picture 60" descr="Bilderesultat for basket size">
            <a:extLst>
              <a:ext uri="{FF2B5EF4-FFF2-40B4-BE49-F238E27FC236}">
                <a16:creationId xmlns:a16="http://schemas.microsoft.com/office/drawing/2014/main" id="{94B2CD10-A262-4A92-863C-20B72DCD72A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6118" y="1167127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" name="Rectangle 348">
            <a:extLst>
              <a:ext uri="{FF2B5EF4-FFF2-40B4-BE49-F238E27FC236}">
                <a16:creationId xmlns:a16="http://schemas.microsoft.com/office/drawing/2014/main" id="{5011F7DF-E906-42B7-834E-7A297EBB4027}"/>
              </a:ext>
            </a:extLst>
          </p:cNvPr>
          <p:cNvSpPr>
            <a:spLocks/>
          </p:cNvSpPr>
          <p:nvPr/>
        </p:nvSpPr>
        <p:spPr>
          <a:xfrm>
            <a:off x="7706118" y="1167127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recommender solution for upsales based on basket items (3rd party)</a:t>
            </a:r>
          </a:p>
        </p:txBody>
      </p:sp>
      <p:pic>
        <p:nvPicPr>
          <p:cNvPr id="350" name="Picture 62" descr="Relatert bilde">
            <a:extLst>
              <a:ext uri="{FF2B5EF4-FFF2-40B4-BE49-F238E27FC236}">
                <a16:creationId xmlns:a16="http://schemas.microsoft.com/office/drawing/2014/main" id="{AE5999CA-4E30-43EB-93F1-5D5EDF01B973}"/>
              </a:ext>
            </a:extLst>
          </p:cNvPr>
          <p:cNvPicPr>
            <a:picLocks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118" y="1782110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" name="Rectangle 350">
            <a:extLst>
              <a:ext uri="{FF2B5EF4-FFF2-40B4-BE49-F238E27FC236}">
                <a16:creationId xmlns:a16="http://schemas.microsoft.com/office/drawing/2014/main" id="{940A181C-803B-4921-A33C-A71AC8412303}"/>
              </a:ext>
            </a:extLst>
          </p:cNvPr>
          <p:cNvSpPr>
            <a:spLocks/>
          </p:cNvSpPr>
          <p:nvPr/>
        </p:nvSpPr>
        <p:spPr>
          <a:xfrm>
            <a:off x="7706118" y="1782110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 Pilot - recommender of goods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2" name="Picture 64" descr="Bilderesultat for customer loyalty">
            <a:extLst>
              <a:ext uri="{FF2B5EF4-FFF2-40B4-BE49-F238E27FC236}">
                <a16:creationId xmlns:a16="http://schemas.microsoft.com/office/drawing/2014/main" id="{98008930-0CCD-4515-9551-76F4BA13F20F}"/>
              </a:ext>
            </a:extLst>
          </p:cNvPr>
          <p:cNvPicPr>
            <a:picLocks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6118" y="2397091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" name="Rectangle 352">
            <a:extLst>
              <a:ext uri="{FF2B5EF4-FFF2-40B4-BE49-F238E27FC236}">
                <a16:creationId xmlns:a16="http://schemas.microsoft.com/office/drawing/2014/main" id="{A7EEABDD-BFFB-405B-BFCE-DAD5E31E49C2}"/>
              </a:ext>
            </a:extLst>
          </p:cNvPr>
          <p:cNvSpPr>
            <a:spLocks/>
          </p:cNvSpPr>
          <p:nvPr/>
        </p:nvSpPr>
        <p:spPr>
          <a:xfrm>
            <a:off x="7706118" y="2397091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Recognition of patterns driving loyalty amongst customers 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4" name="Picture 70" descr="Bilderesultat for shopping basket optimization">
            <a:extLst>
              <a:ext uri="{FF2B5EF4-FFF2-40B4-BE49-F238E27FC236}">
                <a16:creationId xmlns:a16="http://schemas.microsoft.com/office/drawing/2014/main" id="{426C2623-C50B-4F6E-AA92-11A25C2DB94B}"/>
              </a:ext>
            </a:extLst>
          </p:cNvPr>
          <p:cNvPicPr>
            <a:picLocks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275" y="1782110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" name="Rectangle 354">
            <a:extLst>
              <a:ext uri="{FF2B5EF4-FFF2-40B4-BE49-F238E27FC236}">
                <a16:creationId xmlns:a16="http://schemas.microsoft.com/office/drawing/2014/main" id="{0B908357-FF85-4080-891F-DA1FDA4AC9E3}"/>
              </a:ext>
            </a:extLst>
          </p:cNvPr>
          <p:cNvSpPr>
            <a:spLocks/>
          </p:cNvSpPr>
          <p:nvPr/>
        </p:nvSpPr>
        <p:spPr>
          <a:xfrm>
            <a:off x="8769275" y="1782110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Optimization of grocery baskets based on patterns across offering and purchasing behavior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6" name="Picture 355">
            <a:extLst>
              <a:ext uri="{FF2B5EF4-FFF2-40B4-BE49-F238E27FC236}">
                <a16:creationId xmlns:a16="http://schemas.microsoft.com/office/drawing/2014/main" id="{C831DD06-FDEE-4555-9AEA-07711BD7F202}"/>
              </a:ext>
            </a:extLst>
          </p:cNvPr>
          <p:cNvPicPr>
            <a:picLocks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275" y="2397091"/>
            <a:ext cx="1030143" cy="5864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57" name="Rectangle 356">
            <a:extLst>
              <a:ext uri="{FF2B5EF4-FFF2-40B4-BE49-F238E27FC236}">
                <a16:creationId xmlns:a16="http://schemas.microsoft.com/office/drawing/2014/main" id="{C4AB417E-8BAD-48F9-BBBD-2F97DB031E64}"/>
              </a:ext>
            </a:extLst>
          </p:cNvPr>
          <p:cNvSpPr>
            <a:spLocks/>
          </p:cNvSpPr>
          <p:nvPr/>
        </p:nvSpPr>
        <p:spPr>
          <a:xfrm>
            <a:off x="8769275" y="2397091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skin type and condition (using computer vision) to recommend individualized skin care products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8" name="Picture 68" descr="Bilderesultat for product price changes">
            <a:extLst>
              <a:ext uri="{FF2B5EF4-FFF2-40B4-BE49-F238E27FC236}">
                <a16:creationId xmlns:a16="http://schemas.microsoft.com/office/drawing/2014/main" id="{476AB5EC-4F69-45B0-A5C4-62B850772665}"/>
              </a:ext>
            </a:extLst>
          </p:cNvPr>
          <p:cNvPicPr>
            <a:picLocks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9275" y="1167127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" name="Rectangle 358">
            <a:extLst>
              <a:ext uri="{FF2B5EF4-FFF2-40B4-BE49-F238E27FC236}">
                <a16:creationId xmlns:a16="http://schemas.microsoft.com/office/drawing/2014/main" id="{CC300F41-74A1-4041-A978-F0C8303B2028}"/>
              </a:ext>
            </a:extLst>
          </p:cNvPr>
          <p:cNvSpPr>
            <a:spLocks/>
          </p:cNvSpPr>
          <p:nvPr/>
        </p:nvSpPr>
        <p:spPr>
          <a:xfrm>
            <a:off x="8769275" y="1167127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Estimation of optimal intra-day prices to optimize financial performance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0" name="Picture 74" descr="Bilderesultat for customer segmentation">
            <a:extLst>
              <a:ext uri="{FF2B5EF4-FFF2-40B4-BE49-F238E27FC236}">
                <a16:creationId xmlns:a16="http://schemas.microsoft.com/office/drawing/2014/main" id="{4853BA29-CBC0-4947-9542-B5F031B29EA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2959" y="3012073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" name="Rectangle 360">
            <a:extLst>
              <a:ext uri="{FF2B5EF4-FFF2-40B4-BE49-F238E27FC236}">
                <a16:creationId xmlns:a16="http://schemas.microsoft.com/office/drawing/2014/main" id="{111F7338-526D-4886-AB16-6BCBD38531D3}"/>
              </a:ext>
            </a:extLst>
          </p:cNvPr>
          <p:cNvSpPr>
            <a:spLocks/>
          </p:cNvSpPr>
          <p:nvPr/>
        </p:nvSpPr>
        <p:spPr>
          <a:xfrm>
            <a:off x="6642959" y="3012073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Clustering of customer data for more granualar segmentation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2" name="Picture 76" descr="Relatert bilde">
            <a:extLst>
              <a:ext uri="{FF2B5EF4-FFF2-40B4-BE49-F238E27FC236}">
                <a16:creationId xmlns:a16="http://schemas.microsoft.com/office/drawing/2014/main" id="{5D59BCB7-0C54-49D8-AFFF-15D9F873D7B5}"/>
              </a:ext>
            </a:extLst>
          </p:cNvPr>
          <p:cNvPicPr>
            <a:picLocks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959" y="3627055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" name="Rectangle 362">
            <a:extLst>
              <a:ext uri="{FF2B5EF4-FFF2-40B4-BE49-F238E27FC236}">
                <a16:creationId xmlns:a16="http://schemas.microsoft.com/office/drawing/2014/main" id="{77FDDB57-0450-464C-A06B-AF323C9169C7}"/>
              </a:ext>
            </a:extLst>
          </p:cNvPr>
          <p:cNvSpPr>
            <a:spLocks/>
          </p:cNvSpPr>
          <p:nvPr/>
        </p:nvSpPr>
        <p:spPr>
          <a:xfrm>
            <a:off x="6642959" y="3627055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 of voice of customer based on sentiment related to e.g. campaigns, events etc.</a:t>
            </a:r>
          </a:p>
        </p:txBody>
      </p:sp>
      <p:pic>
        <p:nvPicPr>
          <p:cNvPr id="364" name="Picture 78" descr="Bilderesultat for sms">
            <a:extLst>
              <a:ext uri="{FF2B5EF4-FFF2-40B4-BE49-F238E27FC236}">
                <a16:creationId xmlns:a16="http://schemas.microsoft.com/office/drawing/2014/main" id="{225187A8-0F43-421F-AE42-C4DAAF450D85}"/>
              </a:ext>
            </a:extLst>
          </p:cNvPr>
          <p:cNvPicPr>
            <a:picLocks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2959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" name="Rectangle 364">
            <a:extLst>
              <a:ext uri="{FF2B5EF4-FFF2-40B4-BE49-F238E27FC236}">
                <a16:creationId xmlns:a16="http://schemas.microsoft.com/office/drawing/2014/main" id="{A32C5F73-DF44-491E-8A84-AF4F4BF91E26}"/>
              </a:ext>
            </a:extLst>
          </p:cNvPr>
          <p:cNvSpPr>
            <a:spLocks/>
          </p:cNvSpPr>
          <p:nvPr/>
        </p:nvSpPr>
        <p:spPr>
          <a:xfrm>
            <a:off x="6642959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of click-backs in SMS-campaigns based on recipient and timing </a:t>
            </a:r>
          </a:p>
        </p:txBody>
      </p:sp>
      <p:pic>
        <p:nvPicPr>
          <p:cNvPr id="366" name="Picture 80" descr="Bilderesultat for registreringsnummer bil">
            <a:extLst>
              <a:ext uri="{FF2B5EF4-FFF2-40B4-BE49-F238E27FC236}">
                <a16:creationId xmlns:a16="http://schemas.microsoft.com/office/drawing/2014/main" id="{255BB7E2-973A-44D5-9241-05A30E74E463}"/>
              </a:ext>
            </a:extLst>
          </p:cNvPr>
          <p:cNvPicPr>
            <a:picLocks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118" y="3012073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" name="Rectangle 366">
            <a:extLst>
              <a:ext uri="{FF2B5EF4-FFF2-40B4-BE49-F238E27FC236}">
                <a16:creationId xmlns:a16="http://schemas.microsoft.com/office/drawing/2014/main" id="{668A1946-D3C6-4F0E-9473-8162EB6D4A40}"/>
              </a:ext>
            </a:extLst>
          </p:cNvPr>
          <p:cNvSpPr>
            <a:spLocks/>
          </p:cNvSpPr>
          <p:nvPr/>
        </p:nvSpPr>
        <p:spPr>
          <a:xfrm>
            <a:off x="7706118" y="3012073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Recognition of vehicle number plates from images and data augmentation 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8" name="Picture 96" descr="Bilderesultat for veas renseanlegg">
            <a:extLst>
              <a:ext uri="{FF2B5EF4-FFF2-40B4-BE49-F238E27FC236}">
                <a16:creationId xmlns:a16="http://schemas.microsoft.com/office/drawing/2014/main" id="{C501F29F-30F3-4593-AC6F-1425FFC825A0}"/>
              </a:ext>
            </a:extLst>
          </p:cNvPr>
          <p:cNvPicPr>
            <a:picLocks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118" y="3627055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" name="Rectangle 368">
            <a:extLst>
              <a:ext uri="{FF2B5EF4-FFF2-40B4-BE49-F238E27FC236}">
                <a16:creationId xmlns:a16="http://schemas.microsoft.com/office/drawing/2014/main" id="{A8BB7090-FD17-4423-971E-D2AFE6EDA1BC}"/>
              </a:ext>
            </a:extLst>
          </p:cNvPr>
          <p:cNvSpPr>
            <a:spLocks/>
          </p:cNvSpPr>
          <p:nvPr/>
        </p:nvSpPr>
        <p:spPr>
          <a:xfrm>
            <a:off x="7706118" y="3627055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of wastewater purity based on mud slip rate on components used to dig out mud from treatment plants</a:t>
            </a:r>
          </a:p>
        </p:txBody>
      </p:sp>
      <p:pic>
        <p:nvPicPr>
          <p:cNvPr id="370" name="Picture 98" descr="Bilderesultat for compliance illustration">
            <a:extLst>
              <a:ext uri="{FF2B5EF4-FFF2-40B4-BE49-F238E27FC236}">
                <a16:creationId xmlns:a16="http://schemas.microsoft.com/office/drawing/2014/main" id="{E571EE5F-F374-499B-ACD5-F62B70CEAC83}"/>
              </a:ext>
            </a:extLst>
          </p:cNvPr>
          <p:cNvPicPr>
            <a:picLocks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118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" name="Rectangle 370">
            <a:extLst>
              <a:ext uri="{FF2B5EF4-FFF2-40B4-BE49-F238E27FC236}">
                <a16:creationId xmlns:a16="http://schemas.microsoft.com/office/drawing/2014/main" id="{5C13336C-3D1C-47E7-AEF2-16E82946C394}"/>
              </a:ext>
            </a:extLst>
          </p:cNvPr>
          <p:cNvSpPr>
            <a:spLocks/>
          </p:cNvSpPr>
          <p:nvPr/>
        </p:nvSpPr>
        <p:spPr>
          <a:xfrm>
            <a:off x="7706118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of legislative non-compliance for probability-based precision-targeting of auditing</a:t>
            </a:r>
          </a:p>
        </p:txBody>
      </p:sp>
      <p:pic>
        <p:nvPicPr>
          <p:cNvPr id="372" name="Picture 94" descr="Bilderesultat for lightbulb data">
            <a:extLst>
              <a:ext uri="{FF2B5EF4-FFF2-40B4-BE49-F238E27FC236}">
                <a16:creationId xmlns:a16="http://schemas.microsoft.com/office/drawing/2014/main" id="{06DEB755-9536-4EB1-B136-0A77D47BCC88}"/>
              </a:ext>
            </a:extLst>
          </p:cNvPr>
          <p:cNvPicPr>
            <a:picLocks noChangeArrowheads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9277" y="3012073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" name="Rectangle 372">
            <a:extLst>
              <a:ext uri="{FF2B5EF4-FFF2-40B4-BE49-F238E27FC236}">
                <a16:creationId xmlns:a16="http://schemas.microsoft.com/office/drawing/2014/main" id="{22BAE357-4285-4A7A-AAC9-343EB7B13F38}"/>
              </a:ext>
            </a:extLst>
          </p:cNvPr>
          <p:cNvSpPr>
            <a:spLocks/>
          </p:cNvSpPr>
          <p:nvPr/>
        </p:nvSpPr>
        <p:spPr>
          <a:xfrm>
            <a:off x="8769277" y="3012073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patterns in large data set for development of new business models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4" name="Picture 84" descr="Bilderesultat for online shopping conversion">
            <a:extLst>
              <a:ext uri="{FF2B5EF4-FFF2-40B4-BE49-F238E27FC236}">
                <a16:creationId xmlns:a16="http://schemas.microsoft.com/office/drawing/2014/main" id="{ABE5E4FF-4694-43E6-ADFE-1A9FFD8F2D1A}"/>
              </a:ext>
            </a:extLst>
          </p:cNvPr>
          <p:cNvPicPr>
            <a:picLocks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277" y="3627055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" name="Rectangle 374">
            <a:extLst>
              <a:ext uri="{FF2B5EF4-FFF2-40B4-BE49-F238E27FC236}">
                <a16:creationId xmlns:a16="http://schemas.microsoft.com/office/drawing/2014/main" id="{64199602-3E24-4CA0-BF66-F6757F733B36}"/>
              </a:ext>
            </a:extLst>
          </p:cNvPr>
          <p:cNvSpPr>
            <a:spLocks/>
          </p:cNvSpPr>
          <p:nvPr/>
        </p:nvSpPr>
        <p:spPr>
          <a:xfrm>
            <a:off x="8769277" y="3627055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recommender solution to improve online conversion rate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6" name="Picture 88" descr="Bilderesultat for newsletter">
            <a:extLst>
              <a:ext uri="{FF2B5EF4-FFF2-40B4-BE49-F238E27FC236}">
                <a16:creationId xmlns:a16="http://schemas.microsoft.com/office/drawing/2014/main" id="{5A41FAE4-962D-4936-AB9F-46907085F7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9277" y="4242038"/>
            <a:ext cx="1030143" cy="5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" name="Rectangle 376">
            <a:extLst>
              <a:ext uri="{FF2B5EF4-FFF2-40B4-BE49-F238E27FC236}">
                <a16:creationId xmlns:a16="http://schemas.microsoft.com/office/drawing/2014/main" id="{BFC2F08D-2BBF-45C6-805D-96B1247056CB}"/>
              </a:ext>
            </a:extLst>
          </p:cNvPr>
          <p:cNvSpPr>
            <a:spLocks/>
          </p:cNvSpPr>
          <p:nvPr/>
        </p:nvSpPr>
        <p:spPr>
          <a:xfrm>
            <a:off x="8769277" y="4242038"/>
            <a:ext cx="1030143" cy="586439"/>
          </a:xfrm>
          <a:prstGeom prst="rect">
            <a:avLst/>
          </a:prstGeom>
          <a:gradFill>
            <a:gsLst>
              <a:gs pos="33000">
                <a:schemeClr val="tx1">
                  <a:alpha val="1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Improvement of newsletter relevance by rank ordering products based on individual customer preferences (segments)</a:t>
            </a:r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85628AD4-F062-4D20-9140-A3AB529B32F3}"/>
              </a:ext>
            </a:extLst>
          </p:cNvPr>
          <p:cNvGrpSpPr>
            <a:grpSpLocks noChangeAspect="1"/>
          </p:cNvGrpSpPr>
          <p:nvPr/>
        </p:nvGrpSpPr>
        <p:grpSpPr>
          <a:xfrm>
            <a:off x="7705999" y="4856953"/>
            <a:ext cx="1030261" cy="586505"/>
            <a:chOff x="263522" y="2392880"/>
            <a:chExt cx="1893600" cy="1008001"/>
          </a:xfrm>
        </p:grpSpPr>
        <p:pic>
          <p:nvPicPr>
            <p:cNvPr id="379" name="Picture 4" descr="Bilderesultat for satellite earth">
              <a:extLst>
                <a:ext uri="{FF2B5EF4-FFF2-40B4-BE49-F238E27FC236}">
                  <a16:creationId xmlns:a16="http://schemas.microsoft.com/office/drawing/2014/main" id="{B8229F58-0841-49B3-8179-A37215748A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263522" y="2392880"/>
              <a:ext cx="1893600" cy="100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DAE41866-DB2B-4086-81BB-58CEC0103791}"/>
                </a:ext>
              </a:extLst>
            </p:cNvPr>
            <p:cNvSpPr>
              <a:spLocks/>
            </p:cNvSpPr>
            <p:nvPr/>
          </p:nvSpPr>
          <p:spPr>
            <a:xfrm>
              <a:off x="263522" y="2392881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Ranking of urban green space across 40 cities globally using satellite images and machine learning</a:t>
              </a:r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1160CB63-24A3-4277-8C8C-1E08B11163A3}"/>
              </a:ext>
            </a:extLst>
          </p:cNvPr>
          <p:cNvGrpSpPr>
            <a:grpSpLocks noChangeAspect="1"/>
          </p:cNvGrpSpPr>
          <p:nvPr/>
        </p:nvGrpSpPr>
        <p:grpSpPr>
          <a:xfrm>
            <a:off x="8769158" y="4856953"/>
            <a:ext cx="1030261" cy="586505"/>
            <a:chOff x="263522" y="3449943"/>
            <a:chExt cx="1893600" cy="1008000"/>
          </a:xfrm>
        </p:grpSpPr>
        <p:pic>
          <p:nvPicPr>
            <p:cNvPr id="382" name="Picture 40" descr="Relatert bilde">
              <a:extLst>
                <a:ext uri="{FF2B5EF4-FFF2-40B4-BE49-F238E27FC236}">
                  <a16:creationId xmlns:a16="http://schemas.microsoft.com/office/drawing/2014/main" id="{EE165759-9AB3-4F2D-A549-C3C27F7BF02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2" y="3449943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52932508-9DAE-4127-9B33-53C6283A5CAE}"/>
                </a:ext>
              </a:extLst>
            </p:cNvPr>
            <p:cNvSpPr>
              <a:spLocks/>
            </p:cNvSpPr>
            <p:nvPr/>
          </p:nvSpPr>
          <p:spPr>
            <a:xfrm>
              <a:off x="263522" y="3449943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data lake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37EDD95B-B654-481F-AD41-063AB171FE47}"/>
              </a:ext>
            </a:extLst>
          </p:cNvPr>
          <p:cNvGrpSpPr>
            <a:grpSpLocks noChangeAspect="1"/>
          </p:cNvGrpSpPr>
          <p:nvPr/>
        </p:nvGrpSpPr>
        <p:grpSpPr>
          <a:xfrm>
            <a:off x="6642842" y="4856953"/>
            <a:ext cx="1030261" cy="586505"/>
            <a:chOff x="263522" y="1335818"/>
            <a:chExt cx="1893600" cy="1008000"/>
          </a:xfrm>
        </p:grpSpPr>
        <p:pic>
          <p:nvPicPr>
            <p:cNvPr id="385" name="Picture 2" descr="Bilderesultat for koraller norge">
              <a:extLst>
                <a:ext uri="{FF2B5EF4-FFF2-40B4-BE49-F238E27FC236}">
                  <a16:creationId xmlns:a16="http://schemas.microsoft.com/office/drawing/2014/main" id="{F947E8A6-CBA1-4E3E-B80B-5EAEBFE57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2" y="1335818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B073691-7255-4D37-BC6A-668FD14BC604}"/>
                </a:ext>
              </a:extLst>
            </p:cNvPr>
            <p:cNvSpPr>
              <a:spLocks/>
            </p:cNvSpPr>
            <p:nvPr/>
          </p:nvSpPr>
          <p:spPr>
            <a:xfrm>
              <a:off x="263522" y="1335818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96000" rIns="72000" bIns="36000" rtlCol="0" anchor="b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Evaluation of impact from drilling mud emissions on coral health</a:t>
              </a:r>
            </a:p>
          </p:txBody>
        </p: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0D5AE045-16ED-440B-8018-C1573752AC3F}"/>
              </a:ext>
            </a:extLst>
          </p:cNvPr>
          <p:cNvGrpSpPr/>
          <p:nvPr/>
        </p:nvGrpSpPr>
        <p:grpSpPr>
          <a:xfrm>
            <a:off x="264008" y="5475026"/>
            <a:ext cx="1029697" cy="586615"/>
            <a:chOff x="4172095" y="2392880"/>
            <a:chExt cx="1893601" cy="1015016"/>
          </a:xfrm>
        </p:grpSpPr>
        <p:pic>
          <p:nvPicPr>
            <p:cNvPr id="388" name="Picture 20" descr="Bilderesultat for financial advisor">
              <a:extLst>
                <a:ext uri="{FF2B5EF4-FFF2-40B4-BE49-F238E27FC236}">
                  <a16:creationId xmlns:a16="http://schemas.microsoft.com/office/drawing/2014/main" id="{85D544B6-42FB-494B-BEED-E0EDC827B0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2095" y="2392880"/>
              <a:ext cx="1893600" cy="1015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D3442360-1117-45E6-97DD-110B2CD55F9C}"/>
                </a:ext>
              </a:extLst>
            </p:cNvPr>
            <p:cNvSpPr>
              <a:spLocks/>
            </p:cNvSpPr>
            <p:nvPr/>
          </p:nvSpPr>
          <p:spPr>
            <a:xfrm>
              <a:off x="4172096" y="2392881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advisory platform to connect core systems and channels (mostly architecture)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C6700ACD-E764-43FF-9CBA-CFF9CDF7975E}"/>
              </a:ext>
            </a:extLst>
          </p:cNvPr>
          <p:cNvGrpSpPr/>
          <p:nvPr/>
        </p:nvGrpSpPr>
        <p:grpSpPr>
          <a:xfrm>
            <a:off x="9825656" y="4856843"/>
            <a:ext cx="1029697" cy="586615"/>
            <a:chOff x="2217809" y="5564108"/>
            <a:chExt cx="1893600" cy="1008000"/>
          </a:xfrm>
        </p:grpSpPr>
        <p:pic>
          <p:nvPicPr>
            <p:cNvPr id="391" name="Picture 32" descr="Bilderesultat for AI factory">
              <a:extLst>
                <a:ext uri="{FF2B5EF4-FFF2-40B4-BE49-F238E27FC236}">
                  <a16:creationId xmlns:a16="http://schemas.microsoft.com/office/drawing/2014/main" id="{2BE39DF0-B345-4498-85A3-9AD190C71A7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7809" y="5564108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2A2C02BC-C417-4D26-BA96-D9F42A849B6C}"/>
                </a:ext>
              </a:extLst>
            </p:cNvPr>
            <p:cNvSpPr>
              <a:spLocks/>
            </p:cNvSpPr>
            <p:nvPr/>
          </p:nvSpPr>
          <p:spPr>
            <a:xfrm>
              <a:off x="2217809" y="5564108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Machine Learning platform</a:t>
              </a:r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72FC18D0-3BB2-40A6-B1D1-6EB2F38947B8}"/>
              </a:ext>
            </a:extLst>
          </p:cNvPr>
          <p:cNvGrpSpPr/>
          <p:nvPr/>
        </p:nvGrpSpPr>
        <p:grpSpPr>
          <a:xfrm>
            <a:off x="10888870" y="4856843"/>
            <a:ext cx="1029697" cy="586615"/>
            <a:chOff x="4172016" y="1335818"/>
            <a:chExt cx="1893680" cy="1012035"/>
          </a:xfrm>
        </p:grpSpPr>
        <p:pic>
          <p:nvPicPr>
            <p:cNvPr id="394" name="Picture 22" descr="Bilderesultat for credit card">
              <a:extLst>
                <a:ext uri="{FF2B5EF4-FFF2-40B4-BE49-F238E27FC236}">
                  <a16:creationId xmlns:a16="http://schemas.microsoft.com/office/drawing/2014/main" id="{48E62F8A-C523-4B57-81E2-438DF4C15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2016" y="1335818"/>
              <a:ext cx="1893600" cy="101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D386E9E6-9AB6-4DAD-8AA4-CBFF93E75454}"/>
                </a:ext>
              </a:extLst>
            </p:cNvPr>
            <p:cNvSpPr>
              <a:spLocks/>
            </p:cNvSpPr>
            <p:nvPr/>
          </p:nvSpPr>
          <p:spPr>
            <a:xfrm>
              <a:off x="4172096" y="1335818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 setting of ML model (developed by third party)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B8439321-09BC-4F14-9BCF-E612431AFE61}"/>
              </a:ext>
            </a:extLst>
          </p:cNvPr>
          <p:cNvGrpSpPr/>
          <p:nvPr/>
        </p:nvGrpSpPr>
        <p:grpSpPr>
          <a:xfrm>
            <a:off x="2388489" y="5475025"/>
            <a:ext cx="1029923" cy="587952"/>
            <a:chOff x="4172096" y="5564108"/>
            <a:chExt cx="1893600" cy="1008000"/>
          </a:xfrm>
        </p:grpSpPr>
        <p:pic>
          <p:nvPicPr>
            <p:cNvPr id="397" name="Picture 32" descr="Bilderesultat for AI factory">
              <a:extLst>
                <a:ext uri="{FF2B5EF4-FFF2-40B4-BE49-F238E27FC236}">
                  <a16:creationId xmlns:a16="http://schemas.microsoft.com/office/drawing/2014/main" id="{5923C26F-E2DC-4E0A-B1EA-BA1527AE7FD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2096" y="5564108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53CF4D1E-095D-4ABE-8477-3205EDC58ED0}"/>
                </a:ext>
              </a:extLst>
            </p:cNvPr>
            <p:cNvSpPr>
              <a:spLocks/>
            </p:cNvSpPr>
            <p:nvPr/>
          </p:nvSpPr>
          <p:spPr>
            <a:xfrm>
              <a:off x="4172096" y="5564108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new data platform</a:t>
              </a:r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24E544E7-A724-4182-8955-121ADC484F89}"/>
              </a:ext>
            </a:extLst>
          </p:cNvPr>
          <p:cNvGrpSpPr/>
          <p:nvPr/>
        </p:nvGrpSpPr>
        <p:grpSpPr>
          <a:xfrm>
            <a:off x="9830002" y="2392273"/>
            <a:ext cx="2095845" cy="1199876"/>
            <a:chOff x="9886696" y="2449205"/>
            <a:chExt cx="2058558" cy="1102017"/>
          </a:xfrm>
        </p:grpSpPr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6AE0A80D-00B5-4F9A-A90E-179FB1912563}"/>
                </a:ext>
              </a:extLst>
            </p:cNvPr>
            <p:cNvGrpSpPr/>
            <p:nvPr/>
          </p:nvGrpSpPr>
          <p:grpSpPr>
            <a:xfrm>
              <a:off x="10930996" y="2449205"/>
              <a:ext cx="1011378" cy="538771"/>
              <a:chOff x="2217809" y="2392881"/>
              <a:chExt cx="1893600" cy="1008039"/>
            </a:xfrm>
          </p:grpSpPr>
          <p:pic>
            <p:nvPicPr>
              <p:cNvPr id="410" name="Picture 6" descr="Bilderesultat for offshore oil reserves">
                <a:extLst>
                  <a:ext uri="{FF2B5EF4-FFF2-40B4-BE49-F238E27FC236}">
                    <a16:creationId xmlns:a16="http://schemas.microsoft.com/office/drawing/2014/main" id="{442BB928-5643-4C52-B9AD-4A3FC80D02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17809" y="2392881"/>
                <a:ext cx="1893600" cy="1008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FFEA40A0-58BD-4B46-A215-5D2708B705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17809" y="2392881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Prediction of attainable oil and gas reserves in existing wells</a:t>
                </a:r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82B78009-2DDB-4DAC-B8DE-42CA18063D36}"/>
                </a:ext>
              </a:extLst>
            </p:cNvPr>
            <p:cNvGrpSpPr/>
            <p:nvPr/>
          </p:nvGrpSpPr>
          <p:grpSpPr>
            <a:xfrm>
              <a:off x="9886696" y="2449205"/>
              <a:ext cx="1011378" cy="538771"/>
              <a:chOff x="2217730" y="1335818"/>
              <a:chExt cx="1893679" cy="1008000"/>
            </a:xfrm>
          </p:grpSpPr>
          <p:pic>
            <p:nvPicPr>
              <p:cNvPr id="408" name="Picture 14" descr="Bilderesultat for automatic search engine">
                <a:extLst>
                  <a:ext uri="{FF2B5EF4-FFF2-40B4-BE49-F238E27FC236}">
                    <a16:creationId xmlns:a16="http://schemas.microsoft.com/office/drawing/2014/main" id="{C0C9BDA1-1BFC-442E-A700-A216CD7D3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17730" y="1335818"/>
                <a:ext cx="1893600" cy="1007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52860E2B-A0A2-4821-BAB8-CE53A7920F2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17809" y="1335818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Structuring of large information data base and development of advanced search engine e.g. knowledge graph</a:t>
                </a:r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1E8582D4-BA08-42EE-9AE6-B076BBF4E051}"/>
                </a:ext>
              </a:extLst>
            </p:cNvPr>
            <p:cNvGrpSpPr/>
            <p:nvPr/>
          </p:nvGrpSpPr>
          <p:grpSpPr>
            <a:xfrm>
              <a:off x="10933654" y="3011222"/>
              <a:ext cx="1011600" cy="540000"/>
              <a:chOff x="4172095" y="4507003"/>
              <a:chExt cx="1893601" cy="1015017"/>
            </a:xfrm>
          </p:grpSpPr>
          <p:pic>
            <p:nvPicPr>
              <p:cNvPr id="406" name="Picture 18" descr="Bilderesultat for songwriter royalties">
                <a:extLst>
                  <a:ext uri="{FF2B5EF4-FFF2-40B4-BE49-F238E27FC236}">
                    <a16:creationId xmlns:a16="http://schemas.microsoft.com/office/drawing/2014/main" id="{67168C5E-927B-4F9F-8DFD-D96542719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72095" y="4507003"/>
                <a:ext cx="1893600" cy="10150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B5EB1AE-BF03-4360-8E40-28EBCBE73E4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172096" y="4507005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Interpretation and matching of massive unstructured invoicing data to optimize collection of songwriter royalties </a:t>
                </a: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2AB68A93-61C6-44E8-8035-85D0FA0C693E}"/>
                </a:ext>
              </a:extLst>
            </p:cNvPr>
            <p:cNvGrpSpPr/>
            <p:nvPr/>
          </p:nvGrpSpPr>
          <p:grpSpPr>
            <a:xfrm>
              <a:off x="9889932" y="3011222"/>
              <a:ext cx="1011600" cy="540000"/>
              <a:chOff x="6126383" y="2392878"/>
              <a:chExt cx="1893601" cy="1009439"/>
            </a:xfrm>
          </p:grpSpPr>
          <p:pic>
            <p:nvPicPr>
              <p:cNvPr id="404" name="Picture 26" descr="Bilderesultat for norwegian crystals">
                <a:extLst>
                  <a:ext uri="{FF2B5EF4-FFF2-40B4-BE49-F238E27FC236}">
                    <a16:creationId xmlns:a16="http://schemas.microsoft.com/office/drawing/2014/main" id="{E53114E7-29C9-4AC8-9242-B134CFF771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26384" y="2392878"/>
                <a:ext cx="1893600" cy="10094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2584055C-7EC3-490D-94CA-D290CCE8DA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26383" y="2392881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Optimization of production process for high quality mono-crystalline silicon used for Photovoltaic solar panels</a:t>
                </a:r>
              </a:p>
            </p:txBody>
          </p:sp>
        </p:grp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55F570FF-E295-4462-9EAB-E03E50F08817}"/>
              </a:ext>
            </a:extLst>
          </p:cNvPr>
          <p:cNvGrpSpPr/>
          <p:nvPr/>
        </p:nvGrpSpPr>
        <p:grpSpPr>
          <a:xfrm>
            <a:off x="9823898" y="3627055"/>
            <a:ext cx="2094669" cy="1199876"/>
            <a:chOff x="6739902" y="5111979"/>
            <a:chExt cx="2057403" cy="1102017"/>
          </a:xfrm>
        </p:grpSpPr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98D9B344-8A23-4FAB-9258-1329CE7CF9F1}"/>
                </a:ext>
              </a:extLst>
            </p:cNvPr>
            <p:cNvGrpSpPr/>
            <p:nvPr/>
          </p:nvGrpSpPr>
          <p:grpSpPr>
            <a:xfrm>
              <a:off x="6739902" y="5111979"/>
              <a:ext cx="1011378" cy="538771"/>
              <a:chOff x="2217809" y="3449943"/>
              <a:chExt cx="1893601" cy="1008043"/>
            </a:xfrm>
          </p:grpSpPr>
          <p:pic>
            <p:nvPicPr>
              <p:cNvPr id="423" name="Picture 422">
                <a:extLst>
                  <a:ext uri="{FF2B5EF4-FFF2-40B4-BE49-F238E27FC236}">
                    <a16:creationId xmlns:a16="http://schemas.microsoft.com/office/drawing/2014/main" id="{EFAB066A-5647-4DFD-8D7B-9BB02DC62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17810" y="3449944"/>
                <a:ext cx="1893600" cy="100804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A5BACDDD-08EE-4860-B2FC-D16A403B31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17809" y="3449943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Automation of noise detection and removal in seismic images (using CNN)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50612372-0F76-4169-9769-0E2B5DFC0C10}"/>
                </a:ext>
              </a:extLst>
            </p:cNvPr>
            <p:cNvGrpSpPr/>
            <p:nvPr/>
          </p:nvGrpSpPr>
          <p:grpSpPr>
            <a:xfrm>
              <a:off x="7784201" y="5111979"/>
              <a:ext cx="1011378" cy="538771"/>
              <a:chOff x="2217809" y="4507005"/>
              <a:chExt cx="1893600" cy="1008000"/>
            </a:xfrm>
          </p:grpSpPr>
          <p:pic>
            <p:nvPicPr>
              <p:cNvPr id="421" name="Picture 16">
                <a:extLst>
                  <a:ext uri="{FF2B5EF4-FFF2-40B4-BE49-F238E27FC236}">
                    <a16:creationId xmlns:a16="http://schemas.microsoft.com/office/drawing/2014/main" id="{03FE33D9-9CC8-4651-B2E2-25F5DC938C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2217809" y="4507005"/>
                <a:ext cx="1893600" cy="9984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135B8EDF-79BA-4315-AB68-F7FD619DB7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17809" y="4507005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Identification of drilling hole locations in maps using image recognition on PDF documents (Pre-study) 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F07F0383-A0EE-4415-9C6F-A41942ED3EE9}"/>
                </a:ext>
              </a:extLst>
            </p:cNvPr>
            <p:cNvGrpSpPr/>
            <p:nvPr/>
          </p:nvGrpSpPr>
          <p:grpSpPr>
            <a:xfrm>
              <a:off x="6741983" y="5673996"/>
              <a:ext cx="1011600" cy="540000"/>
              <a:chOff x="6126383" y="3449941"/>
              <a:chExt cx="1893601" cy="1008043"/>
            </a:xfrm>
          </p:grpSpPr>
          <p:pic>
            <p:nvPicPr>
              <p:cNvPr id="419" name="Picture 10" descr="Bilderesultat for microsoft logo">
                <a:extLst>
                  <a:ext uri="{FF2B5EF4-FFF2-40B4-BE49-F238E27FC236}">
                    <a16:creationId xmlns:a16="http://schemas.microsoft.com/office/drawing/2014/main" id="{25E276EF-E2FC-4D2A-949D-DE49E3A22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26384" y="3449941"/>
                <a:ext cx="1893600" cy="1008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A0F20ED6-EED8-43A4-925A-98592CE35BC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26383" y="3449943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ML-training for MSFT partners with global scope (multi-continental roadshow)</a:t>
                </a:r>
                <a:endPara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96556E00-0E10-4ED6-949B-5DD615B64CF1}"/>
                </a:ext>
              </a:extLst>
            </p:cNvPr>
            <p:cNvGrpSpPr/>
            <p:nvPr/>
          </p:nvGrpSpPr>
          <p:grpSpPr>
            <a:xfrm>
              <a:off x="7785705" y="5673996"/>
              <a:ext cx="1011600" cy="540000"/>
              <a:chOff x="6126383" y="4507001"/>
              <a:chExt cx="1893600" cy="1015022"/>
            </a:xfrm>
          </p:grpSpPr>
          <p:pic>
            <p:nvPicPr>
              <p:cNvPr id="417" name="Picture 28" descr="Bilderesultat for paper stack">
                <a:extLst>
                  <a:ext uri="{FF2B5EF4-FFF2-40B4-BE49-F238E27FC236}">
                    <a16:creationId xmlns:a16="http://schemas.microsoft.com/office/drawing/2014/main" id="{08ABF147-3528-4473-B631-398BCF94F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26383" y="4507001"/>
                <a:ext cx="1893600" cy="1015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F4F85764-5573-47B4-AF05-D50C3A2B1FC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26383" y="4507005"/>
                <a:ext cx="1893600" cy="1008000"/>
              </a:xfrm>
              <a:prstGeom prst="rect">
                <a:avLst/>
              </a:prstGeom>
              <a:gradFill>
                <a:gsLst>
                  <a:gs pos="33000">
                    <a:schemeClr val="tx1">
                      <a:alpha val="1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Evaluating potential to apply ML to improve the request handling process, including categorization, information search, and mail distribution</a:t>
                </a:r>
              </a:p>
            </p:txBody>
          </p:sp>
        </p:grp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F8EC5A0C-0EF7-4748-AC80-2EF5109057DD}"/>
              </a:ext>
            </a:extLst>
          </p:cNvPr>
          <p:cNvGrpSpPr/>
          <p:nvPr/>
        </p:nvGrpSpPr>
        <p:grpSpPr>
          <a:xfrm>
            <a:off x="3450843" y="5475025"/>
            <a:ext cx="1029923" cy="587952"/>
            <a:chOff x="10923117" y="6223238"/>
            <a:chExt cx="1011601" cy="615640"/>
          </a:xfrm>
        </p:grpSpPr>
        <p:pic>
          <p:nvPicPr>
            <p:cNvPr id="426" name="Picture 30" descr="Relatert bilde">
              <a:extLst>
                <a:ext uri="{FF2B5EF4-FFF2-40B4-BE49-F238E27FC236}">
                  <a16:creationId xmlns:a16="http://schemas.microsoft.com/office/drawing/2014/main" id="{F5DB422A-B148-42BD-99CD-4592E44DC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3117" y="6223238"/>
              <a:ext cx="1011600" cy="538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8117A05A-5FDB-41AB-9B53-459386332906}"/>
                </a:ext>
              </a:extLst>
            </p:cNvPr>
            <p:cNvSpPr>
              <a:spLocks/>
            </p:cNvSpPr>
            <p:nvPr/>
          </p:nvSpPr>
          <p:spPr>
            <a:xfrm>
              <a:off x="10923118" y="6223278"/>
              <a:ext cx="1011600" cy="6156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AI-Monitoring of applications in DevOps program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4EC81A25-77F7-4CB1-9A17-B1BDE46E3741}"/>
              </a:ext>
            </a:extLst>
          </p:cNvPr>
          <p:cNvGrpSpPr/>
          <p:nvPr/>
        </p:nvGrpSpPr>
        <p:grpSpPr>
          <a:xfrm>
            <a:off x="9823898" y="1167127"/>
            <a:ext cx="1029697" cy="586615"/>
            <a:chOff x="263522" y="4507003"/>
            <a:chExt cx="1893600" cy="1008002"/>
          </a:xfrm>
        </p:grpSpPr>
        <p:pic>
          <p:nvPicPr>
            <p:cNvPr id="429" name="Picture 428">
              <a:extLst>
                <a:ext uri="{FF2B5EF4-FFF2-40B4-BE49-F238E27FC236}">
                  <a16:creationId xmlns:a16="http://schemas.microsoft.com/office/drawing/2014/main" id="{C09777B0-4A4D-40F8-85A8-656E4A5B6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522" y="4507003"/>
              <a:ext cx="1893600" cy="1008001"/>
            </a:xfrm>
            <a:prstGeom prst="rect">
              <a:avLst/>
            </a:prstGeom>
          </p:spPr>
        </p:pic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4B6C7146-E994-470F-90A7-61AAAE905D68}"/>
                </a:ext>
              </a:extLst>
            </p:cNvPr>
            <p:cNvSpPr>
              <a:spLocks/>
            </p:cNvSpPr>
            <p:nvPr/>
          </p:nvSpPr>
          <p:spPr>
            <a:xfrm>
              <a:off x="263522" y="4507005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 analysis and plattform development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824C33B9-7CDD-4C5C-A48E-515355C71850}"/>
              </a:ext>
            </a:extLst>
          </p:cNvPr>
          <p:cNvGrpSpPr/>
          <p:nvPr/>
        </p:nvGrpSpPr>
        <p:grpSpPr>
          <a:xfrm>
            <a:off x="10887112" y="1167127"/>
            <a:ext cx="1029699" cy="586615"/>
            <a:chOff x="263522" y="5564108"/>
            <a:chExt cx="1155601" cy="615600"/>
          </a:xfrm>
        </p:grpSpPr>
        <p:pic>
          <p:nvPicPr>
            <p:cNvPr id="432" name="Picture 4" descr="Bilderesultat for customer service">
              <a:extLst>
                <a:ext uri="{FF2B5EF4-FFF2-40B4-BE49-F238E27FC236}">
                  <a16:creationId xmlns:a16="http://schemas.microsoft.com/office/drawing/2014/main" id="{73379985-EEE2-4849-8E05-9094F729BB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3523" y="5564108"/>
              <a:ext cx="1155600" cy="615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510FFA1A-2DE4-471B-B8E2-C3FA9EC3383F}"/>
                </a:ext>
              </a:extLst>
            </p:cNvPr>
            <p:cNvSpPr>
              <a:spLocks/>
            </p:cNvSpPr>
            <p:nvPr/>
          </p:nvSpPr>
          <p:spPr>
            <a:xfrm>
              <a:off x="263522" y="5564108"/>
              <a:ext cx="1155600" cy="6156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Identification of debtor call patterns to improve collection effectiveness and efficiency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A4E615F5-5642-42FC-B9D1-0D1072D43801}"/>
              </a:ext>
            </a:extLst>
          </p:cNvPr>
          <p:cNvGrpSpPr/>
          <p:nvPr/>
        </p:nvGrpSpPr>
        <p:grpSpPr>
          <a:xfrm>
            <a:off x="10890996" y="1779052"/>
            <a:ext cx="1029923" cy="587952"/>
            <a:chOff x="6126306" y="1335818"/>
            <a:chExt cx="1893677" cy="1008000"/>
          </a:xfrm>
        </p:grpSpPr>
        <p:pic>
          <p:nvPicPr>
            <p:cNvPr id="435" name="Picture 12" descr="Bilderesultat for imtech logo">
              <a:extLst>
                <a:ext uri="{FF2B5EF4-FFF2-40B4-BE49-F238E27FC236}">
                  <a16:creationId xmlns:a16="http://schemas.microsoft.com/office/drawing/2014/main" id="{CD2369F7-6677-43C1-9224-63E5321A2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26306" y="1335818"/>
              <a:ext cx="1893600" cy="1007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1D0F1225-908F-4E94-9953-3FAEA3E98057}"/>
                </a:ext>
              </a:extLst>
            </p:cNvPr>
            <p:cNvSpPr>
              <a:spLocks/>
            </p:cNvSpPr>
            <p:nvPr/>
          </p:nvSpPr>
          <p:spPr>
            <a:xfrm>
              <a:off x="6126383" y="1335818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Establishment of  multidisciplinary, world leading imaging research consortium for development of the next generation CT imaging </a:t>
              </a:r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2DA82886-DF8E-46FA-A692-5C7C0C4B4FC9}"/>
              </a:ext>
            </a:extLst>
          </p:cNvPr>
          <p:cNvGrpSpPr/>
          <p:nvPr/>
        </p:nvGrpSpPr>
        <p:grpSpPr>
          <a:xfrm>
            <a:off x="9823899" y="1779052"/>
            <a:ext cx="1029923" cy="587952"/>
            <a:chOff x="4172096" y="3449942"/>
            <a:chExt cx="1893600" cy="1008043"/>
          </a:xfrm>
        </p:grpSpPr>
        <p:pic>
          <p:nvPicPr>
            <p:cNvPr id="438" name="Picture 8" descr="Bilderesultat for piggy bank">
              <a:extLst>
                <a:ext uri="{FF2B5EF4-FFF2-40B4-BE49-F238E27FC236}">
                  <a16:creationId xmlns:a16="http://schemas.microsoft.com/office/drawing/2014/main" id="{361AE919-A44A-4885-B783-AFB194A0DC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2096" y="3449942"/>
              <a:ext cx="1893600" cy="1008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1005998D-5EA4-4A4C-A0AB-E7C057E53C2B}"/>
                </a:ext>
              </a:extLst>
            </p:cNvPr>
            <p:cNvSpPr>
              <a:spLocks/>
            </p:cNvSpPr>
            <p:nvPr/>
          </p:nvSpPr>
          <p:spPr>
            <a:xfrm>
              <a:off x="4172096" y="3449943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 of recommendation model for upselling savings products (in development)</a:t>
              </a: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41895A48-3666-4186-8569-D6C946818F58}"/>
              </a:ext>
            </a:extLst>
          </p:cNvPr>
          <p:cNvGrpSpPr/>
          <p:nvPr/>
        </p:nvGrpSpPr>
        <p:grpSpPr>
          <a:xfrm>
            <a:off x="4513197" y="5475025"/>
            <a:ext cx="1029923" cy="587952"/>
            <a:chOff x="8080588" y="2392881"/>
            <a:chExt cx="1893682" cy="1008000"/>
          </a:xfrm>
        </p:grpSpPr>
        <p:pic>
          <p:nvPicPr>
            <p:cNvPr id="441" name="Picture 24" descr="Bilderesultat for cutoff steel">
              <a:extLst>
                <a:ext uri="{FF2B5EF4-FFF2-40B4-BE49-F238E27FC236}">
                  <a16:creationId xmlns:a16="http://schemas.microsoft.com/office/drawing/2014/main" id="{C7A08D38-37FF-448E-A8CD-9E7945AE3A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8080588" y="2398417"/>
              <a:ext cx="1893600" cy="100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2C603A15-276C-4A89-950A-371FDC88E2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0670" y="2392881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Prediction of cut-off piece salability in steel rod production by comparing/matching cut-off </a:t>
              </a:r>
              <a:r>
                <a:rPr kumimoji="0" lang="en-US" sz="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attribues</a:t>
              </a: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historic sales figures</a:t>
              </a: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E3E283F1-AD9C-4121-B511-5AAF5ADA1FDB}"/>
              </a:ext>
            </a:extLst>
          </p:cNvPr>
          <p:cNvGrpSpPr/>
          <p:nvPr/>
        </p:nvGrpSpPr>
        <p:grpSpPr>
          <a:xfrm>
            <a:off x="1326135" y="5475025"/>
            <a:ext cx="1029923" cy="587952"/>
            <a:chOff x="8080670" y="1335818"/>
            <a:chExt cx="1893600" cy="1008000"/>
          </a:xfrm>
        </p:grpSpPr>
        <p:pic>
          <p:nvPicPr>
            <p:cNvPr id="444" name="Picture 54" descr="Relatert bilde">
              <a:extLst>
                <a:ext uri="{FF2B5EF4-FFF2-40B4-BE49-F238E27FC236}">
                  <a16:creationId xmlns:a16="http://schemas.microsoft.com/office/drawing/2014/main" id="{99CFC8F2-7A45-41DC-A885-C88E8EC71A0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670" y="1335818"/>
              <a:ext cx="18936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988BB585-7DF0-4D74-9D19-06890F880474}"/>
                </a:ext>
              </a:extLst>
            </p:cNvPr>
            <p:cNvSpPr>
              <a:spLocks/>
            </p:cNvSpPr>
            <p:nvPr/>
          </p:nvSpPr>
          <p:spPr>
            <a:xfrm>
              <a:off x="8080670" y="1335818"/>
              <a:ext cx="1893600" cy="1008000"/>
            </a:xfrm>
            <a:prstGeom prst="rect">
              <a:avLst/>
            </a:prstGeom>
            <a:gradFill>
              <a:gsLst>
                <a:gs pos="33000">
                  <a:schemeClr val="tx1">
                    <a:alpha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96000" rIns="72000" bIns="36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Automation of customer service interactions by implementing customized chatbot solutions with integrated AI/ML applications </a:t>
              </a:r>
            </a:p>
          </p:txBody>
        </p:sp>
      </p:grpSp>
      <p:sp>
        <p:nvSpPr>
          <p:cNvPr id="446" name="Rectangle 445">
            <a:extLst>
              <a:ext uri="{FF2B5EF4-FFF2-40B4-BE49-F238E27FC236}">
                <a16:creationId xmlns:a16="http://schemas.microsoft.com/office/drawing/2014/main" id="{4720B4A1-F67D-4D06-8044-24FB88ADBB8D}"/>
              </a:ext>
            </a:extLst>
          </p:cNvPr>
          <p:cNvSpPr/>
          <p:nvPr/>
        </p:nvSpPr>
        <p:spPr>
          <a:xfrm>
            <a:off x="264007" y="1167129"/>
            <a:ext cx="2089100" cy="1805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908000"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300+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projects delivered since 2015</a:t>
            </a:r>
          </a:p>
        </p:txBody>
      </p:sp>
    </p:spTree>
    <p:extLst>
      <p:ext uri="{BB962C8B-B14F-4D97-AF65-F5344CB8AC3E}">
        <p14:creationId xmlns:p14="http://schemas.microsoft.com/office/powerpoint/2010/main" val="2639433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CCC92C-FF1E-E10A-7DB9-0E5B5BED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599789"/>
            <a:ext cx="10558368" cy="634863"/>
          </a:xfrm>
        </p:spPr>
        <p:txBody>
          <a:bodyPr/>
          <a:lstStyle/>
          <a:p>
            <a:r>
              <a:rPr lang="en-US" dirty="0"/>
              <a:t>AI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potensiale</a:t>
            </a:r>
            <a:r>
              <a:rPr lang="en-US" dirty="0"/>
              <a:t> </a:t>
            </a:r>
            <a:r>
              <a:rPr lang="en-US" dirty="0" err="1"/>
              <a:t>langt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over ChatGPT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BF874F02-FADE-D678-C148-4542AA108B25}"/>
              </a:ext>
            </a:extLst>
          </p:cNvPr>
          <p:cNvSpPr/>
          <p:nvPr/>
        </p:nvSpPr>
        <p:spPr>
          <a:xfrm>
            <a:off x="730345" y="1888390"/>
            <a:ext cx="10816032" cy="964699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CAD5D99-91C5-4A02-4D47-3AAB81130955}"/>
              </a:ext>
            </a:extLst>
          </p:cNvPr>
          <p:cNvSpPr txBox="1">
            <a:spLocks/>
          </p:cNvSpPr>
          <p:nvPr/>
        </p:nvSpPr>
        <p:spPr>
          <a:xfrm>
            <a:off x="1220240" y="1483446"/>
            <a:ext cx="1502324" cy="466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Personlig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produktivitet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0" name="TekstSylinder 8">
            <a:extLst>
              <a:ext uri="{FF2B5EF4-FFF2-40B4-BE49-F238E27FC236}">
                <a16:creationId xmlns:a16="http://schemas.microsoft.com/office/drawing/2014/main" id="{A75F4BF1-4FF5-D18E-B417-1883F9D74AA1}"/>
              </a:ext>
            </a:extLst>
          </p:cNvPr>
          <p:cNvSpPr txBox="1">
            <a:spLocks/>
          </p:cNvSpPr>
          <p:nvPr/>
        </p:nvSpPr>
        <p:spPr>
          <a:xfrm>
            <a:off x="9410059" y="1490208"/>
            <a:ext cx="1502324" cy="466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Transformative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endringer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5F3B27-2607-D1A1-9D5E-98B7444413A7}"/>
              </a:ext>
            </a:extLst>
          </p:cNvPr>
          <p:cNvSpPr txBox="1"/>
          <p:nvPr/>
        </p:nvSpPr>
        <p:spPr>
          <a:xfrm>
            <a:off x="3648861" y="3303549"/>
            <a:ext cx="273473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Markedsovervåkning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73E952-5131-D080-C0D8-6802456E651A}"/>
              </a:ext>
            </a:extLst>
          </p:cNvPr>
          <p:cNvSpPr txBox="1"/>
          <p:nvPr/>
        </p:nvSpPr>
        <p:spPr>
          <a:xfrm>
            <a:off x="3639680" y="2812045"/>
            <a:ext cx="273473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Tilbudsutvikling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22121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87DF3-1DCC-FA2D-6550-BB787153B235}"/>
              </a:ext>
            </a:extLst>
          </p:cNvPr>
          <p:cNvSpPr txBox="1"/>
          <p:nvPr/>
        </p:nvSpPr>
        <p:spPr>
          <a:xfrm>
            <a:off x="7691325" y="3692924"/>
            <a:ext cx="293729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Automatisk kvalitetskontroll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2AB8C-B569-63C3-6ABB-95B0483D7FCF}"/>
              </a:ext>
            </a:extLst>
          </p:cNvPr>
          <p:cNvSpPr txBox="1"/>
          <p:nvPr/>
        </p:nvSpPr>
        <p:spPr>
          <a:xfrm>
            <a:off x="604035" y="2896045"/>
            <a:ext cx="2734733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ChatGPT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på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intern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dokumentasjon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22121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17708400-D16D-6ABD-D4AC-B1486904332A}"/>
              </a:ext>
            </a:extLst>
          </p:cNvPr>
          <p:cNvSpPr txBox="1">
            <a:spLocks/>
          </p:cNvSpPr>
          <p:nvPr/>
        </p:nvSpPr>
        <p:spPr>
          <a:xfrm>
            <a:off x="1140032" y="2180055"/>
            <a:ext cx="3420093" cy="480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Alle MÅ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gjøre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dette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ekstSylinder 8">
            <a:extLst>
              <a:ext uri="{FF2B5EF4-FFF2-40B4-BE49-F238E27FC236}">
                <a16:creationId xmlns:a16="http://schemas.microsoft.com/office/drawing/2014/main" id="{15108053-5E2B-425C-BC78-C0D9993C4F2A}"/>
              </a:ext>
            </a:extLst>
          </p:cNvPr>
          <p:cNvSpPr txBox="1">
            <a:spLocks/>
          </p:cNvSpPr>
          <p:nvPr/>
        </p:nvSpPr>
        <p:spPr>
          <a:xfrm>
            <a:off x="7487393" y="2059534"/>
            <a:ext cx="3345156" cy="4498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Arial Nova Light"/>
              </a:rPr>
              <a:t>S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kape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varige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og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 store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 Light"/>
                <a:ea typeface="+mn-ea"/>
                <a:cs typeface="+mn-cs"/>
              </a:rPr>
              <a:t>konkurransefortrinn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CEFA20-51D2-6DA2-7432-7C3F956BF466}"/>
              </a:ext>
            </a:extLst>
          </p:cNvPr>
          <p:cNvSpPr txBox="1"/>
          <p:nvPr/>
        </p:nvSpPr>
        <p:spPr>
          <a:xfrm>
            <a:off x="9368475" y="2850120"/>
            <a:ext cx="273473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Riktig lovanvendelse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4453DD-0807-9554-81F0-A687B6824F3F}"/>
              </a:ext>
            </a:extLst>
          </p:cNvPr>
          <p:cNvSpPr txBox="1"/>
          <p:nvPr/>
        </p:nvSpPr>
        <p:spPr>
          <a:xfrm>
            <a:off x="6549015" y="2905524"/>
            <a:ext cx="2734733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212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Optimalisering logistikk og produksjon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757E362-3BD6-2FAD-FFD6-6CD82C72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0" y="4382211"/>
            <a:ext cx="11670553" cy="22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06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skjermbilde, krets&#10;&#10;Automatisk generert beskrivelse">
            <a:extLst>
              <a:ext uri="{FF2B5EF4-FFF2-40B4-BE49-F238E27FC236}">
                <a16:creationId xmlns:a16="http://schemas.microsoft.com/office/drawing/2014/main" id="{8E38942A-BED9-56D7-6B31-C967E3AC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45" y="3106310"/>
            <a:ext cx="10558368" cy="1821316"/>
          </a:xfrm>
          <a:prstGeom prst="rect">
            <a:avLst/>
          </a:prstGeom>
          <a:noFill/>
        </p:spPr>
      </p:pic>
      <p:sp>
        <p:nvSpPr>
          <p:cNvPr id="20" name="Title 6">
            <a:extLst>
              <a:ext uri="{FF2B5EF4-FFF2-40B4-BE49-F238E27FC236}">
                <a16:creationId xmlns:a16="http://schemas.microsoft.com/office/drawing/2014/main" id="{19BE0137-8F69-493F-2FCA-F3462AD5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9"/>
            <a:ext cx="10558368" cy="634863"/>
          </a:xfrm>
        </p:spPr>
        <p:txBody>
          <a:bodyPr/>
          <a:lstStyle/>
          <a:p>
            <a:r>
              <a:rPr lang="en-US" dirty="0" err="1"/>
              <a:t>Trekke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verdier</a:t>
            </a:r>
            <a:r>
              <a:rPr lang="en-US" dirty="0"/>
              <a:t> av AI</a:t>
            </a:r>
          </a:p>
        </p:txBody>
      </p:sp>
    </p:spTree>
    <p:extLst>
      <p:ext uri="{BB962C8B-B14F-4D97-AF65-F5344CB8AC3E}">
        <p14:creationId xmlns:p14="http://schemas.microsoft.com/office/powerpoint/2010/main" val="3624894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C6ACC9-2A05-A260-A739-C373C5E9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/>
          <a:lstStyle/>
          <a:p>
            <a:r>
              <a:rPr lang="en-US" dirty="0"/>
              <a:t>DNV - 8 </a:t>
            </a:r>
            <a:r>
              <a:rPr lang="en-US" dirty="0" err="1"/>
              <a:t>år</a:t>
            </a:r>
            <a:r>
              <a:rPr lang="en-US" dirty="0"/>
              <a:t> med </a:t>
            </a:r>
            <a:br>
              <a:rPr lang="en-US" dirty="0"/>
            </a:br>
            <a:r>
              <a:rPr lang="en-US" dirty="0" err="1"/>
              <a:t>kunstig</a:t>
            </a:r>
            <a:r>
              <a:rPr lang="en-US" dirty="0"/>
              <a:t> </a:t>
            </a:r>
            <a:r>
              <a:rPr lang="en-US" dirty="0" err="1"/>
              <a:t>intelligens</a:t>
            </a:r>
            <a:endParaRPr lang="en-US" dirty="0"/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B51D90C9-9EDC-CE23-1131-4DDEAEBBB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" r="1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pic>
        <p:nvPicPr>
          <p:cNvPr id="4" name="Picture Placeholder 5" descr="A person standing in a room&#10;&#10;Description automatically generated">
            <a:extLst>
              <a:ext uri="{FF2B5EF4-FFF2-40B4-BE49-F238E27FC236}">
                <a16:creationId xmlns:a16="http://schemas.microsoft.com/office/drawing/2014/main" id="{FC0533C3-2C66-DA32-F78A-E9672AA22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5" r="-1" b="39043"/>
          <a:stretch/>
        </p:blipFill>
        <p:spPr>
          <a:xfrm>
            <a:off x="730346" y="3431367"/>
            <a:ext cx="4967397" cy="2745600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9709149-9F7A-9966-4A02-4FD57DA4F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9596" y="1"/>
            <a:ext cx="1512405" cy="6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06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6A177F-7279-CDCE-5CAA-775E43F4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71" y="2468032"/>
            <a:ext cx="4967397" cy="122355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Bruk av AI </a:t>
            </a:r>
            <a:r>
              <a:rPr lang="en-US" dirty="0" err="1"/>
              <a:t>innen</a:t>
            </a:r>
            <a:r>
              <a:rPr lang="en-US" dirty="0"/>
              <a:t> </a:t>
            </a:r>
            <a:r>
              <a:rPr lang="en-US" dirty="0" err="1"/>
              <a:t>leting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produksjon</a:t>
            </a:r>
            <a:br>
              <a:rPr lang="en-US" dirty="0"/>
            </a:br>
            <a:br>
              <a:rPr lang="en-US" dirty="0"/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10+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løsninger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utviklet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gjennom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år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ulike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anvendelser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av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kunstig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intelligens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leting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produksjon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Eksempler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analyse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av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bergarter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boreslam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løsninger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gjenbruk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av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erfaring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blant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geofysikere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petrofysikere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C987A-D267-4C4D-7664-8F7DDBBE6A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7E89A9F9-E09F-6B29-DB34-68162C03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370" y="1909287"/>
            <a:ext cx="4509165" cy="4268176"/>
          </a:xfrm>
          <a:prstGeom prst="rect">
            <a:avLst/>
          </a:prstGeom>
        </p:spPr>
      </p:pic>
      <p:pic>
        <p:nvPicPr>
          <p:cNvPr id="6" name="Picture 2" descr="Aker BP – Store norske leksikon">
            <a:extLst>
              <a:ext uri="{FF2B5EF4-FFF2-40B4-BE49-F238E27FC236}">
                <a16:creationId xmlns:a16="http://schemas.microsoft.com/office/drawing/2014/main" id="{D9B4C5EF-65B5-23CA-5DEF-322B1B9F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89" y="797469"/>
            <a:ext cx="2282546" cy="5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87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751AEA3-789C-8882-A73F-E7F42517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71" y="2132421"/>
            <a:ext cx="6818388" cy="1223553"/>
          </a:xfrm>
        </p:spPr>
        <p:txBody>
          <a:bodyPr/>
          <a:lstStyle/>
          <a:p>
            <a:r>
              <a:rPr lang="nb-NO" sz="2800" b="0" cap="all" dirty="0">
                <a:solidFill>
                  <a:schemeClr val="accent1"/>
                </a:solidFill>
                <a:latin typeface="Sofia Pro" panose="020B0000000000000000" pitchFamily="34" charset="0"/>
                <a:ea typeface="+mn-ea"/>
                <a:cs typeface="+mn-cs"/>
              </a:rPr>
              <a:t>Moderne Språkteknologi for </a:t>
            </a:r>
            <a:br>
              <a:rPr lang="nb-NO" sz="2800" b="0" cap="all" dirty="0">
                <a:solidFill>
                  <a:schemeClr val="accent1"/>
                </a:solidFill>
                <a:latin typeface="Sofia Pro" panose="020B0000000000000000" pitchFamily="34" charset="0"/>
                <a:ea typeface="+mn-ea"/>
                <a:cs typeface="+mn-cs"/>
              </a:rPr>
            </a:br>
            <a:r>
              <a:rPr lang="nb-NO" sz="2800" b="0" cap="all" dirty="0">
                <a:solidFill>
                  <a:schemeClr val="accent1"/>
                </a:solidFill>
                <a:latin typeface="Sofia Pro" panose="020B0000000000000000" pitchFamily="34" charset="0"/>
                <a:ea typeface="+mn-ea"/>
                <a:cs typeface="+mn-cs"/>
              </a:rPr>
              <a:t>kvalitet i FDVU-dokumentasjon</a:t>
            </a:r>
            <a:br>
              <a:rPr lang="en-US" sz="6000" dirty="0"/>
            </a:br>
            <a:endParaRPr lang="en-US" sz="6000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061D0AA5-2FB5-167B-0EB6-6EEF39566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2" r="34694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64782A3-C53A-EFD7-BE73-6ED0B165AC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7733" y="3734187"/>
            <a:ext cx="5688267" cy="2745600"/>
          </a:xfrm>
        </p:spPr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Sofia Pro" panose="020B0000000000000000" pitchFamily="34" charset="0"/>
                <a:ea typeface="+mj-ea"/>
                <a:cs typeface="+mj-cs"/>
              </a:rPr>
              <a:t>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Sofia Pro" panose="020B0000000000000000" pitchFamily="34" charset="0"/>
                <a:ea typeface="+mj-ea"/>
                <a:cs typeface="+mj-cs"/>
              </a:rPr>
              <a:t>gjør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Sofia Pro" panose="020B0000000000000000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Sofia Pro" panose="020B0000000000000000" pitchFamily="34" charset="0"/>
                <a:ea typeface="+mj-ea"/>
                <a:cs typeface="+mj-cs"/>
              </a:rPr>
              <a:t>bygningsdokumentasjon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Sofia Pro" panose="020B0000000000000000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Sofia Pro" panose="020B0000000000000000" pitchFamily="34" charset="0"/>
                <a:ea typeface="+mj-ea"/>
                <a:cs typeface="+mj-cs"/>
              </a:rPr>
              <a:t>verdifull</a:t>
            </a:r>
            <a:endParaRPr lang="en-US" dirty="0"/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FF7D01F1-A05E-53FA-72B3-F6EAA3DB3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3898" y="384688"/>
            <a:ext cx="2580146" cy="49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44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E16B94-5EA1-627B-17DA-0103E7FD1E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46225" y="4804756"/>
            <a:ext cx="3133932" cy="126353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800"/>
              <a:t>“Drømmeplan” – forbedring av søknadsprosess i Plan &amp; Bygningsetatene basert på store språkmodeller</a:t>
            </a:r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6623FA-9223-E565-3971-B41CC6EC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9" y="306123"/>
            <a:ext cx="10558368" cy="634863"/>
          </a:xfrm>
        </p:spPr>
        <p:txBody>
          <a:bodyPr/>
          <a:lstStyle/>
          <a:p>
            <a:r>
              <a:rPr lang="en-US"/>
              <a:t>Det trenger ikke være så stort!</a:t>
            </a:r>
            <a:endParaRPr lang="en-US" dirty="0"/>
          </a:p>
        </p:txBody>
      </p:sp>
      <p:pic>
        <p:nvPicPr>
          <p:cNvPr id="1026" name="Picture 2" descr="Hva innebærer et tilsyn fra Direktoratet for byggkvalitet (DiBK)?">
            <a:extLst>
              <a:ext uri="{FF2B5EF4-FFF2-40B4-BE49-F238E27FC236}">
                <a16:creationId xmlns:a16="http://schemas.microsoft.com/office/drawing/2014/main" id="{738934B4-328D-0E01-9D35-A1BC8531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25" y="2496276"/>
            <a:ext cx="3133932" cy="20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rektoratet for byggkvalitet – Wikipedia">
            <a:extLst>
              <a:ext uri="{FF2B5EF4-FFF2-40B4-BE49-F238E27FC236}">
                <a16:creationId xmlns:a16="http://schemas.microsoft.com/office/drawing/2014/main" id="{1B823050-9471-25C6-8194-87E5A3F18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1"/>
          <a:stretch/>
        </p:blipFill>
        <p:spPr bwMode="auto">
          <a:xfrm>
            <a:off x="8246225" y="1351717"/>
            <a:ext cx="984912" cy="10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77D39E3-7DD8-8EE4-4222-8F2C0C301E9F}"/>
              </a:ext>
            </a:extLst>
          </p:cNvPr>
          <p:cNvSpPr txBox="1">
            <a:spLocks/>
          </p:cNvSpPr>
          <p:nvPr/>
        </p:nvSpPr>
        <p:spPr>
          <a:xfrm>
            <a:off x="9371214" y="1471572"/>
            <a:ext cx="1784466" cy="795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8583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3908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83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57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32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b="1"/>
              <a:t>Direktoratet for Byggkvalitet</a:t>
            </a:r>
            <a:endParaRPr lang="en-US" sz="1800" b="1" dirty="0"/>
          </a:p>
        </p:txBody>
      </p:sp>
      <p:pic>
        <p:nvPicPr>
          <p:cNvPr id="1030" name="Picture 6" descr="Investor — Connecting the football family">
            <a:extLst>
              <a:ext uri="{FF2B5EF4-FFF2-40B4-BE49-F238E27FC236}">
                <a16:creationId xmlns:a16="http://schemas.microsoft.com/office/drawing/2014/main" id="{EEDFC575-349C-2889-9975-60036E69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66" y="2500075"/>
            <a:ext cx="3133931" cy="208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20D1A4B-C2CE-F0C3-7420-6C5995AA407D}"/>
              </a:ext>
            </a:extLst>
          </p:cNvPr>
          <p:cNvSpPr txBox="1">
            <a:spLocks/>
          </p:cNvSpPr>
          <p:nvPr/>
        </p:nvSpPr>
        <p:spPr>
          <a:xfrm>
            <a:off x="4147066" y="4777566"/>
            <a:ext cx="3133932" cy="1263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8583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3908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83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57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32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/>
              <a:t>Utfordre vennene dine i triksing med fotball – hvem er best på å kopiere det du gjør?</a:t>
            </a:r>
            <a:endParaRPr lang="en-US" sz="1800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AA8C5C-D9F5-E74F-5DFD-51A8FFB11D49}"/>
              </a:ext>
            </a:extLst>
          </p:cNvPr>
          <p:cNvSpPr txBox="1">
            <a:spLocks/>
          </p:cNvSpPr>
          <p:nvPr/>
        </p:nvSpPr>
        <p:spPr>
          <a:xfrm>
            <a:off x="2048679" y="1605397"/>
            <a:ext cx="1452909" cy="795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8583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3908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83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57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32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b="1"/>
              <a:t>Culture Intelligence</a:t>
            </a:r>
            <a:endParaRPr lang="en-US" sz="1800" b="1" dirty="0"/>
          </a:p>
        </p:txBody>
      </p:sp>
      <p:pic>
        <p:nvPicPr>
          <p:cNvPr id="1032" name="Picture 8" descr="Connecting the football family">
            <a:extLst>
              <a:ext uri="{FF2B5EF4-FFF2-40B4-BE49-F238E27FC236}">
                <a16:creationId xmlns:a16="http://schemas.microsoft.com/office/drawing/2014/main" id="{0B86A6F1-8368-DB83-6027-AB778D315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66" y="1668047"/>
            <a:ext cx="1355293" cy="40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54451DE-62DC-79AC-C6CF-45A112B5BEA5}"/>
              </a:ext>
            </a:extLst>
          </p:cNvPr>
          <p:cNvSpPr txBox="1">
            <a:spLocks/>
          </p:cNvSpPr>
          <p:nvPr/>
        </p:nvSpPr>
        <p:spPr>
          <a:xfrm>
            <a:off x="400797" y="4705003"/>
            <a:ext cx="3133932" cy="1263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8583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3908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83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57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32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/>
              <a:t>“Hvor sunn er kulturen i selskapet mitt i forhold til konkurrentene, og hvordan bidrar kulturen til resultater?”</a:t>
            </a:r>
          </a:p>
        </p:txBody>
      </p:sp>
      <p:pic>
        <p:nvPicPr>
          <p:cNvPr id="1034" name="Picture 10" descr="Culture Intelligence - Sign up or sign in">
            <a:extLst>
              <a:ext uri="{FF2B5EF4-FFF2-40B4-BE49-F238E27FC236}">
                <a16:creationId xmlns:a16="http://schemas.microsoft.com/office/drawing/2014/main" id="{C98F0376-2AFA-6161-3F65-52C87C19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7" y="1668047"/>
            <a:ext cx="1512866" cy="5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38F825-FE7E-84CF-0CD0-4BDA445D8757}"/>
              </a:ext>
            </a:extLst>
          </p:cNvPr>
          <p:cNvSpPr txBox="1">
            <a:spLocks/>
          </p:cNvSpPr>
          <p:nvPr/>
        </p:nvSpPr>
        <p:spPr>
          <a:xfrm>
            <a:off x="5866431" y="1665221"/>
            <a:ext cx="1452909" cy="795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8583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35992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75986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15980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55974" indent="-138583" algn="l" defTabSz="914148" rtl="0" eaLnBrk="1" latinLnBrk="0" hangingPunct="1">
              <a:lnSpc>
                <a:spcPct val="97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3908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83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57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32" indent="-228537" algn="l" defTabSz="91414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b="1"/>
              <a:t>Dribblr Group</a:t>
            </a:r>
            <a:endParaRPr lang="en-US" sz="1800" b="1" dirty="0"/>
          </a:p>
        </p:txBody>
      </p:sp>
      <p:pic>
        <p:nvPicPr>
          <p:cNvPr id="1036" name="Picture 12" descr="Kultur, idrett og fritid - Longyearbyen lokalstyre">
            <a:extLst>
              <a:ext uri="{FF2B5EF4-FFF2-40B4-BE49-F238E27FC236}">
                <a16:creationId xmlns:a16="http://schemas.microsoft.com/office/drawing/2014/main" id="{F5BA9869-78C3-B0C8-93D7-8FAE3775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8" y="2500075"/>
            <a:ext cx="3133931" cy="208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D985AE-F769-4630-9356-01D46C502F42}"/>
              </a:ext>
            </a:extLst>
          </p:cNvPr>
          <p:cNvCxnSpPr>
            <a:cxnSpLocks/>
          </p:cNvCxnSpPr>
          <p:nvPr/>
        </p:nvCxnSpPr>
        <p:spPr>
          <a:xfrm>
            <a:off x="7772400" y="1305577"/>
            <a:ext cx="66502" cy="46629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C9F205-49B6-D07F-625C-DE836FB6BED4}"/>
              </a:ext>
            </a:extLst>
          </p:cNvPr>
          <p:cNvCxnSpPr>
            <a:cxnSpLocks/>
          </p:cNvCxnSpPr>
          <p:nvPr/>
        </p:nvCxnSpPr>
        <p:spPr>
          <a:xfrm>
            <a:off x="3782994" y="1305577"/>
            <a:ext cx="66502" cy="46629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287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58C57EBE-FF3E-C76E-E476-5E757A5DEE3B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730251" y="1856318"/>
            <a:ext cx="4273549" cy="4320116"/>
          </a:xfrm>
        </p:spPr>
        <p:txBody>
          <a:bodyPr/>
          <a:lstStyle/>
          <a:p>
            <a:r>
              <a:rPr lang="en-US" dirty="0"/>
              <a:t>Chat med dine </a:t>
            </a:r>
            <a:r>
              <a:rPr lang="en-US" dirty="0" err="1"/>
              <a:t>egne</a:t>
            </a:r>
            <a:r>
              <a:rPr lang="en-US" dirty="0"/>
              <a:t> data </a:t>
            </a:r>
            <a:r>
              <a:rPr lang="en-US" dirty="0" err="1"/>
              <a:t>trygt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sikkert</a:t>
            </a:r>
            <a:endParaRPr lang="en-US" dirty="0"/>
          </a:p>
          <a:p>
            <a:endParaRPr lang="en-US" dirty="0"/>
          </a:p>
          <a:p>
            <a:r>
              <a:rPr lang="en-US" dirty="0"/>
              <a:t>Tar et par </a:t>
            </a:r>
            <a:r>
              <a:rPr lang="en-US" dirty="0" err="1"/>
              <a:t>dager</a:t>
            </a:r>
            <a:r>
              <a:rPr lang="en-US" dirty="0"/>
              <a:t> å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første</a:t>
            </a:r>
            <a:r>
              <a:rPr lang="en-US" dirty="0"/>
              <a:t> </a:t>
            </a:r>
            <a:r>
              <a:rPr lang="en-US" dirty="0" err="1"/>
              <a:t>løsning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produksjon</a:t>
            </a:r>
            <a:endParaRPr lang="en-US" dirty="0"/>
          </a:p>
          <a:p>
            <a:endParaRPr lang="en-US" dirty="0"/>
          </a:p>
          <a:p>
            <a:r>
              <a:rPr lang="en-US" dirty="0"/>
              <a:t>Basis for </a:t>
            </a:r>
            <a:r>
              <a:rPr lang="en-US" dirty="0" err="1"/>
              <a:t>utvikling</a:t>
            </a:r>
            <a:r>
              <a:rPr lang="en-US" dirty="0"/>
              <a:t> av </a:t>
            </a:r>
            <a:r>
              <a:rPr lang="en-US" dirty="0" err="1"/>
              <a:t>assistenter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arbeidsflyt</a:t>
            </a:r>
            <a:r>
              <a:rPr lang="en-US" dirty="0"/>
              <a:t> </a:t>
            </a:r>
            <a:r>
              <a:rPr lang="en-US" dirty="0" err="1"/>
              <a:t>basert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AI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2C236D-8810-CB99-229E-7ED063DCF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Dedikert plattform for bruk av store språkmodeller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F2165-57E3-099E-502F-BE2F7F85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32" y="1922218"/>
            <a:ext cx="6434667" cy="40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9DF2F03C-1293-2C96-85E3-F83CF9D89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62" y="789306"/>
            <a:ext cx="7210386" cy="55159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64FFE8E-0BBD-4A66-87DD-08D0C7B37290}"/>
              </a:ext>
            </a:extLst>
          </p:cNvPr>
          <p:cNvSpPr/>
          <p:nvPr/>
        </p:nvSpPr>
        <p:spPr>
          <a:xfrm>
            <a:off x="4690657" y="4969824"/>
            <a:ext cx="1240970" cy="4750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BAE1E9C-0506-9FA6-B64E-620584844B17}"/>
              </a:ext>
            </a:extLst>
          </p:cNvPr>
          <p:cNvSpPr/>
          <p:nvPr/>
        </p:nvSpPr>
        <p:spPr>
          <a:xfrm>
            <a:off x="3873334" y="1749629"/>
            <a:ext cx="1240970" cy="4750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8DB00AE-8BF4-B32A-77E7-034EA9B13B61}"/>
              </a:ext>
            </a:extLst>
          </p:cNvPr>
          <p:cNvSpPr txBox="1"/>
          <p:nvPr/>
        </p:nvSpPr>
        <p:spPr>
          <a:xfrm>
            <a:off x="9282630" y="2956956"/>
            <a:ext cx="1656608" cy="9440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nb-NO" sz="4400" dirty="0">
                <a:solidFill>
                  <a:schemeClr val="bg1"/>
                </a:solidFill>
              </a:rPr>
              <a:t>Historisk?</a:t>
            </a:r>
          </a:p>
        </p:txBody>
      </p:sp>
    </p:spTree>
    <p:extLst>
      <p:ext uri="{BB962C8B-B14F-4D97-AF65-F5344CB8AC3E}">
        <p14:creationId xmlns:p14="http://schemas.microsoft.com/office/powerpoint/2010/main" val="3092486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919432A-600A-AF95-8AFA-1C60D3AC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Hva ville du gjort som bedriftsleder? Klar som ansatt?</a:t>
            </a:r>
          </a:p>
        </p:txBody>
      </p:sp>
      <p:pic>
        <p:nvPicPr>
          <p:cNvPr id="5" name="Bilde 4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2939C732-22E6-102F-8BF8-C1284C6B5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24" y="1322654"/>
            <a:ext cx="6766738" cy="2953515"/>
          </a:xfrm>
          <a:prstGeom prst="rect">
            <a:avLst/>
          </a:prstGeom>
        </p:spPr>
      </p:pic>
      <p:pic>
        <p:nvPicPr>
          <p:cNvPr id="7" name="Bilde 6" descr="Et bilde som inneholder tekst, Font, algebra&#10;&#10;Automatisk generert beskrivelse">
            <a:extLst>
              <a:ext uri="{FF2B5EF4-FFF2-40B4-BE49-F238E27FC236}">
                <a16:creationId xmlns:a16="http://schemas.microsoft.com/office/drawing/2014/main" id="{E8B4D0CD-F60F-B867-C1A8-11D855AB4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67" y="4592692"/>
            <a:ext cx="6766738" cy="1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94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klær, Menneskeansikt, person&#10;&#10;Automatisk generert beskrivelse">
            <a:extLst>
              <a:ext uri="{FF2B5EF4-FFF2-40B4-BE49-F238E27FC236}">
                <a16:creationId xmlns:a16="http://schemas.microsoft.com/office/drawing/2014/main" id="{0031F7F2-3090-C872-3EA5-9EFDCC36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632" y="373736"/>
            <a:ext cx="10558368" cy="4302534"/>
          </a:xfrm>
          <a:prstGeom prst="rect">
            <a:avLst/>
          </a:prstGeom>
          <a:noFill/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27230954-4892-D301-2F52-D2D04825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231" y="5344448"/>
            <a:ext cx="10558368" cy="634863"/>
          </a:xfrm>
        </p:spPr>
        <p:txBody>
          <a:bodyPr/>
          <a:lstStyle/>
          <a:p>
            <a:r>
              <a:rPr lang="en-US" dirty="0"/>
              <a:t>Amy Webb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CFE0519-AB1A-30B4-81B8-3584BDA3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5" y="2938454"/>
            <a:ext cx="6081713" cy="30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77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D13017-51CB-8A1D-60D4-9A149547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74" y="673394"/>
            <a:ext cx="10356595" cy="634863"/>
          </a:xfrm>
        </p:spPr>
        <p:txBody>
          <a:bodyPr/>
          <a:lstStyle/>
          <a:p>
            <a:r>
              <a:rPr lang="en-US" dirty="0"/>
              <a:t>Er </a:t>
            </a:r>
            <a:r>
              <a:rPr lang="en-US" dirty="0" err="1"/>
              <a:t>genersasjonsgapet</a:t>
            </a:r>
            <a:r>
              <a:rPr lang="en-US" dirty="0"/>
              <a:t> </a:t>
            </a:r>
            <a:r>
              <a:rPr lang="en-US" dirty="0" err="1"/>
              <a:t>borte</a:t>
            </a:r>
            <a:r>
              <a:rPr lang="en-US" dirty="0"/>
              <a:t>…?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F5A01E0-EBC3-77F8-7522-A416E940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9875"/>
          <a:stretch/>
        </p:blipFill>
        <p:spPr>
          <a:xfrm>
            <a:off x="6664561" y="1798645"/>
            <a:ext cx="4727871" cy="3865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9370CAA-CD8A-0669-A2A4-B8D9E230C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1" r="12370" b="2"/>
          <a:stretch/>
        </p:blipFill>
        <p:spPr>
          <a:xfrm>
            <a:off x="916903" y="1893126"/>
            <a:ext cx="4727869" cy="3865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4C73AA1-485B-E17E-0234-F435EE373AD0}"/>
              </a:ext>
            </a:extLst>
          </p:cNvPr>
          <p:cNvSpPr txBox="1"/>
          <p:nvPr/>
        </p:nvSpPr>
        <p:spPr>
          <a:xfrm>
            <a:off x="8366296" y="5908839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</a:rPr>
              <a:t>SØNN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DA888A3-CE0B-BF56-E268-5C5C369AE4FA}"/>
              </a:ext>
            </a:extLst>
          </p:cNvPr>
          <p:cNvSpPr txBox="1"/>
          <p:nvPr/>
        </p:nvSpPr>
        <p:spPr>
          <a:xfrm>
            <a:off x="2825425" y="5915588"/>
            <a:ext cx="910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3200" b="1" dirty="0">
                <a:solidFill>
                  <a:schemeClr val="bg1"/>
                </a:solidFill>
              </a:rPr>
              <a:t>FAR</a:t>
            </a:r>
          </a:p>
        </p:txBody>
      </p:sp>
    </p:spTree>
    <p:extLst>
      <p:ext uri="{BB962C8B-B14F-4D97-AF65-F5344CB8AC3E}">
        <p14:creationId xmlns:p14="http://schemas.microsoft.com/office/powerpoint/2010/main" val="517163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F723A5-C369-4812-92DD-41032E208D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" t="2282" r="1119" b="9692"/>
          <a:stretch/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C40E04-7030-4471-B83A-C5E18BA319DD}"/>
              </a:ext>
            </a:extLst>
          </p:cNvPr>
          <p:cNvGrpSpPr/>
          <p:nvPr/>
        </p:nvGrpSpPr>
        <p:grpSpPr>
          <a:xfrm>
            <a:off x="1" y="2200276"/>
            <a:ext cx="6468386" cy="2457451"/>
            <a:chOff x="0" y="1971674"/>
            <a:chExt cx="6096000" cy="24574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037E77-BF27-47B6-9B65-ED75DA60E547}"/>
                </a:ext>
              </a:extLst>
            </p:cNvPr>
            <p:cNvSpPr/>
            <p:nvPr/>
          </p:nvSpPr>
          <p:spPr>
            <a:xfrm>
              <a:off x="0" y="1971674"/>
              <a:ext cx="6096000" cy="2457451"/>
            </a:xfrm>
            <a:prstGeom prst="rect">
              <a:avLst/>
            </a:prstGeom>
            <a:solidFill>
              <a:srgbClr val="0C222C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EC7C32-DC1C-4FE3-95D5-8E7F79329B2C}"/>
                </a:ext>
              </a:extLst>
            </p:cNvPr>
            <p:cNvGrpSpPr/>
            <p:nvPr/>
          </p:nvGrpSpPr>
          <p:grpSpPr>
            <a:xfrm>
              <a:off x="970912" y="3057934"/>
              <a:ext cx="3878314" cy="1107996"/>
              <a:chOff x="366125" y="5054846"/>
              <a:chExt cx="3878314" cy="110799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FB7D4C-5FC9-499D-8B98-76BA0E19E900}"/>
                  </a:ext>
                </a:extLst>
              </p:cNvPr>
              <p:cNvSpPr txBox="1"/>
              <p:nvPr/>
            </p:nvSpPr>
            <p:spPr>
              <a:xfrm>
                <a:off x="366125" y="5054846"/>
                <a:ext cx="38783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Lykke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til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på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ferden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B4D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78A9DD-CCF7-4513-8B4E-3EF33E4B38A4}"/>
                  </a:ext>
                </a:extLst>
              </p:cNvPr>
              <p:cNvSpPr txBox="1"/>
              <p:nvPr/>
            </p:nvSpPr>
            <p:spPr>
              <a:xfrm>
                <a:off x="366125" y="5762732"/>
                <a:ext cx="1740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7DE004F-2278-4900-9849-D1AA7E2BA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512" y="2027539"/>
              <a:ext cx="2959100" cy="97453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095ABC-AEC6-4055-AE17-E2AE38FB68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4601" y="1515396"/>
            <a:ext cx="4456572" cy="38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75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hink-cell data - do not delete" hidden="1">
            <a:extLst>
              <a:ext uri="{FF2B5EF4-FFF2-40B4-BE49-F238E27FC236}">
                <a16:creationId xmlns:a16="http://schemas.microsoft.com/office/drawing/2014/main" id="{5E2977FA-9C3D-F029-6E8D-E3B88EE8CC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53" imgH="353" progId="TCLayout.ActiveDocument.1">
                  <p:embed/>
                </p:oleObj>
              </mc:Choice>
              <mc:Fallback>
                <p:oleObj name="think-cell Slide" r:id="rId24" imgW="353" imgH="353" progId="TCLayout.ActiveDocument.1">
                  <p:embed/>
                  <p:pic>
                    <p:nvPicPr>
                      <p:cNvPr id="4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2977FA-9C3D-F029-6E8D-E3B88EE8CC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Oval 78">
            <a:extLst>
              <a:ext uri="{FF2B5EF4-FFF2-40B4-BE49-F238E27FC236}">
                <a16:creationId xmlns:a16="http://schemas.microsoft.com/office/drawing/2014/main" id="{4C15A0E6-E27C-AA8A-78FB-8DE2644FCDD6}"/>
              </a:ext>
            </a:extLst>
          </p:cNvPr>
          <p:cNvSpPr/>
          <p:nvPr/>
        </p:nvSpPr>
        <p:spPr>
          <a:xfrm>
            <a:off x="11266926" y="2752092"/>
            <a:ext cx="215052" cy="1056581"/>
          </a:xfrm>
          <a:prstGeom prst="ellipse">
            <a:avLst/>
          </a:prstGeom>
          <a:solidFill>
            <a:srgbClr val="0C222C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B1F1A-14F2-8B62-0D7D-9F7A4A4B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Hvor</a:t>
            </a:r>
            <a:r>
              <a:rPr lang="en-US" dirty="0"/>
              <a:t> fort </a:t>
            </a:r>
            <a:r>
              <a:rPr lang="en-US" dirty="0" err="1"/>
              <a:t>går</a:t>
            </a:r>
            <a:r>
              <a:rPr lang="en-US" dirty="0"/>
              <a:t> det?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EF2D1-3E78-E9A4-F39E-5B6B288EA809}"/>
              </a:ext>
            </a:extLst>
          </p:cNvPr>
          <p:cNvSpPr/>
          <p:nvPr/>
        </p:nvSpPr>
        <p:spPr>
          <a:xfrm>
            <a:off x="730345" y="2186508"/>
            <a:ext cx="3264000" cy="333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8000" rtlCol="0" anchor="ctr"/>
          <a:lstStyle/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AI spend to grow at a rapid pace</a:t>
            </a:r>
            <a:endParaRPr kumimoji="0" lang="en-US" sz="6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996D2F-514F-D172-33EE-C184617F0CE6}"/>
              </a:ext>
            </a:extLst>
          </p:cNvPr>
          <p:cNvCxnSpPr>
            <a:cxnSpLocks/>
          </p:cNvCxnSpPr>
          <p:nvPr/>
        </p:nvCxnSpPr>
        <p:spPr>
          <a:xfrm>
            <a:off x="730347" y="2519727"/>
            <a:ext cx="3264000" cy="0"/>
          </a:xfrm>
          <a:prstGeom prst="straightConnector1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B244917-C153-E450-F4BC-C6D1BBF4BE9B}"/>
              </a:ext>
            </a:extLst>
          </p:cNvPr>
          <p:cNvSpPr/>
          <p:nvPr/>
        </p:nvSpPr>
        <p:spPr>
          <a:xfrm>
            <a:off x="4500031" y="2186508"/>
            <a:ext cx="3264000" cy="333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8000" rtlCol="0" anchor="ctr"/>
          <a:lstStyle/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Spend diversified across industries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818FA9-9F96-96CA-A855-FC88F2A4FCAE}"/>
              </a:ext>
            </a:extLst>
          </p:cNvPr>
          <p:cNvCxnSpPr>
            <a:cxnSpLocks/>
          </p:cNvCxnSpPr>
          <p:nvPr/>
        </p:nvCxnSpPr>
        <p:spPr>
          <a:xfrm>
            <a:off x="4469339" y="2519727"/>
            <a:ext cx="3264000" cy="0"/>
          </a:xfrm>
          <a:prstGeom prst="straightConnector1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9307A-3432-A848-76D2-F93E4723C1D2}"/>
              </a:ext>
            </a:extLst>
          </p:cNvPr>
          <p:cNvSpPr/>
          <p:nvPr/>
        </p:nvSpPr>
        <p:spPr>
          <a:xfrm>
            <a:off x="8208332" y="2186508"/>
            <a:ext cx="3264000" cy="333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8000" rtlCol="0" anchor="ctr"/>
          <a:lstStyle/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It is happening as we speak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E42574-621D-3199-5A1E-BE3F69D85DA9}"/>
              </a:ext>
            </a:extLst>
          </p:cNvPr>
          <p:cNvCxnSpPr>
            <a:cxnSpLocks/>
          </p:cNvCxnSpPr>
          <p:nvPr/>
        </p:nvCxnSpPr>
        <p:spPr>
          <a:xfrm>
            <a:off x="8208332" y="2519727"/>
            <a:ext cx="3264000" cy="0"/>
          </a:xfrm>
          <a:prstGeom prst="straightConnector1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BA96F73E-D07F-DD73-CFEF-ECCDC0F71740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8208332" y="2869797"/>
          <a:ext cx="3253325" cy="138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07BC3AE-F9F8-7CEA-7482-1B5974BFE542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47700" y="2960688"/>
          <a:ext cx="3429000" cy="213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214FB3E-0653-CC93-6F6F-A809BBA6D1B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225676" y="5059363"/>
            <a:ext cx="271463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0554782-B3E6-4574-A625-BBD4ECC8A919}" type="datetime'''''''''''''’''''''''''''''2''''4''''''''''''E'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ctr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’24E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C0CB96-617F-F536-F173-8E2975123859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573214" y="5059363"/>
            <a:ext cx="271463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6CBBDCF-9749-44C8-AB2A-2633F7CD6CED}" type="datetime'''''''''''’2''''''''''''''3E'''''''''''''''''''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ctr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’23E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FF8DB8-D671-F573-A96B-C42FC1C4A5A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960438" y="5059363"/>
            <a:ext cx="192088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E1FEAE0-E942-416F-85C5-A80C2C7F0012}" type="datetime'''''''''''''''''’2''''''''''''''''''''''''''''2'''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ctr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’22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3AED202-B1CD-0105-0965-4E192334D25C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879726" y="5059363"/>
            <a:ext cx="271463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C57AC11-204F-4217-B664-46C18B728C9C}" type="datetime'’''''''''''2''''''''5''E'''''''''''''''''''''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ctr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’25E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E0B9A46-4E19-A832-2831-EA20E577B3CA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3532189" y="5059363"/>
            <a:ext cx="271463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0B8A9B2-E2B5-4A1E-839A-9AF928F02934}" type="datetime'''''’''''''''''''''''''''''2''''''''''''6''''''E'''''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ctr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’26E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1A8FE37-2FBC-EA8D-AC1F-C78C01F7F888}"/>
              </a:ext>
            </a:extLst>
          </p:cNvPr>
          <p:cNvGraphicFramePr/>
          <p:nvPr>
            <p:custDataLst>
              <p:tags r:id="rId9"/>
            </p:custDataLst>
          </p:nvPr>
        </p:nvGraphicFramePr>
        <p:xfrm>
          <a:off x="4619625" y="2965450"/>
          <a:ext cx="2128838" cy="211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6C77BB9-EEC4-65FE-09CE-10FD502EAA61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6059488" y="2946400"/>
            <a:ext cx="41275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D9D1F91-9423-4A17-85F9-56B9D89D5B80}" type="datetime'B''''''''''''''a''''''''''''''''''n''k''i''''''''''''''''ng'''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l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Banking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D636BEC-79B1-7AD7-5F9E-F30BBB65968E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4379913" y="3851275"/>
            <a:ext cx="2921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2CE6233-46F7-40BD-9411-3CF533266E15}" type="datetime'''''''''''''''O''''''''''''t''''''''''''''''h''''e''r'''''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r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Other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722B2D8-D4B6-C8AB-ADD6-4899DBA5105D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194425" y="4891088"/>
            <a:ext cx="7286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D27730E-9A89-4C44-944D-1613D2003820}" type="datetime'D''''''i''sc''r''ete&#10;man''''u''''f''''a''''ctu''''r''i''n''g'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l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Discrete
manufacturing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2684A6A-64C2-1300-9B8D-AED607B41A0A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6667500" y="3582988"/>
            <a:ext cx="280988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F2E28D0-58EA-4025-8A1D-BA64C99A1E1C}" type="datetime'R''''''''''''''e''''''''''''''''ta''''i''''''''''''l'''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l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Retail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039D958-AEC2-B675-710B-4645DCEE9133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6667500" y="4318000"/>
            <a:ext cx="614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52BCF56-5A36-4D90-B46C-087C4491BE06}" type="datetime'Pr''o''''''''''fess''''i''on''a''''''''''l''&#10;s''erv''ic''es'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l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Professional
services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EFFE7B4-C03D-626A-8988-86AC0FB4B5C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5365750" y="5026025"/>
            <a:ext cx="7286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9D93E51-8C5F-4890-A484-C0FF2191308D}" type="datetime'''Proce''s''''''''''s''&#10;ma''''''n''u''''f''''''actur''i''ng'''">
              <a:rPr kumimoji="0" lang="en-US" altLang="en-US" sz="9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r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Process
manufacturing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00B550-3499-15FF-B695-12C12C647CC2}"/>
              </a:ext>
            </a:extLst>
          </p:cNvPr>
          <p:cNvSpPr txBox="1"/>
          <p:nvPr/>
        </p:nvSpPr>
        <p:spPr>
          <a:xfrm>
            <a:off x="730343" y="2572353"/>
            <a:ext cx="2145716" cy="47563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Global AI spend</a:t>
            </a:r>
            <a:r>
              <a:rPr kumimoji="0" lang="en-US" sz="1067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1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, </a:t>
            </a:r>
            <a:r>
              <a:rPr kumimoji="0" lang="en-US" sz="106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USDbn</a:t>
            </a: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9BC98F-BD44-EEC4-E74E-913C0E2C1A75}"/>
              </a:ext>
            </a:extLst>
          </p:cNvPr>
          <p:cNvSpPr txBox="1"/>
          <p:nvPr/>
        </p:nvSpPr>
        <p:spPr>
          <a:xfrm>
            <a:off x="8208333" y="2572353"/>
            <a:ext cx="2145716" cy="47563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Google Trends, “AI”, L10Y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403F05-03F9-A7F2-28C6-48F35534681F}"/>
              </a:ext>
            </a:extLst>
          </p:cNvPr>
          <p:cNvSpPr txBox="1"/>
          <p:nvPr/>
        </p:nvSpPr>
        <p:spPr>
          <a:xfrm>
            <a:off x="4469340" y="2572353"/>
            <a:ext cx="2327657" cy="47563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Share of global AI spend</a:t>
            </a:r>
            <a:r>
              <a:rPr kumimoji="0" lang="en-US" sz="1067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1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, 2023E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3856671-CA6E-D7D7-802C-D4EE1A966F9C}"/>
              </a:ext>
            </a:extLst>
          </p:cNvPr>
          <p:cNvCxnSpPr>
            <a:cxnSpLocks/>
          </p:cNvCxnSpPr>
          <p:nvPr/>
        </p:nvCxnSpPr>
        <p:spPr>
          <a:xfrm flipV="1">
            <a:off x="1155701" y="2672318"/>
            <a:ext cx="2500196" cy="1408260"/>
          </a:xfrm>
          <a:prstGeom prst="straightConnector1">
            <a:avLst/>
          </a:prstGeom>
          <a:ln w="127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566F7507-7E5F-0F74-7180-A2EBA976EA8E}"/>
              </a:ext>
            </a:extLst>
          </p:cNvPr>
          <p:cNvSpPr/>
          <p:nvPr/>
        </p:nvSpPr>
        <p:spPr>
          <a:xfrm>
            <a:off x="2146131" y="3116781"/>
            <a:ext cx="519335" cy="519335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+27%</a:t>
            </a:r>
            <a:b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</a:b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CAGR</a:t>
            </a:r>
            <a:endParaRPr kumimoji="0" lang="en-US" sz="1067" b="0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1577913-1719-D153-D9CA-481715416357}"/>
              </a:ext>
            </a:extLst>
          </p:cNvPr>
          <p:cNvSpPr txBox="1"/>
          <p:nvPr/>
        </p:nvSpPr>
        <p:spPr>
          <a:xfrm>
            <a:off x="4584701" y="3780925"/>
            <a:ext cx="2327657" cy="475632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pPr marL="0" marR="0" lvl="0" indent="0" algn="ct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USD </a:t>
            </a:r>
          </a:p>
          <a:p>
            <a:pPr marL="0" marR="0" lvl="0" indent="0" algn="ct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154bn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CF65145-778F-6DF8-8F57-108924D28CC1}"/>
              </a:ext>
            </a:extLst>
          </p:cNvPr>
          <p:cNvSpPr txBox="1">
            <a:spLocks/>
          </p:cNvSpPr>
          <p:nvPr/>
        </p:nvSpPr>
        <p:spPr>
          <a:xfrm>
            <a:off x="1813611" y="6392762"/>
            <a:ext cx="65066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71426" rtl="0" eaLnBrk="1" latinLnBrk="0" hangingPunct="1">
              <a:defRPr sz="675" kern="1200">
                <a:solidFill>
                  <a:srgbClr val="E5E3D9"/>
                </a:solidFill>
                <a:latin typeface="+mn-lt"/>
                <a:ea typeface="+mn-ea"/>
                <a:cs typeface="+mn-cs"/>
              </a:defRPr>
            </a:lvl1pPr>
            <a:lvl2pPr marL="171426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853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279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706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7132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8559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9985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411" algn="l" defTabSz="171426" rtl="0" eaLnBrk="1" latinLnBrk="0" hangingPunct="1"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Source: IDC, Google Trends. Gartner </a:t>
            </a:r>
          </a:p>
          <a:p>
            <a:pPr marL="304792" marR="0" lvl="0" indent="-304792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5E3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Includes software, hardware and services for AI-centric systems</a:t>
            </a:r>
          </a:p>
          <a:p>
            <a:pPr marL="304792" marR="0" lvl="0" indent="-304792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E5E3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E5E3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22ADC-D051-5AAA-CC7E-6F5B9526F610}"/>
              </a:ext>
            </a:extLst>
          </p:cNvPr>
          <p:cNvSpPr txBox="1"/>
          <p:nvPr/>
        </p:nvSpPr>
        <p:spPr>
          <a:xfrm>
            <a:off x="8208333" y="4338156"/>
            <a:ext cx="2145716" cy="47563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Days to one million users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C40A4FBA-8FB4-B20D-86A7-6E6DBCB7D157}"/>
              </a:ext>
            </a:extLst>
          </p:cNvPr>
          <p:cNvGraphicFramePr/>
          <p:nvPr>
            <p:custDataLst>
              <p:tags r:id="rId16"/>
            </p:custDataLst>
          </p:nvPr>
        </p:nvGraphicFramePr>
        <p:xfrm>
          <a:off x="9182100" y="4545013"/>
          <a:ext cx="1331913" cy="177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E5BD0FF-F489-4C21-548E-2F035DF445CA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9534525" y="5340351"/>
            <a:ext cx="6508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5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60D13FB-2FC3-6E8D-FF73-827665A651D3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9297988" y="4696884"/>
            <a:ext cx="47148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8709688-F717-40AD-9C28-C212903EF10D}" type="datetime'''''''''''''''''''''''''''''5'''''''''''''''''''''''''''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pPr marL="0" marR="0" lvl="0" indent="0" algn="l" defTabSz="914148" rtl="0" eaLnBrk="1" fontAlgn="auto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</a:t>
            </a:fld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days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153B3B9-C8F9-2B61-456C-048EBAC2853B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9412288" y="5019675"/>
            <a:ext cx="7778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2.5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E1B7A06-B02D-9E29-83BE-F753F5B0FC2C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9777413" y="5662613"/>
            <a:ext cx="735013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10 months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5FB01FC-D1FE-A433-527B-0C48668F24A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10456863" y="5983288"/>
            <a:ext cx="52228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03940" indent="-103940" algn="l" defTabSz="685628" rtl="0" eaLnBrk="1" latinLnBrk="0" hangingPunct="1">
              <a:lnSpc>
                <a:spcPct val="97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1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92000" indent="-103940" algn="l" defTabSz="685628" rtl="0" eaLnBrk="1" latinLnBrk="0" hangingPunct="1">
              <a:lnSpc>
                <a:spcPct val="97000"/>
              </a:lnSpc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478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8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48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2 years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50" name="Picture 2" descr="What is ChatGPT ? / Blogs / Perficient">
            <a:extLst>
              <a:ext uri="{FF2B5EF4-FFF2-40B4-BE49-F238E27FC236}">
                <a16:creationId xmlns:a16="http://schemas.microsoft.com/office/drawing/2014/main" id="{2B252D75-1A02-665D-B1FE-B4472782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8771" y="4664377"/>
            <a:ext cx="272540" cy="2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THE NEW INSTAGRAM LOGO WHITE PNG TRANSPARENT 2023 - eDigital Agency">
            <a:extLst>
              <a:ext uri="{FF2B5EF4-FFF2-40B4-BE49-F238E27FC236}">
                <a16:creationId xmlns:a16="http://schemas.microsoft.com/office/drawing/2014/main" id="{D0945FA5-2A28-D66C-F2E9-8FA95A20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5060" y="5078206"/>
            <a:ext cx="136797" cy="1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Spotify Logo and symbol, meaning, history, PNG, brand">
            <a:extLst>
              <a:ext uri="{FF2B5EF4-FFF2-40B4-BE49-F238E27FC236}">
                <a16:creationId xmlns:a16="http://schemas.microsoft.com/office/drawing/2014/main" id="{B435F718-BAAA-1920-4677-6B36DCD4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9831" y="5372472"/>
            <a:ext cx="300848" cy="1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4" descr="Facebook Logo PNG Transparent &amp; SVG Vector - Freebie Supply">
            <a:extLst>
              <a:ext uri="{FF2B5EF4-FFF2-40B4-BE49-F238E27FC236}">
                <a16:creationId xmlns:a16="http://schemas.microsoft.com/office/drawing/2014/main" id="{F09CA778-F032-854F-151F-4646E9418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8265" y="5683133"/>
            <a:ext cx="204764" cy="2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Twitter Logo Png - Free Vectors &amp; PSDs to Download">
            <a:extLst>
              <a:ext uri="{FF2B5EF4-FFF2-40B4-BE49-F238E27FC236}">
                <a16:creationId xmlns:a16="http://schemas.microsoft.com/office/drawing/2014/main" id="{3FC8518C-90A1-40A5-E342-05C37346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8851" y="5996157"/>
            <a:ext cx="194147" cy="19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1F405B2-8C3D-C376-D19A-643E69B01ED9}"/>
              </a:ext>
            </a:extLst>
          </p:cNvPr>
          <p:cNvSpPr txBox="1"/>
          <p:nvPr/>
        </p:nvSpPr>
        <p:spPr>
          <a:xfrm>
            <a:off x="8185269" y="4702351"/>
            <a:ext cx="635201" cy="200429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ChatGPT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BB2625-06D3-9211-7EB1-4E87F97BCCE1}"/>
              </a:ext>
            </a:extLst>
          </p:cNvPr>
          <p:cNvSpPr txBox="1"/>
          <p:nvPr/>
        </p:nvSpPr>
        <p:spPr>
          <a:xfrm>
            <a:off x="8185269" y="5031992"/>
            <a:ext cx="635201" cy="200429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Instagram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627B98-60F8-D00A-6BE7-194210BEED29}"/>
              </a:ext>
            </a:extLst>
          </p:cNvPr>
          <p:cNvSpPr txBox="1"/>
          <p:nvPr/>
        </p:nvSpPr>
        <p:spPr>
          <a:xfrm>
            <a:off x="8185269" y="5347050"/>
            <a:ext cx="635201" cy="200429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Spotify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AB10DC-C6E7-AB51-9E06-E11FF2F039E1}"/>
              </a:ext>
            </a:extLst>
          </p:cNvPr>
          <p:cNvSpPr txBox="1"/>
          <p:nvPr/>
        </p:nvSpPr>
        <p:spPr>
          <a:xfrm>
            <a:off x="8185269" y="5685298"/>
            <a:ext cx="635201" cy="200429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Facebook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E5D15C-F3AC-E7CF-AB6E-EDB1BE9CDF27}"/>
              </a:ext>
            </a:extLst>
          </p:cNvPr>
          <p:cNvSpPr txBox="1"/>
          <p:nvPr/>
        </p:nvSpPr>
        <p:spPr>
          <a:xfrm>
            <a:off x="8185269" y="5993016"/>
            <a:ext cx="635201" cy="200429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Twitter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67D5906-CBCE-9D3B-DBEB-401BCDF5080A}"/>
              </a:ext>
            </a:extLst>
          </p:cNvPr>
          <p:cNvSpPr/>
          <p:nvPr/>
        </p:nvSpPr>
        <p:spPr>
          <a:xfrm>
            <a:off x="8185269" y="4634397"/>
            <a:ext cx="2145716" cy="32822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3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8DA0F670-39C1-26D7-4D5E-ED5E4C2A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83" b="43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7E618C12-E0C8-FEB0-2847-F07F76FF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E737AD4-1126-44A2-B8AE-C24508FC0AC9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68A95828-2263-BFC7-0CD6-9424AE11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3385" y="2117051"/>
            <a:ext cx="4645225" cy="3606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Bilde 10" descr="Et bilde som inneholder person, klær, vegg, Menneskeansikt&#10;&#10;Automatisk generert beskrivelse">
            <a:extLst>
              <a:ext uri="{FF2B5EF4-FFF2-40B4-BE49-F238E27FC236}">
                <a16:creationId xmlns:a16="http://schemas.microsoft.com/office/drawing/2014/main" id="{2CD778FB-03F3-EAB6-5B68-99EC8D45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/>
          <a:stretch/>
        </p:blipFill>
        <p:spPr>
          <a:xfrm rot="5400000">
            <a:off x="7764492" y="2008629"/>
            <a:ext cx="4645225" cy="3822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Bilde 12" descr="Et bilde som inneholder klær, person, Menneskeansikt, vegg&#10;&#10;Automatisk generert beskrivelse">
            <a:extLst>
              <a:ext uri="{FF2B5EF4-FFF2-40B4-BE49-F238E27FC236}">
                <a16:creationId xmlns:a16="http://schemas.microsoft.com/office/drawing/2014/main" id="{3A5AA9E1-1F4F-8255-2F09-C07BDF7B6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r="11682"/>
          <a:stretch/>
        </p:blipFill>
        <p:spPr>
          <a:xfrm>
            <a:off x="193428" y="1673763"/>
            <a:ext cx="3899602" cy="45414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4881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6563154-581C-BEEB-E85A-503E6BEF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80" r="6619"/>
          <a:stretch/>
        </p:blipFill>
        <p:spPr>
          <a:xfrm>
            <a:off x="719668" y="1856968"/>
            <a:ext cx="5126472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BE5E0BD-F61F-FADF-3A37-16575A51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790" b="1"/>
          <a:stretch/>
        </p:blipFill>
        <p:spPr>
          <a:xfrm>
            <a:off x="6345860" y="1856968"/>
            <a:ext cx="5126472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0968843-0880-AC34-1F98-9174684F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5" y="838478"/>
            <a:ext cx="10741988" cy="634863"/>
          </a:xfrm>
        </p:spPr>
        <p:txBody>
          <a:bodyPr anchor="t">
            <a:normAutofit/>
          </a:bodyPr>
          <a:lstStyle/>
          <a:p>
            <a:r>
              <a:rPr lang="nb-NO" dirty="0"/>
              <a:t>To ting i dag - </a:t>
            </a:r>
            <a:r>
              <a:rPr lang="nb-NO" dirty="0" err="1"/>
              <a:t>connected</a:t>
            </a:r>
            <a:r>
              <a:rPr lang="nb-NO" dirty="0"/>
              <a:t> </a:t>
            </a:r>
            <a:r>
              <a:rPr lang="nb-NO" dirty="0" err="1"/>
              <a:t>devices</a:t>
            </a:r>
            <a:r>
              <a:rPr lang="nb-NO" dirty="0"/>
              <a:t> og KI</a:t>
            </a:r>
          </a:p>
        </p:txBody>
      </p:sp>
    </p:spTree>
    <p:extLst>
      <p:ext uri="{BB962C8B-B14F-4D97-AF65-F5344CB8AC3E}">
        <p14:creationId xmlns:p14="http://schemas.microsoft.com/office/powerpoint/2010/main" val="115661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FA2516B-075B-DCD6-86C3-6B952A66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6" y="1785200"/>
            <a:ext cx="4967397" cy="1223553"/>
          </a:xfrm>
        </p:spPr>
        <p:txBody>
          <a:bodyPr/>
          <a:lstStyle/>
          <a:p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skje</a:t>
            </a:r>
            <a:r>
              <a:rPr lang="en-US" dirty="0"/>
              <a:t> med </a:t>
            </a:r>
            <a:br>
              <a:rPr lang="en-US" dirty="0"/>
            </a:br>
            <a:r>
              <a:rPr lang="en-US" dirty="0"/>
              <a:t>IT </a:t>
            </a:r>
            <a:r>
              <a:rPr lang="en-US" dirty="0" err="1"/>
              <a:t>avdeling</a:t>
            </a:r>
            <a:r>
              <a:rPr lang="en-US" dirty="0"/>
              <a:t>?</a:t>
            </a:r>
          </a:p>
        </p:txBody>
      </p:sp>
      <p:pic>
        <p:nvPicPr>
          <p:cNvPr id="8" name="Bilde 7" descr="Et bilde som inneholder innendørs, klær, person, dataskjerm&#10;&#10;Automatisk generert beskrivelse">
            <a:extLst>
              <a:ext uri="{FF2B5EF4-FFF2-40B4-BE49-F238E27FC236}">
                <a16:creationId xmlns:a16="http://schemas.microsoft.com/office/drawing/2014/main" id="{A27B1E51-3A6A-82FD-B021-CF7929893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1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3672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oud Computing: Todo lo que necesita saber">
            <a:extLst>
              <a:ext uri="{FF2B5EF4-FFF2-40B4-BE49-F238E27FC236}">
                <a16:creationId xmlns:a16="http://schemas.microsoft.com/office/drawing/2014/main" id="{594114FB-83FD-2B46-143D-F440BD08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47349" b="-3"/>
          <a:stretch/>
        </p:blipFill>
        <p:spPr bwMode="auto">
          <a:xfrm>
            <a:off x="875686" y="1586400"/>
            <a:ext cx="2156287" cy="2156285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0" name="Text Placeholder 7">
            <a:extLst>
              <a:ext uri="{FF2B5EF4-FFF2-40B4-BE49-F238E27FC236}">
                <a16:creationId xmlns:a16="http://schemas.microsoft.com/office/drawing/2014/main" id="{B45C5A27-899A-1AEF-5198-EF18F0E21C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5686" y="3879879"/>
            <a:ext cx="2156287" cy="299365"/>
          </a:xfrm>
        </p:spPr>
        <p:txBody>
          <a:bodyPr/>
          <a:lstStyle/>
          <a:p>
            <a:r>
              <a:rPr lang="en-US" dirty="0"/>
              <a:t>Cloud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4BB7981-6C70-8E6E-5219-293F8760BB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250"/>
          <a:stretch/>
        </p:blipFill>
        <p:spPr>
          <a:xfrm>
            <a:off x="9418988" y="1485570"/>
            <a:ext cx="2156287" cy="2156285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</p:pic>
      <p:sp>
        <p:nvSpPr>
          <p:cNvPr id="2094" name="Text Placeholder 10">
            <a:extLst>
              <a:ext uri="{FF2B5EF4-FFF2-40B4-BE49-F238E27FC236}">
                <a16:creationId xmlns:a16="http://schemas.microsoft.com/office/drawing/2014/main" id="{5251EDFF-B72C-668D-164E-5E6A6FD83C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25616" y="3932439"/>
            <a:ext cx="2156287" cy="299365"/>
          </a:xfrm>
        </p:spPr>
        <p:txBody>
          <a:bodyPr/>
          <a:lstStyle/>
          <a:p>
            <a:r>
              <a:rPr lang="en-US" dirty="0"/>
              <a:t>Cyber Security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D1363FE-958C-3CFD-8B73-D68E11F17A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171" r="21830" b="3"/>
          <a:stretch/>
        </p:blipFill>
        <p:spPr>
          <a:xfrm>
            <a:off x="3680830" y="1636491"/>
            <a:ext cx="2156287" cy="2156285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</p:pic>
      <p:sp>
        <p:nvSpPr>
          <p:cNvPr id="2098" name="Text Placeholder 13">
            <a:extLst>
              <a:ext uri="{FF2B5EF4-FFF2-40B4-BE49-F238E27FC236}">
                <a16:creationId xmlns:a16="http://schemas.microsoft.com/office/drawing/2014/main" id="{CD4DC074-9B3C-4E56-82A7-47014061C5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49909" y="3953607"/>
            <a:ext cx="2156287" cy="299365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B3DC1C4-FACE-5592-E84C-6123244D0D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65" r="37182" b="-5"/>
          <a:stretch/>
        </p:blipFill>
        <p:spPr>
          <a:xfrm>
            <a:off x="6549909" y="1636490"/>
            <a:ext cx="2156287" cy="2156285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</p:pic>
      <p:sp>
        <p:nvSpPr>
          <p:cNvPr id="2102" name="Text Placeholder 16">
            <a:extLst>
              <a:ext uri="{FF2B5EF4-FFF2-40B4-BE49-F238E27FC236}">
                <a16:creationId xmlns:a16="http://schemas.microsoft.com/office/drawing/2014/main" id="{2D83D672-618A-FDE8-1560-237DD5F661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18987" y="3946095"/>
            <a:ext cx="2156287" cy="299365"/>
          </a:xfrm>
        </p:spPr>
        <p:txBody>
          <a:bodyPr/>
          <a:lstStyle/>
          <a:p>
            <a:r>
              <a:rPr lang="en-US" dirty="0"/>
              <a:t>AI / KI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1E122F3-6A28-ECE4-C46C-BAAB4F5A3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2801" y="4536044"/>
            <a:ext cx="7653455" cy="2053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9397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roDCcrqAKfPQTaoFEWc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1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pGA4yrxwBCrJcMq_JPO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KEDOBJECTTYPE" val="Excel Chart"/>
  <p:tag name="SOURCE" val="Excel"/>
  <p:tag name="FILENAME" val="https://abgsc.sharepoint.com/sites/ProjectAndermattrestricted/Shared Documents/2 - Marketing materials/Andermatt - Marketing materials input_v2.xlsx"/>
  <p:tag name="SHEET" val="Google Trend AI"/>
  <p:tag name="RANGE" val="Chart 1"/>
  <p:tag name="PICTURE" val="False"/>
  <p:tag name="RESIZEOPTION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LkSfgQvUzVsQNkY1il.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MPfVNEaUP.NAUnNE9b7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e5WNhMPNmBaePQkumeC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cL3lJF2omxrJMhuGlJjF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h41U5w9_L0HatYk5LlC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kvWmUoS.CAp5ES4fH0W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hLq7rOVWD0T7kc_rNbYF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AtFrpAkZ9qibE.njQFYy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LtlGtMzHjC9OGRUPBlD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uGGklTE3AD.MklpPcbA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2_aU1cnYM2Y0zLvjM9kO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zbnAXSfNz6BC_PlVjkYD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1C.vbb89nH1Ps2z8mM7o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N9HXa.hZuboQxIqzMQU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CNUdQQo1nepMnNVoHof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A0y_nCBiXiiW0e.XbxD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22eQWInRgep3Joc.ElS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i0XBNiRkoq3xTxNkdrt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X1yITUtgDx0We.S8hCZ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Inmeta master slide">
  <a:themeElements>
    <a:clrScheme name="Inmeta Brand Colors">
      <a:dk1>
        <a:srgbClr val="222121"/>
      </a:dk1>
      <a:lt1>
        <a:srgbClr val="FFFFFF"/>
      </a:lt1>
      <a:dk2>
        <a:srgbClr val="222121"/>
      </a:dk2>
      <a:lt2>
        <a:srgbClr val="FFFFFF"/>
      </a:lt2>
      <a:accent1>
        <a:srgbClr val="75DFBC"/>
      </a:accent1>
      <a:accent2>
        <a:srgbClr val="F1CF25"/>
      </a:accent2>
      <a:accent3>
        <a:srgbClr val="FF6A4C"/>
      </a:accent3>
      <a:accent4>
        <a:srgbClr val="1E2422"/>
      </a:accent4>
      <a:accent5>
        <a:srgbClr val="4A3333"/>
      </a:accent5>
      <a:accent6>
        <a:srgbClr val="763C30"/>
      </a:accent6>
      <a:hlink>
        <a:srgbClr val="75DFBC"/>
      </a:hlink>
      <a:folHlink>
        <a:srgbClr val="F1CF24"/>
      </a:folHlink>
    </a:clrScheme>
    <a:fontScheme name="Inmeta Brand fonts_ nov 2022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meta PPT template november 2022" id="{CE54509E-26F0-4E72-916B-44B418407342}" vid="{71162AF7-34FE-4358-A1AA-A601E7B220B2}"/>
    </a:ext>
  </a:extLst>
</a:theme>
</file>

<file path=ppt/theme/theme2.xml><?xml version="1.0" encoding="utf-8"?>
<a:theme xmlns:a="http://schemas.openxmlformats.org/drawingml/2006/main" name="Office Theme_Dark">
  <a:themeElements>
    <a:clrScheme name="Cray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B4D"/>
      </a:accent1>
      <a:accent2>
        <a:srgbClr val="0C222C"/>
      </a:accent2>
      <a:accent3>
        <a:srgbClr val="0A4F5C"/>
      </a:accent3>
      <a:accent4>
        <a:srgbClr val="F92900"/>
      </a:accent4>
      <a:accent5>
        <a:srgbClr val="246685"/>
      </a:accent5>
      <a:accent6>
        <a:srgbClr val="073B45"/>
      </a:accent6>
      <a:hlink>
        <a:srgbClr val="0563C1"/>
      </a:hlink>
      <a:folHlink>
        <a:srgbClr val="954F72"/>
      </a:folHlink>
    </a:clrScheme>
    <a:fontScheme name="Crayon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>
            <a:solidFill>
              <a:srgbClr val="094E5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ayon PPT Template with Office theme, user instructions and dark mode_V02" id="{88EB86C6-1002-4E48-ABF1-F179EFAC03AD}" vid="{C5138445-6B09-9544-800B-D8B71D653417}"/>
    </a:ext>
  </a:extLst>
</a:theme>
</file>

<file path=ppt/theme/theme3.xml><?xml version="1.0" encoding="utf-8"?>
<a:theme xmlns:a="http://schemas.openxmlformats.org/drawingml/2006/main" name="1_Inmeta master slide">
  <a:themeElements>
    <a:clrScheme name="Inmeta Brand Colors">
      <a:dk1>
        <a:srgbClr val="222121"/>
      </a:dk1>
      <a:lt1>
        <a:srgbClr val="FFFFFF"/>
      </a:lt1>
      <a:dk2>
        <a:srgbClr val="222121"/>
      </a:dk2>
      <a:lt2>
        <a:srgbClr val="FFFFFF"/>
      </a:lt2>
      <a:accent1>
        <a:srgbClr val="75DFBC"/>
      </a:accent1>
      <a:accent2>
        <a:srgbClr val="F1CF25"/>
      </a:accent2>
      <a:accent3>
        <a:srgbClr val="FF6A4C"/>
      </a:accent3>
      <a:accent4>
        <a:srgbClr val="1E2422"/>
      </a:accent4>
      <a:accent5>
        <a:srgbClr val="4A3333"/>
      </a:accent5>
      <a:accent6>
        <a:srgbClr val="763C30"/>
      </a:accent6>
      <a:hlink>
        <a:srgbClr val="75DFBC"/>
      </a:hlink>
      <a:folHlink>
        <a:srgbClr val="F1CF24"/>
      </a:folHlink>
    </a:clrScheme>
    <a:fontScheme name="Inmeta Brand fonts_ nov 2022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meta PPT template november 2022" id="{AB93A1C0-158E-5046-8B6E-EAEEB6EAC126}" vid="{C8C0EFFE-0292-6E47-9416-496448ED9CE8}"/>
    </a:ext>
  </a:extLst>
</a:theme>
</file>

<file path=ppt/theme/theme4.xml><?xml version="1.0" encoding="utf-8"?>
<a:theme xmlns:a="http://schemas.openxmlformats.org/drawingml/2006/main" name="2_Office Theme_Dark">
  <a:themeElements>
    <a:clrScheme name="Cray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B4D"/>
      </a:accent1>
      <a:accent2>
        <a:srgbClr val="0C222C"/>
      </a:accent2>
      <a:accent3>
        <a:srgbClr val="0A4F5C"/>
      </a:accent3>
      <a:accent4>
        <a:srgbClr val="F92900"/>
      </a:accent4>
      <a:accent5>
        <a:srgbClr val="246685"/>
      </a:accent5>
      <a:accent6>
        <a:srgbClr val="073B45"/>
      </a:accent6>
      <a:hlink>
        <a:srgbClr val="0563C1"/>
      </a:hlink>
      <a:folHlink>
        <a:srgbClr val="954F72"/>
      </a:folHlink>
    </a:clrScheme>
    <a:fontScheme name="Crayon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</a:spPr>
      <a:bodyPr rtlCol="0" anchor="ctr"/>
      <a:lstStyle>
        <a:defPPr algn="ctr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sz="1600" dirty="0">
            <a:solidFill>
              <a:srgbClr val="094E5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ayon PPT Template with Office theme, user instructions and dark mode_V02" id="{88EB86C6-1002-4E48-ABF1-F179EFAC03AD}" vid="{C5138445-6B09-9544-800B-D8B71D653417}"/>
    </a:ext>
  </a:extLst>
</a:theme>
</file>

<file path=ppt/theme/theme5.xml><?xml version="1.0" encoding="utf-8"?>
<a:theme xmlns:a="http://schemas.openxmlformats.org/drawingml/2006/main" name="3_Office Theme">
  <a:themeElements>
    <a:clrScheme name="Cray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B4D"/>
      </a:accent1>
      <a:accent2>
        <a:srgbClr val="0C222C"/>
      </a:accent2>
      <a:accent3>
        <a:srgbClr val="0A4F5C"/>
      </a:accent3>
      <a:accent4>
        <a:srgbClr val="F92900"/>
      </a:accent4>
      <a:accent5>
        <a:srgbClr val="246685"/>
      </a:accent5>
      <a:accent6>
        <a:srgbClr val="073B45"/>
      </a:accent6>
      <a:hlink>
        <a:srgbClr val="0563C1"/>
      </a:hlink>
      <a:folHlink>
        <a:srgbClr val="954F72"/>
      </a:folHlink>
    </a:clrScheme>
    <a:fontScheme name="Crayon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>
            <a:solidFill>
              <a:srgbClr val="094E5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ayon-PowerPoint" id="{118253B3-407A-664A-8D8F-7276A8B5E0B0}" vid="{B5BF734D-9D8A-D645-B3B6-26B3A76D7DC1}"/>
    </a:ext>
  </a:extLst>
</a:theme>
</file>

<file path=ppt/theme/theme6.xml><?xml version="1.0" encoding="utf-8"?>
<a:theme xmlns:a="http://schemas.openxmlformats.org/drawingml/2006/main" name="Crayon ppt template (EN)">
  <a:themeElements>
    <a:clrScheme name="Cray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B4D"/>
      </a:accent1>
      <a:accent2>
        <a:srgbClr val="0C222C"/>
      </a:accent2>
      <a:accent3>
        <a:srgbClr val="0A4F5C"/>
      </a:accent3>
      <a:accent4>
        <a:srgbClr val="F92900"/>
      </a:accent4>
      <a:accent5>
        <a:srgbClr val="246685"/>
      </a:accent5>
      <a:accent6>
        <a:srgbClr val="073B45"/>
      </a:accent6>
      <a:hlink>
        <a:srgbClr val="0563C1"/>
      </a:hlink>
      <a:folHlink>
        <a:srgbClr val="954F72"/>
      </a:folHlink>
    </a:clrScheme>
    <a:fontScheme name="Crayon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>
            <a:solidFill>
              <a:srgbClr val="094E5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A21C125-3739-AC48-B982-59DDC7F9D18D}" vid="{388AC220-4D29-EC4F-A83E-2B4A4B65B07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ermaq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0096A0"/>
    </a:accent1>
    <a:accent2>
      <a:srgbClr val="FA6E5A"/>
    </a:accent2>
    <a:accent3>
      <a:srgbClr val="324664"/>
    </a:accent3>
    <a:accent4>
      <a:srgbClr val="80CAD0"/>
    </a:accent4>
    <a:accent5>
      <a:srgbClr val="FCB7AC"/>
    </a:accent5>
    <a:accent6>
      <a:srgbClr val="373737"/>
    </a:accent6>
    <a:hlink>
      <a:srgbClr val="0096A0"/>
    </a:hlink>
    <a:folHlink>
      <a:srgbClr val="80CAD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rayon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6B4D"/>
    </a:accent1>
    <a:accent2>
      <a:srgbClr val="0C222C"/>
    </a:accent2>
    <a:accent3>
      <a:srgbClr val="0A4F5C"/>
    </a:accent3>
    <a:accent4>
      <a:srgbClr val="F92900"/>
    </a:accent4>
    <a:accent5>
      <a:srgbClr val="246685"/>
    </a:accent5>
    <a:accent6>
      <a:srgbClr val="073B45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2571</Words>
  <Application>Microsoft Office PowerPoint</Application>
  <PresentationFormat>Widescreen</PresentationFormat>
  <Paragraphs>305</Paragraphs>
  <Slides>33</Slides>
  <Notes>17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6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8" baseType="lpstr">
      <vt:lpstr>-apple-system</vt:lpstr>
      <vt:lpstr>Aptos</vt:lpstr>
      <vt:lpstr>Arial</vt:lpstr>
      <vt:lpstr>Arial Nova</vt:lpstr>
      <vt:lpstr>Arial Nova Light</vt:lpstr>
      <vt:lpstr>Calibri</vt:lpstr>
      <vt:lpstr>Open Sans</vt:lpstr>
      <vt:lpstr>Sofia Pro</vt:lpstr>
      <vt:lpstr>Inmeta master slide</vt:lpstr>
      <vt:lpstr>Office Theme_Dark</vt:lpstr>
      <vt:lpstr>1_Inmeta master slide</vt:lpstr>
      <vt:lpstr>2_Office Theme_Dark</vt:lpstr>
      <vt:lpstr>3_Office Theme</vt:lpstr>
      <vt:lpstr>Crayon ppt template (EN)</vt:lpstr>
      <vt:lpstr>think-cell Slide</vt:lpstr>
      <vt:lpstr>PowerPoint-presentasjon</vt:lpstr>
      <vt:lpstr>Hvordan holde følge med den teknologiske utviklingen?</vt:lpstr>
      <vt:lpstr>PowerPoint-presentasjon</vt:lpstr>
      <vt:lpstr>Hvor fort går det?</vt:lpstr>
      <vt:lpstr>PowerPoint-presentasjon</vt:lpstr>
      <vt:lpstr>PowerPoint-presentasjon</vt:lpstr>
      <vt:lpstr>To ting i dag - connected devices og KI</vt:lpstr>
      <vt:lpstr>Hva må skje med  IT avdeling?</vt:lpstr>
      <vt:lpstr>PowerPoint-presentasjon</vt:lpstr>
      <vt:lpstr>Jotun skal male  fremtiden med data</vt:lpstr>
      <vt:lpstr>Norge – verdens mest digitaliserte land !!</vt:lpstr>
      <vt:lpstr>PowerPoint-presentasjon</vt:lpstr>
      <vt:lpstr>PowerPoint-presentasjon</vt:lpstr>
      <vt:lpstr>To ting i dag - connected devices og KI</vt:lpstr>
      <vt:lpstr>PowerPoint-presentasjon</vt:lpstr>
      <vt:lpstr>PowerPoint-presentasjon</vt:lpstr>
      <vt:lpstr>PowerPoint-presentasjon</vt:lpstr>
      <vt:lpstr>PowerPoint-presentasjon</vt:lpstr>
      <vt:lpstr>Forsikringsselskap tilbyr monitorering  – variabel polise </vt:lpstr>
      <vt:lpstr>To ting i dag - connected devices og KI</vt:lpstr>
      <vt:lpstr>PowerPoint-presentasjon</vt:lpstr>
      <vt:lpstr>PowerPoint-presentasjon</vt:lpstr>
      <vt:lpstr>AI har potensiale langt ut over ChatGPT</vt:lpstr>
      <vt:lpstr>Trekke ut verdier av AI</vt:lpstr>
      <vt:lpstr>DNV - 8 år med  kunstig intelligens</vt:lpstr>
      <vt:lpstr>Bruk av AI innen leting og produksjon  10+ løsninger utviklet gjennom 5 år for ulike anvendelser av kunstig intelligens i leting og produksjon  Eksempler er analyse av bergarter, boreslam og løsninger for gjenbruk av erfaring blant geofysikere og petrofysikere </vt:lpstr>
      <vt:lpstr>Moderne Språkteknologi for  kvalitet i FDVU-dokumentasjon </vt:lpstr>
      <vt:lpstr>Det trenger ikke være så stort!</vt:lpstr>
      <vt:lpstr>Dedikert plattform for bruk av store språkmodeller</vt:lpstr>
      <vt:lpstr>Hva ville du gjort som bedriftsleder? Klar som ansatt?</vt:lpstr>
      <vt:lpstr>Amy Webb</vt:lpstr>
      <vt:lpstr>Er genersasjonsgapet borte…?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Disposisjon</dc:title>
  <dc:creator>Henrik Slettene</dc:creator>
  <cp:lastModifiedBy>Michael Jacobs</cp:lastModifiedBy>
  <cp:revision>4</cp:revision>
  <dcterms:created xsi:type="dcterms:W3CDTF">2024-03-06T20:16:02Z</dcterms:created>
  <dcterms:modified xsi:type="dcterms:W3CDTF">2024-11-24T16:18:05Z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76ef7a0-fdc6-47cc-8a7e-f0ed8115d840_Enabled">
    <vt:lpwstr>true</vt:lpwstr>
  </property>
  <property fmtid="{D5CDD505-2E9C-101B-9397-08002B2CF9AE}" pid="3" name="MSIP_Label_676ef7a0-fdc6-47cc-8a7e-f0ed8115d840_SetDate">
    <vt:lpwstr>2024-11-20T14:17:59Z</vt:lpwstr>
  </property>
  <property fmtid="{D5CDD505-2E9C-101B-9397-08002B2CF9AE}" pid="4" name="MSIP_Label_676ef7a0-fdc6-47cc-8a7e-f0ed8115d840_Method">
    <vt:lpwstr>Privileged</vt:lpwstr>
  </property>
  <property fmtid="{D5CDD505-2E9C-101B-9397-08002B2CF9AE}" pid="5" name="MSIP_Label_676ef7a0-fdc6-47cc-8a7e-f0ed8115d840_Name">
    <vt:lpwstr>Crayon Group - Public</vt:lpwstr>
  </property>
  <property fmtid="{D5CDD505-2E9C-101B-9397-08002B2CF9AE}" pid="6" name="MSIP_Label_676ef7a0-fdc6-47cc-8a7e-f0ed8115d840_SiteId">
    <vt:lpwstr>8f47ad71-44ca-48bf-afe3-56b9360a4495</vt:lpwstr>
  </property>
  <property fmtid="{D5CDD505-2E9C-101B-9397-08002B2CF9AE}" pid="7" name="MSIP_Label_676ef7a0-fdc6-47cc-8a7e-f0ed8115d840_ActionId">
    <vt:lpwstr>31c097b8-eefe-4023-a245-f402ffe15379</vt:lpwstr>
  </property>
  <property fmtid="{D5CDD505-2E9C-101B-9397-08002B2CF9AE}" pid="8" name="MSIP_Label_676ef7a0-fdc6-47cc-8a7e-f0ed8115d840_ContentBits">
    <vt:lpwstr>0</vt:lpwstr>
  </property>
</Properties>
</file>