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4.jpg" ContentType="image/png"/>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3" r:id="rId5"/>
    <p:sldId id="264" r:id="rId6"/>
    <p:sldId id="2147482570" r:id="rId7"/>
    <p:sldId id="281" r:id="rId8"/>
    <p:sldId id="312" r:id="rId9"/>
    <p:sldId id="2147482571" r:id="rId10"/>
    <p:sldId id="2147482579" r:id="rId11"/>
    <p:sldId id="359" r:id="rId12"/>
    <p:sldId id="2147482572" r:id="rId13"/>
    <p:sldId id="2147482573" r:id="rId14"/>
    <p:sldId id="2147482574" r:id="rId15"/>
    <p:sldId id="2147482580" r:id="rId16"/>
    <p:sldId id="2147482578" r:id="rId17"/>
    <p:sldId id="2147482581" r:id="rId18"/>
  </p:sldIdLst>
  <p:sldSz cx="14630400" cy="8229600"/>
  <p:notesSz cx="7772400" cy="14173200"/>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 userDrawn="1">
          <p15:clr>
            <a:srgbClr val="A4A3A4"/>
          </p15:clr>
        </p15:guide>
        <p15:guide id="2" orient="horz" pos="2592" userDrawn="1">
          <p15:clr>
            <a:srgbClr val="A4A3A4"/>
          </p15:clr>
        </p15:guide>
        <p15:guide id="3" orient="horz" pos="4520" userDrawn="1">
          <p15:clr>
            <a:srgbClr val="A4A3A4"/>
          </p15:clr>
        </p15:guide>
        <p15:guide id="4" orient="horz" pos="4860" userDrawn="1">
          <p15:clr>
            <a:srgbClr val="A4A3A4"/>
          </p15:clr>
        </p15:guide>
        <p15:guide id="6" pos="432" userDrawn="1">
          <p15:clr>
            <a:srgbClr val="A4A3A4"/>
          </p15:clr>
        </p15:guide>
        <p15:guide id="10" pos="4608" userDrawn="1">
          <p15:clr>
            <a:srgbClr val="A4A3A4"/>
          </p15:clr>
        </p15:guide>
      </p15:sldGuideLst>
    </p:ext>
    <p:ext uri="{2D200454-40CA-4A62-9FC3-DE9A4176ACB9}">
      <p15:notesGuideLst xmlns:p15="http://schemas.microsoft.com/office/powerpoint/2012/main">
        <p15:guide id="1" orient="horz" pos="4464" userDrawn="1">
          <p15:clr>
            <a:srgbClr val="A4A3A4"/>
          </p15:clr>
        </p15:guide>
        <p15:guide id="2" pos="24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DA"/>
    <a:srgbClr val="2F3745"/>
    <a:srgbClr val="78C6BF"/>
    <a:srgbClr val="BFB8A8"/>
    <a:srgbClr val="005764"/>
    <a:srgbClr val="2CB3D2"/>
    <a:srgbClr val="CEE9EA"/>
    <a:srgbClr val="B76867"/>
    <a:srgbClr val="F5CC61"/>
    <a:srgbClr val="EB96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24" autoAdjust="0"/>
  </p:normalViewPr>
  <p:slideViewPr>
    <p:cSldViewPr snapToGrid="0" snapToObjects="1" showGuides="1">
      <p:cViewPr varScale="1">
        <p:scale>
          <a:sx n="133" d="100"/>
          <a:sy n="133" d="100"/>
        </p:scale>
        <p:origin x="288" y="132"/>
      </p:cViewPr>
      <p:guideLst>
        <p:guide orient="horz" pos="408"/>
        <p:guide orient="horz" pos="2592"/>
        <p:guide orient="horz" pos="4520"/>
        <p:guide orient="horz" pos="4860"/>
        <p:guide pos="432"/>
        <p:guide pos="460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97" d="100"/>
          <a:sy n="97" d="100"/>
        </p:scale>
        <p:origin x="6096" y="224"/>
      </p:cViewPr>
      <p:guideLst>
        <p:guide orient="horz" pos="4464"/>
        <p:guide pos="24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 Magne Bruvik" userId="9534bc48-d40b-4bd6-8c02-d884a2d40ed7" providerId="ADAL" clId="{CE6000A5-12BB-4B85-AC80-14C263ED3D4A}"/>
    <pc:docChg chg="delSld">
      <pc:chgData name="Inge Magne Bruvik" userId="9534bc48-d40b-4bd6-8c02-d884a2d40ed7" providerId="ADAL" clId="{CE6000A5-12BB-4B85-AC80-14C263ED3D4A}" dt="2024-12-03T09:33:07.797" v="0" actId="47"/>
      <pc:docMkLst>
        <pc:docMk/>
      </pc:docMkLst>
      <pc:sldChg chg="del">
        <pc:chgData name="Inge Magne Bruvik" userId="9534bc48-d40b-4bd6-8c02-d884a2d40ed7" providerId="ADAL" clId="{CE6000A5-12BB-4B85-AC80-14C263ED3D4A}" dt="2024-12-03T09:33:07.797" v="0" actId="47"/>
        <pc:sldMkLst>
          <pc:docMk/>
          <pc:sldMk cId="1543394063" sldId="260"/>
        </pc:sldMkLst>
      </pc:sldChg>
    </pc:docChg>
  </pc:docChgLst>
  <pc:docChgLst>
    <pc:chgData name="Inge Magne Bruvik" userId="9534bc48-d40b-4bd6-8c02-d884a2d40ed7" providerId="ADAL" clId="{9E961F00-1652-47EC-907F-12553A542503}"/>
    <pc:docChg chg="custSel addSld delSld modSld sldOrd">
      <pc:chgData name="Inge Magne Bruvik" userId="9534bc48-d40b-4bd6-8c02-d884a2d40ed7" providerId="ADAL" clId="{9E961F00-1652-47EC-907F-12553A542503}" dt="2024-11-27T07:27:26.281" v="1895" actId="20577"/>
      <pc:docMkLst>
        <pc:docMk/>
      </pc:docMkLst>
      <pc:sldChg chg="modSp mod">
        <pc:chgData name="Inge Magne Bruvik" userId="9534bc48-d40b-4bd6-8c02-d884a2d40ed7" providerId="ADAL" clId="{9E961F00-1652-47EC-907F-12553A542503}" dt="2024-11-27T07:03:06.124" v="30" actId="20577"/>
        <pc:sldMkLst>
          <pc:docMk/>
          <pc:sldMk cId="2630658351" sldId="264"/>
        </pc:sldMkLst>
        <pc:spChg chg="mod">
          <ac:chgData name="Inge Magne Bruvik" userId="9534bc48-d40b-4bd6-8c02-d884a2d40ed7" providerId="ADAL" clId="{9E961F00-1652-47EC-907F-12553A542503}" dt="2024-11-27T07:03:06.124" v="30" actId="20577"/>
          <ac:spMkLst>
            <pc:docMk/>
            <pc:sldMk cId="2630658351" sldId="264"/>
            <ac:spMk id="2" creationId="{E318458B-D9C3-E74D-C619-4A9D46F30B3C}"/>
          </ac:spMkLst>
        </pc:spChg>
      </pc:sldChg>
      <pc:sldChg chg="modSp mod">
        <pc:chgData name="Inge Magne Bruvik" userId="9534bc48-d40b-4bd6-8c02-d884a2d40ed7" providerId="ADAL" clId="{9E961F00-1652-47EC-907F-12553A542503}" dt="2024-11-27T07:09:01.385" v="598" actId="20577"/>
        <pc:sldMkLst>
          <pc:docMk/>
          <pc:sldMk cId="1167133037" sldId="281"/>
        </pc:sldMkLst>
        <pc:spChg chg="mod">
          <ac:chgData name="Inge Magne Bruvik" userId="9534bc48-d40b-4bd6-8c02-d884a2d40ed7" providerId="ADAL" clId="{9E961F00-1652-47EC-907F-12553A542503}" dt="2024-11-27T07:09:01.385" v="598" actId="20577"/>
          <ac:spMkLst>
            <pc:docMk/>
            <pc:sldMk cId="1167133037" sldId="281"/>
            <ac:spMk id="3" creationId="{91CF3AA6-BA97-10CD-615A-004845850A02}"/>
          </ac:spMkLst>
        </pc:spChg>
      </pc:sldChg>
      <pc:sldChg chg="modSp mod">
        <pc:chgData name="Inge Magne Bruvik" userId="9534bc48-d40b-4bd6-8c02-d884a2d40ed7" providerId="ADAL" clId="{9E961F00-1652-47EC-907F-12553A542503}" dt="2024-11-27T07:16:04.723" v="838" actId="20577"/>
        <pc:sldMkLst>
          <pc:docMk/>
          <pc:sldMk cId="998925275" sldId="359"/>
        </pc:sldMkLst>
        <pc:spChg chg="mod">
          <ac:chgData name="Inge Magne Bruvik" userId="9534bc48-d40b-4bd6-8c02-d884a2d40ed7" providerId="ADAL" clId="{9E961F00-1652-47EC-907F-12553A542503}" dt="2024-11-27T07:14:49.725" v="736" actId="20577"/>
          <ac:spMkLst>
            <pc:docMk/>
            <pc:sldMk cId="998925275" sldId="359"/>
            <ac:spMk id="148482" creationId="{E8DFA17F-8B20-4283-AA3F-3A50A3363E08}"/>
          </ac:spMkLst>
        </pc:spChg>
        <pc:spChg chg="mod">
          <ac:chgData name="Inge Magne Bruvik" userId="9534bc48-d40b-4bd6-8c02-d884a2d40ed7" providerId="ADAL" clId="{9E961F00-1652-47EC-907F-12553A542503}" dt="2024-11-27T07:15:07.922" v="750" actId="20577"/>
          <ac:spMkLst>
            <pc:docMk/>
            <pc:sldMk cId="998925275" sldId="359"/>
            <ac:spMk id="148484" creationId="{95B41EC0-2508-4214-8D0B-D4E718860D5A}"/>
          </ac:spMkLst>
        </pc:spChg>
        <pc:spChg chg="mod">
          <ac:chgData name="Inge Magne Bruvik" userId="9534bc48-d40b-4bd6-8c02-d884a2d40ed7" providerId="ADAL" clId="{9E961F00-1652-47EC-907F-12553A542503}" dt="2024-11-27T07:16:04.723" v="838" actId="20577"/>
          <ac:spMkLst>
            <pc:docMk/>
            <pc:sldMk cId="998925275" sldId="359"/>
            <ac:spMk id="148486" creationId="{B27A4E80-6765-42C3-BF96-A8A70B5967C8}"/>
          </ac:spMkLst>
        </pc:spChg>
        <pc:spChg chg="mod">
          <ac:chgData name="Inge Magne Bruvik" userId="9534bc48-d40b-4bd6-8c02-d884a2d40ed7" providerId="ADAL" clId="{9E961F00-1652-47EC-907F-12553A542503}" dt="2024-11-27T07:15:33.152" v="793" actId="20577"/>
          <ac:spMkLst>
            <pc:docMk/>
            <pc:sldMk cId="998925275" sldId="359"/>
            <ac:spMk id="148488" creationId="{8EE12929-64F2-42EC-9322-B77A546F15F1}"/>
          </ac:spMkLst>
        </pc:spChg>
        <pc:spChg chg="mod">
          <ac:chgData name="Inge Magne Bruvik" userId="9534bc48-d40b-4bd6-8c02-d884a2d40ed7" providerId="ADAL" clId="{9E961F00-1652-47EC-907F-12553A542503}" dt="2024-11-27T07:14:57.987" v="741" actId="20577"/>
          <ac:spMkLst>
            <pc:docMk/>
            <pc:sldMk cId="998925275" sldId="359"/>
            <ac:spMk id="148489" creationId="{E0B3294C-3D8A-4405-AA78-88D19CA6B687}"/>
          </ac:spMkLst>
        </pc:spChg>
      </pc:sldChg>
      <pc:sldChg chg="addSp delSp modSp mod modClrScheme chgLayout">
        <pc:chgData name="Inge Magne Bruvik" userId="9534bc48-d40b-4bd6-8c02-d884a2d40ed7" providerId="ADAL" clId="{9E961F00-1652-47EC-907F-12553A542503}" dt="2024-11-27T07:11:41.474" v="642" actId="122"/>
        <pc:sldMkLst>
          <pc:docMk/>
          <pc:sldMk cId="155779539" sldId="2147482571"/>
        </pc:sldMkLst>
        <pc:spChg chg="mod">
          <ac:chgData name="Inge Magne Bruvik" userId="9534bc48-d40b-4bd6-8c02-d884a2d40ed7" providerId="ADAL" clId="{9E961F00-1652-47EC-907F-12553A542503}" dt="2024-11-27T07:11:41.474" v="642" actId="122"/>
          <ac:spMkLst>
            <pc:docMk/>
            <pc:sldMk cId="155779539" sldId="2147482571"/>
            <ac:spMk id="2" creationId="{92FD5172-0A9F-C6DE-5D90-30A294327E09}"/>
          </ac:spMkLst>
        </pc:spChg>
        <pc:spChg chg="add mod">
          <ac:chgData name="Inge Magne Bruvik" userId="9534bc48-d40b-4bd6-8c02-d884a2d40ed7" providerId="ADAL" clId="{9E961F00-1652-47EC-907F-12553A542503}" dt="2024-11-27T07:11:02.623" v="638" actId="14100"/>
          <ac:spMkLst>
            <pc:docMk/>
            <pc:sldMk cId="155779539" sldId="2147482571"/>
            <ac:spMk id="3" creationId="{DA1EF36C-805E-8992-CFE9-041256DC7D40}"/>
          </ac:spMkLst>
        </pc:spChg>
        <pc:spChg chg="del">
          <ac:chgData name="Inge Magne Bruvik" userId="9534bc48-d40b-4bd6-8c02-d884a2d40ed7" providerId="ADAL" clId="{9E961F00-1652-47EC-907F-12553A542503}" dt="2024-11-27T07:11:16.998" v="639" actId="26606"/>
          <ac:spMkLst>
            <pc:docMk/>
            <pc:sldMk cId="155779539" sldId="2147482571"/>
            <ac:spMk id="9" creationId="{1B9C68C0-E5B7-547C-2DF2-E8924B5D6067}"/>
          </ac:spMkLst>
        </pc:spChg>
        <pc:spChg chg="mod ord">
          <ac:chgData name="Inge Magne Bruvik" userId="9534bc48-d40b-4bd6-8c02-d884a2d40ed7" providerId="ADAL" clId="{9E961F00-1652-47EC-907F-12553A542503}" dt="2024-11-27T07:11:16.998" v="639" actId="26606"/>
          <ac:spMkLst>
            <pc:docMk/>
            <pc:sldMk cId="155779539" sldId="2147482571"/>
            <ac:spMk id="11" creationId="{811F4A64-B694-C27C-2F7F-0CA0B68F45BD}"/>
          </ac:spMkLst>
        </pc:spChg>
        <pc:picChg chg="del">
          <ac:chgData name="Inge Magne Bruvik" userId="9534bc48-d40b-4bd6-8c02-d884a2d40ed7" providerId="ADAL" clId="{9E961F00-1652-47EC-907F-12553A542503}" dt="2024-11-27T07:09:09.911" v="599" actId="478"/>
          <ac:picMkLst>
            <pc:docMk/>
            <pc:sldMk cId="155779539" sldId="2147482571"/>
            <ac:picMk id="4" creationId="{9AA7CB4F-A79E-38E3-6AB3-7060161739F3}"/>
          </ac:picMkLst>
        </pc:picChg>
        <pc:picChg chg="add mod">
          <ac:chgData name="Inge Magne Bruvik" userId="9534bc48-d40b-4bd6-8c02-d884a2d40ed7" providerId="ADAL" clId="{9E961F00-1652-47EC-907F-12553A542503}" dt="2024-11-27T07:11:35.276" v="641" actId="14100"/>
          <ac:picMkLst>
            <pc:docMk/>
            <pc:sldMk cId="155779539" sldId="2147482571"/>
            <ac:picMk id="6" creationId="{0D841EED-AA5A-06E8-EF2A-10BB2C0F8F6E}"/>
          </ac:picMkLst>
        </pc:picChg>
      </pc:sldChg>
      <pc:sldChg chg="modSp mod">
        <pc:chgData name="Inge Magne Bruvik" userId="9534bc48-d40b-4bd6-8c02-d884a2d40ed7" providerId="ADAL" clId="{9E961F00-1652-47EC-907F-12553A542503}" dt="2024-11-27T07:17:46.444" v="960" actId="20577"/>
        <pc:sldMkLst>
          <pc:docMk/>
          <pc:sldMk cId="3332155042" sldId="2147482572"/>
        </pc:sldMkLst>
        <pc:spChg chg="mod">
          <ac:chgData name="Inge Magne Bruvik" userId="9534bc48-d40b-4bd6-8c02-d884a2d40ed7" providerId="ADAL" clId="{9E961F00-1652-47EC-907F-12553A542503}" dt="2024-11-27T07:17:08.145" v="852" actId="20577"/>
          <ac:spMkLst>
            <pc:docMk/>
            <pc:sldMk cId="3332155042" sldId="2147482572"/>
            <ac:spMk id="2" creationId="{5183481B-25A5-4DF1-7C48-AA555E79F0A6}"/>
          </ac:spMkLst>
        </pc:spChg>
        <pc:spChg chg="mod">
          <ac:chgData name="Inge Magne Bruvik" userId="9534bc48-d40b-4bd6-8c02-d884a2d40ed7" providerId="ADAL" clId="{9E961F00-1652-47EC-907F-12553A542503}" dt="2024-11-27T07:17:46.444" v="960" actId="20577"/>
          <ac:spMkLst>
            <pc:docMk/>
            <pc:sldMk cId="3332155042" sldId="2147482572"/>
            <ac:spMk id="3" creationId="{361238C6-13AA-2393-C385-D27891439031}"/>
          </ac:spMkLst>
        </pc:spChg>
      </pc:sldChg>
      <pc:sldChg chg="modSp mod">
        <pc:chgData name="Inge Magne Bruvik" userId="9534bc48-d40b-4bd6-8c02-d884a2d40ed7" providerId="ADAL" clId="{9E961F00-1652-47EC-907F-12553A542503}" dt="2024-11-27T07:20:40.861" v="1325" actId="20577"/>
        <pc:sldMkLst>
          <pc:docMk/>
          <pc:sldMk cId="1912324100" sldId="2147482573"/>
        </pc:sldMkLst>
        <pc:spChg chg="mod">
          <ac:chgData name="Inge Magne Bruvik" userId="9534bc48-d40b-4bd6-8c02-d884a2d40ed7" providerId="ADAL" clId="{9E961F00-1652-47EC-907F-12553A542503}" dt="2024-11-27T07:20:40.861" v="1325" actId="20577"/>
          <ac:spMkLst>
            <pc:docMk/>
            <pc:sldMk cId="1912324100" sldId="2147482573"/>
            <ac:spMk id="3" creationId="{4326CA3C-D661-6744-B3A0-6FBB8E3D56C5}"/>
          </ac:spMkLst>
        </pc:spChg>
        <pc:spChg chg="mod">
          <ac:chgData name="Inge Magne Bruvik" userId="9534bc48-d40b-4bd6-8c02-d884a2d40ed7" providerId="ADAL" clId="{9E961F00-1652-47EC-907F-12553A542503}" dt="2024-11-27T07:19:30.120" v="1113" actId="20577"/>
          <ac:spMkLst>
            <pc:docMk/>
            <pc:sldMk cId="1912324100" sldId="2147482573"/>
            <ac:spMk id="4" creationId="{07A21C82-44BE-885A-570A-B912058A4630}"/>
          </ac:spMkLst>
        </pc:spChg>
      </pc:sldChg>
      <pc:sldChg chg="modSp mod">
        <pc:chgData name="Inge Magne Bruvik" userId="9534bc48-d40b-4bd6-8c02-d884a2d40ed7" providerId="ADAL" clId="{9E961F00-1652-47EC-907F-12553A542503}" dt="2024-11-27T07:18:56.793" v="1097" actId="20577"/>
        <pc:sldMkLst>
          <pc:docMk/>
          <pc:sldMk cId="2243818333" sldId="2147482574"/>
        </pc:sldMkLst>
        <pc:spChg chg="mod">
          <ac:chgData name="Inge Magne Bruvik" userId="9534bc48-d40b-4bd6-8c02-d884a2d40ed7" providerId="ADAL" clId="{9E961F00-1652-47EC-907F-12553A542503}" dt="2024-11-27T07:18:56.793" v="1097" actId="20577"/>
          <ac:spMkLst>
            <pc:docMk/>
            <pc:sldMk cId="2243818333" sldId="2147482574"/>
            <ac:spMk id="3" creationId="{1B6C0FE6-8069-2244-CC3B-0EDB00BB611B}"/>
          </ac:spMkLst>
        </pc:spChg>
        <pc:spChg chg="mod">
          <ac:chgData name="Inge Magne Bruvik" userId="9534bc48-d40b-4bd6-8c02-d884a2d40ed7" providerId="ADAL" clId="{9E961F00-1652-47EC-907F-12553A542503}" dt="2024-11-27T07:18:18.323" v="975" actId="20577"/>
          <ac:spMkLst>
            <pc:docMk/>
            <pc:sldMk cId="2243818333" sldId="2147482574"/>
            <ac:spMk id="4" creationId="{72B3C656-99F4-CA44-C32E-4132EE615A4D}"/>
          </ac:spMkLst>
        </pc:spChg>
      </pc:sldChg>
      <pc:sldChg chg="modSp del mod">
        <pc:chgData name="Inge Magne Bruvik" userId="9534bc48-d40b-4bd6-8c02-d884a2d40ed7" providerId="ADAL" clId="{9E961F00-1652-47EC-907F-12553A542503}" dt="2024-11-27T07:26:42.164" v="1826" actId="47"/>
        <pc:sldMkLst>
          <pc:docMk/>
          <pc:sldMk cId="3028260322" sldId="2147482575"/>
        </pc:sldMkLst>
        <pc:spChg chg="mod">
          <ac:chgData name="Inge Magne Bruvik" userId="9534bc48-d40b-4bd6-8c02-d884a2d40ed7" providerId="ADAL" clId="{9E961F00-1652-47EC-907F-12553A542503}" dt="2024-11-27T07:25:24.141" v="1820" actId="20577"/>
          <ac:spMkLst>
            <pc:docMk/>
            <pc:sldMk cId="3028260322" sldId="2147482575"/>
            <ac:spMk id="3" creationId="{6183A289-2297-818A-0AB9-3EF5972C351A}"/>
          </ac:spMkLst>
        </pc:spChg>
        <pc:spChg chg="mod">
          <ac:chgData name="Inge Magne Bruvik" userId="9534bc48-d40b-4bd6-8c02-d884a2d40ed7" providerId="ADAL" clId="{9E961F00-1652-47EC-907F-12553A542503}" dt="2024-11-27T07:21:32.529" v="1348" actId="20577"/>
          <ac:spMkLst>
            <pc:docMk/>
            <pc:sldMk cId="3028260322" sldId="2147482575"/>
            <ac:spMk id="4" creationId="{D21B9F57-9BD4-FE6B-2730-D713E8430499}"/>
          </ac:spMkLst>
        </pc:spChg>
      </pc:sldChg>
      <pc:sldChg chg="del">
        <pc:chgData name="Inge Magne Bruvik" userId="9534bc48-d40b-4bd6-8c02-d884a2d40ed7" providerId="ADAL" clId="{9E961F00-1652-47EC-907F-12553A542503}" dt="2024-11-27T07:26:19.230" v="1823" actId="47"/>
        <pc:sldMkLst>
          <pc:docMk/>
          <pc:sldMk cId="693097513" sldId="2147482576"/>
        </pc:sldMkLst>
      </pc:sldChg>
      <pc:sldChg chg="del">
        <pc:chgData name="Inge Magne Bruvik" userId="9534bc48-d40b-4bd6-8c02-d884a2d40ed7" providerId="ADAL" clId="{9E961F00-1652-47EC-907F-12553A542503}" dt="2024-11-27T07:26:15.693" v="1822" actId="47"/>
        <pc:sldMkLst>
          <pc:docMk/>
          <pc:sldMk cId="4042049218" sldId="2147482577"/>
        </pc:sldMkLst>
      </pc:sldChg>
      <pc:sldChg chg="modSp mod ord">
        <pc:chgData name="Inge Magne Bruvik" userId="9534bc48-d40b-4bd6-8c02-d884a2d40ed7" providerId="ADAL" clId="{9E961F00-1652-47EC-907F-12553A542503}" dt="2024-11-27T07:27:26.281" v="1895" actId="20577"/>
        <pc:sldMkLst>
          <pc:docMk/>
          <pc:sldMk cId="2090702457" sldId="2147482578"/>
        </pc:sldMkLst>
        <pc:spChg chg="mod">
          <ac:chgData name="Inge Magne Bruvik" userId="9534bc48-d40b-4bd6-8c02-d884a2d40ed7" providerId="ADAL" clId="{9E961F00-1652-47EC-907F-12553A542503}" dt="2024-11-27T07:27:26.281" v="1895" actId="20577"/>
          <ac:spMkLst>
            <pc:docMk/>
            <pc:sldMk cId="2090702457" sldId="2147482578"/>
            <ac:spMk id="3" creationId="{C90E3F7C-2398-F5C3-3078-76485806F320}"/>
          </ac:spMkLst>
        </pc:spChg>
        <pc:spChg chg="mod">
          <ac:chgData name="Inge Magne Bruvik" userId="9534bc48-d40b-4bd6-8c02-d884a2d40ed7" providerId="ADAL" clId="{9E961F00-1652-47EC-907F-12553A542503}" dt="2024-11-27T07:26:54.360" v="1842" actId="20577"/>
          <ac:spMkLst>
            <pc:docMk/>
            <pc:sldMk cId="2090702457" sldId="2147482578"/>
            <ac:spMk id="4" creationId="{C1A49618-EFD1-2FF1-57F0-214093FF7A8A}"/>
          </ac:spMkLst>
        </pc:spChg>
      </pc:sldChg>
      <pc:sldChg chg="addSp delSp modSp add mod">
        <pc:chgData name="Inge Magne Bruvik" userId="9534bc48-d40b-4bd6-8c02-d884a2d40ed7" providerId="ADAL" clId="{9E961F00-1652-47EC-907F-12553A542503}" dt="2024-11-27T07:14:14.419" v="690" actId="14100"/>
        <pc:sldMkLst>
          <pc:docMk/>
          <pc:sldMk cId="3579882622" sldId="2147482579"/>
        </pc:sldMkLst>
        <pc:spChg chg="mod">
          <ac:chgData name="Inge Magne Bruvik" userId="9534bc48-d40b-4bd6-8c02-d884a2d40ed7" providerId="ADAL" clId="{9E961F00-1652-47EC-907F-12553A542503}" dt="2024-11-27T07:13:00.010" v="683" actId="20577"/>
          <ac:spMkLst>
            <pc:docMk/>
            <pc:sldMk cId="3579882622" sldId="2147482579"/>
            <ac:spMk id="2" creationId="{92FD5172-0A9F-C6DE-5D90-30A294327E09}"/>
          </ac:spMkLst>
        </pc:spChg>
        <pc:picChg chg="add mod">
          <ac:chgData name="Inge Magne Bruvik" userId="9534bc48-d40b-4bd6-8c02-d884a2d40ed7" providerId="ADAL" clId="{9E961F00-1652-47EC-907F-12553A542503}" dt="2024-11-27T07:14:14.419" v="690" actId="14100"/>
          <ac:picMkLst>
            <pc:docMk/>
            <pc:sldMk cId="3579882622" sldId="2147482579"/>
            <ac:picMk id="5" creationId="{B2F67501-3D67-7F2A-20E0-5388C04F48C8}"/>
          </ac:picMkLst>
        </pc:picChg>
        <pc:picChg chg="del">
          <ac:chgData name="Inge Magne Bruvik" userId="9534bc48-d40b-4bd6-8c02-d884a2d40ed7" providerId="ADAL" clId="{9E961F00-1652-47EC-907F-12553A542503}" dt="2024-11-27T07:13:15.906" v="684" actId="478"/>
          <ac:picMkLst>
            <pc:docMk/>
            <pc:sldMk cId="3579882622" sldId="2147482579"/>
            <ac:picMk id="6" creationId="{0D841EED-AA5A-06E8-EF2A-10BB2C0F8F6E}"/>
          </ac:picMkLst>
        </pc:picChg>
      </pc:sldChg>
      <pc:sldChg chg="modSp add mod">
        <pc:chgData name="Inge Magne Bruvik" userId="9534bc48-d40b-4bd6-8c02-d884a2d40ed7" providerId="ADAL" clId="{9E961F00-1652-47EC-907F-12553A542503}" dt="2024-11-27T07:24:48.410" v="1768" actId="20577"/>
        <pc:sldMkLst>
          <pc:docMk/>
          <pc:sldMk cId="82858041" sldId="2147482580"/>
        </pc:sldMkLst>
        <pc:spChg chg="mod">
          <ac:chgData name="Inge Magne Bruvik" userId="9534bc48-d40b-4bd6-8c02-d884a2d40ed7" providerId="ADAL" clId="{9E961F00-1652-47EC-907F-12553A542503}" dt="2024-11-27T07:24:48.410" v="1768" actId="20577"/>
          <ac:spMkLst>
            <pc:docMk/>
            <pc:sldMk cId="82858041" sldId="2147482580"/>
            <ac:spMk id="3" creationId="{6183A289-2297-818A-0AB9-3EF5972C351A}"/>
          </ac:spMkLst>
        </pc:spChg>
        <pc:spChg chg="mod">
          <ac:chgData name="Inge Magne Bruvik" userId="9534bc48-d40b-4bd6-8c02-d884a2d40ed7" providerId="ADAL" clId="{9E961F00-1652-47EC-907F-12553A542503}" dt="2024-11-27T07:24:21.308" v="1689" actId="20577"/>
          <ac:spMkLst>
            <pc:docMk/>
            <pc:sldMk cId="82858041" sldId="2147482580"/>
            <ac:spMk id="4" creationId="{D21B9F57-9BD4-FE6B-2730-D713E8430499}"/>
          </ac:spMkLst>
        </pc:spChg>
      </pc:sldChg>
      <pc:sldChg chg="add">
        <pc:chgData name="Inge Magne Bruvik" userId="9534bc48-d40b-4bd6-8c02-d884a2d40ed7" providerId="ADAL" clId="{9E961F00-1652-47EC-907F-12553A542503}" dt="2024-11-27T07:26:09.594" v="1821" actId="2890"/>
        <pc:sldMkLst>
          <pc:docMk/>
          <pc:sldMk cId="317415787" sldId="21474825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401" tIns="62700" rIns="125401" bIns="62700" rtlCol="0"/>
          <a:lstStyle>
            <a:lvl1pPr algn="l">
              <a:defRPr sz="1600"/>
            </a:lvl1pPr>
          </a:lstStyle>
          <a:p>
            <a:endParaRPr lang="en-US" dirty="0">
              <a:latin typeface="Arial"/>
              <a:cs typeface="Arial"/>
            </a:endParaRPr>
          </a:p>
        </p:txBody>
      </p:sp>
      <p:sp>
        <p:nvSpPr>
          <p:cNvPr id="4" name="Footer Placeholder 3"/>
          <p:cNvSpPr>
            <a:spLocks noGrp="1"/>
          </p:cNvSpPr>
          <p:nvPr>
            <p:ph type="ftr" sz="quarter" idx="2"/>
          </p:nvPr>
        </p:nvSpPr>
        <p:spPr>
          <a:xfrm>
            <a:off x="0" y="13462080"/>
            <a:ext cx="3368040" cy="708660"/>
          </a:xfrm>
          <a:prstGeom prst="rect">
            <a:avLst/>
          </a:prstGeom>
        </p:spPr>
        <p:txBody>
          <a:bodyPr vert="horz" lIns="125401" tIns="62700" rIns="125401" bIns="62700" rtlCol="0" anchor="b"/>
          <a:lstStyle>
            <a:lvl1pPr algn="l">
              <a:defRPr sz="1600"/>
            </a:lvl1pPr>
          </a:lstStyle>
          <a:p>
            <a:endParaRPr lang="en-US" dirty="0">
              <a:latin typeface="Arial"/>
              <a:cs typeface="Arial"/>
            </a:endParaRPr>
          </a:p>
        </p:txBody>
      </p:sp>
      <p:sp>
        <p:nvSpPr>
          <p:cNvPr id="5" name="Slide Number Placeholder 4"/>
          <p:cNvSpPr>
            <a:spLocks noGrp="1"/>
          </p:cNvSpPr>
          <p:nvPr>
            <p:ph type="sldNum" sz="quarter" idx="3"/>
          </p:nvPr>
        </p:nvSpPr>
        <p:spPr>
          <a:xfrm>
            <a:off x="4402561" y="13462080"/>
            <a:ext cx="3368040" cy="708660"/>
          </a:xfrm>
          <a:prstGeom prst="rect">
            <a:avLst/>
          </a:prstGeom>
        </p:spPr>
        <p:txBody>
          <a:bodyPr vert="horz" lIns="125401" tIns="62700" rIns="125401" bIns="62700" rtlCol="0" anchor="b"/>
          <a:lstStyle>
            <a:lvl1pPr algn="r">
              <a:defRPr sz="1600"/>
            </a:lvl1pPr>
          </a:lstStyle>
          <a:p>
            <a:fld id="{70AC7428-30A9-FD43-A0D8-DB91B17088EC}" type="slidenum">
              <a:rPr lang="en-US" smtClean="0">
                <a:latin typeface="Arial"/>
                <a:cs typeface="Arial"/>
              </a:rPr>
              <a:t>‹#›</a:t>
            </a:fld>
            <a:endParaRPr lang="en-US" dirty="0">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4464" userDrawn="1">
          <p15:clr>
            <a:srgbClr val="F26B43"/>
          </p15:clr>
        </p15:guide>
        <p15:guide id="2" pos="244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401" tIns="62700" rIns="125401" bIns="62700" rtlCol="0"/>
          <a:lstStyle>
            <a:lvl1pPr algn="l">
              <a:defRPr sz="1600">
                <a:latin typeface="Arial"/>
                <a:cs typeface="Arial"/>
              </a:defRPr>
            </a:lvl1pPr>
          </a:lstStyle>
          <a:p>
            <a:endParaRPr lang="en-US" dirty="0"/>
          </a:p>
        </p:txBody>
      </p:sp>
      <p:sp>
        <p:nvSpPr>
          <p:cNvPr id="3" name="Date Placeholder 2"/>
          <p:cNvSpPr>
            <a:spLocks noGrp="1"/>
          </p:cNvSpPr>
          <p:nvPr>
            <p:ph type="dt" idx="1"/>
          </p:nvPr>
        </p:nvSpPr>
        <p:spPr>
          <a:xfrm>
            <a:off x="4402561" y="0"/>
            <a:ext cx="3368040" cy="708660"/>
          </a:xfrm>
          <a:prstGeom prst="rect">
            <a:avLst/>
          </a:prstGeom>
        </p:spPr>
        <p:txBody>
          <a:bodyPr vert="horz" lIns="125401" tIns="62700" rIns="125401" bIns="62700" rtlCol="0"/>
          <a:lstStyle>
            <a:lvl1pPr algn="r">
              <a:defRPr sz="1600">
                <a:latin typeface="Arial"/>
                <a:cs typeface="Arial"/>
              </a:defRPr>
            </a:lvl1pPr>
          </a:lstStyle>
          <a:p>
            <a:fld id="{73B26A0F-F4D6-9B4F-A87B-D8948CDE3BB4}" type="datetimeFigureOut">
              <a:rPr lang="en-US" smtClean="0"/>
              <a:pPr/>
              <a:t>12/3/2024</a:t>
            </a:fld>
            <a:endParaRPr lang="en-US" dirty="0"/>
          </a:p>
        </p:txBody>
      </p:sp>
      <p:sp>
        <p:nvSpPr>
          <p:cNvPr id="4" name="Slide Image Placeholder 3"/>
          <p:cNvSpPr>
            <a:spLocks noGrp="1" noRot="1" noChangeAspect="1"/>
          </p:cNvSpPr>
          <p:nvPr>
            <p:ph type="sldImg" idx="2"/>
          </p:nvPr>
        </p:nvSpPr>
        <p:spPr>
          <a:xfrm>
            <a:off x="-838200" y="1063625"/>
            <a:ext cx="9448800" cy="5314950"/>
          </a:xfrm>
          <a:prstGeom prst="rect">
            <a:avLst/>
          </a:prstGeom>
          <a:noFill/>
          <a:ln w="12700">
            <a:solidFill>
              <a:prstClr val="black"/>
            </a:solidFill>
          </a:ln>
        </p:spPr>
        <p:txBody>
          <a:bodyPr vert="horz" lIns="125401" tIns="62700" rIns="125401" bIns="62700" rtlCol="0" anchor="ctr"/>
          <a:lstStyle/>
          <a:p>
            <a:endParaRPr lang="en-US" dirty="0"/>
          </a:p>
        </p:txBody>
      </p:sp>
      <p:sp>
        <p:nvSpPr>
          <p:cNvPr id="5" name="Notes Placeholder 4"/>
          <p:cNvSpPr>
            <a:spLocks noGrp="1"/>
          </p:cNvSpPr>
          <p:nvPr>
            <p:ph type="body" sz="quarter" idx="3"/>
          </p:nvPr>
        </p:nvSpPr>
        <p:spPr>
          <a:xfrm>
            <a:off x="431800" y="6732270"/>
            <a:ext cx="6908800" cy="637794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3462080"/>
            <a:ext cx="3368040" cy="708660"/>
          </a:xfrm>
          <a:prstGeom prst="rect">
            <a:avLst/>
          </a:prstGeom>
        </p:spPr>
        <p:txBody>
          <a:bodyPr vert="horz" lIns="125401" tIns="62700" rIns="125401" bIns="62700" rtlCol="0" anchor="b"/>
          <a:lstStyle>
            <a:lvl1pPr algn="l">
              <a:defRPr sz="1600">
                <a:latin typeface="Arial"/>
                <a:cs typeface="Arial"/>
              </a:defRPr>
            </a:lvl1pPr>
          </a:lstStyle>
          <a:p>
            <a:endParaRPr lang="en-US" dirty="0"/>
          </a:p>
        </p:txBody>
      </p:sp>
      <p:sp>
        <p:nvSpPr>
          <p:cNvPr id="7" name="Slide Number Placeholder 6"/>
          <p:cNvSpPr>
            <a:spLocks noGrp="1"/>
          </p:cNvSpPr>
          <p:nvPr>
            <p:ph type="sldNum" sz="quarter" idx="5"/>
          </p:nvPr>
        </p:nvSpPr>
        <p:spPr>
          <a:xfrm>
            <a:off x="4402561" y="13462080"/>
            <a:ext cx="3368040" cy="708660"/>
          </a:xfrm>
          <a:prstGeom prst="rect">
            <a:avLst/>
          </a:prstGeom>
        </p:spPr>
        <p:txBody>
          <a:bodyPr vert="horz" lIns="125401" tIns="62700" rIns="125401" bIns="62700" rtlCol="0" anchor="b"/>
          <a:lstStyle>
            <a:lvl1pPr algn="r">
              <a:defRPr sz="1600">
                <a:latin typeface="Arial"/>
                <a:cs typeface="Arial"/>
              </a:defRPr>
            </a:lvl1pPr>
          </a:lstStyle>
          <a:p>
            <a:fld id="{7DE2E8FF-3D0C-9D4D-B4D1-3089215958A5}" type="slidenum">
              <a:rPr lang="en-US" smtClean="0"/>
              <a:pPr/>
              <a:t>‹#›</a:t>
            </a:fld>
            <a:endParaRPr lang="en-US" dirty="0"/>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800" b="0" i="0" dirty="0">
              <a:solidFill>
                <a:srgbClr val="374151"/>
              </a:solidFill>
              <a:effectLst/>
              <a:latin typeface="Segoe UI" panose="020B0502040204020203" pitchFamily="34" charset="0"/>
              <a:cs typeface="Segoe UI" panose="020B0502040204020203" pitchFamily="34" charset="0"/>
            </a:endParaRPr>
          </a:p>
          <a:p>
            <a:pPr algn="l"/>
            <a:r>
              <a:rPr lang="en-US" sz="800" b="0" i="0" dirty="0">
                <a:solidFill>
                  <a:srgbClr val="374151"/>
                </a:solidFill>
                <a:effectLst/>
                <a:latin typeface="Segoe UI" panose="020B0502040204020203" pitchFamily="34" charset="0"/>
                <a:cs typeface="Segoe UI" panose="020B0502040204020203" pitchFamily="34" charset="0"/>
              </a:rPr>
              <a:t>Microsoft Dynamics 365 Business Central provides all these benefits and more. Business Central is a </a:t>
            </a:r>
            <a:r>
              <a:rPr lang="en-US" sz="800" b="1" i="0" dirty="0">
                <a:solidFill>
                  <a:srgbClr val="374151"/>
                </a:solidFill>
                <a:effectLst/>
                <a:latin typeface="Segoe UI" panose="020B0502040204020203" pitchFamily="34" charset="0"/>
                <a:cs typeface="Segoe UI" panose="020B0502040204020203" pitchFamily="34" charset="0"/>
              </a:rPr>
              <a:t>comprehensive business management solution that brings together your critical business processes into a single solution</a:t>
            </a:r>
            <a:r>
              <a:rPr lang="en-US" sz="800" b="0" i="0" dirty="0">
                <a:solidFill>
                  <a:srgbClr val="374151"/>
                </a:solidFill>
                <a:effectLst/>
                <a:latin typeface="Segoe UI" panose="020B0502040204020203" pitchFamily="34" charset="0"/>
                <a:cs typeface="Segoe UI" panose="020B0502040204020203" pitchFamily="34" charset="0"/>
              </a:rPr>
              <a:t>. </a:t>
            </a:r>
            <a:r>
              <a:rPr lang="en-US" sz="800" b="0" i="0" dirty="0">
                <a:solidFill>
                  <a:srgbClr val="000000"/>
                </a:solidFill>
                <a:effectLst/>
                <a:latin typeface="Söhne"/>
              </a:rPr>
              <a:t>With Business Central, all of your business data is centralized, making it easier to access, analyze, and manage. This includes everything from financial data and sales figures to customer service records and supply chain information. </a:t>
            </a:r>
          </a:p>
          <a:p>
            <a:pPr algn="l"/>
            <a:endParaRPr lang="en-US" sz="800" b="0"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rgbClr val="000000"/>
                </a:solidFill>
                <a:effectLst/>
                <a:latin typeface="Söhne"/>
              </a:rPr>
              <a:t>Having a single ‘source of truth’ allows you to streamline processes, removing duplicate data entry and busywork. Because Business Central unifies your data, you can get faster and more accurate reporting, with built-in business intelligence and real-time insights across departments.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Segoe UI" panose="020B0502040204020203"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Segoe UI" panose="020B0502040204020203" pitchFamily="34" charset="0"/>
                <a:ea typeface="Aptos" panose="020B0004020202020204" pitchFamily="34" charset="0"/>
              </a:rPr>
              <a:t>Business Central is also the first business management solution that uses </a:t>
            </a:r>
            <a:r>
              <a:rPr lang="en-US" sz="1800" b="1" kern="0" dirty="0">
                <a:effectLst/>
                <a:latin typeface="Segoe UI" panose="020B0502040204020203" pitchFamily="34" charset="0"/>
                <a:ea typeface="Aptos" panose="020B0004020202020204" pitchFamily="34" charset="0"/>
              </a:rPr>
              <a:t>Microsoft Copilot to boost productivity and improve business performance</a:t>
            </a:r>
            <a:r>
              <a:rPr lang="en-US" sz="1800" b="0" kern="0" dirty="0">
                <a:effectLst/>
                <a:latin typeface="Segoe UI" panose="020B0502040204020203" pitchFamily="34" charset="0"/>
                <a:ea typeface="Aptos" panose="020B0004020202020204" pitchFamily="34" charset="0"/>
              </a:rPr>
              <a:t> with next-generation AI</a:t>
            </a:r>
            <a:r>
              <a:rPr lang="en-US" sz="1800" kern="0" dirty="0">
                <a:effectLst/>
                <a:latin typeface="Segoe UI" panose="020B0502040204020203" pitchFamily="34" charset="0"/>
                <a:ea typeface="Aptos" panose="020B0004020202020204" pitchFamily="34" charset="0"/>
              </a:rPr>
              <a:t>. </a:t>
            </a:r>
            <a:r>
              <a:rPr lang="en-US" sz="800" b="0" i="0" dirty="0">
                <a:solidFill>
                  <a:srgbClr val="000000"/>
                </a:solidFill>
                <a:effectLst/>
                <a:latin typeface="Söhne"/>
              </a:rPr>
              <a:t>As I’m sure you are aware, AI is BIG topic right now, and there is a lot to explore here</a:t>
            </a:r>
            <a:r>
              <a:rPr lang="en-US" sz="800" b="0" i="1" dirty="0">
                <a:solidFill>
                  <a:srgbClr val="000000"/>
                </a:solidFill>
                <a:effectLst/>
                <a:latin typeface="Söhne"/>
              </a:rPr>
              <a:t>. </a:t>
            </a:r>
            <a:r>
              <a:rPr lang="en-US" sz="800" b="0" i="0" dirty="0">
                <a:solidFill>
                  <a:srgbClr val="000000"/>
                </a:solidFill>
                <a:effectLst/>
                <a:latin typeface="Söhne"/>
              </a:rPr>
              <a:t>We’ll dive deeper into how Copilot can help your business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rgbClr val="000000"/>
                </a:solidFill>
                <a:effectLst/>
                <a:latin typeface="Söhne"/>
              </a:rPr>
              <a:t>These are just some of the reasons that Business Central is trusted by over 40,000 small and medium-sized businesses and was named “The Best ERP System” in 2024 by Forbes Advisor</a:t>
            </a:r>
            <a:r>
              <a:rPr lang="en-US" sz="800" b="0" i="0" baseline="30000" dirty="0">
                <a:solidFill>
                  <a:srgbClr val="000000"/>
                </a:solidFill>
                <a:effectLst/>
                <a:latin typeface="Söhne"/>
              </a:rPr>
              <a:t>1</a:t>
            </a:r>
            <a:r>
              <a:rPr lang="en-US" sz="800" b="0" i="0" dirty="0">
                <a:solidFill>
                  <a:srgbClr val="000000"/>
                </a:solidFill>
                <a:effectLst/>
                <a:latin typeface="Söhne"/>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a:solidFill>
                <a:srgbClr val="000000"/>
              </a:solidFill>
              <a:effectLst/>
              <a:latin typeface="Söhne"/>
            </a:endParaRPr>
          </a:p>
          <a:p>
            <a:pPr defTabSz="914400">
              <a:lnSpc>
                <a:spcPct val="100000"/>
              </a:lnSpc>
              <a:spcBef>
                <a:spcPts val="300"/>
              </a:spcBef>
              <a:spcAft>
                <a:spcPts val="300"/>
              </a:spcAft>
              <a:defRPr/>
            </a:pPr>
            <a:endParaRPr lang="en-US" sz="1000" dirty="0">
              <a:solidFill>
                <a:schemeClr val="tx1"/>
              </a:solidFill>
              <a:effectLst/>
              <a:latin typeface="Segoe UI" panose="020B0502040204020203" pitchFamily="34" charset="0"/>
              <a:cs typeface="Segoe UI" panose="020B0502040204020203" pitchFamily="34" charset="0"/>
            </a:endParaRPr>
          </a:p>
          <a:p>
            <a:pPr defTabSz="914400">
              <a:lnSpc>
                <a:spcPct val="100000"/>
              </a:lnSpc>
              <a:spcBef>
                <a:spcPts val="300"/>
              </a:spcBef>
              <a:spcAft>
                <a:spcPts val="300"/>
              </a:spcAft>
              <a:defRPr/>
            </a:pPr>
            <a:r>
              <a:rPr lang="en-US" sz="1000" u="sng" baseline="30000" dirty="0">
                <a:solidFill>
                  <a:schemeClr val="tx1"/>
                </a:solidFill>
                <a:effectLst/>
                <a:latin typeface="Segoe UI" panose="020B0502040204020203" pitchFamily="34" charset="0"/>
                <a:cs typeface="Segoe UI" panose="020B0502040204020203" pitchFamily="34" charset="0"/>
              </a:rPr>
              <a:t>1</a:t>
            </a:r>
            <a:r>
              <a:rPr lang="en-US" u="sng" dirty="0"/>
              <a:t>https://www.forbes.com/advisor/business/software/best-cloud-erp-software/ </a:t>
            </a:r>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12/3/2024 10:32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37093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rgbClr val="2F3745"/>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E8FD855-F972-FD45-06F7-53F177FB21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8443" y="3417956"/>
            <a:ext cx="5673517" cy="1393688"/>
          </a:xfrm>
          <a:prstGeom prst="rect">
            <a:avLst/>
          </a:prstGeom>
        </p:spPr>
      </p:pic>
      <p:sp>
        <p:nvSpPr>
          <p:cNvPr id="3" name="Title 1">
            <a:extLst>
              <a:ext uri="{FF2B5EF4-FFF2-40B4-BE49-F238E27FC236}">
                <a16:creationId xmlns:a16="http://schemas.microsoft.com/office/drawing/2014/main" id="{748972A2-DF17-FEA5-2FC1-DC07478077B0}"/>
              </a:ext>
            </a:extLst>
          </p:cNvPr>
          <p:cNvSpPr>
            <a:spLocks noGrp="1"/>
          </p:cNvSpPr>
          <p:nvPr>
            <p:ph type="ctrTitle" hasCustomPrompt="1"/>
          </p:nvPr>
        </p:nvSpPr>
        <p:spPr>
          <a:xfrm>
            <a:off x="1714500" y="5549462"/>
            <a:ext cx="11201400" cy="902138"/>
          </a:xfrm>
        </p:spPr>
        <p:txBody>
          <a:bodyPr anchor="t" anchorCtr="0">
            <a:noAutofit/>
          </a:bodyPr>
          <a:lstStyle>
            <a:lvl1pPr algn="ctr">
              <a:defRPr sz="4000" b="0">
                <a:solidFill>
                  <a:schemeClr val="bg1"/>
                </a:solidFill>
              </a:defRPr>
            </a:lvl1pPr>
          </a:lstStyle>
          <a:p>
            <a:r>
              <a:rPr lang="da-DK" dirty="0"/>
              <a:t>Title </a:t>
            </a:r>
            <a:r>
              <a:rPr lang="da-DK" dirty="0" err="1"/>
              <a:t>text</a:t>
            </a:r>
            <a:r>
              <a:rPr lang="da-DK" dirty="0"/>
              <a:t> </a:t>
            </a:r>
            <a:r>
              <a:rPr lang="da-DK" dirty="0" err="1"/>
              <a:t>here</a:t>
            </a:r>
            <a:endParaRPr lang="en-US" dirty="0"/>
          </a:p>
        </p:txBody>
      </p:sp>
      <p:sp>
        <p:nvSpPr>
          <p:cNvPr id="4" name="Subtitle 2">
            <a:extLst>
              <a:ext uri="{FF2B5EF4-FFF2-40B4-BE49-F238E27FC236}">
                <a16:creationId xmlns:a16="http://schemas.microsoft.com/office/drawing/2014/main" id="{9A714FF7-6CEA-C64C-BC70-80BB67FC78B9}"/>
              </a:ext>
            </a:extLst>
          </p:cNvPr>
          <p:cNvSpPr>
            <a:spLocks noGrp="1"/>
          </p:cNvSpPr>
          <p:nvPr>
            <p:ph type="subTitle" idx="1" hasCustomPrompt="1"/>
          </p:nvPr>
        </p:nvSpPr>
        <p:spPr>
          <a:xfrm>
            <a:off x="5349197" y="6451600"/>
            <a:ext cx="3932006" cy="1778000"/>
          </a:xfrm>
        </p:spPr>
        <p:txBody>
          <a:bodyPr>
            <a:noAutofit/>
          </a:bodyPr>
          <a:lstStyle>
            <a:lvl1pPr marL="0" indent="0" algn="ctr">
              <a:spcBef>
                <a:spcPts val="0"/>
              </a:spcBef>
              <a:buNone/>
              <a:defRPr sz="2000" b="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Date 00 00 00</a:t>
            </a:r>
            <a:endParaRPr lang="en-US" dirty="0"/>
          </a:p>
        </p:txBody>
      </p:sp>
      <p:sp>
        <p:nvSpPr>
          <p:cNvPr id="16" name="Tekstfelt 15">
            <a:extLst>
              <a:ext uri="{FF2B5EF4-FFF2-40B4-BE49-F238E27FC236}">
                <a16:creationId xmlns:a16="http://schemas.microsoft.com/office/drawing/2014/main" id="{DD8D952E-8B96-212A-174E-FB58A66BA4BA}"/>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sp>
        <p:nvSpPr>
          <p:cNvPr id="17" name="Tekstfelt 16">
            <a:extLst>
              <a:ext uri="{FF2B5EF4-FFF2-40B4-BE49-F238E27FC236}">
                <a16:creationId xmlns:a16="http://schemas.microsoft.com/office/drawing/2014/main" id="{92DBAD54-5557-5C71-3ECF-98D7F33148B7}"/>
              </a:ext>
            </a:extLst>
          </p:cNvPr>
          <p:cNvSpPr txBox="1"/>
          <p:nvPr userDrawn="1"/>
        </p:nvSpPr>
        <p:spPr>
          <a:xfrm>
            <a:off x="12255446" y="7609549"/>
            <a:ext cx="1702390" cy="215444"/>
          </a:xfrm>
          <a:prstGeom prst="rect">
            <a:avLst/>
          </a:prstGeom>
        </p:spPr>
        <p:txBody>
          <a:bodyPr vert="horz" wrap="none" lIns="0" tIns="0" rIns="0" bIns="0" rtlCol="0" anchor="t" anchorCtr="0">
            <a:spAutoFit/>
          </a:bodyPr>
          <a:lstStyle/>
          <a:p>
            <a:pPr marL="0" algn="r" defTabSz="1463040" rtl="0" eaLnBrk="1" latinLnBrk="0" hangingPunct="1"/>
            <a:r>
              <a:rPr lang="da-DK" sz="1400" b="0" kern="1200" dirty="0">
                <a:solidFill>
                  <a:schemeClr val="bg1"/>
                </a:solidFill>
                <a:latin typeface="+mn-lt"/>
                <a:ea typeface="+mn-ea"/>
                <a:cs typeface="+mn-cs"/>
              </a:rPr>
              <a:t>Digital Empowerment</a:t>
            </a:r>
          </a:p>
        </p:txBody>
      </p:sp>
    </p:spTree>
    <p:extLst>
      <p:ext uri="{BB962C8B-B14F-4D97-AF65-F5344CB8AC3E}">
        <p14:creationId xmlns:p14="http://schemas.microsoft.com/office/powerpoint/2010/main" val="10426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w image">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7EBC4EE3-9B7E-4140-1D4C-D7FD563FAFA3}"/>
              </a:ext>
            </a:extLst>
          </p:cNvPr>
          <p:cNvSpPr>
            <a:spLocks noGrp="1"/>
          </p:cNvSpPr>
          <p:nvPr>
            <p:ph type="pic" sz="quarter" idx="10"/>
          </p:nvPr>
        </p:nvSpPr>
        <p:spPr>
          <a:xfrm>
            <a:off x="7315200" y="0"/>
            <a:ext cx="7315200" cy="8229599"/>
          </a:xfrm>
        </p:spPr>
        <p:txBody>
          <a:bodyPr/>
          <a:lstStyle>
            <a:lvl1pPr>
              <a:defRPr>
                <a:noFill/>
              </a:defRPr>
            </a:lvl1pPr>
          </a:lstStyle>
          <a:p>
            <a:r>
              <a:rPr lang="nb-NO"/>
              <a:t>Klikk på ikonet for å legge til et bilde</a:t>
            </a:r>
            <a:endParaRPr lang="en-GB"/>
          </a:p>
        </p:txBody>
      </p:sp>
      <p:sp>
        <p:nvSpPr>
          <p:cNvPr id="2" name="Title 1"/>
          <p:cNvSpPr>
            <a:spLocks noGrp="1"/>
          </p:cNvSpPr>
          <p:nvPr>
            <p:ph type="title"/>
          </p:nvPr>
        </p:nvSpPr>
        <p:spPr>
          <a:xfrm>
            <a:off x="685800" y="639763"/>
            <a:ext cx="5893420" cy="1417635"/>
          </a:xfrm>
        </p:spPr>
        <p:txBody>
          <a:bodyPr/>
          <a:lstStyle/>
          <a:p>
            <a:r>
              <a:rPr lang="nb-NO"/>
              <a:t>Klikk for å redigere tittelstil</a:t>
            </a:r>
            <a:endParaRPr lang="en-US" dirty="0"/>
          </a:p>
        </p:txBody>
      </p:sp>
      <p:sp>
        <p:nvSpPr>
          <p:cNvPr id="3" name="Content Placeholder 2"/>
          <p:cNvSpPr>
            <a:spLocks noGrp="1"/>
          </p:cNvSpPr>
          <p:nvPr>
            <p:ph idx="1"/>
          </p:nvPr>
        </p:nvSpPr>
        <p:spPr>
          <a:xfrm>
            <a:off x="685800" y="2497873"/>
            <a:ext cx="5893420" cy="4680802"/>
          </a:xfrm>
        </p:spPr>
        <p:txBody>
          <a:bodyPr numCol="1" spcCol="457200">
            <a:normAutofit/>
          </a:bodyPr>
          <a:lstStyle>
            <a:lvl1pPr marL="457200" indent="-457200">
              <a:spcBef>
                <a:spcPts val="900"/>
              </a:spcBef>
              <a:buFont typeface="+mj-lt"/>
              <a:buAutoNum type="arabicPeriod"/>
              <a:tabLst>
                <a:tab pos="6337300" algn="r"/>
              </a:tabLst>
              <a:defRPr sz="1600"/>
            </a:lvl1pPr>
            <a:lvl2pPr marL="685800" indent="-228600">
              <a:spcBef>
                <a:spcPts val="600"/>
              </a:spcBef>
              <a:buFont typeface="Arial" pitchFamily="34" charset="0"/>
              <a:buChar char="–"/>
              <a:tabLst>
                <a:tab pos="6337300" algn="r"/>
              </a:tabLst>
              <a:defRPr sz="1600"/>
            </a:lvl2pPr>
            <a:lvl3pPr marL="914400" indent="-228600">
              <a:spcBef>
                <a:spcPts val="600"/>
              </a:spcBef>
              <a:buFont typeface="Arial" pitchFamily="34" charset="0"/>
              <a:buChar char="–"/>
              <a:tabLst>
                <a:tab pos="6337300" algn="r"/>
              </a:tabLst>
              <a:defRPr sz="1600"/>
            </a:lvl3pPr>
            <a:lvl4pPr marL="1143000" indent="-228600">
              <a:spcBef>
                <a:spcPts val="600"/>
              </a:spcBef>
              <a:buFont typeface="Arial" pitchFamily="34" charset="0"/>
              <a:buChar char="–"/>
              <a:tabLst>
                <a:tab pos="6337300" algn="r"/>
              </a:tabLst>
              <a:defRPr sz="1600"/>
            </a:lvl4pPr>
            <a:lvl5pPr marL="1371600" indent="-228600">
              <a:spcBef>
                <a:spcPts val="600"/>
              </a:spcBef>
              <a:buFont typeface="Arial" pitchFamily="34" charset="0"/>
              <a:buChar char="–"/>
              <a:tabLst>
                <a:tab pos="6337300" algn="r"/>
              </a:tabLst>
              <a:defRPr sz="1600"/>
            </a:lvl5pPr>
            <a:lvl6pPr marL="1600200" indent="-228600">
              <a:spcBef>
                <a:spcPts val="600"/>
              </a:spcBef>
              <a:buFont typeface="Arial" pitchFamily="34" charset="0"/>
              <a:buChar char="–"/>
              <a:tabLst>
                <a:tab pos="6337300" algn="r"/>
              </a:tabLst>
              <a:defRPr sz="2000" baseline="0"/>
            </a:lvl6pPr>
            <a:lvl7pPr marL="1828800" indent="-228600">
              <a:spcBef>
                <a:spcPts val="600"/>
              </a:spcBef>
              <a:buFont typeface="Arial" pitchFamily="34" charset="0"/>
              <a:buChar char="–"/>
              <a:tabLst>
                <a:tab pos="6337300" algn="r"/>
              </a:tabLst>
              <a:defRPr sz="2000" baseline="0"/>
            </a:lvl7pPr>
            <a:lvl8pPr marL="2057400" indent="-228600">
              <a:spcBef>
                <a:spcPts val="600"/>
              </a:spcBef>
              <a:buFont typeface="Arial" pitchFamily="34" charset="0"/>
              <a:buChar char="–"/>
              <a:tabLst>
                <a:tab pos="6337300" algn="r"/>
              </a:tabLst>
              <a:defRPr sz="2000" baseline="0"/>
            </a:lvl8pPr>
            <a:lvl9pPr marL="2286000" indent="-228600">
              <a:spcBef>
                <a:spcPts val="600"/>
              </a:spcBef>
              <a:buFont typeface="Arial" pitchFamily="34" charset="0"/>
              <a:buChar char="–"/>
              <a:tabLst>
                <a:tab pos="6337300" algn="r"/>
              </a:tabLst>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Pladsholder til slidenummer 6">
            <a:extLst>
              <a:ext uri="{FF2B5EF4-FFF2-40B4-BE49-F238E27FC236}">
                <a16:creationId xmlns:a16="http://schemas.microsoft.com/office/drawing/2014/main" id="{DC5E65E6-9872-FFA4-13D3-D6BFA587B676}"/>
              </a:ext>
            </a:extLst>
          </p:cNvPr>
          <p:cNvSpPr>
            <a:spLocks noGrp="1"/>
          </p:cNvSpPr>
          <p:nvPr>
            <p:ph type="sldNum" sz="quarter" idx="14"/>
          </p:nvPr>
        </p:nvSpPr>
        <p:spPr/>
        <p:txBody>
          <a:bodyPr/>
          <a:lstStyle/>
          <a:p>
            <a:fld id="{2BED7C68-EFD3-4470-9C35-852B45ED783D}" type="slidenum">
              <a:rPr lang="da-DK" smtClean="0"/>
              <a:pPr/>
              <a:t>‹#›</a:t>
            </a:fld>
            <a:endParaRPr lang="da-DK" dirty="0"/>
          </a:p>
        </p:txBody>
      </p:sp>
      <p:sp>
        <p:nvSpPr>
          <p:cNvPr id="6" name="Tekstfelt 5">
            <a:extLst>
              <a:ext uri="{FF2B5EF4-FFF2-40B4-BE49-F238E27FC236}">
                <a16:creationId xmlns:a16="http://schemas.microsoft.com/office/drawing/2014/main" id="{12EFDC99-5B12-C0AB-261A-6E16F7962375}"/>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9134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w image sand">
    <p:bg>
      <p:bgPr>
        <a:solidFill>
          <a:schemeClr val="bg2"/>
        </a:solidFill>
        <a:effectLst/>
      </p:bgPr>
    </p:bg>
    <p:spTree>
      <p:nvGrpSpPr>
        <p:cNvPr id="1" name=""/>
        <p:cNvGrpSpPr/>
        <p:nvPr/>
      </p:nvGrpSpPr>
      <p:grpSpPr>
        <a:xfrm>
          <a:off x="0" y="0"/>
          <a:ext cx="0" cy="0"/>
          <a:chOff x="0" y="0"/>
          <a:chExt cx="0" cy="0"/>
        </a:xfrm>
      </p:grpSpPr>
      <p:sp>
        <p:nvSpPr>
          <p:cNvPr id="2" name="Pladsholder til billede 4">
            <a:extLst>
              <a:ext uri="{FF2B5EF4-FFF2-40B4-BE49-F238E27FC236}">
                <a16:creationId xmlns:a16="http://schemas.microsoft.com/office/drawing/2014/main" id="{235A4E94-84F1-244D-B19D-59D20FED583E}"/>
              </a:ext>
            </a:extLst>
          </p:cNvPr>
          <p:cNvSpPr>
            <a:spLocks noGrp="1"/>
          </p:cNvSpPr>
          <p:nvPr>
            <p:ph type="pic" sz="quarter" idx="10"/>
          </p:nvPr>
        </p:nvSpPr>
        <p:spPr>
          <a:xfrm>
            <a:off x="7315200" y="0"/>
            <a:ext cx="7315200" cy="8229599"/>
          </a:xfrm>
        </p:spPr>
        <p:txBody>
          <a:bodyPr/>
          <a:lstStyle>
            <a:lvl1pPr>
              <a:defRPr>
                <a:noFill/>
              </a:defRPr>
            </a:lvl1pPr>
          </a:lstStyle>
          <a:p>
            <a:r>
              <a:rPr lang="nb-NO"/>
              <a:t>Klikk på ikonet for å legge til et bilde</a:t>
            </a:r>
            <a:endParaRPr lang="en-GB" dirty="0"/>
          </a:p>
        </p:txBody>
      </p:sp>
      <p:sp>
        <p:nvSpPr>
          <p:cNvPr id="3" name="Content Placeholder 2"/>
          <p:cNvSpPr>
            <a:spLocks noGrp="1"/>
          </p:cNvSpPr>
          <p:nvPr>
            <p:ph sz="half" idx="1"/>
          </p:nvPr>
        </p:nvSpPr>
        <p:spPr>
          <a:xfrm>
            <a:off x="685800" y="2497873"/>
            <a:ext cx="5893420" cy="4680802"/>
          </a:xfrm>
          <a:noFill/>
        </p:spPr>
        <p:txBody>
          <a:bodyPr>
            <a:normAutofit/>
          </a:bodyPr>
          <a:lstStyle>
            <a:lvl1pPr>
              <a:defRPr sz="1600"/>
            </a:lvl1pPr>
            <a:lvl2pPr>
              <a:defRPr sz="1600"/>
            </a:lvl2pPr>
            <a:lvl3pPr>
              <a:defRPr sz="1600"/>
            </a:lvl3pPr>
            <a:lvl4pPr marL="457200" indent="-228600">
              <a:buFont typeface="Arial" pitchFamily="34" charset="0"/>
              <a:buChar char="–"/>
              <a:defRPr sz="1600"/>
            </a:lvl4pPr>
            <a:lvl5pPr marL="685800" indent="-228600">
              <a:buFont typeface="Arial" pitchFamily="34" charset="0"/>
              <a:buChar char="–"/>
              <a:defRPr sz="16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7"/>
          <p:cNvSpPr>
            <a:spLocks noGrp="1"/>
          </p:cNvSpPr>
          <p:nvPr>
            <p:ph type="title"/>
          </p:nvPr>
        </p:nvSpPr>
        <p:spPr>
          <a:xfrm>
            <a:off x="685800" y="639763"/>
            <a:ext cx="5893420" cy="1417635"/>
          </a:xfrm>
        </p:spPr>
        <p:txBody>
          <a:bodyPr/>
          <a:lstStyle/>
          <a:p>
            <a:r>
              <a:rPr lang="nb-NO"/>
              <a:t>Klikk for å redigere tittelstil</a:t>
            </a:r>
            <a:endParaRPr lang="en-US" dirty="0"/>
          </a:p>
        </p:txBody>
      </p:sp>
      <p:sp>
        <p:nvSpPr>
          <p:cNvPr id="5" name="Pladsholder til slidenummer 4">
            <a:extLst>
              <a:ext uri="{FF2B5EF4-FFF2-40B4-BE49-F238E27FC236}">
                <a16:creationId xmlns:a16="http://schemas.microsoft.com/office/drawing/2014/main" id="{C1DCB093-5274-03C6-6C28-84330AC22420}"/>
              </a:ext>
            </a:extLst>
          </p:cNvPr>
          <p:cNvSpPr>
            <a:spLocks noGrp="1"/>
          </p:cNvSpPr>
          <p:nvPr>
            <p:ph type="sldNum" sz="quarter" idx="14"/>
          </p:nvPr>
        </p:nvSpPr>
        <p:spPr/>
        <p:txBody>
          <a:bodyPr/>
          <a:lstStyle/>
          <a:p>
            <a:fld id="{2BED7C68-EFD3-4470-9C35-852B45ED783D}" type="slidenum">
              <a:rPr lang="da-DK" smtClean="0"/>
              <a:pPr/>
              <a:t>‹#›</a:t>
            </a:fld>
            <a:endParaRPr lang="da-DK" dirty="0"/>
          </a:p>
        </p:txBody>
      </p:sp>
      <p:sp>
        <p:nvSpPr>
          <p:cNvPr id="6" name="Tekstfelt 5">
            <a:extLst>
              <a:ext uri="{FF2B5EF4-FFF2-40B4-BE49-F238E27FC236}">
                <a16:creationId xmlns:a16="http://schemas.microsoft.com/office/drawing/2014/main" id="{71201787-182E-0A9F-42D2-6E50B649FE30}"/>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3629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ngle w image grey">
    <p:bg>
      <p:bgPr>
        <a:solidFill>
          <a:schemeClr val="tx2"/>
        </a:solidFill>
        <a:effectLst/>
      </p:bgPr>
    </p:bg>
    <p:spTree>
      <p:nvGrpSpPr>
        <p:cNvPr id="1" name=""/>
        <p:cNvGrpSpPr/>
        <p:nvPr/>
      </p:nvGrpSpPr>
      <p:grpSpPr>
        <a:xfrm>
          <a:off x="0" y="0"/>
          <a:ext cx="0" cy="0"/>
          <a:chOff x="0" y="0"/>
          <a:chExt cx="0" cy="0"/>
        </a:xfrm>
      </p:grpSpPr>
      <p:sp>
        <p:nvSpPr>
          <p:cNvPr id="2" name="Pladsholder til billede 4">
            <a:extLst>
              <a:ext uri="{FF2B5EF4-FFF2-40B4-BE49-F238E27FC236}">
                <a16:creationId xmlns:a16="http://schemas.microsoft.com/office/drawing/2014/main" id="{235A4E94-84F1-244D-B19D-59D20FED583E}"/>
              </a:ext>
            </a:extLst>
          </p:cNvPr>
          <p:cNvSpPr>
            <a:spLocks noGrp="1"/>
          </p:cNvSpPr>
          <p:nvPr>
            <p:ph type="pic" sz="quarter" idx="10"/>
          </p:nvPr>
        </p:nvSpPr>
        <p:spPr>
          <a:xfrm>
            <a:off x="7315200" y="0"/>
            <a:ext cx="7315200" cy="8229599"/>
          </a:xfrm>
        </p:spPr>
        <p:txBody>
          <a:bodyPr/>
          <a:lstStyle>
            <a:lvl1pPr>
              <a:defRPr>
                <a:noFill/>
              </a:defRPr>
            </a:lvl1pPr>
          </a:lstStyle>
          <a:p>
            <a:r>
              <a:rPr lang="nb-NO"/>
              <a:t>Klikk på ikonet for å legge til et bilde</a:t>
            </a:r>
            <a:endParaRPr lang="en-GB" dirty="0"/>
          </a:p>
        </p:txBody>
      </p:sp>
      <p:sp>
        <p:nvSpPr>
          <p:cNvPr id="3" name="Content Placeholder 2"/>
          <p:cNvSpPr>
            <a:spLocks noGrp="1"/>
          </p:cNvSpPr>
          <p:nvPr>
            <p:ph sz="half" idx="1"/>
          </p:nvPr>
        </p:nvSpPr>
        <p:spPr>
          <a:xfrm>
            <a:off x="685800" y="2497873"/>
            <a:ext cx="5893420" cy="4680802"/>
          </a:xfrm>
          <a:noFill/>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marL="457200" indent="-228600">
              <a:buFont typeface="Arial" pitchFamily="34" charset="0"/>
              <a:buChar char="–"/>
              <a:defRPr sz="1600">
                <a:solidFill>
                  <a:schemeClr val="bg1"/>
                </a:solidFill>
              </a:defRPr>
            </a:lvl4pPr>
            <a:lvl5pPr marL="685800" indent="-228600">
              <a:buFont typeface="Arial" pitchFamily="34" charset="0"/>
              <a:buChar char="–"/>
              <a:defRPr sz="1600">
                <a:solidFill>
                  <a:schemeClr val="bg1"/>
                </a:solidFill>
              </a:defRPr>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7"/>
          <p:cNvSpPr>
            <a:spLocks noGrp="1"/>
          </p:cNvSpPr>
          <p:nvPr>
            <p:ph type="title"/>
          </p:nvPr>
        </p:nvSpPr>
        <p:spPr>
          <a:xfrm>
            <a:off x="685800" y="639763"/>
            <a:ext cx="5893420" cy="1417635"/>
          </a:xfrm>
        </p:spPr>
        <p:txBody>
          <a:bodyPr/>
          <a:lstStyle>
            <a:lvl1pPr>
              <a:defRPr>
                <a:solidFill>
                  <a:schemeClr val="bg1"/>
                </a:solidFill>
              </a:defRPr>
            </a:lvl1pPr>
          </a:lstStyle>
          <a:p>
            <a:r>
              <a:rPr lang="nb-NO"/>
              <a:t>Klikk for å redigere tittelstil</a:t>
            </a:r>
            <a:endParaRPr lang="en-US" dirty="0"/>
          </a:p>
        </p:txBody>
      </p:sp>
      <p:sp>
        <p:nvSpPr>
          <p:cNvPr id="5" name="Pladsholder til slidenummer 4">
            <a:extLst>
              <a:ext uri="{FF2B5EF4-FFF2-40B4-BE49-F238E27FC236}">
                <a16:creationId xmlns:a16="http://schemas.microsoft.com/office/drawing/2014/main" id="{C1DCB093-5274-03C6-6C28-84330AC22420}"/>
              </a:ext>
            </a:extLst>
          </p:cNvPr>
          <p:cNvSpPr>
            <a:spLocks noGrp="1"/>
          </p:cNvSpPr>
          <p:nvPr>
            <p:ph type="sldNum" sz="quarter" idx="14"/>
          </p:nvPr>
        </p:nvSpPr>
        <p:spPr/>
        <p:txBody>
          <a:bodyPr/>
          <a:lstStyle>
            <a:lvl1pPr>
              <a:defRPr>
                <a:solidFill>
                  <a:schemeClr val="bg1"/>
                </a:solidFill>
              </a:defRPr>
            </a:lvl1pPr>
          </a:lstStyle>
          <a:p>
            <a:fld id="{2BED7C68-EFD3-4470-9C35-852B45ED783D}" type="slidenum">
              <a:rPr lang="da-DK" smtClean="0"/>
              <a:pPr/>
              <a:t>‹#›</a:t>
            </a:fld>
            <a:endParaRPr lang="da-DK" dirty="0"/>
          </a:p>
        </p:txBody>
      </p:sp>
      <p:pic>
        <p:nvPicPr>
          <p:cNvPr id="4" name="Grafik 3">
            <a:extLst>
              <a:ext uri="{FF2B5EF4-FFF2-40B4-BE49-F238E27FC236}">
                <a16:creationId xmlns:a16="http://schemas.microsoft.com/office/drawing/2014/main" id="{726CA506-090E-2933-0372-49F9F6240B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8" y="7572375"/>
            <a:ext cx="1008154" cy="247651"/>
          </a:xfrm>
          <a:prstGeom prst="rect">
            <a:avLst/>
          </a:prstGeom>
        </p:spPr>
      </p:pic>
      <p:sp>
        <p:nvSpPr>
          <p:cNvPr id="7" name="Tekstfelt 6">
            <a:extLst>
              <a:ext uri="{FF2B5EF4-FFF2-40B4-BE49-F238E27FC236}">
                <a16:creationId xmlns:a16="http://schemas.microsoft.com/office/drawing/2014/main" id="{EFECDD2B-7F46-8944-CBC6-FA56234F9AF0}"/>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17937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w image petrol">
    <p:bg>
      <p:bgPr>
        <a:solidFill>
          <a:schemeClr val="accent1"/>
        </a:solidFill>
        <a:effectLst/>
      </p:bgPr>
    </p:bg>
    <p:spTree>
      <p:nvGrpSpPr>
        <p:cNvPr id="1" name=""/>
        <p:cNvGrpSpPr/>
        <p:nvPr/>
      </p:nvGrpSpPr>
      <p:grpSpPr>
        <a:xfrm>
          <a:off x="0" y="0"/>
          <a:ext cx="0" cy="0"/>
          <a:chOff x="0" y="0"/>
          <a:chExt cx="0" cy="0"/>
        </a:xfrm>
      </p:grpSpPr>
      <p:sp>
        <p:nvSpPr>
          <p:cNvPr id="2" name="Pladsholder til billede 4">
            <a:extLst>
              <a:ext uri="{FF2B5EF4-FFF2-40B4-BE49-F238E27FC236}">
                <a16:creationId xmlns:a16="http://schemas.microsoft.com/office/drawing/2014/main" id="{235A4E94-84F1-244D-B19D-59D20FED583E}"/>
              </a:ext>
            </a:extLst>
          </p:cNvPr>
          <p:cNvSpPr>
            <a:spLocks noGrp="1"/>
          </p:cNvSpPr>
          <p:nvPr>
            <p:ph type="pic" sz="quarter" idx="10"/>
          </p:nvPr>
        </p:nvSpPr>
        <p:spPr>
          <a:xfrm>
            <a:off x="7315200" y="0"/>
            <a:ext cx="7315200" cy="8229599"/>
          </a:xfrm>
        </p:spPr>
        <p:txBody>
          <a:bodyPr/>
          <a:lstStyle>
            <a:lvl1pPr>
              <a:defRPr>
                <a:noFill/>
              </a:defRPr>
            </a:lvl1pPr>
          </a:lstStyle>
          <a:p>
            <a:r>
              <a:rPr lang="nb-NO"/>
              <a:t>Klikk på ikonet for å legge til et bilde</a:t>
            </a:r>
            <a:endParaRPr lang="en-GB" dirty="0"/>
          </a:p>
        </p:txBody>
      </p:sp>
      <p:sp>
        <p:nvSpPr>
          <p:cNvPr id="3" name="Content Placeholder 2"/>
          <p:cNvSpPr>
            <a:spLocks noGrp="1"/>
          </p:cNvSpPr>
          <p:nvPr>
            <p:ph sz="half" idx="1"/>
          </p:nvPr>
        </p:nvSpPr>
        <p:spPr>
          <a:xfrm>
            <a:off x="685800" y="2497873"/>
            <a:ext cx="5893420" cy="4680802"/>
          </a:xfrm>
          <a:noFill/>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marL="457200" indent="-228600">
              <a:buFont typeface="Arial" pitchFamily="34" charset="0"/>
              <a:buChar char="–"/>
              <a:defRPr sz="1600">
                <a:solidFill>
                  <a:schemeClr val="bg1"/>
                </a:solidFill>
              </a:defRPr>
            </a:lvl4pPr>
            <a:lvl5pPr marL="685800" indent="-228600">
              <a:buFont typeface="Arial" pitchFamily="34" charset="0"/>
              <a:buChar char="–"/>
              <a:defRPr sz="1600">
                <a:solidFill>
                  <a:schemeClr val="bg1"/>
                </a:solidFill>
              </a:defRPr>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7"/>
          <p:cNvSpPr>
            <a:spLocks noGrp="1"/>
          </p:cNvSpPr>
          <p:nvPr>
            <p:ph type="title"/>
          </p:nvPr>
        </p:nvSpPr>
        <p:spPr>
          <a:xfrm>
            <a:off x="685800" y="639763"/>
            <a:ext cx="5893420" cy="1417635"/>
          </a:xfrm>
        </p:spPr>
        <p:txBody>
          <a:bodyPr/>
          <a:lstStyle>
            <a:lvl1pPr>
              <a:defRPr>
                <a:solidFill>
                  <a:schemeClr val="bg1"/>
                </a:solidFill>
              </a:defRPr>
            </a:lvl1pPr>
          </a:lstStyle>
          <a:p>
            <a:r>
              <a:rPr lang="nb-NO"/>
              <a:t>Klikk for å redigere tittelstil</a:t>
            </a:r>
            <a:endParaRPr lang="en-US" dirty="0"/>
          </a:p>
        </p:txBody>
      </p:sp>
      <p:sp>
        <p:nvSpPr>
          <p:cNvPr id="5" name="Pladsholder til slidenummer 4">
            <a:extLst>
              <a:ext uri="{FF2B5EF4-FFF2-40B4-BE49-F238E27FC236}">
                <a16:creationId xmlns:a16="http://schemas.microsoft.com/office/drawing/2014/main" id="{C1DCB093-5274-03C6-6C28-84330AC22420}"/>
              </a:ext>
            </a:extLst>
          </p:cNvPr>
          <p:cNvSpPr>
            <a:spLocks noGrp="1"/>
          </p:cNvSpPr>
          <p:nvPr>
            <p:ph type="sldNum" sz="quarter" idx="14"/>
          </p:nvPr>
        </p:nvSpPr>
        <p:spPr/>
        <p:txBody>
          <a:bodyPr/>
          <a:lstStyle>
            <a:lvl1pPr>
              <a:defRPr>
                <a:solidFill>
                  <a:schemeClr val="bg1"/>
                </a:solidFill>
              </a:defRPr>
            </a:lvl1pPr>
          </a:lstStyle>
          <a:p>
            <a:fld id="{2BED7C68-EFD3-4470-9C35-852B45ED783D}" type="slidenum">
              <a:rPr lang="da-DK" smtClean="0"/>
              <a:pPr/>
              <a:t>‹#›</a:t>
            </a:fld>
            <a:endParaRPr lang="da-DK" dirty="0"/>
          </a:p>
        </p:txBody>
      </p:sp>
      <p:pic>
        <p:nvPicPr>
          <p:cNvPr id="4" name="Grafik 3">
            <a:extLst>
              <a:ext uri="{FF2B5EF4-FFF2-40B4-BE49-F238E27FC236}">
                <a16:creationId xmlns:a16="http://schemas.microsoft.com/office/drawing/2014/main" id="{726CA506-090E-2933-0372-49F9F6240B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8" y="7572375"/>
            <a:ext cx="1008154" cy="247651"/>
          </a:xfrm>
          <a:prstGeom prst="rect">
            <a:avLst/>
          </a:prstGeom>
        </p:spPr>
      </p:pic>
      <p:sp>
        <p:nvSpPr>
          <p:cNvPr id="7" name="Tekstfelt 6">
            <a:extLst>
              <a:ext uri="{FF2B5EF4-FFF2-40B4-BE49-F238E27FC236}">
                <a16:creationId xmlns:a16="http://schemas.microsoft.com/office/drawing/2014/main" id="{D9EB4708-24AF-039F-0AF6-CDC2F8092825}"/>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228410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noFill/>
        </p:spPr>
        <p:txBody>
          <a:bodyPr>
            <a:normAutofit/>
          </a:bodyPr>
          <a:lstStyle>
            <a:lvl1pPr>
              <a:defRPr sz="1600"/>
            </a:lvl1pPr>
            <a:lvl2pPr>
              <a:defRPr sz="1600"/>
            </a:lvl2pPr>
            <a:lvl3pPr>
              <a:defRPr sz="1600"/>
            </a:lvl3pPr>
            <a:lvl4pPr marL="457200" indent="-228600">
              <a:buFont typeface="Arial" pitchFamily="34" charset="0"/>
              <a:buChar char="–"/>
              <a:defRPr sz="1600"/>
            </a:lvl4pPr>
            <a:lvl5pPr marL="685800" indent="-228600">
              <a:buFont typeface="Arial" pitchFamily="34" charset="0"/>
              <a:buChar char="–"/>
              <a:defRPr sz="16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7543800" y="2057398"/>
            <a:ext cx="6400800" cy="5121274"/>
          </a:xfrm>
        </p:spPr>
        <p:txBody>
          <a:bodyPr>
            <a:normAutofit/>
          </a:bodyPr>
          <a:lstStyle>
            <a:lvl1pPr>
              <a:defRPr sz="1600"/>
            </a:lvl1pPr>
            <a:lvl2pPr>
              <a:defRPr sz="1600"/>
            </a:lvl2pPr>
            <a:lvl3pPr>
              <a:defRPr sz="1600"/>
            </a:lvl3pPr>
            <a:lvl4pPr>
              <a:defRPr sz="1600"/>
            </a:lvl4pPr>
            <a:lvl5pPr>
              <a:defRPr sz="1600"/>
            </a:lvl5pPr>
            <a:lvl6pPr>
              <a:defRPr sz="2000" baseline="0"/>
            </a:lvl6pPr>
            <a:lvl7pPr>
              <a:defRPr sz="2000" baseline="0"/>
            </a:lvl7pPr>
            <a:lvl8pPr>
              <a:defRPr sz="2000" baseline="0"/>
            </a:lvl8pPr>
            <a:lvl9pP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7"/>
          <p:cNvSpPr>
            <a:spLocks noGrp="1"/>
          </p:cNvSpPr>
          <p:nvPr>
            <p:ph type="title"/>
          </p:nvPr>
        </p:nvSpPr>
        <p:spPr/>
        <p:txBody>
          <a:bodyPr/>
          <a:lstStyle/>
          <a:p>
            <a:r>
              <a:rPr lang="nb-NO"/>
              <a:t>Klikk for å redigere tittelstil</a:t>
            </a:r>
            <a:endParaRPr lang="en-US" dirty="0"/>
          </a:p>
        </p:txBody>
      </p:sp>
      <p:sp>
        <p:nvSpPr>
          <p:cNvPr id="5" name="Pladsholder til slidenummer 4">
            <a:extLst>
              <a:ext uri="{FF2B5EF4-FFF2-40B4-BE49-F238E27FC236}">
                <a16:creationId xmlns:a16="http://schemas.microsoft.com/office/drawing/2014/main" id="{C1DCB093-5274-03C6-6C28-84330AC22420}"/>
              </a:ext>
            </a:extLst>
          </p:cNvPr>
          <p:cNvSpPr>
            <a:spLocks noGrp="1"/>
          </p:cNvSpPr>
          <p:nvPr>
            <p:ph type="sldNum" sz="quarter" idx="14"/>
          </p:nvPr>
        </p:nvSpPr>
        <p:spPr/>
        <p:txBody>
          <a:bodyPr/>
          <a:lstStyle/>
          <a:p>
            <a:fld id="{2BED7C68-EFD3-4470-9C35-852B45ED783D}" type="slidenum">
              <a:rPr lang="da-DK" smtClean="0"/>
              <a:pPr/>
              <a:t>‹#›</a:t>
            </a:fld>
            <a:endParaRPr lang="da-DK" dirty="0"/>
          </a:p>
        </p:txBody>
      </p:sp>
      <p:sp>
        <p:nvSpPr>
          <p:cNvPr id="6" name="Tekstfelt 5">
            <a:extLst>
              <a:ext uri="{FF2B5EF4-FFF2-40B4-BE49-F238E27FC236}">
                <a16:creationId xmlns:a16="http://schemas.microsoft.com/office/drawing/2014/main" id="{8B2E5FEE-AE6C-8747-6D61-9282AAD2F030}"/>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1183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p:spPr>
        <p:txBody>
          <a:bodyPr>
            <a:normAutofit/>
          </a:bodyPr>
          <a:lstStyle>
            <a:lvl1pPr>
              <a:defRPr sz="1600"/>
            </a:lvl1pPr>
            <a:lvl2pPr>
              <a:defRPr sz="1600"/>
            </a:lvl2pPr>
            <a:lvl3pPr>
              <a:defRPr sz="1600"/>
            </a:lvl3pPr>
            <a:lvl4pPr>
              <a:defRPr sz="1600"/>
            </a:lvl4pPr>
            <a:lvl5pPr>
              <a:defRPr sz="1600"/>
            </a:lvl5pPr>
            <a:lvl6pPr>
              <a:defRPr sz="2000" baseline="0"/>
            </a:lvl6pPr>
            <a:lvl7pPr>
              <a:defRPr sz="2000" baseline="0"/>
            </a:lvl7pPr>
            <a:lvl8pPr>
              <a:defRPr sz="2000" baseline="0"/>
            </a:lvl8pPr>
            <a:lvl9pP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257800" y="2057399"/>
            <a:ext cx="4114800" cy="5121276"/>
          </a:xfrm>
        </p:spPr>
        <p:txBody>
          <a:bodyPr>
            <a:normAutofit/>
          </a:bodyPr>
          <a:lstStyle>
            <a:lvl1pPr>
              <a:defRPr sz="1600"/>
            </a:lvl1pPr>
            <a:lvl2pPr>
              <a:defRPr sz="1600"/>
            </a:lvl2pPr>
            <a:lvl3pPr>
              <a:defRPr sz="1600"/>
            </a:lvl3pPr>
            <a:lvl4pPr>
              <a:defRPr sz="1600"/>
            </a:lvl4pPr>
            <a:lvl5pPr>
              <a:defRPr sz="1600"/>
            </a:lvl5pPr>
            <a:lvl6pPr>
              <a:defRPr sz="2000" baseline="0"/>
            </a:lvl6pPr>
            <a:lvl7pPr>
              <a:defRPr sz="2000" baseline="0"/>
            </a:lvl7pPr>
            <a:lvl8pPr>
              <a:defRPr sz="2000" baseline="0"/>
            </a:lvl8pPr>
            <a:lvl9pP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Content Placeholder 3"/>
          <p:cNvSpPr>
            <a:spLocks noGrp="1"/>
          </p:cNvSpPr>
          <p:nvPr>
            <p:ph sz="half" idx="13"/>
          </p:nvPr>
        </p:nvSpPr>
        <p:spPr>
          <a:xfrm>
            <a:off x="9829800" y="2057399"/>
            <a:ext cx="4114800" cy="5121276"/>
          </a:xfrm>
        </p:spPr>
        <p:txBody>
          <a:bodyPr>
            <a:normAutofit/>
          </a:bodyPr>
          <a:lstStyle>
            <a:lvl1pPr>
              <a:defRPr sz="1600"/>
            </a:lvl1pPr>
            <a:lvl2pPr>
              <a:defRPr sz="1600"/>
            </a:lvl2pPr>
            <a:lvl3pPr>
              <a:defRPr sz="1600"/>
            </a:lvl3pPr>
            <a:lvl4pPr>
              <a:defRPr sz="1600"/>
            </a:lvl4pPr>
            <a:lvl5pPr>
              <a:defRPr sz="1600"/>
            </a:lvl5pPr>
            <a:lvl6pPr>
              <a:defRPr sz="2000" baseline="0"/>
            </a:lvl6pPr>
            <a:lvl7pPr>
              <a:defRPr sz="2000" baseline="0"/>
            </a:lvl7pPr>
            <a:lvl8pPr>
              <a:defRPr sz="2000" baseline="0"/>
            </a:lvl8pPr>
            <a:lvl9pP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Title 8"/>
          <p:cNvSpPr>
            <a:spLocks noGrp="1"/>
          </p:cNvSpPr>
          <p:nvPr>
            <p:ph type="title"/>
          </p:nvPr>
        </p:nvSpPr>
        <p:spPr/>
        <p:txBody>
          <a:bodyPr/>
          <a:lstStyle/>
          <a:p>
            <a:r>
              <a:rPr lang="nb-NO"/>
              <a:t>Klikk for å redigere tittelstil</a:t>
            </a:r>
            <a:endParaRPr lang="en-US"/>
          </a:p>
        </p:txBody>
      </p:sp>
      <p:sp>
        <p:nvSpPr>
          <p:cNvPr id="6" name="Pladsholder til slidenummer 5">
            <a:extLst>
              <a:ext uri="{FF2B5EF4-FFF2-40B4-BE49-F238E27FC236}">
                <a16:creationId xmlns:a16="http://schemas.microsoft.com/office/drawing/2014/main" id="{BC8F6423-15F2-A5DC-7DD5-FCA962CD7F78}"/>
              </a:ext>
            </a:extLst>
          </p:cNvPr>
          <p:cNvSpPr>
            <a:spLocks noGrp="1"/>
          </p:cNvSpPr>
          <p:nvPr>
            <p:ph type="sldNum" sz="quarter" idx="16"/>
          </p:nvPr>
        </p:nvSpPr>
        <p:spPr/>
        <p:txBody>
          <a:bodyPr/>
          <a:lstStyle/>
          <a:p>
            <a:fld id="{2BED7C68-EFD3-4470-9C35-852B45ED783D}" type="slidenum">
              <a:rPr lang="da-DK" smtClean="0"/>
              <a:pPr/>
              <a:t>‹#›</a:t>
            </a:fld>
            <a:endParaRPr lang="da-DK" dirty="0"/>
          </a:p>
        </p:txBody>
      </p:sp>
      <p:sp>
        <p:nvSpPr>
          <p:cNvPr id="5" name="Tekstfelt 4">
            <a:extLst>
              <a:ext uri="{FF2B5EF4-FFF2-40B4-BE49-F238E27FC236}">
                <a16:creationId xmlns:a16="http://schemas.microsoft.com/office/drawing/2014/main" id="{66F29A99-CC09-524A-21A5-43673CCF1B48}"/>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3947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w image">
    <p:spTree>
      <p:nvGrpSpPr>
        <p:cNvPr id="1" name=""/>
        <p:cNvGrpSpPr/>
        <p:nvPr/>
      </p:nvGrpSpPr>
      <p:grpSpPr>
        <a:xfrm>
          <a:off x="0" y="0"/>
          <a:ext cx="0" cy="0"/>
          <a:chOff x="0" y="0"/>
          <a:chExt cx="0" cy="0"/>
        </a:xfrm>
      </p:grpSpPr>
      <p:sp>
        <p:nvSpPr>
          <p:cNvPr id="12" name="Pladsholder til billede 11">
            <a:extLst>
              <a:ext uri="{FF2B5EF4-FFF2-40B4-BE49-F238E27FC236}">
                <a16:creationId xmlns:a16="http://schemas.microsoft.com/office/drawing/2014/main" id="{0E6A4C73-BE8E-9740-538D-D433202B2316}"/>
              </a:ext>
            </a:extLst>
          </p:cNvPr>
          <p:cNvSpPr>
            <a:spLocks noGrp="1"/>
          </p:cNvSpPr>
          <p:nvPr>
            <p:ph type="pic" sz="quarter" idx="17" hasCustomPrompt="1"/>
          </p:nvPr>
        </p:nvSpPr>
        <p:spPr>
          <a:xfrm>
            <a:off x="9829800" y="-9526"/>
            <a:ext cx="4800600" cy="8239125"/>
          </a:xfrm>
        </p:spPr>
        <p:txBody>
          <a:bodyPr/>
          <a:lstStyle>
            <a:lvl1pPr>
              <a:defRPr/>
            </a:lvl1pPr>
          </a:lstStyle>
          <a:p>
            <a:r>
              <a:rPr lang="da-DK" dirty="0"/>
              <a:t> </a:t>
            </a:r>
          </a:p>
        </p:txBody>
      </p:sp>
      <p:sp>
        <p:nvSpPr>
          <p:cNvPr id="3" name="Content Placeholder 2"/>
          <p:cNvSpPr>
            <a:spLocks noGrp="1"/>
          </p:cNvSpPr>
          <p:nvPr>
            <p:ph sz="half" idx="1"/>
          </p:nvPr>
        </p:nvSpPr>
        <p:spPr>
          <a:xfrm>
            <a:off x="685800" y="2057399"/>
            <a:ext cx="4114800" cy="5121276"/>
          </a:xfrm>
        </p:spPr>
        <p:txBody>
          <a:bodyPr>
            <a:normAutofit/>
          </a:bodyPr>
          <a:lstStyle>
            <a:lvl1pPr>
              <a:defRPr sz="1600"/>
            </a:lvl1pPr>
            <a:lvl2pPr>
              <a:defRPr sz="1600"/>
            </a:lvl2pPr>
            <a:lvl3pPr>
              <a:defRPr sz="1600"/>
            </a:lvl3pPr>
            <a:lvl4pPr>
              <a:defRPr sz="1600"/>
            </a:lvl4pPr>
            <a:lvl5pPr>
              <a:defRPr sz="1600"/>
            </a:lvl5pPr>
            <a:lvl6pPr>
              <a:defRPr sz="2000" baseline="0"/>
            </a:lvl6pPr>
            <a:lvl7pPr>
              <a:defRPr sz="2000" baseline="0"/>
            </a:lvl7pPr>
            <a:lvl8pPr>
              <a:defRPr sz="2000" baseline="0"/>
            </a:lvl8pPr>
            <a:lvl9pP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257800" y="2057399"/>
            <a:ext cx="4114800" cy="5121276"/>
          </a:xfrm>
        </p:spPr>
        <p:txBody>
          <a:bodyPr>
            <a:normAutofit/>
          </a:bodyPr>
          <a:lstStyle>
            <a:lvl1pPr>
              <a:defRPr sz="1600"/>
            </a:lvl1pPr>
            <a:lvl2pPr>
              <a:defRPr sz="1600"/>
            </a:lvl2pPr>
            <a:lvl3pPr>
              <a:defRPr sz="1600"/>
            </a:lvl3pPr>
            <a:lvl4pPr>
              <a:defRPr sz="1600"/>
            </a:lvl4pPr>
            <a:lvl5pPr>
              <a:defRPr sz="1600"/>
            </a:lvl5pPr>
            <a:lvl6pPr>
              <a:defRPr sz="2000" baseline="0"/>
            </a:lvl6pPr>
            <a:lvl7pPr>
              <a:defRPr sz="2000" baseline="0"/>
            </a:lvl7pPr>
            <a:lvl8pPr>
              <a:defRPr sz="2000" baseline="0"/>
            </a:lvl8pPr>
            <a:lvl9pPr>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Title 8"/>
          <p:cNvSpPr>
            <a:spLocks noGrp="1"/>
          </p:cNvSpPr>
          <p:nvPr>
            <p:ph type="title"/>
          </p:nvPr>
        </p:nvSpPr>
        <p:spPr>
          <a:xfrm>
            <a:off x="685800" y="639763"/>
            <a:ext cx="8686800" cy="1417635"/>
          </a:xfrm>
        </p:spPr>
        <p:txBody>
          <a:bodyPr/>
          <a:lstStyle/>
          <a:p>
            <a:r>
              <a:rPr lang="nb-NO"/>
              <a:t>Klikk for å redigere tittelstil</a:t>
            </a:r>
            <a:endParaRPr lang="en-US" dirty="0"/>
          </a:p>
        </p:txBody>
      </p:sp>
      <p:sp>
        <p:nvSpPr>
          <p:cNvPr id="6" name="Pladsholder til slidenummer 5">
            <a:extLst>
              <a:ext uri="{FF2B5EF4-FFF2-40B4-BE49-F238E27FC236}">
                <a16:creationId xmlns:a16="http://schemas.microsoft.com/office/drawing/2014/main" id="{BC8F6423-15F2-A5DC-7DD5-FCA962CD7F78}"/>
              </a:ext>
            </a:extLst>
          </p:cNvPr>
          <p:cNvSpPr>
            <a:spLocks noGrp="1"/>
          </p:cNvSpPr>
          <p:nvPr>
            <p:ph type="sldNum" sz="quarter" idx="16"/>
          </p:nvPr>
        </p:nvSpPr>
        <p:spPr/>
        <p:txBody>
          <a:bodyPr/>
          <a:lstStyle>
            <a:lvl1pPr>
              <a:defRPr>
                <a:solidFill>
                  <a:schemeClr val="tx1"/>
                </a:solidFill>
              </a:defRPr>
            </a:lvl1pPr>
          </a:lstStyle>
          <a:p>
            <a:fld id="{2BED7C68-EFD3-4470-9C35-852B45ED783D}" type="slidenum">
              <a:rPr lang="da-DK" smtClean="0"/>
              <a:pPr/>
              <a:t>‹#›</a:t>
            </a:fld>
            <a:endParaRPr lang="da-DK" dirty="0"/>
          </a:p>
        </p:txBody>
      </p:sp>
      <p:sp>
        <p:nvSpPr>
          <p:cNvPr id="5" name="Tekstfelt 4">
            <a:extLst>
              <a:ext uri="{FF2B5EF4-FFF2-40B4-BE49-F238E27FC236}">
                <a16:creationId xmlns:a16="http://schemas.microsoft.com/office/drawing/2014/main" id="{FFCA0C40-27DA-3510-B573-C1A135748D7B}"/>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34808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ly title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4" name="Pladsholder til slidenummer 3">
            <a:extLst>
              <a:ext uri="{FF2B5EF4-FFF2-40B4-BE49-F238E27FC236}">
                <a16:creationId xmlns:a16="http://schemas.microsoft.com/office/drawing/2014/main" id="{FC1082B0-9434-92A2-2329-39B1F8A71BC6}"/>
              </a:ext>
            </a:extLst>
          </p:cNvPr>
          <p:cNvSpPr>
            <a:spLocks noGrp="1"/>
          </p:cNvSpPr>
          <p:nvPr>
            <p:ph type="sldNum" sz="quarter" idx="14"/>
          </p:nvPr>
        </p:nvSpPr>
        <p:spPr/>
        <p:txBody>
          <a:bodyPr/>
          <a:lstStyle/>
          <a:p>
            <a:fld id="{2BED7C68-EFD3-4470-9C35-852B45ED783D}" type="slidenum">
              <a:rPr lang="da-DK" smtClean="0"/>
              <a:pPr/>
              <a:t>‹#›</a:t>
            </a:fld>
            <a:endParaRPr lang="da-DK" dirty="0"/>
          </a:p>
        </p:txBody>
      </p:sp>
      <p:sp>
        <p:nvSpPr>
          <p:cNvPr id="5" name="Tekstfelt 4">
            <a:extLst>
              <a:ext uri="{FF2B5EF4-FFF2-40B4-BE49-F238E27FC236}">
                <a16:creationId xmlns:a16="http://schemas.microsoft.com/office/drawing/2014/main" id="{33B1926D-6674-64CD-1571-88D5D99BDEC1}"/>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ly title beig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b-NO"/>
              <a:t>Klikk for å redigere tittelstil</a:t>
            </a:r>
            <a:endParaRPr lang="en-US" dirty="0"/>
          </a:p>
        </p:txBody>
      </p:sp>
      <p:sp>
        <p:nvSpPr>
          <p:cNvPr id="5" name="Text Box 115">
            <a:extLst>
              <a:ext uri="{FF2B5EF4-FFF2-40B4-BE49-F238E27FC236}">
                <a16:creationId xmlns:a16="http://schemas.microsoft.com/office/drawing/2014/main" id="{D5F09457-82B2-9555-4FC7-F989AD32B877}"/>
              </a:ext>
            </a:extLst>
          </p:cNvPr>
          <p:cNvSpPr txBox="1">
            <a:spLocks noChangeArrowheads="1"/>
          </p:cNvSpPr>
          <p:nvPr userDrawn="1"/>
        </p:nvSpPr>
        <p:spPr bwMode="auto">
          <a:xfrm>
            <a:off x="13533120" y="7571833"/>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0" smtClean="0">
                <a:solidFill>
                  <a:schemeClr val="tx2"/>
                </a:solidFill>
              </a:rPr>
              <a:pPr algn="r" defTabSz="820738">
                <a:spcBef>
                  <a:spcPts val="0"/>
                </a:spcBef>
              </a:pPr>
              <a:t>‹#›</a:t>
            </a:fld>
            <a:endParaRPr lang="en-US" sz="1100" b="0" dirty="0">
              <a:solidFill>
                <a:schemeClr val="tx2"/>
              </a:solidFill>
            </a:endParaRPr>
          </a:p>
        </p:txBody>
      </p:sp>
      <p:sp>
        <p:nvSpPr>
          <p:cNvPr id="4" name="Tekstfelt 3">
            <a:extLst>
              <a:ext uri="{FF2B5EF4-FFF2-40B4-BE49-F238E27FC236}">
                <a16:creationId xmlns:a16="http://schemas.microsoft.com/office/drawing/2014/main" id="{659E5E86-6503-28B6-EFB6-C7E61DC079E4}"/>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263850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nly title gre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b-NO"/>
              <a:t>Klikk for å redigere tittelstil</a:t>
            </a:r>
            <a:endParaRPr lang="en-US" dirty="0"/>
          </a:p>
        </p:txBody>
      </p:sp>
      <p:sp>
        <p:nvSpPr>
          <p:cNvPr id="5" name="Text Box 115">
            <a:extLst>
              <a:ext uri="{FF2B5EF4-FFF2-40B4-BE49-F238E27FC236}">
                <a16:creationId xmlns:a16="http://schemas.microsoft.com/office/drawing/2014/main" id="{D5F09457-82B2-9555-4FC7-F989AD32B877}"/>
              </a:ext>
            </a:extLst>
          </p:cNvPr>
          <p:cNvSpPr txBox="1">
            <a:spLocks noChangeArrowheads="1"/>
          </p:cNvSpPr>
          <p:nvPr userDrawn="1"/>
        </p:nvSpPr>
        <p:spPr bwMode="auto">
          <a:xfrm>
            <a:off x="13533120" y="7571833"/>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0" smtClean="0">
                <a:solidFill>
                  <a:schemeClr val="bg1"/>
                </a:solidFill>
              </a:rPr>
              <a:pPr algn="r" defTabSz="820738">
                <a:spcBef>
                  <a:spcPts val="0"/>
                </a:spcBef>
              </a:pPr>
              <a:t>‹#›</a:t>
            </a:fld>
            <a:endParaRPr lang="en-US" sz="1100" b="0" dirty="0">
              <a:solidFill>
                <a:schemeClr val="bg1"/>
              </a:solidFill>
            </a:endParaRPr>
          </a:p>
        </p:txBody>
      </p:sp>
      <p:pic>
        <p:nvPicPr>
          <p:cNvPr id="3" name="Grafik 2">
            <a:extLst>
              <a:ext uri="{FF2B5EF4-FFF2-40B4-BE49-F238E27FC236}">
                <a16:creationId xmlns:a16="http://schemas.microsoft.com/office/drawing/2014/main" id="{186BAACA-ECAA-B138-25F5-D0412DCBE0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8" y="7572375"/>
            <a:ext cx="1008154" cy="247651"/>
          </a:xfrm>
          <a:prstGeom prst="rect">
            <a:avLst/>
          </a:prstGeom>
        </p:spPr>
      </p:pic>
      <p:sp>
        <p:nvSpPr>
          <p:cNvPr id="6" name="Tekstfelt 5">
            <a:extLst>
              <a:ext uri="{FF2B5EF4-FFF2-40B4-BE49-F238E27FC236}">
                <a16:creationId xmlns:a16="http://schemas.microsoft.com/office/drawing/2014/main" id="{AE555B91-B2A7-F7D1-6140-FCE7AEEDBFF6}"/>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632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image">
    <p:bg>
      <p:bgPr>
        <a:solidFill>
          <a:srgbClr val="2F3745"/>
        </a:solidFill>
        <a:effectLst/>
      </p:bgPr>
    </p:bg>
    <p:spTree>
      <p:nvGrpSpPr>
        <p:cNvPr id="1" name=""/>
        <p:cNvGrpSpPr/>
        <p:nvPr/>
      </p:nvGrpSpPr>
      <p:grpSpPr>
        <a:xfrm>
          <a:off x="0" y="0"/>
          <a:ext cx="0" cy="0"/>
          <a:chOff x="0" y="0"/>
          <a:chExt cx="0" cy="0"/>
        </a:xfrm>
      </p:grpSpPr>
      <p:sp>
        <p:nvSpPr>
          <p:cNvPr id="15" name="Pladsholder til billede 2">
            <a:extLst>
              <a:ext uri="{FF2B5EF4-FFF2-40B4-BE49-F238E27FC236}">
                <a16:creationId xmlns:a16="http://schemas.microsoft.com/office/drawing/2014/main" id="{BC07FA0A-E199-414E-9050-C7435CAD0C61}"/>
              </a:ext>
            </a:extLst>
          </p:cNvPr>
          <p:cNvSpPr>
            <a:spLocks noGrp="1"/>
          </p:cNvSpPr>
          <p:nvPr>
            <p:ph type="pic" sz="quarter" idx="10"/>
          </p:nvPr>
        </p:nvSpPr>
        <p:spPr>
          <a:xfrm>
            <a:off x="-1" y="0"/>
            <a:ext cx="14630397" cy="8229600"/>
          </a:xfrm>
          <a:blipFill>
            <a:blip r:embed="rId2"/>
            <a:stretch>
              <a:fillRect/>
            </a:stretch>
          </a:blipFill>
        </p:spPr>
        <p:txBody>
          <a:bodyPr/>
          <a:lstStyle>
            <a:lvl1pPr>
              <a:defRPr>
                <a:noFill/>
              </a:defRPr>
            </a:lvl1pPr>
          </a:lstStyle>
          <a:p>
            <a:r>
              <a:rPr lang="nb-NO"/>
              <a:t>Klikk på ikonet for å legge til et bilde</a:t>
            </a:r>
            <a:endParaRPr lang="en-GB" dirty="0"/>
          </a:p>
        </p:txBody>
      </p:sp>
      <p:sp>
        <p:nvSpPr>
          <p:cNvPr id="3" name="Title 1">
            <a:extLst>
              <a:ext uri="{FF2B5EF4-FFF2-40B4-BE49-F238E27FC236}">
                <a16:creationId xmlns:a16="http://schemas.microsoft.com/office/drawing/2014/main" id="{748972A2-DF17-FEA5-2FC1-DC07478077B0}"/>
              </a:ext>
            </a:extLst>
          </p:cNvPr>
          <p:cNvSpPr>
            <a:spLocks noGrp="1"/>
          </p:cNvSpPr>
          <p:nvPr>
            <p:ph type="ctrTitle" hasCustomPrompt="1"/>
          </p:nvPr>
        </p:nvSpPr>
        <p:spPr>
          <a:xfrm>
            <a:off x="1714500" y="5549462"/>
            <a:ext cx="11201400" cy="902138"/>
          </a:xfrm>
        </p:spPr>
        <p:txBody>
          <a:bodyPr anchor="t" anchorCtr="0">
            <a:noAutofit/>
          </a:bodyPr>
          <a:lstStyle>
            <a:lvl1pPr algn="ctr">
              <a:defRPr sz="4000" b="0">
                <a:solidFill>
                  <a:schemeClr val="bg1"/>
                </a:solidFill>
              </a:defRPr>
            </a:lvl1pPr>
          </a:lstStyle>
          <a:p>
            <a:r>
              <a:rPr lang="da-DK" dirty="0"/>
              <a:t>Title </a:t>
            </a:r>
            <a:r>
              <a:rPr lang="da-DK" dirty="0" err="1"/>
              <a:t>text</a:t>
            </a:r>
            <a:r>
              <a:rPr lang="da-DK" dirty="0"/>
              <a:t> </a:t>
            </a:r>
            <a:r>
              <a:rPr lang="da-DK" dirty="0" err="1"/>
              <a:t>here</a:t>
            </a:r>
            <a:endParaRPr lang="en-US" dirty="0"/>
          </a:p>
        </p:txBody>
      </p:sp>
      <p:sp>
        <p:nvSpPr>
          <p:cNvPr id="4" name="Subtitle 2">
            <a:extLst>
              <a:ext uri="{FF2B5EF4-FFF2-40B4-BE49-F238E27FC236}">
                <a16:creationId xmlns:a16="http://schemas.microsoft.com/office/drawing/2014/main" id="{9A714FF7-6CEA-C64C-BC70-80BB67FC78B9}"/>
              </a:ext>
            </a:extLst>
          </p:cNvPr>
          <p:cNvSpPr>
            <a:spLocks noGrp="1"/>
          </p:cNvSpPr>
          <p:nvPr>
            <p:ph type="subTitle" idx="1" hasCustomPrompt="1"/>
          </p:nvPr>
        </p:nvSpPr>
        <p:spPr>
          <a:xfrm>
            <a:off x="5349197" y="6451600"/>
            <a:ext cx="3932006" cy="1778000"/>
          </a:xfrm>
        </p:spPr>
        <p:txBody>
          <a:bodyPr>
            <a:noAutofit/>
          </a:bodyPr>
          <a:lstStyle>
            <a:lvl1pPr marL="0" indent="0" algn="ctr">
              <a:spcBef>
                <a:spcPts val="0"/>
              </a:spcBef>
              <a:buNone/>
              <a:defRPr sz="2000" b="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Date 00 00 00</a:t>
            </a:r>
            <a:endParaRPr lang="en-US" dirty="0"/>
          </a:p>
        </p:txBody>
      </p:sp>
      <p:sp>
        <p:nvSpPr>
          <p:cNvPr id="6" name="Pladsholder til tekst 7">
            <a:extLst>
              <a:ext uri="{FF2B5EF4-FFF2-40B4-BE49-F238E27FC236}">
                <a16:creationId xmlns:a16="http://schemas.microsoft.com/office/drawing/2014/main" id="{3A558EB7-389B-A213-9779-EF502D1E3953}"/>
              </a:ext>
            </a:extLst>
          </p:cNvPr>
          <p:cNvSpPr>
            <a:spLocks noGrp="1"/>
          </p:cNvSpPr>
          <p:nvPr>
            <p:ph type="body" sz="quarter" idx="14" hasCustomPrompt="1"/>
          </p:nvPr>
        </p:nvSpPr>
        <p:spPr>
          <a:xfrm>
            <a:off x="4483100" y="3423296"/>
            <a:ext cx="5664200" cy="1384300"/>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da-DK" dirty="0"/>
              <a:t> </a:t>
            </a:r>
          </a:p>
        </p:txBody>
      </p:sp>
      <p:sp>
        <p:nvSpPr>
          <p:cNvPr id="7" name="Text Placeholder 3">
            <a:extLst>
              <a:ext uri="{FF2B5EF4-FFF2-40B4-BE49-F238E27FC236}">
                <a16:creationId xmlns:a16="http://schemas.microsoft.com/office/drawing/2014/main" id="{63287533-2473-FD3C-DD8A-C0DB82456E19}"/>
              </a:ext>
            </a:extLst>
          </p:cNvPr>
          <p:cNvSpPr>
            <a:spLocks noGrp="1"/>
          </p:cNvSpPr>
          <p:nvPr>
            <p:ph type="body" sz="quarter" idx="15" hasCustomPrompt="1"/>
          </p:nvPr>
        </p:nvSpPr>
        <p:spPr>
          <a:xfrm>
            <a:off x="700626" y="7660710"/>
            <a:ext cx="3852324" cy="242888"/>
          </a:xfrm>
        </p:spPr>
        <p:txBody>
          <a:bodyPr>
            <a:normAutofit/>
          </a:bodyPr>
          <a:lstStyle>
            <a:lvl1pPr>
              <a:defRPr lang="en-GB" sz="1000" b="0" kern="1200" dirty="0" smtClean="0">
                <a:solidFill>
                  <a:schemeClr val="bg1"/>
                </a:solidFill>
                <a:latin typeface="+mn-lt"/>
                <a:ea typeface="+mn-ea"/>
                <a:cs typeface="+mn-cs"/>
              </a:defRPr>
            </a:lvl1p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dirty="0"/>
              <a:t>© 2024 Cepheo. All rights reserved.</a:t>
            </a:r>
          </a:p>
        </p:txBody>
      </p:sp>
      <p:sp>
        <p:nvSpPr>
          <p:cNvPr id="18" name="Text Placeholder 3">
            <a:extLst>
              <a:ext uri="{FF2B5EF4-FFF2-40B4-BE49-F238E27FC236}">
                <a16:creationId xmlns:a16="http://schemas.microsoft.com/office/drawing/2014/main" id="{2575E1DC-C5F8-18AD-CFDF-69D7219F6082}"/>
              </a:ext>
            </a:extLst>
          </p:cNvPr>
          <p:cNvSpPr>
            <a:spLocks noGrp="1"/>
          </p:cNvSpPr>
          <p:nvPr>
            <p:ph type="body" sz="quarter" idx="16" hasCustomPrompt="1"/>
          </p:nvPr>
        </p:nvSpPr>
        <p:spPr>
          <a:xfrm>
            <a:off x="10105512" y="7606537"/>
            <a:ext cx="3852324" cy="242888"/>
          </a:xfrm>
        </p:spPr>
        <p:txBody>
          <a:bodyPr>
            <a:normAutofit/>
          </a:bodyPr>
          <a:lstStyle>
            <a:lvl1pPr marL="0" algn="r" defTabSz="1463040" rtl="0" eaLnBrk="1" latinLnBrk="0" hangingPunct="1">
              <a:defRPr lang="da-DK" sz="1400" b="0" kern="1200" dirty="0">
                <a:solidFill>
                  <a:schemeClr val="bg1"/>
                </a:solidFill>
                <a:latin typeface="+mn-lt"/>
                <a:ea typeface="+mn-ea"/>
                <a:cs typeface="+mn-cs"/>
              </a:defRPr>
            </a:lvl1pPr>
          </a:lstStyle>
          <a:p>
            <a:r>
              <a:rPr lang="da-DK" dirty="0"/>
              <a:t>Digital Empowerment</a:t>
            </a:r>
          </a:p>
        </p:txBody>
      </p:sp>
    </p:spTree>
    <p:extLst>
      <p:ext uri="{BB962C8B-B14F-4D97-AF65-F5344CB8AC3E}">
        <p14:creationId xmlns:p14="http://schemas.microsoft.com/office/powerpoint/2010/main" val="6886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ly title petr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b-NO"/>
              <a:t>Klikk for å redigere tittelstil</a:t>
            </a:r>
            <a:endParaRPr lang="en-US" dirty="0"/>
          </a:p>
        </p:txBody>
      </p:sp>
      <p:sp>
        <p:nvSpPr>
          <p:cNvPr id="5" name="Text Box 115">
            <a:extLst>
              <a:ext uri="{FF2B5EF4-FFF2-40B4-BE49-F238E27FC236}">
                <a16:creationId xmlns:a16="http://schemas.microsoft.com/office/drawing/2014/main" id="{D5F09457-82B2-9555-4FC7-F989AD32B877}"/>
              </a:ext>
            </a:extLst>
          </p:cNvPr>
          <p:cNvSpPr txBox="1">
            <a:spLocks noChangeArrowheads="1"/>
          </p:cNvSpPr>
          <p:nvPr userDrawn="1"/>
        </p:nvSpPr>
        <p:spPr bwMode="auto">
          <a:xfrm>
            <a:off x="13533120" y="7571833"/>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0" smtClean="0">
                <a:solidFill>
                  <a:schemeClr val="bg1"/>
                </a:solidFill>
              </a:rPr>
              <a:pPr algn="r" defTabSz="820738">
                <a:spcBef>
                  <a:spcPts val="0"/>
                </a:spcBef>
              </a:pPr>
              <a:t>‹#›</a:t>
            </a:fld>
            <a:endParaRPr lang="en-US" sz="1100" b="0" dirty="0">
              <a:solidFill>
                <a:schemeClr val="bg1"/>
              </a:solidFill>
            </a:endParaRPr>
          </a:p>
        </p:txBody>
      </p:sp>
      <p:pic>
        <p:nvPicPr>
          <p:cNvPr id="3" name="Grafik 2">
            <a:extLst>
              <a:ext uri="{FF2B5EF4-FFF2-40B4-BE49-F238E27FC236}">
                <a16:creationId xmlns:a16="http://schemas.microsoft.com/office/drawing/2014/main" id="{186BAACA-ECAA-B138-25F5-D0412DCBE0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8" y="7572375"/>
            <a:ext cx="1008154" cy="247651"/>
          </a:xfrm>
          <a:prstGeom prst="rect">
            <a:avLst/>
          </a:prstGeom>
        </p:spPr>
      </p:pic>
      <p:sp>
        <p:nvSpPr>
          <p:cNvPr id="7" name="Tekstfelt 6">
            <a:extLst>
              <a:ext uri="{FF2B5EF4-FFF2-40B4-BE49-F238E27FC236}">
                <a16:creationId xmlns:a16="http://schemas.microsoft.com/office/drawing/2014/main" id="{AED5E421-051B-5FEC-C685-941AFD38D638}"/>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13118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 slide w image ligh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594D6A0-17A6-9F72-3732-644426F237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7" y="638484"/>
            <a:ext cx="2466851" cy="605977"/>
          </a:xfrm>
          <a:prstGeom prst="rect">
            <a:avLst/>
          </a:prstGeom>
        </p:spPr>
      </p:pic>
      <p:sp>
        <p:nvSpPr>
          <p:cNvPr id="53" name="Title 1">
            <a:extLst>
              <a:ext uri="{FF2B5EF4-FFF2-40B4-BE49-F238E27FC236}">
                <a16:creationId xmlns:a16="http://schemas.microsoft.com/office/drawing/2014/main" id="{4EDA121A-C2FF-478C-6F1B-578292A14234}"/>
              </a:ext>
            </a:extLst>
          </p:cNvPr>
          <p:cNvSpPr>
            <a:spLocks noGrp="1"/>
          </p:cNvSpPr>
          <p:nvPr>
            <p:ph type="ctrTitle"/>
          </p:nvPr>
        </p:nvSpPr>
        <p:spPr>
          <a:xfrm>
            <a:off x="696638" y="2781300"/>
            <a:ext cx="4561160" cy="2545080"/>
          </a:xfrm>
        </p:spPr>
        <p:txBody>
          <a:bodyPr anchor="ctr" anchorCtr="0">
            <a:noAutofit/>
          </a:bodyPr>
          <a:lstStyle>
            <a:lvl1pPr>
              <a:defRPr sz="4400" b="0">
                <a:solidFill>
                  <a:srgbClr val="2F3745"/>
                </a:solidFill>
              </a:defRPr>
            </a:lvl1pPr>
          </a:lstStyle>
          <a:p>
            <a:r>
              <a:rPr lang="nb-NO"/>
              <a:t>Klikk for å redigere tittelstil</a:t>
            </a:r>
            <a:endParaRPr lang="en-US" dirty="0"/>
          </a:p>
        </p:txBody>
      </p:sp>
      <p:sp>
        <p:nvSpPr>
          <p:cNvPr id="54" name="Subtitle 2">
            <a:extLst>
              <a:ext uri="{FF2B5EF4-FFF2-40B4-BE49-F238E27FC236}">
                <a16:creationId xmlns:a16="http://schemas.microsoft.com/office/drawing/2014/main" id="{7316FF7F-D54E-61A7-231D-40D4217C6045}"/>
              </a:ext>
            </a:extLst>
          </p:cNvPr>
          <p:cNvSpPr>
            <a:spLocks noGrp="1"/>
          </p:cNvSpPr>
          <p:nvPr>
            <p:ph type="subTitle" idx="1" hasCustomPrompt="1"/>
          </p:nvPr>
        </p:nvSpPr>
        <p:spPr>
          <a:xfrm>
            <a:off x="696638" y="5553512"/>
            <a:ext cx="6389962" cy="1320900"/>
          </a:xfrm>
        </p:spPr>
        <p:txBody>
          <a:bodyPr>
            <a:noAutofit/>
          </a:bodyPr>
          <a:lstStyle>
            <a:lvl1pPr marL="0" indent="0" algn="l">
              <a:spcBef>
                <a:spcPts val="0"/>
              </a:spcBef>
              <a:buNone/>
              <a:defRPr sz="2400" b="0">
                <a:solidFill>
                  <a:srgbClr val="2F3745"/>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a:t>Klik for at redigere undertiteltypografien </a:t>
            </a:r>
            <a:br>
              <a:rPr lang="da-DK"/>
            </a:br>
            <a:r>
              <a:rPr lang="da-DK"/>
              <a:t>i masteren</a:t>
            </a:r>
            <a:endParaRPr lang="en-US" dirty="0"/>
          </a:p>
        </p:txBody>
      </p:sp>
      <p:sp>
        <p:nvSpPr>
          <p:cNvPr id="3" name="Pladsholder til billede 2">
            <a:extLst>
              <a:ext uri="{FF2B5EF4-FFF2-40B4-BE49-F238E27FC236}">
                <a16:creationId xmlns:a16="http://schemas.microsoft.com/office/drawing/2014/main" id="{7436C880-47C2-B490-6863-4311465C5685}"/>
              </a:ext>
            </a:extLst>
          </p:cNvPr>
          <p:cNvSpPr>
            <a:spLocks noGrp="1"/>
          </p:cNvSpPr>
          <p:nvPr>
            <p:ph type="pic" sz="quarter" idx="10"/>
          </p:nvPr>
        </p:nvSpPr>
        <p:spPr>
          <a:xfrm>
            <a:off x="7315199" y="0"/>
            <a:ext cx="7315201" cy="8229600"/>
          </a:xfrm>
        </p:spPr>
        <p:txBody>
          <a:bodyPr/>
          <a:lstStyle>
            <a:lvl1pPr>
              <a:defRPr>
                <a:noFill/>
              </a:defRPr>
            </a:lvl1pPr>
          </a:lstStyle>
          <a:p>
            <a:r>
              <a:rPr lang="nb-NO"/>
              <a:t>Klikk på ikonet for å legge til et bilde</a:t>
            </a:r>
            <a:endParaRPr lang="en-GB"/>
          </a:p>
        </p:txBody>
      </p:sp>
      <p:sp>
        <p:nvSpPr>
          <p:cNvPr id="2" name="Tekstfelt 1">
            <a:extLst>
              <a:ext uri="{FF2B5EF4-FFF2-40B4-BE49-F238E27FC236}">
                <a16:creationId xmlns:a16="http://schemas.microsoft.com/office/drawing/2014/main" id="{3BA9DB04-3630-A175-B331-8396F73A9C36}"/>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tx1"/>
                </a:solidFill>
                <a:latin typeface="+mn-lt"/>
                <a:ea typeface="+mn-ea"/>
                <a:cs typeface="+mn-cs"/>
              </a:rPr>
              <a:t>© 2023 Cepheo. All rights reserved.</a:t>
            </a:r>
          </a:p>
        </p:txBody>
      </p:sp>
      <p:sp>
        <p:nvSpPr>
          <p:cNvPr id="5" name="Pladsholder til slidenummer 4">
            <a:extLst>
              <a:ext uri="{FF2B5EF4-FFF2-40B4-BE49-F238E27FC236}">
                <a16:creationId xmlns:a16="http://schemas.microsoft.com/office/drawing/2014/main" id="{A892B652-3C8A-5EB8-8210-A5BAAF189875}"/>
              </a:ext>
            </a:extLst>
          </p:cNvPr>
          <p:cNvSpPr>
            <a:spLocks noGrp="1"/>
          </p:cNvSpPr>
          <p:nvPr>
            <p:ph type="sldNum" sz="quarter" idx="11"/>
          </p:nvPr>
        </p:nvSpPr>
        <p:spPr/>
        <p:txBody>
          <a:bodyPr/>
          <a:lstStyle/>
          <a:p>
            <a:fld id="{2BED7C68-EFD3-4470-9C35-852B45ED783D}" type="slidenum">
              <a:rPr lang="da-DK" smtClean="0"/>
              <a:pPr/>
              <a:t>‹#›</a:t>
            </a:fld>
            <a:endParaRPr lang="da-DK" dirty="0"/>
          </a:p>
        </p:txBody>
      </p:sp>
      <p:sp>
        <p:nvSpPr>
          <p:cNvPr id="7" name="Tekstfelt 6">
            <a:extLst>
              <a:ext uri="{FF2B5EF4-FFF2-40B4-BE49-F238E27FC236}">
                <a16:creationId xmlns:a16="http://schemas.microsoft.com/office/drawing/2014/main" id="{AFD00546-E9BE-6613-4A56-29A49967B8E1}"/>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41468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 slide w image dark">
    <p:bg>
      <p:bgPr>
        <a:solidFill>
          <a:srgbClr val="2F3745"/>
        </a:solidFill>
        <a:effectLst/>
      </p:bgPr>
    </p:bg>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EDA121A-C2FF-478C-6F1B-578292A14234}"/>
              </a:ext>
            </a:extLst>
          </p:cNvPr>
          <p:cNvSpPr>
            <a:spLocks noGrp="1"/>
          </p:cNvSpPr>
          <p:nvPr>
            <p:ph type="ctrTitle"/>
          </p:nvPr>
        </p:nvSpPr>
        <p:spPr>
          <a:xfrm>
            <a:off x="696638" y="2781300"/>
            <a:ext cx="4561160" cy="2545080"/>
          </a:xfrm>
        </p:spPr>
        <p:txBody>
          <a:bodyPr anchor="ctr" anchorCtr="0">
            <a:noAutofit/>
          </a:bodyPr>
          <a:lstStyle>
            <a:lvl1pPr>
              <a:defRPr sz="4400" b="0">
                <a:solidFill>
                  <a:schemeClr val="bg1"/>
                </a:solidFill>
              </a:defRPr>
            </a:lvl1pPr>
          </a:lstStyle>
          <a:p>
            <a:r>
              <a:rPr lang="nb-NO"/>
              <a:t>Klikk for å redigere tittelstil</a:t>
            </a:r>
            <a:endParaRPr lang="en-US" dirty="0"/>
          </a:p>
        </p:txBody>
      </p:sp>
      <p:sp>
        <p:nvSpPr>
          <p:cNvPr id="54" name="Subtitle 2">
            <a:extLst>
              <a:ext uri="{FF2B5EF4-FFF2-40B4-BE49-F238E27FC236}">
                <a16:creationId xmlns:a16="http://schemas.microsoft.com/office/drawing/2014/main" id="{7316FF7F-D54E-61A7-231D-40D4217C6045}"/>
              </a:ext>
            </a:extLst>
          </p:cNvPr>
          <p:cNvSpPr>
            <a:spLocks noGrp="1"/>
          </p:cNvSpPr>
          <p:nvPr>
            <p:ph type="subTitle" idx="1" hasCustomPrompt="1"/>
          </p:nvPr>
        </p:nvSpPr>
        <p:spPr>
          <a:xfrm>
            <a:off x="696638" y="5553512"/>
            <a:ext cx="6389962" cy="1320900"/>
          </a:xfrm>
        </p:spPr>
        <p:txBody>
          <a:bodyPr>
            <a:noAutofit/>
          </a:bodyPr>
          <a:lstStyle>
            <a:lvl1pPr marL="0" indent="0" algn="l">
              <a:spcBef>
                <a:spcPts val="0"/>
              </a:spcBef>
              <a:buNone/>
              <a:defRPr sz="2400" b="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Klik for at redigere undertiteltypografien </a:t>
            </a:r>
            <a:br>
              <a:rPr lang="da-DK" dirty="0"/>
            </a:br>
            <a:r>
              <a:rPr lang="da-DK" dirty="0"/>
              <a:t>i masteren</a:t>
            </a:r>
            <a:endParaRPr lang="en-US" dirty="0"/>
          </a:p>
        </p:txBody>
      </p:sp>
      <p:sp>
        <p:nvSpPr>
          <p:cNvPr id="3" name="Pladsholder til billede 2">
            <a:extLst>
              <a:ext uri="{FF2B5EF4-FFF2-40B4-BE49-F238E27FC236}">
                <a16:creationId xmlns:a16="http://schemas.microsoft.com/office/drawing/2014/main" id="{7436C880-47C2-B490-6863-4311465C5685}"/>
              </a:ext>
            </a:extLst>
          </p:cNvPr>
          <p:cNvSpPr>
            <a:spLocks noGrp="1"/>
          </p:cNvSpPr>
          <p:nvPr>
            <p:ph type="pic" sz="quarter" idx="10"/>
          </p:nvPr>
        </p:nvSpPr>
        <p:spPr>
          <a:xfrm>
            <a:off x="7315199" y="0"/>
            <a:ext cx="7315201" cy="8229600"/>
          </a:xfrm>
        </p:spPr>
        <p:txBody>
          <a:bodyPr/>
          <a:lstStyle>
            <a:lvl1pPr>
              <a:defRPr>
                <a:noFill/>
              </a:defRPr>
            </a:lvl1pPr>
          </a:lstStyle>
          <a:p>
            <a:r>
              <a:rPr lang="nb-NO"/>
              <a:t>Klikk på ikonet for å legge til et bilde</a:t>
            </a:r>
            <a:endParaRPr lang="en-GB"/>
          </a:p>
        </p:txBody>
      </p:sp>
      <p:sp>
        <p:nvSpPr>
          <p:cNvPr id="4" name="Tekstfelt 3">
            <a:extLst>
              <a:ext uri="{FF2B5EF4-FFF2-40B4-BE49-F238E27FC236}">
                <a16:creationId xmlns:a16="http://schemas.microsoft.com/office/drawing/2014/main" id="{2317FE3A-1D2E-89C0-8EF9-8975421D9434}"/>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pic>
        <p:nvPicPr>
          <p:cNvPr id="6" name="Grafik 5">
            <a:extLst>
              <a:ext uri="{FF2B5EF4-FFF2-40B4-BE49-F238E27FC236}">
                <a16:creationId xmlns:a16="http://schemas.microsoft.com/office/drawing/2014/main" id="{852BE32F-0CDF-2024-08A8-D6C389ABD1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7" y="638484"/>
            <a:ext cx="2466851" cy="605977"/>
          </a:xfrm>
          <a:prstGeom prst="rect">
            <a:avLst/>
          </a:prstGeom>
        </p:spPr>
      </p:pic>
      <p:sp>
        <p:nvSpPr>
          <p:cNvPr id="7" name="Pladsholder til slidenummer 6">
            <a:extLst>
              <a:ext uri="{FF2B5EF4-FFF2-40B4-BE49-F238E27FC236}">
                <a16:creationId xmlns:a16="http://schemas.microsoft.com/office/drawing/2014/main" id="{4D0E1E41-6020-893C-EF06-C3D38E4A198C}"/>
              </a:ext>
            </a:extLst>
          </p:cNvPr>
          <p:cNvSpPr>
            <a:spLocks noGrp="1"/>
          </p:cNvSpPr>
          <p:nvPr>
            <p:ph type="sldNum" sz="quarter" idx="11"/>
          </p:nvPr>
        </p:nvSpPr>
        <p:spPr/>
        <p:txBody>
          <a:bodyPr/>
          <a:lstStyle>
            <a:lvl1pPr>
              <a:defRPr>
                <a:solidFill>
                  <a:schemeClr val="bg1"/>
                </a:solidFill>
              </a:defRPr>
            </a:lvl1pPr>
          </a:lstStyle>
          <a:p>
            <a:fld id="{2BED7C68-EFD3-4470-9C35-852B45ED783D}" type="slidenum">
              <a:rPr lang="da-DK" smtClean="0"/>
              <a:pPr/>
              <a:t>‹#›</a:t>
            </a:fld>
            <a:endParaRPr lang="da-DK" dirty="0"/>
          </a:p>
        </p:txBody>
      </p:sp>
      <p:sp>
        <p:nvSpPr>
          <p:cNvPr id="5" name="Tekstfelt 4">
            <a:extLst>
              <a:ext uri="{FF2B5EF4-FFF2-40B4-BE49-F238E27FC236}">
                <a16:creationId xmlns:a16="http://schemas.microsoft.com/office/drawing/2014/main" id="{6635D8A2-9C5B-FFFB-7B1A-07A375D0AB2C}"/>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18493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slide grey">
    <p:bg>
      <p:bgPr>
        <a:solidFill>
          <a:schemeClr val="tx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0524D56-D780-0911-1A09-5FAC9ED95F1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2"/>
          <a:stretch/>
        </p:blipFill>
        <p:spPr>
          <a:xfrm>
            <a:off x="0" y="-1"/>
            <a:ext cx="14630400" cy="8229601"/>
          </a:xfrm>
          <a:prstGeom prst="rect">
            <a:avLst/>
          </a:prstGeom>
        </p:spPr>
      </p:pic>
      <p:sp>
        <p:nvSpPr>
          <p:cNvPr id="2" name="Title 1"/>
          <p:cNvSpPr>
            <a:spLocks noGrp="1"/>
          </p:cNvSpPr>
          <p:nvPr>
            <p:ph type="title" hasCustomPrompt="1"/>
          </p:nvPr>
        </p:nvSpPr>
        <p:spPr>
          <a:xfrm>
            <a:off x="2762865" y="3235569"/>
            <a:ext cx="9124335" cy="1301262"/>
          </a:xfrm>
        </p:spPr>
        <p:txBody>
          <a:bodyPr anchor="ctr" anchorCtr="0">
            <a:noAutofit/>
          </a:bodyPr>
          <a:lstStyle>
            <a:lvl1pPr algn="ctr">
              <a:defRPr sz="4800">
                <a:solidFill>
                  <a:schemeClr val="bg1"/>
                </a:solidFill>
              </a:defRPr>
            </a:lvl1pPr>
          </a:lstStyle>
          <a:p>
            <a:r>
              <a:rPr lang="da-DK" dirty="0" err="1"/>
              <a:t>Breakslide</a:t>
            </a:r>
            <a:r>
              <a:rPr lang="da-DK" dirty="0"/>
              <a:t> </a:t>
            </a:r>
            <a:r>
              <a:rPr lang="da-DK" dirty="0" err="1"/>
              <a:t>text</a:t>
            </a:r>
            <a:endParaRPr lang="en-US" dirty="0"/>
          </a:p>
        </p:txBody>
      </p:sp>
      <p:sp>
        <p:nvSpPr>
          <p:cNvPr id="8" name="Pladsholder til slidenummer 7">
            <a:extLst>
              <a:ext uri="{FF2B5EF4-FFF2-40B4-BE49-F238E27FC236}">
                <a16:creationId xmlns:a16="http://schemas.microsoft.com/office/drawing/2014/main" id="{28273187-65ED-EF45-2E30-F70BBF5DF455}"/>
              </a:ext>
            </a:extLst>
          </p:cNvPr>
          <p:cNvSpPr>
            <a:spLocks noGrp="1"/>
          </p:cNvSpPr>
          <p:nvPr>
            <p:ph type="sldNum" sz="quarter" idx="15"/>
          </p:nvPr>
        </p:nvSpPr>
        <p:spPr/>
        <p:txBody>
          <a:bodyPr/>
          <a:lstStyle>
            <a:lvl1pPr>
              <a:defRPr>
                <a:solidFill>
                  <a:schemeClr val="bg1"/>
                </a:solidFill>
              </a:defRPr>
            </a:lvl1pPr>
          </a:lstStyle>
          <a:p>
            <a:fld id="{2BED7C68-EFD3-4470-9C35-852B45ED783D}" type="slidenum">
              <a:rPr lang="da-DK" smtClean="0"/>
              <a:pPr/>
              <a:t>‹#›</a:t>
            </a:fld>
            <a:endParaRPr lang="da-DK" dirty="0"/>
          </a:p>
        </p:txBody>
      </p:sp>
      <p:pic>
        <p:nvPicPr>
          <p:cNvPr id="3" name="Grafik 2">
            <a:extLst>
              <a:ext uri="{FF2B5EF4-FFF2-40B4-BE49-F238E27FC236}">
                <a16:creationId xmlns:a16="http://schemas.microsoft.com/office/drawing/2014/main" id="{498F8CA3-EB38-EA03-4963-3B151C30FE3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98" y="7572375"/>
            <a:ext cx="1008154" cy="247651"/>
          </a:xfrm>
          <a:prstGeom prst="rect">
            <a:avLst/>
          </a:prstGeom>
        </p:spPr>
      </p:pic>
      <p:sp>
        <p:nvSpPr>
          <p:cNvPr id="5" name="Tekstfelt 4">
            <a:extLst>
              <a:ext uri="{FF2B5EF4-FFF2-40B4-BE49-F238E27FC236}">
                <a16:creationId xmlns:a16="http://schemas.microsoft.com/office/drawing/2014/main" id="{274F1120-F71C-FFCC-A39F-4D226142D0CD}"/>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113514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slide petroleum">
    <p:bg>
      <p:bgPr>
        <a:solidFill>
          <a:schemeClr val="accent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D2B644B-FEED-D451-D288-EB875B153B9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1"/>
          <a:stretch/>
        </p:blipFill>
        <p:spPr>
          <a:xfrm>
            <a:off x="0" y="0"/>
            <a:ext cx="14630400" cy="8229600"/>
          </a:xfrm>
          <a:prstGeom prst="rect">
            <a:avLst/>
          </a:prstGeom>
        </p:spPr>
      </p:pic>
      <p:sp>
        <p:nvSpPr>
          <p:cNvPr id="8" name="Pladsholder til slidenummer 7">
            <a:extLst>
              <a:ext uri="{FF2B5EF4-FFF2-40B4-BE49-F238E27FC236}">
                <a16:creationId xmlns:a16="http://schemas.microsoft.com/office/drawing/2014/main" id="{BEDBB930-B7C6-752F-95F4-D2809DA1D593}"/>
              </a:ext>
            </a:extLst>
          </p:cNvPr>
          <p:cNvSpPr>
            <a:spLocks noGrp="1"/>
          </p:cNvSpPr>
          <p:nvPr>
            <p:ph type="sldNum" sz="quarter" idx="15"/>
          </p:nvPr>
        </p:nvSpPr>
        <p:spPr/>
        <p:txBody>
          <a:bodyPr/>
          <a:lstStyle>
            <a:lvl1pPr>
              <a:defRPr>
                <a:solidFill>
                  <a:schemeClr val="bg1"/>
                </a:solidFill>
              </a:defRPr>
            </a:lvl1pPr>
          </a:lstStyle>
          <a:p>
            <a:fld id="{2BED7C68-EFD3-4470-9C35-852B45ED783D}" type="slidenum">
              <a:rPr lang="da-DK" smtClean="0"/>
              <a:pPr/>
              <a:t>‹#›</a:t>
            </a:fld>
            <a:endParaRPr lang="da-DK" dirty="0"/>
          </a:p>
        </p:txBody>
      </p:sp>
      <p:pic>
        <p:nvPicPr>
          <p:cNvPr id="4" name="Grafik 3">
            <a:extLst>
              <a:ext uri="{FF2B5EF4-FFF2-40B4-BE49-F238E27FC236}">
                <a16:creationId xmlns:a16="http://schemas.microsoft.com/office/drawing/2014/main" id="{6CD1FC9F-AEB1-F6B6-BAE4-C6BE478A668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98" y="7572375"/>
            <a:ext cx="1008154" cy="247651"/>
          </a:xfrm>
          <a:prstGeom prst="rect">
            <a:avLst/>
          </a:prstGeom>
        </p:spPr>
      </p:pic>
      <p:sp>
        <p:nvSpPr>
          <p:cNvPr id="3" name="Title 1">
            <a:extLst>
              <a:ext uri="{FF2B5EF4-FFF2-40B4-BE49-F238E27FC236}">
                <a16:creationId xmlns:a16="http://schemas.microsoft.com/office/drawing/2014/main" id="{6B43C45A-54FF-AFAC-C210-EB38A919240C}"/>
              </a:ext>
            </a:extLst>
          </p:cNvPr>
          <p:cNvSpPr>
            <a:spLocks noGrp="1"/>
          </p:cNvSpPr>
          <p:nvPr>
            <p:ph type="title" hasCustomPrompt="1"/>
          </p:nvPr>
        </p:nvSpPr>
        <p:spPr>
          <a:xfrm>
            <a:off x="2762865" y="3235569"/>
            <a:ext cx="9124335" cy="1301262"/>
          </a:xfrm>
        </p:spPr>
        <p:txBody>
          <a:bodyPr anchor="ctr" anchorCtr="0">
            <a:noAutofit/>
          </a:bodyPr>
          <a:lstStyle>
            <a:lvl1pPr algn="ctr">
              <a:defRPr sz="4800">
                <a:solidFill>
                  <a:schemeClr val="bg1"/>
                </a:solidFill>
              </a:defRPr>
            </a:lvl1pPr>
          </a:lstStyle>
          <a:p>
            <a:r>
              <a:rPr lang="da-DK" dirty="0" err="1"/>
              <a:t>Breakslide</a:t>
            </a:r>
            <a:r>
              <a:rPr lang="da-DK" dirty="0"/>
              <a:t> </a:t>
            </a:r>
            <a:r>
              <a:rPr lang="da-DK" dirty="0" err="1"/>
              <a:t>text</a:t>
            </a:r>
            <a:endParaRPr lang="en-US" dirty="0"/>
          </a:p>
        </p:txBody>
      </p:sp>
      <p:sp>
        <p:nvSpPr>
          <p:cNvPr id="5" name="Tekstfelt 4">
            <a:extLst>
              <a:ext uri="{FF2B5EF4-FFF2-40B4-BE49-F238E27FC236}">
                <a16:creationId xmlns:a16="http://schemas.microsoft.com/office/drawing/2014/main" id="{EAEE3CDC-E72D-2B23-7A7B-3E82D4E357E5}"/>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12614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slide light">
    <p:bg>
      <p:bgPr>
        <a:solidFill>
          <a:schemeClr val="bg2"/>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01E593B-5E72-2BAE-1560-5BA79F2579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1"/>
          <a:stretch/>
        </p:blipFill>
        <p:spPr>
          <a:xfrm>
            <a:off x="0" y="0"/>
            <a:ext cx="14630400" cy="8229600"/>
          </a:xfrm>
          <a:prstGeom prst="rect">
            <a:avLst/>
          </a:prstGeom>
        </p:spPr>
      </p:pic>
      <p:sp>
        <p:nvSpPr>
          <p:cNvPr id="8" name="Pladsholder til slidenummer 7">
            <a:extLst>
              <a:ext uri="{FF2B5EF4-FFF2-40B4-BE49-F238E27FC236}">
                <a16:creationId xmlns:a16="http://schemas.microsoft.com/office/drawing/2014/main" id="{BFB39246-9480-0871-5FF4-D6548C22E788}"/>
              </a:ext>
            </a:extLst>
          </p:cNvPr>
          <p:cNvSpPr>
            <a:spLocks noGrp="1"/>
          </p:cNvSpPr>
          <p:nvPr>
            <p:ph type="sldNum" sz="quarter" idx="15"/>
          </p:nvPr>
        </p:nvSpPr>
        <p:spPr/>
        <p:txBody>
          <a:bodyPr/>
          <a:lstStyle/>
          <a:p>
            <a:fld id="{2BED7C68-EFD3-4470-9C35-852B45ED783D}" type="slidenum">
              <a:rPr lang="da-DK" smtClean="0"/>
              <a:pPr/>
              <a:t>‹#›</a:t>
            </a:fld>
            <a:endParaRPr lang="da-DK" dirty="0"/>
          </a:p>
        </p:txBody>
      </p:sp>
      <p:pic>
        <p:nvPicPr>
          <p:cNvPr id="5" name="Grafik 4">
            <a:extLst>
              <a:ext uri="{FF2B5EF4-FFF2-40B4-BE49-F238E27FC236}">
                <a16:creationId xmlns:a16="http://schemas.microsoft.com/office/drawing/2014/main" id="{8FDA320C-0BD6-7B26-4EE4-E6076ECBC06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798" y="7572375"/>
            <a:ext cx="1008154" cy="247651"/>
          </a:xfrm>
          <a:prstGeom prst="rect">
            <a:avLst/>
          </a:prstGeom>
        </p:spPr>
      </p:pic>
      <p:sp>
        <p:nvSpPr>
          <p:cNvPr id="3" name="Title 1">
            <a:extLst>
              <a:ext uri="{FF2B5EF4-FFF2-40B4-BE49-F238E27FC236}">
                <a16:creationId xmlns:a16="http://schemas.microsoft.com/office/drawing/2014/main" id="{5EBD7F46-B1E0-06FB-D4F9-F28FC2E1543B}"/>
              </a:ext>
            </a:extLst>
          </p:cNvPr>
          <p:cNvSpPr>
            <a:spLocks noGrp="1"/>
          </p:cNvSpPr>
          <p:nvPr>
            <p:ph type="title" hasCustomPrompt="1"/>
          </p:nvPr>
        </p:nvSpPr>
        <p:spPr>
          <a:xfrm>
            <a:off x="2762865" y="3235569"/>
            <a:ext cx="9124335" cy="1301262"/>
          </a:xfrm>
        </p:spPr>
        <p:txBody>
          <a:bodyPr anchor="ctr" anchorCtr="0">
            <a:noAutofit/>
          </a:bodyPr>
          <a:lstStyle>
            <a:lvl1pPr algn="ctr">
              <a:defRPr sz="4800">
                <a:solidFill>
                  <a:schemeClr val="tx1"/>
                </a:solidFill>
              </a:defRPr>
            </a:lvl1pPr>
          </a:lstStyle>
          <a:p>
            <a:r>
              <a:rPr lang="da-DK" dirty="0" err="1"/>
              <a:t>Breakslide</a:t>
            </a:r>
            <a:r>
              <a:rPr lang="da-DK" dirty="0"/>
              <a:t> </a:t>
            </a:r>
            <a:r>
              <a:rPr lang="da-DK" dirty="0" err="1"/>
              <a:t>text</a:t>
            </a:r>
            <a:endParaRPr lang="en-US" dirty="0"/>
          </a:p>
        </p:txBody>
      </p:sp>
      <p:sp>
        <p:nvSpPr>
          <p:cNvPr id="4" name="Tekstfelt 3">
            <a:extLst>
              <a:ext uri="{FF2B5EF4-FFF2-40B4-BE49-F238E27FC236}">
                <a16:creationId xmlns:a16="http://schemas.microsoft.com/office/drawing/2014/main" id="{38491392-0507-2410-012C-C036267C5123}"/>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23313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1"/>
        </a:solidFill>
        <a:effectLst/>
      </p:bgPr>
    </p:bg>
    <p:spTree>
      <p:nvGrpSpPr>
        <p:cNvPr id="1" name=""/>
        <p:cNvGrpSpPr/>
        <p:nvPr/>
      </p:nvGrpSpPr>
      <p:grpSpPr>
        <a:xfrm>
          <a:off x="0" y="0"/>
          <a:ext cx="0" cy="0"/>
          <a:chOff x="0" y="0"/>
          <a:chExt cx="0" cy="0"/>
        </a:xfrm>
      </p:grpSpPr>
      <p:sp>
        <p:nvSpPr>
          <p:cNvPr id="2" name="Pladsholder til billede 2">
            <a:extLst>
              <a:ext uri="{FF2B5EF4-FFF2-40B4-BE49-F238E27FC236}">
                <a16:creationId xmlns:a16="http://schemas.microsoft.com/office/drawing/2014/main" id="{27DD58BE-14DF-32D7-64D2-72870E29E9A2}"/>
              </a:ext>
            </a:extLst>
          </p:cNvPr>
          <p:cNvSpPr>
            <a:spLocks noGrp="1"/>
          </p:cNvSpPr>
          <p:nvPr>
            <p:ph type="pic" sz="quarter" idx="10"/>
          </p:nvPr>
        </p:nvSpPr>
        <p:spPr>
          <a:xfrm>
            <a:off x="-1" y="0"/>
            <a:ext cx="14630397" cy="8229600"/>
          </a:xfr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stStyle>
          <a:p>
            <a:r>
              <a:rPr lang="nb-NO"/>
              <a:t>Klikk på ikonet for å legge til et bilde</a:t>
            </a:r>
            <a:endParaRPr lang="en-GB" dirty="0"/>
          </a:p>
        </p:txBody>
      </p:sp>
      <p:sp>
        <p:nvSpPr>
          <p:cNvPr id="7" name="Text Placeholder 6">
            <a:extLst>
              <a:ext uri="{FF2B5EF4-FFF2-40B4-BE49-F238E27FC236}">
                <a16:creationId xmlns:a16="http://schemas.microsoft.com/office/drawing/2014/main" id="{81299B46-63E2-A5A4-239C-B96E9C5FA238}"/>
              </a:ext>
            </a:extLst>
          </p:cNvPr>
          <p:cNvSpPr>
            <a:spLocks noGrp="1"/>
          </p:cNvSpPr>
          <p:nvPr>
            <p:ph type="body" sz="quarter" idx="13" hasCustomPrompt="1"/>
          </p:nvPr>
        </p:nvSpPr>
        <p:spPr>
          <a:xfrm>
            <a:off x="685800" y="7572375"/>
            <a:ext cx="1019175" cy="247650"/>
          </a:xfr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normAutofit/>
          </a:bodyPr>
          <a:lstStyle>
            <a:lvl1pPr>
              <a:defRPr sz="900"/>
            </a:lvl1pPr>
          </a:lstStyle>
          <a:p>
            <a:pPr lvl="0"/>
            <a:r>
              <a:rPr lang="da-DK" dirty="0"/>
              <a:t> </a:t>
            </a:r>
          </a:p>
        </p:txBody>
      </p:sp>
      <p:sp>
        <p:nvSpPr>
          <p:cNvPr id="6" name="Pladsholder til slidenummer 5">
            <a:extLst>
              <a:ext uri="{FF2B5EF4-FFF2-40B4-BE49-F238E27FC236}">
                <a16:creationId xmlns:a16="http://schemas.microsoft.com/office/drawing/2014/main" id="{38FF0C6B-AECA-5029-0D18-EA6D11342102}"/>
              </a:ext>
            </a:extLst>
          </p:cNvPr>
          <p:cNvSpPr>
            <a:spLocks noGrp="1"/>
          </p:cNvSpPr>
          <p:nvPr>
            <p:ph type="sldNum" sz="quarter" idx="15"/>
          </p:nvPr>
        </p:nvSpPr>
        <p:spPr/>
        <p:txBody>
          <a:bodyPr/>
          <a:lstStyle>
            <a:lvl1pPr>
              <a:defRPr>
                <a:solidFill>
                  <a:schemeClr val="bg1"/>
                </a:solidFill>
              </a:defRPr>
            </a:lvl1pPr>
          </a:lstStyle>
          <a:p>
            <a:fld id="{2BED7C68-EFD3-4470-9C35-852B45ED783D}" type="slidenum">
              <a:rPr lang="da-DK" smtClean="0"/>
              <a:pPr/>
              <a:t>‹#›</a:t>
            </a:fld>
            <a:endParaRPr lang="da-DK" dirty="0"/>
          </a:p>
        </p:txBody>
      </p:sp>
      <p:sp>
        <p:nvSpPr>
          <p:cNvPr id="3" name="Title 1">
            <a:extLst>
              <a:ext uri="{FF2B5EF4-FFF2-40B4-BE49-F238E27FC236}">
                <a16:creationId xmlns:a16="http://schemas.microsoft.com/office/drawing/2014/main" id="{CE226556-D140-A88E-C61A-F021F980C40C}"/>
              </a:ext>
            </a:extLst>
          </p:cNvPr>
          <p:cNvSpPr>
            <a:spLocks noGrp="1"/>
          </p:cNvSpPr>
          <p:nvPr>
            <p:ph type="title"/>
          </p:nvPr>
        </p:nvSpPr>
        <p:spPr>
          <a:xfrm>
            <a:off x="685800" y="639763"/>
            <a:ext cx="13258800" cy="1417635"/>
          </a:xfrm>
        </p:spPr>
        <p:txBody>
          <a:bodyPr/>
          <a:lstStyle>
            <a:lvl1pPr>
              <a:defRPr>
                <a:solidFill>
                  <a:schemeClr val="bg1"/>
                </a:solidFill>
              </a:defRPr>
            </a:lvl1pPr>
          </a:lstStyle>
          <a:p>
            <a:r>
              <a:rPr lang="nb-NO"/>
              <a:t>Klikk for å redigere tittelstil</a:t>
            </a:r>
            <a:endParaRPr lang="en-US" dirty="0"/>
          </a:p>
        </p:txBody>
      </p:sp>
      <p:sp>
        <p:nvSpPr>
          <p:cNvPr id="5" name="Tekstfelt 4">
            <a:extLst>
              <a:ext uri="{FF2B5EF4-FFF2-40B4-BE49-F238E27FC236}">
                <a16:creationId xmlns:a16="http://schemas.microsoft.com/office/drawing/2014/main" id="{A206AF72-96F1-6D0D-8EE4-C9C1BB50DD8D}"/>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313105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85800" y="639763"/>
            <a:ext cx="13258800" cy="640397"/>
          </a:xfrm>
        </p:spPr>
        <p:txBody>
          <a:bodyPr/>
          <a:lstStyle>
            <a:lvl1pPr algn="ctr">
              <a:defRPr/>
            </a:lvl1pPr>
          </a:lstStyle>
          <a:p>
            <a:r>
              <a:rPr lang="da-DK"/>
              <a:t>Contact us</a:t>
            </a:r>
            <a:endParaRPr lang="en-US"/>
          </a:p>
        </p:txBody>
      </p:sp>
      <p:sp>
        <p:nvSpPr>
          <p:cNvPr id="6" name="Pladsholder til billede 4">
            <a:extLst>
              <a:ext uri="{FF2B5EF4-FFF2-40B4-BE49-F238E27FC236}">
                <a16:creationId xmlns:a16="http://schemas.microsoft.com/office/drawing/2014/main" id="{FD2D144D-9B3B-14C3-8730-CB57AEC3296F}"/>
              </a:ext>
            </a:extLst>
          </p:cNvPr>
          <p:cNvSpPr>
            <a:spLocks noGrp="1"/>
          </p:cNvSpPr>
          <p:nvPr>
            <p:ph type="pic" sz="quarter" idx="15" hasCustomPrompt="1"/>
          </p:nvPr>
        </p:nvSpPr>
        <p:spPr>
          <a:xfrm>
            <a:off x="3439680" y="2079476"/>
            <a:ext cx="3240000" cy="2880000"/>
          </a:xfrm>
        </p:spPr>
        <p:txBody>
          <a:bodyPr>
            <a:normAutofit/>
          </a:bodyPr>
          <a:lstStyle>
            <a:lvl1pPr algn="ctr">
              <a:defRPr sz="1400" b="0"/>
            </a:lvl1pPr>
          </a:lstStyle>
          <a:p>
            <a:r>
              <a:rPr lang="en-GB"/>
              <a:t>Portrait</a:t>
            </a:r>
          </a:p>
        </p:txBody>
      </p:sp>
      <p:sp>
        <p:nvSpPr>
          <p:cNvPr id="7" name="Pladsholder til billede 4">
            <a:extLst>
              <a:ext uri="{FF2B5EF4-FFF2-40B4-BE49-F238E27FC236}">
                <a16:creationId xmlns:a16="http://schemas.microsoft.com/office/drawing/2014/main" id="{D5AFA9E0-8BE0-DB55-5015-FA77F36F659B}"/>
              </a:ext>
            </a:extLst>
          </p:cNvPr>
          <p:cNvSpPr>
            <a:spLocks noGrp="1"/>
          </p:cNvSpPr>
          <p:nvPr>
            <p:ph type="pic" sz="quarter" idx="16" hasCustomPrompt="1"/>
          </p:nvPr>
        </p:nvSpPr>
        <p:spPr>
          <a:xfrm>
            <a:off x="7935480" y="2079477"/>
            <a:ext cx="3240000" cy="2880000"/>
          </a:xfrm>
        </p:spPr>
        <p:txBody>
          <a:bodyPr>
            <a:normAutofit/>
          </a:bodyPr>
          <a:lstStyle>
            <a:lvl1pPr algn="ctr">
              <a:defRPr sz="1400" b="0"/>
            </a:lvl1pPr>
          </a:lstStyle>
          <a:p>
            <a:r>
              <a:rPr lang="en-GB"/>
              <a:t>Portrait</a:t>
            </a:r>
          </a:p>
        </p:txBody>
      </p:sp>
      <p:sp>
        <p:nvSpPr>
          <p:cNvPr id="5" name="Pladsholder til slidenummer 4">
            <a:extLst>
              <a:ext uri="{FF2B5EF4-FFF2-40B4-BE49-F238E27FC236}">
                <a16:creationId xmlns:a16="http://schemas.microsoft.com/office/drawing/2014/main" id="{A9E39806-02D7-D3E4-DB61-41907095D14D}"/>
              </a:ext>
            </a:extLst>
          </p:cNvPr>
          <p:cNvSpPr>
            <a:spLocks noGrp="1"/>
          </p:cNvSpPr>
          <p:nvPr>
            <p:ph type="sldNum" sz="quarter" idx="19"/>
          </p:nvPr>
        </p:nvSpPr>
        <p:spPr/>
        <p:txBody>
          <a:bodyPr/>
          <a:lstStyle/>
          <a:p>
            <a:fld id="{2BED7C68-EFD3-4470-9C35-852B45ED783D}" type="slidenum">
              <a:rPr lang="da-DK" smtClean="0"/>
              <a:pPr/>
              <a:t>‹#›</a:t>
            </a:fld>
            <a:endParaRPr lang="da-DK" dirty="0"/>
          </a:p>
        </p:txBody>
      </p:sp>
      <p:sp>
        <p:nvSpPr>
          <p:cNvPr id="11" name="Pladsholder til tekst 10">
            <a:extLst>
              <a:ext uri="{FF2B5EF4-FFF2-40B4-BE49-F238E27FC236}">
                <a16:creationId xmlns:a16="http://schemas.microsoft.com/office/drawing/2014/main" id="{11E9D03B-169D-DBBD-F67D-53C4B7189BC8}"/>
              </a:ext>
            </a:extLst>
          </p:cNvPr>
          <p:cNvSpPr>
            <a:spLocks noGrp="1"/>
          </p:cNvSpPr>
          <p:nvPr>
            <p:ph type="body" sz="quarter" idx="20" hasCustomPrompt="1"/>
          </p:nvPr>
        </p:nvSpPr>
        <p:spPr>
          <a:xfrm>
            <a:off x="3440113" y="5374642"/>
            <a:ext cx="3254375" cy="239350"/>
          </a:xfrm>
        </p:spPr>
        <p:txBody>
          <a:bodyPr/>
          <a:lstStyle>
            <a:lvl1pPr algn="ctr">
              <a:defRPr/>
            </a:lvl1pPr>
          </a:lstStyle>
          <a:p>
            <a:pPr lvl="0"/>
            <a:r>
              <a:rPr lang="da-DK" dirty="0" err="1"/>
              <a:t>Name</a:t>
            </a:r>
            <a:endParaRPr lang="da-DK" dirty="0"/>
          </a:p>
        </p:txBody>
      </p:sp>
      <p:sp>
        <p:nvSpPr>
          <p:cNvPr id="12" name="Pladsholder til tekst 10">
            <a:extLst>
              <a:ext uri="{FF2B5EF4-FFF2-40B4-BE49-F238E27FC236}">
                <a16:creationId xmlns:a16="http://schemas.microsoft.com/office/drawing/2014/main" id="{87537B29-0BD4-0581-5377-D7830DF7CD8E}"/>
              </a:ext>
            </a:extLst>
          </p:cNvPr>
          <p:cNvSpPr>
            <a:spLocks noGrp="1"/>
          </p:cNvSpPr>
          <p:nvPr>
            <p:ph type="body" sz="quarter" idx="21" hasCustomPrompt="1"/>
          </p:nvPr>
        </p:nvSpPr>
        <p:spPr>
          <a:xfrm>
            <a:off x="3440113" y="5640458"/>
            <a:ext cx="3254375" cy="1538217"/>
          </a:xfrm>
        </p:spPr>
        <p:txBody>
          <a:bodyPr/>
          <a:lstStyle>
            <a:lvl1pPr algn="ctr">
              <a:lnSpc>
                <a:spcPct val="100000"/>
              </a:lnSpc>
              <a:spcBef>
                <a:spcPts val="400"/>
              </a:spcBef>
              <a:defRPr b="0"/>
            </a:lvl1pPr>
          </a:lstStyle>
          <a:p>
            <a:pPr lvl="0"/>
            <a:r>
              <a:rPr lang="da-DK" dirty="0"/>
              <a:t>Title</a:t>
            </a:r>
          </a:p>
        </p:txBody>
      </p:sp>
      <p:sp>
        <p:nvSpPr>
          <p:cNvPr id="14" name="Pladsholder til tekst 10">
            <a:extLst>
              <a:ext uri="{FF2B5EF4-FFF2-40B4-BE49-F238E27FC236}">
                <a16:creationId xmlns:a16="http://schemas.microsoft.com/office/drawing/2014/main" id="{817D6393-2EF4-9B75-D148-E6D4B8DED604}"/>
              </a:ext>
            </a:extLst>
          </p:cNvPr>
          <p:cNvSpPr>
            <a:spLocks noGrp="1"/>
          </p:cNvSpPr>
          <p:nvPr>
            <p:ph type="body" sz="quarter" idx="22" hasCustomPrompt="1"/>
          </p:nvPr>
        </p:nvSpPr>
        <p:spPr>
          <a:xfrm>
            <a:off x="7921105" y="5374642"/>
            <a:ext cx="3254375" cy="239350"/>
          </a:xfrm>
        </p:spPr>
        <p:txBody>
          <a:bodyPr/>
          <a:lstStyle>
            <a:lvl1pPr algn="ctr">
              <a:defRPr/>
            </a:lvl1pPr>
          </a:lstStyle>
          <a:p>
            <a:pPr lvl="0"/>
            <a:r>
              <a:rPr lang="da-DK" dirty="0" err="1"/>
              <a:t>Name</a:t>
            </a:r>
            <a:endParaRPr lang="da-DK" dirty="0"/>
          </a:p>
        </p:txBody>
      </p:sp>
      <p:sp>
        <p:nvSpPr>
          <p:cNvPr id="15" name="Pladsholder til tekst 10">
            <a:extLst>
              <a:ext uri="{FF2B5EF4-FFF2-40B4-BE49-F238E27FC236}">
                <a16:creationId xmlns:a16="http://schemas.microsoft.com/office/drawing/2014/main" id="{92633472-725A-B3E1-A6F6-F79E3A702F40}"/>
              </a:ext>
            </a:extLst>
          </p:cNvPr>
          <p:cNvSpPr>
            <a:spLocks noGrp="1"/>
          </p:cNvSpPr>
          <p:nvPr>
            <p:ph type="body" sz="quarter" idx="23" hasCustomPrompt="1"/>
          </p:nvPr>
        </p:nvSpPr>
        <p:spPr>
          <a:xfrm>
            <a:off x="7921105" y="5640458"/>
            <a:ext cx="3254375" cy="1538217"/>
          </a:xfrm>
        </p:spPr>
        <p:txBody>
          <a:bodyPr/>
          <a:lstStyle>
            <a:lvl1pPr algn="ctr">
              <a:lnSpc>
                <a:spcPct val="100000"/>
              </a:lnSpc>
              <a:spcBef>
                <a:spcPts val="400"/>
              </a:spcBef>
              <a:defRPr b="0"/>
            </a:lvl1pPr>
          </a:lstStyle>
          <a:p>
            <a:pPr lvl="0"/>
            <a:r>
              <a:rPr lang="da-DK" dirty="0"/>
              <a:t>Title</a:t>
            </a:r>
          </a:p>
        </p:txBody>
      </p:sp>
      <p:sp>
        <p:nvSpPr>
          <p:cNvPr id="3" name="Tekstfelt 2">
            <a:extLst>
              <a:ext uri="{FF2B5EF4-FFF2-40B4-BE49-F238E27FC236}">
                <a16:creationId xmlns:a16="http://schemas.microsoft.com/office/drawing/2014/main" id="{0BE899C4-A9ED-5BD2-8DAD-ACB46A98310E}"/>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254702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rgbClr val="2F3745"/>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9E43C0D-2DBF-00D8-B1EF-9E03E5C2736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86409" y="3665561"/>
            <a:ext cx="3657586" cy="898478"/>
          </a:xfrm>
          <a:prstGeom prst="rect">
            <a:avLst/>
          </a:prstGeom>
        </p:spPr>
      </p:pic>
      <p:sp>
        <p:nvSpPr>
          <p:cNvPr id="5" name="Tekstfelt 4">
            <a:extLst>
              <a:ext uri="{FF2B5EF4-FFF2-40B4-BE49-F238E27FC236}">
                <a16:creationId xmlns:a16="http://schemas.microsoft.com/office/drawing/2014/main" id="{9FAD32ED-B675-8091-1B13-8212C5395AC3}"/>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sp>
        <p:nvSpPr>
          <p:cNvPr id="9" name="Tekstfelt 8">
            <a:extLst>
              <a:ext uri="{FF2B5EF4-FFF2-40B4-BE49-F238E27FC236}">
                <a16:creationId xmlns:a16="http://schemas.microsoft.com/office/drawing/2014/main" id="{1277CCCD-D637-4FCC-B0F9-845B6A9FF357}"/>
              </a:ext>
            </a:extLst>
          </p:cNvPr>
          <p:cNvSpPr txBox="1"/>
          <p:nvPr userDrawn="1"/>
        </p:nvSpPr>
        <p:spPr>
          <a:xfrm>
            <a:off x="12255446" y="7609549"/>
            <a:ext cx="1702390" cy="215444"/>
          </a:xfrm>
          <a:prstGeom prst="rect">
            <a:avLst/>
          </a:prstGeom>
        </p:spPr>
        <p:txBody>
          <a:bodyPr vert="horz" wrap="none" lIns="0" tIns="0" rIns="0" bIns="0" rtlCol="0" anchor="t" anchorCtr="0">
            <a:spAutoFit/>
          </a:bodyPr>
          <a:lstStyle/>
          <a:p>
            <a:pPr marL="0" algn="r" defTabSz="1463040" rtl="0" eaLnBrk="1" latinLnBrk="0" hangingPunct="1"/>
            <a:r>
              <a:rPr lang="da-DK" sz="1400" b="0" kern="1200" dirty="0">
                <a:solidFill>
                  <a:schemeClr val="bg1"/>
                </a:solidFill>
                <a:latin typeface="+mn-lt"/>
                <a:ea typeface="+mn-ea"/>
                <a:cs typeface="+mn-cs"/>
              </a:rPr>
              <a:t>Digital Empowerment</a:t>
            </a:r>
          </a:p>
        </p:txBody>
      </p:sp>
    </p:spTree>
    <p:extLst>
      <p:ext uri="{BB962C8B-B14F-4D97-AF65-F5344CB8AC3E}">
        <p14:creationId xmlns:p14="http://schemas.microsoft.com/office/powerpoint/2010/main" val="199280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gital Empowerment">
    <p:bg>
      <p:bgPr>
        <a:solidFill>
          <a:srgbClr val="2F3745"/>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B64421D-FDF9-2D51-287F-14240C27917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798" y="7572375"/>
            <a:ext cx="1008154" cy="247651"/>
          </a:xfrm>
          <a:prstGeom prst="rect">
            <a:avLst/>
          </a:prstGeom>
        </p:spPr>
      </p:pic>
      <p:pic>
        <p:nvPicPr>
          <p:cNvPr id="6" name="Billede 5" descr="Et billede, der indeholder tekst, Font/skrifttype, Grafik, grafisk design&#10;&#10;Automatisk genereret beskrivelse">
            <a:extLst>
              <a:ext uri="{FF2B5EF4-FFF2-40B4-BE49-F238E27FC236}">
                <a16:creationId xmlns:a16="http://schemas.microsoft.com/office/drawing/2014/main" id="{391A6F23-F588-3A2B-3110-DEB9B8EFC0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34488" y="3462857"/>
            <a:ext cx="7961424" cy="1559918"/>
          </a:xfrm>
          <a:prstGeom prst="rect">
            <a:avLst/>
          </a:prstGeom>
        </p:spPr>
      </p:pic>
      <p:sp>
        <p:nvSpPr>
          <p:cNvPr id="4" name="Tekstfelt 3">
            <a:extLst>
              <a:ext uri="{FF2B5EF4-FFF2-40B4-BE49-F238E27FC236}">
                <a16:creationId xmlns:a16="http://schemas.microsoft.com/office/drawing/2014/main" id="{0625BC13-CC7A-6256-140C-805279410D32}"/>
              </a:ext>
            </a:extLst>
          </p:cNvPr>
          <p:cNvSpPr txBox="1"/>
          <p:nvPr userDrawn="1"/>
        </p:nvSpPr>
        <p:spPr>
          <a:xfrm>
            <a:off x="11927976" y="7659353"/>
            <a:ext cx="2021387" cy="153888"/>
          </a:xfrm>
          <a:prstGeom prst="rect">
            <a:avLst/>
          </a:prstGeom>
        </p:spPr>
        <p:txBody>
          <a:bodyPr vert="horz" wrap="non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24077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 image2">
    <p:bg>
      <p:bgPr>
        <a:solidFill>
          <a:srgbClr val="2F3745"/>
        </a:solidFill>
        <a:effectLst/>
      </p:bgPr>
    </p:bg>
    <p:spTree>
      <p:nvGrpSpPr>
        <p:cNvPr id="1" name=""/>
        <p:cNvGrpSpPr/>
        <p:nvPr/>
      </p:nvGrpSpPr>
      <p:grpSpPr>
        <a:xfrm>
          <a:off x="0" y="0"/>
          <a:ext cx="0" cy="0"/>
          <a:chOff x="0" y="0"/>
          <a:chExt cx="0" cy="0"/>
        </a:xfrm>
      </p:grpSpPr>
      <p:sp>
        <p:nvSpPr>
          <p:cNvPr id="15" name="Pladsholder til billede 2">
            <a:extLst>
              <a:ext uri="{FF2B5EF4-FFF2-40B4-BE49-F238E27FC236}">
                <a16:creationId xmlns:a16="http://schemas.microsoft.com/office/drawing/2014/main" id="{BC07FA0A-E199-414E-9050-C7435CAD0C61}"/>
              </a:ext>
            </a:extLst>
          </p:cNvPr>
          <p:cNvSpPr>
            <a:spLocks noGrp="1"/>
          </p:cNvSpPr>
          <p:nvPr>
            <p:ph type="pic" sz="quarter" idx="10"/>
          </p:nvPr>
        </p:nvSpPr>
        <p:spPr>
          <a:xfrm>
            <a:off x="-1" y="0"/>
            <a:ext cx="14630397" cy="8229600"/>
          </a:xfrm>
          <a:blipFill>
            <a:blip r:embed="rId2"/>
            <a:stretch>
              <a:fillRect/>
            </a:stretch>
          </a:blipFill>
        </p:spPr>
        <p:txBody>
          <a:bodyPr/>
          <a:lstStyle>
            <a:lvl1pPr>
              <a:defRPr>
                <a:noFill/>
              </a:defRPr>
            </a:lvl1pPr>
          </a:lstStyle>
          <a:p>
            <a:r>
              <a:rPr lang="nb-NO"/>
              <a:t>Klikk på ikonet for å legge til et bilde</a:t>
            </a:r>
            <a:endParaRPr lang="en-GB" dirty="0"/>
          </a:p>
        </p:txBody>
      </p:sp>
      <p:sp>
        <p:nvSpPr>
          <p:cNvPr id="3" name="Title 1">
            <a:extLst>
              <a:ext uri="{FF2B5EF4-FFF2-40B4-BE49-F238E27FC236}">
                <a16:creationId xmlns:a16="http://schemas.microsoft.com/office/drawing/2014/main" id="{748972A2-DF17-FEA5-2FC1-DC07478077B0}"/>
              </a:ext>
            </a:extLst>
          </p:cNvPr>
          <p:cNvSpPr>
            <a:spLocks noGrp="1"/>
          </p:cNvSpPr>
          <p:nvPr>
            <p:ph type="ctrTitle" hasCustomPrompt="1"/>
          </p:nvPr>
        </p:nvSpPr>
        <p:spPr>
          <a:xfrm>
            <a:off x="1714500" y="5549462"/>
            <a:ext cx="11201400" cy="902138"/>
          </a:xfrm>
        </p:spPr>
        <p:txBody>
          <a:bodyPr anchor="t" anchorCtr="0">
            <a:noAutofit/>
          </a:bodyPr>
          <a:lstStyle>
            <a:lvl1pPr algn="ctr">
              <a:defRPr sz="4000" b="0">
                <a:solidFill>
                  <a:schemeClr val="bg1"/>
                </a:solidFill>
              </a:defRPr>
            </a:lvl1pPr>
          </a:lstStyle>
          <a:p>
            <a:r>
              <a:rPr lang="da-DK" dirty="0"/>
              <a:t>Title </a:t>
            </a:r>
            <a:r>
              <a:rPr lang="da-DK" dirty="0" err="1"/>
              <a:t>text</a:t>
            </a:r>
            <a:r>
              <a:rPr lang="da-DK" dirty="0"/>
              <a:t> </a:t>
            </a:r>
            <a:r>
              <a:rPr lang="da-DK" dirty="0" err="1"/>
              <a:t>here</a:t>
            </a:r>
            <a:endParaRPr lang="en-US" dirty="0"/>
          </a:p>
        </p:txBody>
      </p:sp>
      <p:sp>
        <p:nvSpPr>
          <p:cNvPr id="4" name="Subtitle 2">
            <a:extLst>
              <a:ext uri="{FF2B5EF4-FFF2-40B4-BE49-F238E27FC236}">
                <a16:creationId xmlns:a16="http://schemas.microsoft.com/office/drawing/2014/main" id="{9A714FF7-6CEA-C64C-BC70-80BB67FC78B9}"/>
              </a:ext>
            </a:extLst>
          </p:cNvPr>
          <p:cNvSpPr>
            <a:spLocks noGrp="1"/>
          </p:cNvSpPr>
          <p:nvPr>
            <p:ph type="subTitle" idx="1" hasCustomPrompt="1"/>
          </p:nvPr>
        </p:nvSpPr>
        <p:spPr>
          <a:xfrm>
            <a:off x="5349197" y="6451600"/>
            <a:ext cx="3932006" cy="1778000"/>
          </a:xfrm>
        </p:spPr>
        <p:txBody>
          <a:bodyPr>
            <a:noAutofit/>
          </a:bodyPr>
          <a:lstStyle>
            <a:lvl1pPr marL="0" indent="0" algn="ctr">
              <a:spcBef>
                <a:spcPts val="0"/>
              </a:spcBef>
              <a:buNone/>
              <a:defRPr sz="2000" b="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Date 00 00 00</a:t>
            </a:r>
            <a:endParaRPr lang="en-US" dirty="0"/>
          </a:p>
        </p:txBody>
      </p:sp>
      <p:sp>
        <p:nvSpPr>
          <p:cNvPr id="6" name="Pladsholder til tekst 7">
            <a:extLst>
              <a:ext uri="{FF2B5EF4-FFF2-40B4-BE49-F238E27FC236}">
                <a16:creationId xmlns:a16="http://schemas.microsoft.com/office/drawing/2014/main" id="{3A558EB7-389B-A213-9779-EF502D1E3953}"/>
              </a:ext>
            </a:extLst>
          </p:cNvPr>
          <p:cNvSpPr>
            <a:spLocks noGrp="1"/>
          </p:cNvSpPr>
          <p:nvPr>
            <p:ph type="body" sz="quarter" idx="14" hasCustomPrompt="1"/>
          </p:nvPr>
        </p:nvSpPr>
        <p:spPr>
          <a:xfrm>
            <a:off x="4483100" y="3423296"/>
            <a:ext cx="5664200" cy="1384300"/>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da-DK" dirty="0"/>
              <a:t> </a:t>
            </a:r>
          </a:p>
        </p:txBody>
      </p:sp>
      <p:sp>
        <p:nvSpPr>
          <p:cNvPr id="7" name="Text Placeholder 3">
            <a:extLst>
              <a:ext uri="{FF2B5EF4-FFF2-40B4-BE49-F238E27FC236}">
                <a16:creationId xmlns:a16="http://schemas.microsoft.com/office/drawing/2014/main" id="{63287533-2473-FD3C-DD8A-C0DB82456E19}"/>
              </a:ext>
            </a:extLst>
          </p:cNvPr>
          <p:cNvSpPr>
            <a:spLocks noGrp="1"/>
          </p:cNvSpPr>
          <p:nvPr>
            <p:ph type="body" sz="quarter" idx="15" hasCustomPrompt="1"/>
          </p:nvPr>
        </p:nvSpPr>
        <p:spPr>
          <a:xfrm>
            <a:off x="700626" y="7660710"/>
            <a:ext cx="3852324" cy="242888"/>
          </a:xfrm>
        </p:spPr>
        <p:txBody>
          <a:bodyPr>
            <a:normAutofit/>
          </a:bodyPr>
          <a:lstStyle>
            <a:lvl1pPr>
              <a:defRPr lang="en-GB" sz="1000" b="0" kern="1200" dirty="0" smtClean="0">
                <a:solidFill>
                  <a:schemeClr val="bg1"/>
                </a:solidFill>
                <a:latin typeface="+mn-lt"/>
                <a:ea typeface="+mn-ea"/>
                <a:cs typeface="+mn-cs"/>
              </a:defRPr>
            </a:lvl1p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dirty="0"/>
              <a:t>© 2024 Cepheo. All rights reserved.</a:t>
            </a:r>
          </a:p>
        </p:txBody>
      </p:sp>
      <p:sp>
        <p:nvSpPr>
          <p:cNvPr id="18" name="Text Placeholder 3">
            <a:extLst>
              <a:ext uri="{FF2B5EF4-FFF2-40B4-BE49-F238E27FC236}">
                <a16:creationId xmlns:a16="http://schemas.microsoft.com/office/drawing/2014/main" id="{2575E1DC-C5F8-18AD-CFDF-69D7219F6082}"/>
              </a:ext>
            </a:extLst>
          </p:cNvPr>
          <p:cNvSpPr>
            <a:spLocks noGrp="1"/>
          </p:cNvSpPr>
          <p:nvPr>
            <p:ph type="body" sz="quarter" idx="16" hasCustomPrompt="1"/>
          </p:nvPr>
        </p:nvSpPr>
        <p:spPr>
          <a:xfrm>
            <a:off x="10105512" y="7606537"/>
            <a:ext cx="3852324" cy="242888"/>
          </a:xfrm>
        </p:spPr>
        <p:txBody>
          <a:bodyPr>
            <a:normAutofit/>
          </a:bodyPr>
          <a:lstStyle>
            <a:lvl1pPr marL="0" algn="r" defTabSz="1463040" rtl="0" eaLnBrk="1" latinLnBrk="0" hangingPunct="1">
              <a:defRPr lang="da-DK" sz="1400" b="0" kern="1200" dirty="0">
                <a:solidFill>
                  <a:schemeClr val="bg1"/>
                </a:solidFill>
                <a:latin typeface="+mn-lt"/>
                <a:ea typeface="+mn-ea"/>
                <a:cs typeface="+mn-cs"/>
              </a:defRPr>
            </a:lvl1pPr>
          </a:lstStyle>
          <a:p>
            <a:r>
              <a:rPr lang="da-DK" dirty="0"/>
              <a:t>Digital Empowerment</a:t>
            </a:r>
          </a:p>
        </p:txBody>
      </p:sp>
    </p:spTree>
    <p:extLst>
      <p:ext uri="{BB962C8B-B14F-4D97-AF65-F5344CB8AC3E}">
        <p14:creationId xmlns:p14="http://schemas.microsoft.com/office/powerpoint/2010/main" val="37772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F3745"/>
        </a:solidFill>
        <a:effectLst/>
      </p:bgPr>
    </p:bg>
    <p:spTree>
      <p:nvGrpSpPr>
        <p:cNvPr id="1" name=""/>
        <p:cNvGrpSpPr/>
        <p:nvPr/>
      </p:nvGrpSpPr>
      <p:grpSpPr>
        <a:xfrm>
          <a:off x="0" y="0"/>
          <a:ext cx="0" cy="0"/>
          <a:chOff x="0" y="0"/>
          <a:chExt cx="0" cy="0"/>
        </a:xfrm>
      </p:grpSpPr>
      <p:pic>
        <p:nvPicPr>
          <p:cNvPr id="3" name="Pladsholder til billede 5">
            <a:extLst>
              <a:ext uri="{FF2B5EF4-FFF2-40B4-BE49-F238E27FC236}">
                <a16:creationId xmlns:a16="http://schemas.microsoft.com/office/drawing/2014/main" id="{6856058B-EE2D-C5FE-3D75-E2B8AE93FE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4630396" cy="8229598"/>
          </a:xfrm>
          <a:prstGeom prst="rect">
            <a:avLst/>
          </a:prstGeom>
        </p:spPr>
      </p:pic>
      <p:pic>
        <p:nvPicPr>
          <p:cNvPr id="4" name="Grafik 3">
            <a:extLst>
              <a:ext uri="{FF2B5EF4-FFF2-40B4-BE49-F238E27FC236}">
                <a16:creationId xmlns:a16="http://schemas.microsoft.com/office/drawing/2014/main" id="{29F40B5C-0D20-DE9B-AD74-2F0CA4C8BC5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20365" y="3585026"/>
            <a:ext cx="4399021" cy="1080610"/>
          </a:xfrm>
          <a:prstGeom prst="rect">
            <a:avLst/>
          </a:prstGeom>
        </p:spPr>
      </p:pic>
      <p:pic>
        <p:nvPicPr>
          <p:cNvPr id="5" name="Billede 4" descr="Et billede, der indeholder tekst, Font/skrifttype, Grafik, skærmbillede&#10;&#10;Automatisk genereret beskrivelse">
            <a:extLst>
              <a:ext uri="{FF2B5EF4-FFF2-40B4-BE49-F238E27FC236}">
                <a16:creationId xmlns:a16="http://schemas.microsoft.com/office/drawing/2014/main" id="{257186B6-45D7-AFA2-23B9-B33095617D5D}"/>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2989" r="9384" b="34919"/>
          <a:stretch/>
        </p:blipFill>
        <p:spPr>
          <a:xfrm>
            <a:off x="5192935" y="5738142"/>
            <a:ext cx="4253881" cy="807800"/>
          </a:xfrm>
          <a:prstGeom prst="rect">
            <a:avLst/>
          </a:prstGeom>
        </p:spPr>
      </p:pic>
      <p:sp>
        <p:nvSpPr>
          <p:cNvPr id="6" name="Tekstfelt 5">
            <a:extLst>
              <a:ext uri="{FF2B5EF4-FFF2-40B4-BE49-F238E27FC236}">
                <a16:creationId xmlns:a16="http://schemas.microsoft.com/office/drawing/2014/main" id="{357BC3D8-EE1A-9CC8-F8F1-0A27411C5B68}"/>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25143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16319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 slide Image Top">
    <p:spTree>
      <p:nvGrpSpPr>
        <p:cNvPr id="1" name=""/>
        <p:cNvGrpSpPr/>
        <p:nvPr/>
      </p:nvGrpSpPr>
      <p:grpSpPr>
        <a:xfrm>
          <a:off x="0" y="0"/>
          <a:ext cx="0" cy="0"/>
          <a:chOff x="0" y="0"/>
          <a:chExt cx="0" cy="0"/>
        </a:xfrm>
      </p:grpSpPr>
      <p:pic>
        <p:nvPicPr>
          <p:cNvPr id="18" name="Pladsholder til billede 2">
            <a:extLst>
              <a:ext uri="{FF2B5EF4-FFF2-40B4-BE49-F238E27FC236}">
                <a16:creationId xmlns:a16="http://schemas.microsoft.com/office/drawing/2014/main" id="{27B63556-1D3E-F2DC-4274-842DC97A65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419"/>
          <a:stretch/>
        </p:blipFill>
        <p:spPr>
          <a:xfrm>
            <a:off x="1" y="0"/>
            <a:ext cx="14630399" cy="8229600"/>
          </a:xfrm>
          <a:prstGeom prst="rect">
            <a:avLst/>
          </a:prstGeom>
        </p:spPr>
      </p:pic>
      <p:grpSp>
        <p:nvGrpSpPr>
          <p:cNvPr id="11" name="Gruppe 10">
            <a:extLst>
              <a:ext uri="{FF2B5EF4-FFF2-40B4-BE49-F238E27FC236}">
                <a16:creationId xmlns:a16="http://schemas.microsoft.com/office/drawing/2014/main" id="{F9308526-9E80-F9F2-147D-4D19E3FE62E5}"/>
              </a:ext>
            </a:extLst>
          </p:cNvPr>
          <p:cNvGrpSpPr/>
          <p:nvPr userDrawn="1"/>
        </p:nvGrpSpPr>
        <p:grpSpPr>
          <a:xfrm>
            <a:off x="0" y="4150522"/>
            <a:ext cx="14630400" cy="4127656"/>
            <a:chOff x="0" y="4150522"/>
            <a:chExt cx="14630400" cy="4127656"/>
          </a:xfrm>
        </p:grpSpPr>
        <p:sp>
          <p:nvSpPr>
            <p:cNvPr id="4" name="Rektangel 3">
              <a:extLst>
                <a:ext uri="{FF2B5EF4-FFF2-40B4-BE49-F238E27FC236}">
                  <a16:creationId xmlns:a16="http://schemas.microsoft.com/office/drawing/2014/main" id="{04765D1B-4150-BDF8-D49D-B538C85DEDB2}"/>
                </a:ext>
              </a:extLst>
            </p:cNvPr>
            <p:cNvSpPr/>
            <p:nvPr userDrawn="1"/>
          </p:nvSpPr>
          <p:spPr>
            <a:xfrm>
              <a:off x="0" y="4150522"/>
              <a:ext cx="9829800" cy="4114797"/>
            </a:xfrm>
            <a:prstGeom prst="rect">
              <a:avLst/>
            </a:prstGeom>
            <a:solidFill>
              <a:srgbClr val="FFFFFF"/>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ktangel 4">
              <a:extLst>
                <a:ext uri="{FF2B5EF4-FFF2-40B4-BE49-F238E27FC236}">
                  <a16:creationId xmlns:a16="http://schemas.microsoft.com/office/drawing/2014/main" id="{E68970A0-575B-B256-C67D-64B24E7F3DC7}"/>
                </a:ext>
              </a:extLst>
            </p:cNvPr>
            <p:cNvSpPr/>
            <p:nvPr userDrawn="1"/>
          </p:nvSpPr>
          <p:spPr>
            <a:xfrm>
              <a:off x="9789007" y="5526591"/>
              <a:ext cx="4841393" cy="2751587"/>
            </a:xfrm>
            <a:prstGeom prst="rect">
              <a:avLst/>
            </a:prstGeom>
            <a:solidFill>
              <a:srgbClr val="FFFFFF"/>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kstfelt 18">
            <a:extLst>
              <a:ext uri="{FF2B5EF4-FFF2-40B4-BE49-F238E27FC236}">
                <a16:creationId xmlns:a16="http://schemas.microsoft.com/office/drawing/2014/main" id="{FBDCA68A-C8A1-8931-743D-841AEF06097A}"/>
              </a:ext>
            </a:extLst>
          </p:cNvPr>
          <p:cNvSpPr txBox="1"/>
          <p:nvPr userDrawn="1"/>
        </p:nvSpPr>
        <p:spPr>
          <a:xfrm>
            <a:off x="11944071" y="7660710"/>
            <a:ext cx="2021387" cy="153888"/>
          </a:xfrm>
          <a:prstGeom prst="rect">
            <a:avLst/>
          </a:prstGeom>
        </p:spPr>
        <p:txBody>
          <a:bodyPr vert="horz" wrap="non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tx1"/>
                </a:solidFill>
                <a:latin typeface="+mn-lt"/>
                <a:ea typeface="+mn-ea"/>
                <a:cs typeface="+mn-cs"/>
              </a:rPr>
              <a:t>© 2024 Cepheo. All rights reserved.</a:t>
            </a:r>
          </a:p>
        </p:txBody>
      </p:sp>
      <p:sp>
        <p:nvSpPr>
          <p:cNvPr id="53" name="Title 1">
            <a:extLst>
              <a:ext uri="{FF2B5EF4-FFF2-40B4-BE49-F238E27FC236}">
                <a16:creationId xmlns:a16="http://schemas.microsoft.com/office/drawing/2014/main" id="{4EDA121A-C2FF-478C-6F1B-578292A14234}"/>
              </a:ext>
            </a:extLst>
          </p:cNvPr>
          <p:cNvSpPr>
            <a:spLocks noGrp="1"/>
          </p:cNvSpPr>
          <p:nvPr>
            <p:ph type="ctrTitle"/>
          </p:nvPr>
        </p:nvSpPr>
        <p:spPr>
          <a:xfrm>
            <a:off x="685800" y="4670375"/>
            <a:ext cx="6858000" cy="1881790"/>
          </a:xfrm>
        </p:spPr>
        <p:txBody>
          <a:bodyPr anchor="t" anchorCtr="0">
            <a:noAutofit/>
          </a:bodyPr>
          <a:lstStyle>
            <a:lvl1pPr>
              <a:defRPr sz="4200" b="0">
                <a:solidFill>
                  <a:schemeClr val="tx2"/>
                </a:solidFill>
              </a:defRPr>
            </a:lvl1pPr>
          </a:lstStyle>
          <a:p>
            <a:r>
              <a:rPr lang="nb-NO"/>
              <a:t>Klikk for å redigere tittelstil</a:t>
            </a:r>
            <a:endParaRPr lang="en-US" dirty="0"/>
          </a:p>
        </p:txBody>
      </p:sp>
      <p:sp>
        <p:nvSpPr>
          <p:cNvPr id="54" name="Subtitle 2">
            <a:extLst>
              <a:ext uri="{FF2B5EF4-FFF2-40B4-BE49-F238E27FC236}">
                <a16:creationId xmlns:a16="http://schemas.microsoft.com/office/drawing/2014/main" id="{7316FF7F-D54E-61A7-231D-40D4217C6045}"/>
              </a:ext>
            </a:extLst>
          </p:cNvPr>
          <p:cNvSpPr>
            <a:spLocks noGrp="1"/>
          </p:cNvSpPr>
          <p:nvPr>
            <p:ph type="subTitle" idx="1" hasCustomPrompt="1"/>
          </p:nvPr>
        </p:nvSpPr>
        <p:spPr>
          <a:xfrm>
            <a:off x="696638" y="6737684"/>
            <a:ext cx="6847162" cy="1034716"/>
          </a:xfrm>
        </p:spPr>
        <p:txBody>
          <a:bodyPr>
            <a:noAutofit/>
          </a:bodyPr>
          <a:lstStyle>
            <a:lvl1pPr marL="0" indent="0" algn="l">
              <a:spcBef>
                <a:spcPts val="0"/>
              </a:spcBef>
              <a:buNone/>
              <a:defRPr sz="2400" b="0">
                <a:solidFill>
                  <a:srgbClr val="2F3745"/>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Klik for at redigere undertiteltypografien </a:t>
            </a:r>
            <a:br>
              <a:rPr lang="da-DK" dirty="0"/>
            </a:br>
            <a:r>
              <a:rPr lang="da-DK" dirty="0"/>
              <a:t>i masteren</a:t>
            </a:r>
            <a:endParaRPr lang="en-US" dirty="0"/>
          </a:p>
        </p:txBody>
      </p:sp>
      <p:pic>
        <p:nvPicPr>
          <p:cNvPr id="16" name="Grafik 15">
            <a:extLst>
              <a:ext uri="{FF2B5EF4-FFF2-40B4-BE49-F238E27FC236}">
                <a16:creationId xmlns:a16="http://schemas.microsoft.com/office/drawing/2014/main" id="{29E5B46B-4B1D-7534-F6DD-530964B2237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8585" y="640398"/>
            <a:ext cx="2456015" cy="603315"/>
          </a:xfrm>
          <a:prstGeom prst="rect">
            <a:avLst/>
          </a:prstGeom>
        </p:spPr>
      </p:pic>
    </p:spTree>
    <p:extLst>
      <p:ext uri="{BB962C8B-B14F-4D97-AF65-F5344CB8AC3E}">
        <p14:creationId xmlns:p14="http://schemas.microsoft.com/office/powerpoint/2010/main" val="36361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slide Image Bottom">
    <p:spTree>
      <p:nvGrpSpPr>
        <p:cNvPr id="1" name=""/>
        <p:cNvGrpSpPr/>
        <p:nvPr/>
      </p:nvGrpSpPr>
      <p:grpSpPr>
        <a:xfrm>
          <a:off x="0" y="0"/>
          <a:ext cx="0" cy="0"/>
          <a:chOff x="0" y="0"/>
          <a:chExt cx="0" cy="0"/>
        </a:xfrm>
      </p:grpSpPr>
      <p:pic>
        <p:nvPicPr>
          <p:cNvPr id="55" name="Billede 54">
            <a:extLst>
              <a:ext uri="{FF2B5EF4-FFF2-40B4-BE49-F238E27FC236}">
                <a16:creationId xmlns:a16="http://schemas.microsoft.com/office/drawing/2014/main" id="{A72BC355-86ED-FABF-50DC-7BEDDC8E9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0230"/>
          <a:stretch/>
        </p:blipFill>
        <p:spPr>
          <a:xfrm>
            <a:off x="0" y="-1"/>
            <a:ext cx="14630400" cy="8229602"/>
          </a:xfrm>
          <a:prstGeom prst="rect">
            <a:avLst/>
          </a:prstGeom>
        </p:spPr>
      </p:pic>
      <p:grpSp>
        <p:nvGrpSpPr>
          <p:cNvPr id="2" name="Gruppe 1">
            <a:extLst>
              <a:ext uri="{FF2B5EF4-FFF2-40B4-BE49-F238E27FC236}">
                <a16:creationId xmlns:a16="http://schemas.microsoft.com/office/drawing/2014/main" id="{6666571C-B821-F2FA-7A48-AA00F22038C9}"/>
              </a:ext>
            </a:extLst>
          </p:cNvPr>
          <p:cNvGrpSpPr/>
          <p:nvPr userDrawn="1"/>
        </p:nvGrpSpPr>
        <p:grpSpPr>
          <a:xfrm>
            <a:off x="1" y="-1"/>
            <a:ext cx="14650531" cy="4114798"/>
            <a:chOff x="1" y="-1"/>
            <a:chExt cx="14650531" cy="4114798"/>
          </a:xfrm>
        </p:grpSpPr>
        <p:sp>
          <p:nvSpPr>
            <p:cNvPr id="4" name="Rektangel 3">
              <a:extLst>
                <a:ext uri="{FF2B5EF4-FFF2-40B4-BE49-F238E27FC236}">
                  <a16:creationId xmlns:a16="http://schemas.microsoft.com/office/drawing/2014/main" id="{04765D1B-4150-BDF8-D49D-B538C85DEDB2}"/>
                </a:ext>
              </a:extLst>
            </p:cNvPr>
            <p:cNvSpPr/>
            <p:nvPr userDrawn="1"/>
          </p:nvSpPr>
          <p:spPr>
            <a:xfrm>
              <a:off x="1" y="0"/>
              <a:ext cx="9829800" cy="4114797"/>
            </a:xfrm>
            <a:prstGeom prst="rect">
              <a:avLst/>
            </a:prstGeom>
            <a:solidFill>
              <a:srgbClr val="E7E2DA"/>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GB"/>
            </a:p>
          </p:txBody>
        </p:sp>
        <p:sp>
          <p:nvSpPr>
            <p:cNvPr id="5" name="Rektangel 4">
              <a:extLst>
                <a:ext uri="{FF2B5EF4-FFF2-40B4-BE49-F238E27FC236}">
                  <a16:creationId xmlns:a16="http://schemas.microsoft.com/office/drawing/2014/main" id="{E68970A0-575B-B256-C67D-64B24E7F3DC7}"/>
                </a:ext>
              </a:extLst>
            </p:cNvPr>
            <p:cNvSpPr/>
            <p:nvPr userDrawn="1"/>
          </p:nvSpPr>
          <p:spPr>
            <a:xfrm>
              <a:off x="9735015" y="-1"/>
              <a:ext cx="4915517" cy="2751587"/>
            </a:xfrm>
            <a:prstGeom prst="rect">
              <a:avLst/>
            </a:prstGeom>
            <a:solidFill>
              <a:srgbClr val="E7E2DA"/>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itle 1">
            <a:extLst>
              <a:ext uri="{FF2B5EF4-FFF2-40B4-BE49-F238E27FC236}">
                <a16:creationId xmlns:a16="http://schemas.microsoft.com/office/drawing/2014/main" id="{4EDA121A-C2FF-478C-6F1B-578292A14234}"/>
              </a:ext>
            </a:extLst>
          </p:cNvPr>
          <p:cNvSpPr>
            <a:spLocks noGrp="1"/>
          </p:cNvSpPr>
          <p:nvPr>
            <p:ph type="ctrTitle" hasCustomPrompt="1"/>
          </p:nvPr>
        </p:nvSpPr>
        <p:spPr>
          <a:xfrm>
            <a:off x="696638" y="639763"/>
            <a:ext cx="6847162" cy="1706019"/>
          </a:xfrm>
        </p:spPr>
        <p:txBody>
          <a:bodyPr anchor="b" anchorCtr="0">
            <a:noAutofit/>
          </a:bodyPr>
          <a:lstStyle>
            <a:lvl1pPr>
              <a:defRPr sz="4200" b="0">
                <a:solidFill>
                  <a:srgbClr val="2F3745"/>
                </a:solidFill>
              </a:defRPr>
            </a:lvl1pPr>
          </a:lstStyle>
          <a:p>
            <a:r>
              <a:rPr lang="da-DK" dirty="0"/>
              <a:t>Klik for at redigere titeltypografien </a:t>
            </a:r>
            <a:br>
              <a:rPr lang="da-DK" dirty="0"/>
            </a:br>
            <a:r>
              <a:rPr lang="da-DK" dirty="0"/>
              <a:t>i masteren</a:t>
            </a:r>
            <a:endParaRPr lang="en-US" dirty="0"/>
          </a:p>
        </p:txBody>
      </p:sp>
      <p:sp>
        <p:nvSpPr>
          <p:cNvPr id="54" name="Subtitle 2">
            <a:extLst>
              <a:ext uri="{FF2B5EF4-FFF2-40B4-BE49-F238E27FC236}">
                <a16:creationId xmlns:a16="http://schemas.microsoft.com/office/drawing/2014/main" id="{7316FF7F-D54E-61A7-231D-40D4217C6045}"/>
              </a:ext>
            </a:extLst>
          </p:cNvPr>
          <p:cNvSpPr>
            <a:spLocks noGrp="1"/>
          </p:cNvSpPr>
          <p:nvPr>
            <p:ph type="subTitle" idx="1" hasCustomPrompt="1"/>
          </p:nvPr>
        </p:nvSpPr>
        <p:spPr>
          <a:xfrm>
            <a:off x="696638" y="2557408"/>
            <a:ext cx="6858000" cy="1220235"/>
          </a:xfrm>
        </p:spPr>
        <p:txBody>
          <a:bodyPr>
            <a:noAutofit/>
          </a:bodyPr>
          <a:lstStyle>
            <a:lvl1pPr marL="0" indent="0" algn="l">
              <a:spcBef>
                <a:spcPts val="0"/>
              </a:spcBef>
              <a:buNone/>
              <a:defRPr sz="2400" b="0">
                <a:solidFill>
                  <a:srgbClr val="2F3745"/>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Klik for at redigere undertiteltypografien </a:t>
            </a:r>
            <a:br>
              <a:rPr lang="da-DK" dirty="0"/>
            </a:br>
            <a:r>
              <a:rPr lang="da-DK" dirty="0"/>
              <a:t>i masteren</a:t>
            </a:r>
            <a:endParaRPr lang="en-US" dirty="0"/>
          </a:p>
        </p:txBody>
      </p:sp>
      <p:pic>
        <p:nvPicPr>
          <p:cNvPr id="3" name="Grafik 2">
            <a:extLst>
              <a:ext uri="{FF2B5EF4-FFF2-40B4-BE49-F238E27FC236}">
                <a16:creationId xmlns:a16="http://schemas.microsoft.com/office/drawing/2014/main" id="{84448F67-1C9A-796D-CAF2-5EBB00B7B2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8585" y="640398"/>
            <a:ext cx="2456015" cy="603315"/>
          </a:xfrm>
          <a:prstGeom prst="rect">
            <a:avLst/>
          </a:prstGeom>
        </p:spPr>
      </p:pic>
      <p:sp>
        <p:nvSpPr>
          <p:cNvPr id="6" name="Tekstfelt 5">
            <a:extLst>
              <a:ext uri="{FF2B5EF4-FFF2-40B4-BE49-F238E27FC236}">
                <a16:creationId xmlns:a16="http://schemas.microsoft.com/office/drawing/2014/main" id="{DC8401E9-A202-C5A5-599C-D2CF3ECAA38B}"/>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spTree>
    <p:extLst>
      <p:ext uri="{BB962C8B-B14F-4D97-AF65-F5344CB8AC3E}">
        <p14:creationId xmlns:p14="http://schemas.microsoft.com/office/powerpoint/2010/main" val="15393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 slide light">
    <p:bg>
      <p:bgPr>
        <a:solidFill>
          <a:schemeClr val="bg2"/>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06E3595-19D9-9B5E-0F4B-E69B9A3533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801" y="638484"/>
            <a:ext cx="2466852" cy="605977"/>
          </a:xfrm>
          <a:prstGeom prst="rect">
            <a:avLst/>
          </a:prstGeom>
        </p:spPr>
      </p:pic>
      <p:sp>
        <p:nvSpPr>
          <p:cNvPr id="53" name="Title 1">
            <a:extLst>
              <a:ext uri="{FF2B5EF4-FFF2-40B4-BE49-F238E27FC236}">
                <a16:creationId xmlns:a16="http://schemas.microsoft.com/office/drawing/2014/main" id="{4EDA121A-C2FF-478C-6F1B-578292A14234}"/>
              </a:ext>
            </a:extLst>
          </p:cNvPr>
          <p:cNvSpPr>
            <a:spLocks noGrp="1"/>
          </p:cNvSpPr>
          <p:nvPr>
            <p:ph type="ctrTitle"/>
          </p:nvPr>
        </p:nvSpPr>
        <p:spPr>
          <a:xfrm>
            <a:off x="696638" y="2781300"/>
            <a:ext cx="6847162" cy="2545080"/>
          </a:xfrm>
        </p:spPr>
        <p:txBody>
          <a:bodyPr anchor="ctr" anchorCtr="0">
            <a:noAutofit/>
          </a:bodyPr>
          <a:lstStyle>
            <a:lvl1pPr>
              <a:defRPr sz="4400" b="0">
                <a:solidFill>
                  <a:srgbClr val="2F3745"/>
                </a:solidFill>
              </a:defRPr>
            </a:lvl1pPr>
          </a:lstStyle>
          <a:p>
            <a:r>
              <a:rPr lang="nb-NO"/>
              <a:t>Klikk for å redigere tittelstil</a:t>
            </a:r>
            <a:endParaRPr lang="en-US" dirty="0"/>
          </a:p>
        </p:txBody>
      </p:sp>
      <p:sp>
        <p:nvSpPr>
          <p:cNvPr id="54" name="Subtitle 2">
            <a:extLst>
              <a:ext uri="{FF2B5EF4-FFF2-40B4-BE49-F238E27FC236}">
                <a16:creationId xmlns:a16="http://schemas.microsoft.com/office/drawing/2014/main" id="{7316FF7F-D54E-61A7-231D-40D4217C6045}"/>
              </a:ext>
            </a:extLst>
          </p:cNvPr>
          <p:cNvSpPr>
            <a:spLocks noGrp="1"/>
          </p:cNvSpPr>
          <p:nvPr>
            <p:ph type="subTitle" idx="1" hasCustomPrompt="1"/>
          </p:nvPr>
        </p:nvSpPr>
        <p:spPr>
          <a:xfrm>
            <a:off x="696638" y="5553512"/>
            <a:ext cx="6847162" cy="1320900"/>
          </a:xfrm>
        </p:spPr>
        <p:txBody>
          <a:bodyPr>
            <a:noAutofit/>
          </a:bodyPr>
          <a:lstStyle>
            <a:lvl1pPr marL="0" indent="0" algn="l">
              <a:spcBef>
                <a:spcPts val="0"/>
              </a:spcBef>
              <a:buNone/>
              <a:defRPr sz="2400" b="0">
                <a:solidFill>
                  <a:srgbClr val="2F3745"/>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Klik for at redigere undertiteltypografien </a:t>
            </a:r>
            <a:br>
              <a:rPr lang="da-DK" dirty="0"/>
            </a:br>
            <a:r>
              <a:rPr lang="da-DK" dirty="0"/>
              <a:t>i masteren</a:t>
            </a:r>
            <a:endParaRPr lang="en-US" dirty="0"/>
          </a:p>
        </p:txBody>
      </p:sp>
      <p:sp>
        <p:nvSpPr>
          <p:cNvPr id="3" name="Tekstfelt 2">
            <a:extLst>
              <a:ext uri="{FF2B5EF4-FFF2-40B4-BE49-F238E27FC236}">
                <a16:creationId xmlns:a16="http://schemas.microsoft.com/office/drawing/2014/main" id="{5467A1F8-5511-DFF4-157D-9AC7486D26A4}"/>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tx1"/>
                </a:solidFill>
                <a:latin typeface="+mn-lt"/>
                <a:ea typeface="+mn-ea"/>
                <a:cs typeface="+mn-cs"/>
              </a:rPr>
              <a:t>© 2024 Cepheo. All rights reserved.</a:t>
            </a:r>
          </a:p>
        </p:txBody>
      </p:sp>
      <p:sp>
        <p:nvSpPr>
          <p:cNvPr id="2" name="Pladsholder til slidenummer 4">
            <a:extLst>
              <a:ext uri="{FF2B5EF4-FFF2-40B4-BE49-F238E27FC236}">
                <a16:creationId xmlns:a16="http://schemas.microsoft.com/office/drawing/2014/main" id="{2D97DB9A-639C-5355-23AC-011D571945D9}"/>
              </a:ext>
            </a:extLst>
          </p:cNvPr>
          <p:cNvSpPr>
            <a:spLocks noGrp="1"/>
          </p:cNvSpPr>
          <p:nvPr>
            <p:ph type="sldNum" sz="quarter" idx="4"/>
          </p:nvPr>
        </p:nvSpPr>
        <p:spPr>
          <a:xfrm>
            <a:off x="13240262" y="7598442"/>
            <a:ext cx="704338" cy="226821"/>
          </a:xfrm>
          <a:prstGeom prst="rect">
            <a:avLst/>
          </a:prstGeom>
        </p:spPr>
        <p:txBody>
          <a:bodyPr vert="horz" lIns="0" tIns="0" rIns="0" bIns="0" rtlCol="0" anchor="ctr"/>
          <a:lstStyle>
            <a:lvl1pPr algn="r">
              <a:defRPr lang="da-DK" sz="1100" b="0" kern="1200" smtClean="0">
                <a:solidFill>
                  <a:schemeClr val="tx2"/>
                </a:solidFill>
                <a:latin typeface="+mn-lt"/>
                <a:ea typeface="+mn-ea"/>
                <a:cs typeface="+mn-cs"/>
              </a:defRPr>
            </a:lvl1pPr>
          </a:lstStyle>
          <a:p>
            <a:fld id="{2BED7C68-EFD3-4470-9C35-852B45ED783D}" type="slidenum">
              <a:rPr lang="da-DK" smtClean="0"/>
              <a:pPr/>
              <a:t>‹#›</a:t>
            </a:fld>
            <a:endParaRPr lang="da-DK" dirty="0"/>
          </a:p>
        </p:txBody>
      </p:sp>
    </p:spTree>
    <p:extLst>
      <p:ext uri="{BB962C8B-B14F-4D97-AF65-F5344CB8AC3E}">
        <p14:creationId xmlns:p14="http://schemas.microsoft.com/office/powerpoint/2010/main" val="74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slide dark">
    <p:bg>
      <p:bgPr>
        <a:solidFill>
          <a:srgbClr val="2F3745"/>
        </a:solidFill>
        <a:effectLst/>
      </p:bgPr>
    </p:bg>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4EDA121A-C2FF-478C-6F1B-578292A14234}"/>
              </a:ext>
            </a:extLst>
          </p:cNvPr>
          <p:cNvSpPr>
            <a:spLocks noGrp="1"/>
          </p:cNvSpPr>
          <p:nvPr>
            <p:ph type="ctrTitle"/>
          </p:nvPr>
        </p:nvSpPr>
        <p:spPr>
          <a:xfrm>
            <a:off x="696638" y="2781300"/>
            <a:ext cx="6847162" cy="2545080"/>
          </a:xfrm>
        </p:spPr>
        <p:txBody>
          <a:bodyPr anchor="ctr" anchorCtr="0">
            <a:noAutofit/>
          </a:bodyPr>
          <a:lstStyle>
            <a:lvl1pPr>
              <a:defRPr sz="4400" b="0">
                <a:solidFill>
                  <a:schemeClr val="bg1"/>
                </a:solidFill>
              </a:defRPr>
            </a:lvl1pPr>
          </a:lstStyle>
          <a:p>
            <a:r>
              <a:rPr lang="nb-NO"/>
              <a:t>Klikk for å redigere tittelstil</a:t>
            </a:r>
            <a:endParaRPr lang="en-US" dirty="0"/>
          </a:p>
        </p:txBody>
      </p:sp>
      <p:sp>
        <p:nvSpPr>
          <p:cNvPr id="54" name="Subtitle 2">
            <a:extLst>
              <a:ext uri="{FF2B5EF4-FFF2-40B4-BE49-F238E27FC236}">
                <a16:creationId xmlns:a16="http://schemas.microsoft.com/office/drawing/2014/main" id="{7316FF7F-D54E-61A7-231D-40D4217C6045}"/>
              </a:ext>
            </a:extLst>
          </p:cNvPr>
          <p:cNvSpPr>
            <a:spLocks noGrp="1"/>
          </p:cNvSpPr>
          <p:nvPr>
            <p:ph type="subTitle" idx="1" hasCustomPrompt="1"/>
          </p:nvPr>
        </p:nvSpPr>
        <p:spPr>
          <a:xfrm>
            <a:off x="696638" y="5553512"/>
            <a:ext cx="6847162" cy="1320900"/>
          </a:xfrm>
        </p:spPr>
        <p:txBody>
          <a:bodyPr>
            <a:noAutofit/>
          </a:bodyPr>
          <a:lstStyle>
            <a:lvl1pPr marL="0" indent="0" algn="l">
              <a:spcBef>
                <a:spcPts val="0"/>
              </a:spcBef>
              <a:buNone/>
              <a:defRPr sz="2400" b="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da-DK" dirty="0"/>
              <a:t>Klik for at redigere undertiteltypografien i </a:t>
            </a:r>
            <a:br>
              <a:rPr lang="da-DK" dirty="0"/>
            </a:br>
            <a:r>
              <a:rPr lang="da-DK" dirty="0"/>
              <a:t>masteren</a:t>
            </a:r>
            <a:endParaRPr lang="en-US" dirty="0"/>
          </a:p>
        </p:txBody>
      </p:sp>
      <p:sp>
        <p:nvSpPr>
          <p:cNvPr id="3" name="Tekstfelt 2">
            <a:extLst>
              <a:ext uri="{FF2B5EF4-FFF2-40B4-BE49-F238E27FC236}">
                <a16:creationId xmlns:a16="http://schemas.microsoft.com/office/drawing/2014/main" id="{8E808811-31AB-33DD-ED38-527EECA92D69}"/>
              </a:ext>
            </a:extLst>
          </p:cNvPr>
          <p:cNvSpPr txBox="1"/>
          <p:nvPr userDrawn="1"/>
        </p:nvSpPr>
        <p:spPr>
          <a:xfrm>
            <a:off x="703806" y="7660710"/>
            <a:ext cx="2021387" cy="153888"/>
          </a:xfrm>
          <a:prstGeom prst="rect">
            <a:avLst/>
          </a:prstGeom>
        </p:spPr>
        <p:txBody>
          <a:bodyPr vert="horz" wrap="none" lIns="0" tIns="0" rIns="0" bIns="0" rtlCol="0" anchor="t" anchorCtr="0">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lang="en-GB" sz="1000" b="0" kern="1200" dirty="0">
                <a:solidFill>
                  <a:schemeClr val="bg1"/>
                </a:solidFill>
                <a:latin typeface="+mn-lt"/>
                <a:ea typeface="+mn-ea"/>
                <a:cs typeface="+mn-cs"/>
              </a:rPr>
              <a:t>© 2024 Cepheo. All rights reserved.</a:t>
            </a:r>
          </a:p>
        </p:txBody>
      </p:sp>
      <p:pic>
        <p:nvPicPr>
          <p:cNvPr id="4" name="Grafik 3">
            <a:extLst>
              <a:ext uri="{FF2B5EF4-FFF2-40B4-BE49-F238E27FC236}">
                <a16:creationId xmlns:a16="http://schemas.microsoft.com/office/drawing/2014/main" id="{C3CCDB38-1AE8-11E0-77C4-AAE2F02F5AB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801" y="638484"/>
            <a:ext cx="2466852" cy="605977"/>
          </a:xfrm>
          <a:prstGeom prst="rect">
            <a:avLst/>
          </a:prstGeom>
        </p:spPr>
      </p:pic>
      <p:sp>
        <p:nvSpPr>
          <p:cNvPr id="2" name="Pladsholder til slidenummer 4">
            <a:extLst>
              <a:ext uri="{FF2B5EF4-FFF2-40B4-BE49-F238E27FC236}">
                <a16:creationId xmlns:a16="http://schemas.microsoft.com/office/drawing/2014/main" id="{1DAF8E1E-421C-BCC8-DD9E-6CDB7EF4807E}"/>
              </a:ext>
            </a:extLst>
          </p:cNvPr>
          <p:cNvSpPr>
            <a:spLocks noGrp="1"/>
          </p:cNvSpPr>
          <p:nvPr>
            <p:ph type="sldNum" sz="quarter" idx="4"/>
          </p:nvPr>
        </p:nvSpPr>
        <p:spPr>
          <a:xfrm>
            <a:off x="13240262" y="7598442"/>
            <a:ext cx="704338" cy="226821"/>
          </a:xfrm>
          <a:prstGeom prst="rect">
            <a:avLst/>
          </a:prstGeom>
        </p:spPr>
        <p:txBody>
          <a:bodyPr vert="horz" lIns="0" tIns="0" rIns="0" bIns="0" rtlCol="0" anchor="ctr"/>
          <a:lstStyle>
            <a:lvl1pPr algn="r">
              <a:defRPr lang="da-DK" sz="1100" b="0" kern="1200" smtClean="0">
                <a:solidFill>
                  <a:schemeClr val="bg1"/>
                </a:solidFill>
                <a:latin typeface="+mn-lt"/>
                <a:ea typeface="+mn-ea"/>
                <a:cs typeface="+mn-cs"/>
              </a:defRPr>
            </a:lvl1pPr>
          </a:lstStyle>
          <a:p>
            <a:fld id="{2BED7C68-EFD3-4470-9C35-852B45ED783D}" type="slidenum">
              <a:rPr lang="da-DK" smtClean="0"/>
              <a:pPr/>
              <a:t>‹#›</a:t>
            </a:fld>
            <a:endParaRPr lang="da-DK" dirty="0"/>
          </a:p>
        </p:txBody>
      </p:sp>
    </p:spTree>
    <p:extLst>
      <p:ext uri="{BB962C8B-B14F-4D97-AF65-F5344CB8AC3E}">
        <p14:creationId xmlns:p14="http://schemas.microsoft.com/office/powerpoint/2010/main" val="250958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685800" y="2057399"/>
            <a:ext cx="13258800" cy="5121276"/>
          </a:xfrm>
        </p:spPr>
        <p:txBody>
          <a:bodyPr numCol="1" spcCol="457200">
            <a:normAutofit/>
          </a:bodyPr>
          <a:lstStyle>
            <a:lvl1pPr marL="457200" indent="-457200">
              <a:spcBef>
                <a:spcPts val="900"/>
              </a:spcBef>
              <a:buFont typeface="+mj-lt"/>
              <a:buAutoNum type="arabicPeriod"/>
              <a:tabLst>
                <a:tab pos="6337300" algn="r"/>
              </a:tabLst>
              <a:defRPr sz="1600"/>
            </a:lvl1pPr>
            <a:lvl2pPr marL="685800" indent="-228600">
              <a:spcBef>
                <a:spcPts val="600"/>
              </a:spcBef>
              <a:buFont typeface="Arial" pitchFamily="34" charset="0"/>
              <a:buChar char="–"/>
              <a:tabLst>
                <a:tab pos="6337300" algn="r"/>
              </a:tabLst>
              <a:defRPr sz="1600"/>
            </a:lvl2pPr>
            <a:lvl3pPr marL="914400" indent="-228600">
              <a:spcBef>
                <a:spcPts val="600"/>
              </a:spcBef>
              <a:buFont typeface="Arial" pitchFamily="34" charset="0"/>
              <a:buChar char="–"/>
              <a:tabLst>
                <a:tab pos="6337300" algn="r"/>
              </a:tabLst>
              <a:defRPr sz="1600"/>
            </a:lvl3pPr>
            <a:lvl4pPr marL="1143000" indent="-228600">
              <a:spcBef>
                <a:spcPts val="600"/>
              </a:spcBef>
              <a:buFont typeface="Arial" pitchFamily="34" charset="0"/>
              <a:buChar char="–"/>
              <a:tabLst>
                <a:tab pos="6337300" algn="r"/>
              </a:tabLst>
              <a:defRPr sz="1600"/>
            </a:lvl4pPr>
            <a:lvl5pPr marL="1371600" indent="-228600">
              <a:spcBef>
                <a:spcPts val="600"/>
              </a:spcBef>
              <a:buFont typeface="Arial" pitchFamily="34" charset="0"/>
              <a:buChar char="–"/>
              <a:tabLst>
                <a:tab pos="6337300" algn="r"/>
              </a:tabLst>
              <a:defRPr sz="1600"/>
            </a:lvl5pPr>
            <a:lvl6pPr marL="1600200" indent="-228600">
              <a:spcBef>
                <a:spcPts val="600"/>
              </a:spcBef>
              <a:buFont typeface="Arial" pitchFamily="34" charset="0"/>
              <a:buChar char="–"/>
              <a:tabLst>
                <a:tab pos="6337300" algn="r"/>
              </a:tabLst>
              <a:defRPr sz="2000" baseline="0"/>
            </a:lvl6pPr>
            <a:lvl7pPr marL="1828800" indent="-228600">
              <a:spcBef>
                <a:spcPts val="600"/>
              </a:spcBef>
              <a:buFont typeface="Arial" pitchFamily="34" charset="0"/>
              <a:buChar char="–"/>
              <a:tabLst>
                <a:tab pos="6337300" algn="r"/>
              </a:tabLst>
              <a:defRPr sz="2000" baseline="0"/>
            </a:lvl7pPr>
            <a:lvl8pPr marL="2057400" indent="-228600">
              <a:spcBef>
                <a:spcPts val="600"/>
              </a:spcBef>
              <a:buFont typeface="Arial" pitchFamily="34" charset="0"/>
              <a:buChar char="–"/>
              <a:tabLst>
                <a:tab pos="6337300" algn="r"/>
              </a:tabLst>
              <a:defRPr sz="2000" baseline="0"/>
            </a:lvl8pPr>
            <a:lvl9pPr marL="2286000" indent="-228600">
              <a:spcBef>
                <a:spcPts val="600"/>
              </a:spcBef>
              <a:buFont typeface="Arial" pitchFamily="34" charset="0"/>
              <a:buChar char="–"/>
              <a:tabLst>
                <a:tab pos="6337300" algn="r"/>
              </a:tabLst>
              <a:defRPr sz="2000"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Pladsholder til slidenummer 4">
            <a:extLst>
              <a:ext uri="{FF2B5EF4-FFF2-40B4-BE49-F238E27FC236}">
                <a16:creationId xmlns:a16="http://schemas.microsoft.com/office/drawing/2014/main" id="{D4479A8A-B013-63C0-72B5-AA758BC650CE}"/>
              </a:ext>
            </a:extLst>
          </p:cNvPr>
          <p:cNvSpPr>
            <a:spLocks noGrp="1"/>
          </p:cNvSpPr>
          <p:nvPr>
            <p:ph type="sldNum" sz="quarter" idx="14"/>
          </p:nvPr>
        </p:nvSpPr>
        <p:spPr/>
        <p:txBody>
          <a:bodyPr/>
          <a:lstStyle/>
          <a:p>
            <a:fld id="{2BED7C68-EFD3-4470-9C35-852B45ED783D}" type="slidenum">
              <a:rPr lang="da-DK" smtClean="0"/>
              <a:pPr/>
              <a:t>‹#›</a:t>
            </a:fld>
            <a:endParaRPr lang="da-DK" dirty="0"/>
          </a:p>
        </p:txBody>
      </p:sp>
      <p:sp>
        <p:nvSpPr>
          <p:cNvPr id="4" name="Tekstfelt 3">
            <a:extLst>
              <a:ext uri="{FF2B5EF4-FFF2-40B4-BE49-F238E27FC236}">
                <a16:creationId xmlns:a16="http://schemas.microsoft.com/office/drawing/2014/main" id="{0AF641D3-36C4-A562-7BEA-ECFC9F7A106D}"/>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36828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lvl4pPr marL="457200" indent="-228600">
              <a:buFont typeface="Arial" pitchFamily="34" charset="0"/>
              <a:buChar char="–"/>
              <a:defRPr/>
            </a:lvl4pPr>
            <a:lvl5pPr marL="685800" indent="-228600">
              <a:buFont typeface="Arial" pitchFamily="34" charset="0"/>
              <a:buChar char="–"/>
              <a:defRPr/>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Pladsholder til slidenummer 4">
            <a:extLst>
              <a:ext uri="{FF2B5EF4-FFF2-40B4-BE49-F238E27FC236}">
                <a16:creationId xmlns:a16="http://schemas.microsoft.com/office/drawing/2014/main" id="{EFFEE886-F172-EB3E-6297-9EB4763A4E03}"/>
              </a:ext>
            </a:extLst>
          </p:cNvPr>
          <p:cNvSpPr>
            <a:spLocks noGrp="1"/>
          </p:cNvSpPr>
          <p:nvPr>
            <p:ph type="sldNum" sz="quarter" idx="14"/>
          </p:nvPr>
        </p:nvSpPr>
        <p:spPr/>
        <p:txBody>
          <a:bodyPr/>
          <a:lstStyle/>
          <a:p>
            <a:fld id="{2BED7C68-EFD3-4470-9C35-852B45ED783D}" type="slidenum">
              <a:rPr lang="da-DK" smtClean="0"/>
              <a:pPr/>
              <a:t>‹#›</a:t>
            </a:fld>
            <a:endParaRPr lang="da-DK" dirty="0"/>
          </a:p>
        </p:txBody>
      </p:sp>
      <p:sp>
        <p:nvSpPr>
          <p:cNvPr id="6" name="Tekstfelt 5">
            <a:extLst>
              <a:ext uri="{FF2B5EF4-FFF2-40B4-BE49-F238E27FC236}">
                <a16:creationId xmlns:a16="http://schemas.microsoft.com/office/drawing/2014/main" id="{968ED5E6-DB20-1132-D197-523D6DD1698E}"/>
              </a:ext>
            </a:extLst>
          </p:cNvPr>
          <p:cNvSpPr txBox="1"/>
          <p:nvPr userDrawn="1"/>
        </p:nvSpPr>
        <p:spPr>
          <a:xfrm>
            <a:off x="12172335" y="7835198"/>
            <a:ext cx="1777029" cy="123111"/>
          </a:xfrm>
          <a:prstGeom prst="rect">
            <a:avLst/>
          </a:prstGeom>
        </p:spPr>
        <p:txBody>
          <a:bodyPr vert="horz" wrap="square" lIns="0" tIns="0" rIns="0" bIns="0" rtlCol="0" anchor="t" anchorCtr="0">
            <a:spAutoFit/>
          </a:bodyPr>
          <a:lstStyle/>
          <a:p>
            <a:pPr marL="0" marR="0" lvl="0" indent="0" algn="r" defTabSz="1463040" rtl="0" eaLnBrk="1" fontAlgn="auto" latinLnBrk="0" hangingPunct="1">
              <a:lnSpc>
                <a:spcPct val="100000"/>
              </a:lnSpc>
              <a:spcBef>
                <a:spcPts val="1200"/>
              </a:spcBef>
              <a:spcAft>
                <a:spcPts val="0"/>
              </a:spcAft>
              <a:buClrTx/>
              <a:buSzTx/>
              <a:buFontTx/>
              <a:buNone/>
              <a:tabLst/>
              <a:defRPr/>
            </a:pPr>
            <a:r>
              <a:rPr lang="en-GB" sz="800" b="0" kern="1200" dirty="0">
                <a:solidFill>
                  <a:schemeClr val="tx1"/>
                </a:solidFill>
                <a:latin typeface="+mn-lt"/>
                <a:ea typeface="+mn-ea"/>
                <a:cs typeface="+mn-cs"/>
              </a:rPr>
              <a:t>© 2024 Cepheo. All rights reserved.</a:t>
            </a:r>
          </a:p>
        </p:txBody>
      </p:sp>
    </p:spTree>
    <p:extLst>
      <p:ext uri="{BB962C8B-B14F-4D97-AF65-F5344CB8AC3E}">
        <p14:creationId xmlns:p14="http://schemas.microsoft.com/office/powerpoint/2010/main" val="3149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B55E0AE-8CD4-9660-E508-F1461AABE445}"/>
              </a:ext>
            </a:extLst>
          </p:cNvPr>
          <p:cNvPicPr>
            <a:picLocks noChangeAspect="1"/>
          </p:cNvPicPr>
          <p:nvPr userDrawn="1"/>
        </p:nvPicPr>
        <p:blipFill>
          <a:blip r:embed="rId33"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685798" y="7572375"/>
            <a:ext cx="1008154" cy="247651"/>
          </a:xfrm>
          <a:prstGeom prst="rect">
            <a:avLst/>
          </a:prstGeom>
        </p:spPr>
      </p:pic>
      <p:sp>
        <p:nvSpPr>
          <p:cNvPr id="5" name="Pladsholder til slidenummer 4">
            <a:extLst>
              <a:ext uri="{FF2B5EF4-FFF2-40B4-BE49-F238E27FC236}">
                <a16:creationId xmlns:a16="http://schemas.microsoft.com/office/drawing/2014/main" id="{A234D6BC-E9B4-08E4-BE4C-91EA49ABE0E7}"/>
              </a:ext>
            </a:extLst>
          </p:cNvPr>
          <p:cNvSpPr>
            <a:spLocks noGrp="1"/>
          </p:cNvSpPr>
          <p:nvPr>
            <p:ph type="sldNum" sz="quarter" idx="4"/>
          </p:nvPr>
        </p:nvSpPr>
        <p:spPr>
          <a:xfrm>
            <a:off x="13240262" y="7598442"/>
            <a:ext cx="704338" cy="226821"/>
          </a:xfrm>
          <a:prstGeom prst="rect">
            <a:avLst/>
          </a:prstGeom>
        </p:spPr>
        <p:txBody>
          <a:bodyPr vert="horz" lIns="0" tIns="0" rIns="0" bIns="0" rtlCol="0" anchor="ctr"/>
          <a:lstStyle>
            <a:lvl1pPr algn="r">
              <a:defRPr lang="da-DK" sz="1100" b="0" kern="1200" smtClean="0">
                <a:solidFill>
                  <a:schemeClr val="tx1"/>
                </a:solidFill>
                <a:latin typeface="+mn-lt"/>
                <a:ea typeface="+mn-ea"/>
                <a:cs typeface="+mn-cs"/>
              </a:defRPr>
            </a:lvl1pPr>
          </a:lstStyle>
          <a:p>
            <a:fld id="{2BED7C68-EFD3-4470-9C35-852B45ED783D}" type="slidenum">
              <a:rPr lang="da-DK" smtClean="0"/>
              <a:pPr/>
              <a:t>‹#›</a:t>
            </a:fld>
            <a:endParaRPr lang="da-DK" dirty="0"/>
          </a:p>
        </p:txBody>
      </p:sp>
      <p:sp>
        <p:nvSpPr>
          <p:cNvPr id="2" name="Title Placeholder 1"/>
          <p:cNvSpPr>
            <a:spLocks noGrp="1"/>
          </p:cNvSpPr>
          <p:nvPr userDrawn="1">
            <p:ph type="title"/>
          </p:nvPr>
        </p:nvSpPr>
        <p:spPr>
          <a:xfrm>
            <a:off x="685800" y="639763"/>
            <a:ext cx="13258800" cy="1417635"/>
          </a:xfrm>
          <a:prstGeom prst="rect">
            <a:avLst/>
          </a:prstGeom>
        </p:spPr>
        <p:txBody>
          <a:bodyPr vert="horz" lIns="0" tIns="0" rIns="0" bIns="0" rtlCol="0" anchor="t" anchorCtr="0">
            <a:normAutofit/>
          </a:bodyPr>
          <a:lstStyle/>
          <a:p>
            <a:endParaRPr lang="da-DK" noProof="0" dirty="0"/>
          </a:p>
        </p:txBody>
      </p:sp>
      <p:sp>
        <p:nvSpPr>
          <p:cNvPr id="3" name="Text Placeholder 2"/>
          <p:cNvSpPr>
            <a:spLocks noGrp="1"/>
          </p:cNvSpPr>
          <p:nvPr userDrawn="1">
            <p:ph type="body" idx="1"/>
          </p:nvPr>
        </p:nvSpPr>
        <p:spPr>
          <a:xfrm>
            <a:off x="685799" y="2057399"/>
            <a:ext cx="13258799" cy="5121275"/>
          </a:xfrm>
          <a:prstGeom prst="rect">
            <a:avLst/>
          </a:prstGeom>
        </p:spPr>
        <p:txBody>
          <a:bodyPr vert="horz" lIns="0" tIns="0" rIns="0" bIns="0" rtlCol="0">
            <a:norm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853" r:id="rId1"/>
    <p:sldLayoutId id="2147483865" r:id="rId2"/>
    <p:sldLayoutId id="2147483872" r:id="rId3"/>
    <p:sldLayoutId id="2147483863" r:id="rId4"/>
    <p:sldLayoutId id="2147483864" r:id="rId5"/>
    <p:sldLayoutId id="2147483833" r:id="rId6"/>
    <p:sldLayoutId id="2147483849" r:id="rId7"/>
    <p:sldLayoutId id="2147483659" r:id="rId8"/>
    <p:sldLayoutId id="2147483650" r:id="rId9"/>
    <p:sldLayoutId id="2147483844" r:id="rId10"/>
    <p:sldLayoutId id="2147483861" r:id="rId11"/>
    <p:sldLayoutId id="2147483871" r:id="rId12"/>
    <p:sldLayoutId id="2147483870" r:id="rId13"/>
    <p:sldLayoutId id="2147483652" r:id="rId14"/>
    <p:sldLayoutId id="2147483660" r:id="rId15"/>
    <p:sldLayoutId id="2147483860" r:id="rId16"/>
    <p:sldLayoutId id="2147483667" r:id="rId17"/>
    <p:sldLayoutId id="2147483851" r:id="rId18"/>
    <p:sldLayoutId id="2147483868" r:id="rId19"/>
    <p:sldLayoutId id="2147483869" r:id="rId20"/>
    <p:sldLayoutId id="2147483842" r:id="rId21"/>
    <p:sldLayoutId id="2147483843" r:id="rId22"/>
    <p:sldLayoutId id="2147483852" r:id="rId23"/>
    <p:sldLayoutId id="2147483847" r:id="rId24"/>
    <p:sldLayoutId id="2147483848" r:id="rId25"/>
    <p:sldLayoutId id="2147483855" r:id="rId26"/>
    <p:sldLayoutId id="2147483857" r:id="rId27"/>
    <p:sldLayoutId id="2147483692" r:id="rId28"/>
    <p:sldLayoutId id="2147483867" r:id="rId29"/>
    <p:sldLayoutId id="2147483866" r:id="rId30"/>
    <p:sldLayoutId id="2147483873"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463040" rtl="0" eaLnBrk="1" latinLnBrk="0" hangingPunct="1">
        <a:lnSpc>
          <a:spcPct val="85000"/>
        </a:lnSpc>
        <a:spcBef>
          <a:spcPct val="0"/>
        </a:spcBef>
        <a:buNone/>
        <a:defRPr sz="4000" b="0" kern="1200">
          <a:solidFill>
            <a:srgbClr val="2F3745"/>
          </a:solidFill>
          <a:latin typeface="+mj-lt"/>
          <a:ea typeface="+mj-ea"/>
          <a:cs typeface="+mj-cs"/>
        </a:defRPr>
      </a:lvl1pPr>
    </p:titleStyle>
    <p:bodyStyle>
      <a:lvl1pPr marL="0" indent="0" algn="l" defTabSz="1463040" rtl="0" eaLnBrk="1" latinLnBrk="0" hangingPunct="1">
        <a:spcBef>
          <a:spcPts val="1200"/>
        </a:spcBef>
        <a:buFontTx/>
        <a:buNone/>
        <a:defRPr sz="1600" b="1" kern="1200">
          <a:solidFill>
            <a:srgbClr val="2F3745"/>
          </a:solidFill>
          <a:latin typeface="+mn-lt"/>
          <a:ea typeface="+mn-ea"/>
          <a:cs typeface="+mn-cs"/>
        </a:defRPr>
      </a:lvl1pPr>
      <a:lvl2pPr marL="0" indent="0" algn="l" defTabSz="1463040" rtl="0" eaLnBrk="1" latinLnBrk="0" hangingPunct="1">
        <a:spcBef>
          <a:spcPts val="1200"/>
        </a:spcBef>
        <a:buFontTx/>
        <a:buNone/>
        <a:defRPr sz="1600" kern="1200">
          <a:solidFill>
            <a:srgbClr val="2F3745"/>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1600" kern="1200">
          <a:solidFill>
            <a:srgbClr val="2F3745"/>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1600" kern="1200">
          <a:solidFill>
            <a:srgbClr val="2F3745"/>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1600" kern="1200">
          <a:solidFill>
            <a:srgbClr val="2F3745"/>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 userDrawn="1">
          <p15:clr>
            <a:srgbClr val="F26B43"/>
          </p15:clr>
        </p15:guide>
        <p15:guide id="3" pos="432" userDrawn="1">
          <p15:clr>
            <a:srgbClr val="F26B43"/>
          </p15:clr>
        </p15:guide>
        <p15:guide id="6" pos="4608" userDrawn="1">
          <p15:clr>
            <a:srgbClr val="F26B43"/>
          </p15:clr>
        </p15:guide>
        <p15:guide id="11" pos="8784" userDrawn="1">
          <p15:clr>
            <a:srgbClr val="F26B43"/>
          </p15:clr>
        </p15:guide>
        <p15:guide id="12" orient="horz" pos="1296" userDrawn="1">
          <p15:clr>
            <a:srgbClr val="F26B43"/>
          </p15:clr>
        </p15:guide>
        <p15:guide id="13" orient="horz" pos="4522" userDrawn="1">
          <p15:clr>
            <a:srgbClr val="F26B43"/>
          </p15:clr>
        </p15:guide>
        <p15:guide id="14" orient="horz" pos="48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imbruvik/" TargetMode="External"/><Relationship Id="rId7" Type="http://schemas.openxmlformats.org/officeDocument/2006/relationships/image" Target="../media/image24.jpg"/><Relationship Id="rId2" Type="http://schemas.openxmlformats.org/officeDocument/2006/relationships/hyperlink" Target="mailto:imbruvik@gmail.com" TargetMode="Externa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6.pn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jpe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87845-3A6A-184A-CE84-16817E14D79B}"/>
              </a:ext>
            </a:extLst>
          </p:cNvPr>
          <p:cNvSpPr>
            <a:spLocks noGrp="1"/>
          </p:cNvSpPr>
          <p:nvPr>
            <p:ph type="title"/>
          </p:nvPr>
        </p:nvSpPr>
        <p:spPr/>
        <p:txBody>
          <a:bodyPr/>
          <a:lstStyle/>
          <a:p>
            <a:endParaRPr lang="nb-NO"/>
          </a:p>
        </p:txBody>
      </p:sp>
      <p:sp>
        <p:nvSpPr>
          <p:cNvPr id="3" name="Plassholder for lysbildenummer 2">
            <a:extLst>
              <a:ext uri="{FF2B5EF4-FFF2-40B4-BE49-F238E27FC236}">
                <a16:creationId xmlns:a16="http://schemas.microsoft.com/office/drawing/2014/main" id="{4AD73E35-C8E0-A252-F646-1217C785C317}"/>
              </a:ext>
            </a:extLst>
          </p:cNvPr>
          <p:cNvSpPr>
            <a:spLocks noGrp="1"/>
          </p:cNvSpPr>
          <p:nvPr>
            <p:ph type="sldNum" sz="quarter" idx="14"/>
          </p:nvPr>
        </p:nvSpPr>
        <p:spPr/>
        <p:txBody>
          <a:bodyPr/>
          <a:lstStyle/>
          <a:p>
            <a:fld id="{2BED7C68-EFD3-4470-9C35-852B45ED783D}" type="slidenum">
              <a:rPr lang="da-DK" smtClean="0"/>
              <a:pPr/>
              <a:t>1</a:t>
            </a:fld>
            <a:endParaRPr lang="da-DK" dirty="0"/>
          </a:p>
        </p:txBody>
      </p:sp>
      <p:pic>
        <p:nvPicPr>
          <p:cNvPr id="5" name="Bilde 4" descr="Et bilde som inneholder tekst, skjermbilde, Font, Elektrisk blå&#10;&#10;Automatisk generert beskrivelse">
            <a:extLst>
              <a:ext uri="{FF2B5EF4-FFF2-40B4-BE49-F238E27FC236}">
                <a16:creationId xmlns:a16="http://schemas.microsoft.com/office/drawing/2014/main" id="{4DD46382-C9A1-7284-73EA-ACCCDBDFE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180397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erson, stearinlys, holde, lett&#10;&#10;Automatisk generert beskrivelse">
            <a:extLst>
              <a:ext uri="{FF2B5EF4-FFF2-40B4-BE49-F238E27FC236}">
                <a16:creationId xmlns:a16="http://schemas.microsoft.com/office/drawing/2014/main" id="{F0A83680-5CA1-D18D-CB14-1D00204A63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5444" r="25444"/>
          <a:stretch/>
        </p:blipFill>
        <p:spPr>
          <a:xfrm>
            <a:off x="7315200" y="69"/>
            <a:ext cx="7315200" cy="8229460"/>
          </a:xfrm>
          <a:noFill/>
        </p:spPr>
      </p:pic>
      <p:sp>
        <p:nvSpPr>
          <p:cNvPr id="3" name="Plassholder for innhold 2">
            <a:extLst>
              <a:ext uri="{FF2B5EF4-FFF2-40B4-BE49-F238E27FC236}">
                <a16:creationId xmlns:a16="http://schemas.microsoft.com/office/drawing/2014/main" id="{4326CA3C-D661-6744-B3A0-6FBB8E3D56C5}"/>
              </a:ext>
            </a:extLst>
          </p:cNvPr>
          <p:cNvSpPr>
            <a:spLocks noGrp="1"/>
          </p:cNvSpPr>
          <p:nvPr>
            <p:ph sz="half" idx="1"/>
          </p:nvPr>
        </p:nvSpPr>
        <p:spPr>
          <a:xfrm>
            <a:off x="685800" y="2497873"/>
            <a:ext cx="5893420" cy="4680802"/>
          </a:xfrm>
        </p:spPr>
        <p:txBody>
          <a:bodyPr>
            <a:normAutofit/>
          </a:bodyPr>
          <a:lstStyle/>
          <a:p>
            <a:pPr marL="285750" indent="-285750">
              <a:buFont typeface="Arial" panose="020B0604020202020204" pitchFamily="34" charset="0"/>
              <a:buChar char="•"/>
            </a:pPr>
            <a:r>
              <a:rPr lang="nb-NO" dirty="0"/>
              <a:t>Pivotering av data i listevisninger</a:t>
            </a:r>
          </a:p>
          <a:p>
            <a:pPr marL="285750" indent="-285750">
              <a:buFont typeface="Arial" panose="020B0604020202020204" pitchFamily="34" charset="0"/>
              <a:buChar char="•"/>
            </a:pPr>
            <a:r>
              <a:rPr lang="nb-NO" dirty="0"/>
              <a:t>Visningene kan genereres ved hjelp av </a:t>
            </a:r>
            <a:r>
              <a:rPr lang="nb-NO" dirty="0" err="1"/>
              <a:t>Copilot</a:t>
            </a:r>
            <a:r>
              <a:rPr lang="nb-NO" dirty="0"/>
              <a:t> </a:t>
            </a:r>
          </a:p>
          <a:p>
            <a:pPr marL="285750" indent="-285750">
              <a:buFont typeface="Arial" panose="020B0604020202020204" pitchFamily="34" charset="0"/>
              <a:buChar char="•"/>
            </a:pPr>
            <a:r>
              <a:rPr lang="nb-NO" dirty="0"/>
              <a:t>Mulighet for å lagre flere visninger pr. side</a:t>
            </a:r>
          </a:p>
          <a:p>
            <a:pPr marL="285750" indent="-285750">
              <a:buFont typeface="Arial" panose="020B0604020202020204" pitchFamily="34" charset="0"/>
              <a:buChar char="•"/>
            </a:pPr>
            <a:r>
              <a:rPr lang="nb-NO" dirty="0"/>
              <a:t>Kan eksporteres til Excel eller CSV</a:t>
            </a:r>
          </a:p>
          <a:p>
            <a:pPr marL="285750" indent="-285750">
              <a:buFont typeface="Arial" panose="020B0604020202020204" pitchFamily="34" charset="0"/>
              <a:buChar char="•"/>
            </a:pPr>
            <a:endParaRPr lang="nb-NO" dirty="0"/>
          </a:p>
        </p:txBody>
      </p:sp>
      <p:sp>
        <p:nvSpPr>
          <p:cNvPr id="4" name="Tittel 3">
            <a:extLst>
              <a:ext uri="{FF2B5EF4-FFF2-40B4-BE49-F238E27FC236}">
                <a16:creationId xmlns:a16="http://schemas.microsoft.com/office/drawing/2014/main" id="{07A21C82-44BE-885A-570A-B912058A4630}"/>
              </a:ext>
            </a:extLst>
          </p:cNvPr>
          <p:cNvSpPr>
            <a:spLocks noGrp="1"/>
          </p:cNvSpPr>
          <p:nvPr>
            <p:ph type="title"/>
          </p:nvPr>
        </p:nvSpPr>
        <p:spPr>
          <a:xfrm>
            <a:off x="685800" y="639763"/>
            <a:ext cx="5893420" cy="1417635"/>
          </a:xfrm>
        </p:spPr>
        <p:txBody>
          <a:bodyPr anchor="t">
            <a:normAutofit/>
          </a:bodyPr>
          <a:lstStyle/>
          <a:p>
            <a:r>
              <a:rPr lang="nb-NO" dirty="0"/>
              <a:t>Analysevisninger</a:t>
            </a:r>
          </a:p>
        </p:txBody>
      </p:sp>
      <p:sp>
        <p:nvSpPr>
          <p:cNvPr id="5" name="Plassholder for lysbildenummer 4">
            <a:extLst>
              <a:ext uri="{FF2B5EF4-FFF2-40B4-BE49-F238E27FC236}">
                <a16:creationId xmlns:a16="http://schemas.microsoft.com/office/drawing/2014/main" id="{77464087-8885-DAFE-172A-FD7FC7C1F39E}"/>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10</a:t>
            </a:fld>
            <a:endParaRPr lang="da-DK"/>
          </a:p>
        </p:txBody>
      </p:sp>
    </p:spTree>
    <p:extLst>
      <p:ext uri="{BB962C8B-B14F-4D97-AF65-F5344CB8AC3E}">
        <p14:creationId xmlns:p14="http://schemas.microsoft.com/office/powerpoint/2010/main" val="191232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erson, finger, negl, hånd&#10;&#10;Automatisk generert beskrivelse">
            <a:extLst>
              <a:ext uri="{FF2B5EF4-FFF2-40B4-BE49-F238E27FC236}">
                <a16:creationId xmlns:a16="http://schemas.microsoft.com/office/drawing/2014/main" id="{A0C8DA6A-C298-795A-F6A0-8679FB425CB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5556" r="5556"/>
          <a:stretch>
            <a:fillRect/>
          </a:stretch>
        </p:blipFill>
        <p:spPr>
          <a:xfrm>
            <a:off x="7315200" y="0"/>
            <a:ext cx="7315200" cy="8229600"/>
          </a:xfrm>
        </p:spPr>
      </p:pic>
      <p:sp>
        <p:nvSpPr>
          <p:cNvPr id="3" name="Plassholder for innhold 2">
            <a:extLst>
              <a:ext uri="{FF2B5EF4-FFF2-40B4-BE49-F238E27FC236}">
                <a16:creationId xmlns:a16="http://schemas.microsoft.com/office/drawing/2014/main" id="{1B6C0FE6-8069-2244-CC3B-0EDB00BB611B}"/>
              </a:ext>
            </a:extLst>
          </p:cNvPr>
          <p:cNvSpPr>
            <a:spLocks noGrp="1"/>
          </p:cNvSpPr>
          <p:nvPr>
            <p:ph sz="half" idx="1"/>
          </p:nvPr>
        </p:nvSpPr>
        <p:spPr>
          <a:xfrm>
            <a:off x="685800" y="2497873"/>
            <a:ext cx="5893420" cy="4680802"/>
          </a:xfrm>
        </p:spPr>
        <p:txBody>
          <a:bodyPr>
            <a:normAutofit/>
          </a:bodyPr>
          <a:lstStyle/>
          <a:p>
            <a:pPr marL="285750" indent="-285750">
              <a:buFont typeface="Arial" panose="020B0604020202020204" pitchFamily="34" charset="0"/>
              <a:buChar char="•"/>
            </a:pPr>
            <a:r>
              <a:rPr lang="nb-NO" dirty="0"/>
              <a:t>Bygge rapporter basert på finansdata</a:t>
            </a:r>
          </a:p>
          <a:p>
            <a:pPr marL="285750" lvl="1" indent="-285750">
              <a:buFont typeface="Arial" panose="020B0604020202020204" pitchFamily="34" charset="0"/>
              <a:buChar char="•"/>
            </a:pPr>
            <a:r>
              <a:rPr lang="nb-NO" dirty="0"/>
              <a:t>Tar utgangspunkt i kontoplan og finansdata</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sp>
        <p:nvSpPr>
          <p:cNvPr id="4" name="Tittel 3">
            <a:extLst>
              <a:ext uri="{FF2B5EF4-FFF2-40B4-BE49-F238E27FC236}">
                <a16:creationId xmlns:a16="http://schemas.microsoft.com/office/drawing/2014/main" id="{72B3C656-99F4-CA44-C32E-4132EE615A4D}"/>
              </a:ext>
            </a:extLst>
          </p:cNvPr>
          <p:cNvSpPr>
            <a:spLocks noGrp="1"/>
          </p:cNvSpPr>
          <p:nvPr>
            <p:ph type="title"/>
          </p:nvPr>
        </p:nvSpPr>
        <p:spPr>
          <a:xfrm>
            <a:off x="685800" y="639763"/>
            <a:ext cx="5893420" cy="1417635"/>
          </a:xfrm>
        </p:spPr>
        <p:txBody>
          <a:bodyPr anchor="t">
            <a:normAutofit/>
          </a:bodyPr>
          <a:lstStyle/>
          <a:p>
            <a:r>
              <a:rPr lang="nb-NO" dirty="0"/>
              <a:t>Finansrapporter</a:t>
            </a:r>
          </a:p>
        </p:txBody>
      </p:sp>
      <p:sp>
        <p:nvSpPr>
          <p:cNvPr id="5" name="Plassholder for lysbildenummer 4">
            <a:extLst>
              <a:ext uri="{FF2B5EF4-FFF2-40B4-BE49-F238E27FC236}">
                <a16:creationId xmlns:a16="http://schemas.microsoft.com/office/drawing/2014/main" id="{CA5866AF-1C52-06B6-419A-EBE910A4D5C9}"/>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11</a:t>
            </a:fld>
            <a:endParaRPr lang="da-DK"/>
          </a:p>
        </p:txBody>
      </p:sp>
    </p:spTree>
    <p:extLst>
      <p:ext uri="{BB962C8B-B14F-4D97-AF65-F5344CB8AC3E}">
        <p14:creationId xmlns:p14="http://schemas.microsoft.com/office/powerpoint/2010/main" val="224381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ekst, innendørs, vindu, datamaskin&#10;&#10;Automatisk generert beskrivelse">
            <a:extLst>
              <a:ext uri="{FF2B5EF4-FFF2-40B4-BE49-F238E27FC236}">
                <a16:creationId xmlns:a16="http://schemas.microsoft.com/office/drawing/2014/main" id="{35E5D6D9-B592-104E-9912-ED09B0489B5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30681" r="30681"/>
          <a:stretch>
            <a:fillRect/>
          </a:stretch>
        </p:blipFill>
        <p:spPr>
          <a:xfrm>
            <a:off x="7315200" y="0"/>
            <a:ext cx="7315200" cy="8229600"/>
          </a:xfrm>
        </p:spPr>
      </p:pic>
      <p:sp>
        <p:nvSpPr>
          <p:cNvPr id="4" name="Tittel 3">
            <a:extLst>
              <a:ext uri="{FF2B5EF4-FFF2-40B4-BE49-F238E27FC236}">
                <a16:creationId xmlns:a16="http://schemas.microsoft.com/office/drawing/2014/main" id="{D21B9F57-9BD4-FE6B-2730-D713E8430499}"/>
              </a:ext>
            </a:extLst>
          </p:cNvPr>
          <p:cNvSpPr>
            <a:spLocks noGrp="1"/>
          </p:cNvSpPr>
          <p:nvPr>
            <p:ph type="title"/>
          </p:nvPr>
        </p:nvSpPr>
        <p:spPr>
          <a:xfrm>
            <a:off x="685800" y="639763"/>
            <a:ext cx="5893420" cy="1417635"/>
          </a:xfrm>
        </p:spPr>
        <p:txBody>
          <a:bodyPr anchor="t">
            <a:normAutofit/>
          </a:bodyPr>
          <a:lstStyle/>
          <a:p>
            <a:r>
              <a:rPr lang="nb-NO" dirty="0"/>
              <a:t>Egendefinerte Power BI rapporter</a:t>
            </a:r>
          </a:p>
        </p:txBody>
      </p:sp>
      <p:sp>
        <p:nvSpPr>
          <p:cNvPr id="3" name="Plassholder for innhold 2">
            <a:extLst>
              <a:ext uri="{FF2B5EF4-FFF2-40B4-BE49-F238E27FC236}">
                <a16:creationId xmlns:a16="http://schemas.microsoft.com/office/drawing/2014/main" id="{6183A289-2297-818A-0AB9-3EF5972C351A}"/>
              </a:ext>
            </a:extLst>
          </p:cNvPr>
          <p:cNvSpPr>
            <a:spLocks noGrp="1"/>
          </p:cNvSpPr>
          <p:nvPr>
            <p:ph idx="1"/>
          </p:nvPr>
        </p:nvSpPr>
        <p:spPr>
          <a:xfrm>
            <a:off x="685800" y="2497873"/>
            <a:ext cx="5893420" cy="4680802"/>
          </a:xfrm>
        </p:spPr>
        <p:txBody>
          <a:bodyPr>
            <a:normAutofit/>
          </a:bodyPr>
          <a:lstStyle/>
          <a:p>
            <a:pPr marL="285750" indent="-285750">
              <a:buFont typeface="Arial" panose="020B0604020202020204" pitchFamily="34" charset="0"/>
              <a:buChar char="•"/>
            </a:pPr>
            <a:r>
              <a:rPr lang="nb-NO" dirty="0"/>
              <a:t>Kan lages med Power BI </a:t>
            </a:r>
            <a:r>
              <a:rPr lang="nb-NO" dirty="0" err="1"/>
              <a:t>free</a:t>
            </a:r>
            <a:r>
              <a:rPr lang="nb-NO" dirty="0"/>
              <a:t> lisens </a:t>
            </a:r>
          </a:p>
          <a:p>
            <a:pPr marL="514350" lvl="1" indent="-285750">
              <a:buFont typeface="Arial" panose="020B0604020202020204" pitchFamily="34" charset="0"/>
              <a:buChar char="•"/>
            </a:pPr>
            <a:r>
              <a:rPr lang="nb-NO" dirty="0"/>
              <a:t>Deling krever Power BI Pro</a:t>
            </a:r>
          </a:p>
        </p:txBody>
      </p:sp>
      <p:sp>
        <p:nvSpPr>
          <p:cNvPr id="5" name="Plassholder for lysbildenummer 4">
            <a:extLst>
              <a:ext uri="{FF2B5EF4-FFF2-40B4-BE49-F238E27FC236}">
                <a16:creationId xmlns:a16="http://schemas.microsoft.com/office/drawing/2014/main" id="{56B84F0A-6FA9-2334-7191-2D06141D7F4B}"/>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12</a:t>
            </a:fld>
            <a:endParaRPr lang="da-DK"/>
          </a:p>
        </p:txBody>
      </p:sp>
    </p:spTree>
    <p:extLst>
      <p:ext uri="{BB962C8B-B14F-4D97-AF65-F5344CB8AC3E}">
        <p14:creationId xmlns:p14="http://schemas.microsoft.com/office/powerpoint/2010/main" val="8285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Person som sitter og skriver">
            <a:extLst>
              <a:ext uri="{FF2B5EF4-FFF2-40B4-BE49-F238E27FC236}">
                <a16:creationId xmlns:a16="http://schemas.microsoft.com/office/drawing/2014/main" id="{116DB00C-0308-57B0-53CC-15D0AFF875E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0360" r="20360"/>
          <a:stretch>
            <a:fillRect/>
          </a:stretch>
        </p:blipFill>
        <p:spPr/>
      </p:pic>
      <p:sp>
        <p:nvSpPr>
          <p:cNvPr id="3" name="Plassholder for innhold 2">
            <a:extLst>
              <a:ext uri="{FF2B5EF4-FFF2-40B4-BE49-F238E27FC236}">
                <a16:creationId xmlns:a16="http://schemas.microsoft.com/office/drawing/2014/main" id="{C90E3F7C-2398-F5C3-3078-76485806F320}"/>
              </a:ext>
            </a:extLst>
          </p:cNvPr>
          <p:cNvSpPr>
            <a:spLocks noGrp="1"/>
          </p:cNvSpPr>
          <p:nvPr>
            <p:ph sz="half" idx="1"/>
          </p:nvPr>
        </p:nvSpPr>
        <p:spPr/>
        <p:txBody>
          <a:bodyPr/>
          <a:lstStyle/>
          <a:p>
            <a:pPr marL="285750" indent="-285750">
              <a:buFont typeface="Arial" panose="020B0604020202020204" pitchFamily="34" charset="0"/>
              <a:buChar char="•"/>
            </a:pPr>
            <a:r>
              <a:rPr lang="nb-NO" sz="2000" dirty="0"/>
              <a:t>7 nye Power BI Apper med utav boksen rapporter (november 2024)</a:t>
            </a:r>
          </a:p>
          <a:p>
            <a:pPr marL="285750" lvl="1" indent="-285750">
              <a:buFont typeface="Arial" panose="020B0604020202020204" pitchFamily="34" charset="0"/>
              <a:buChar char="•"/>
            </a:pPr>
            <a:r>
              <a:rPr lang="nb-NO" sz="2000" dirty="0"/>
              <a:t>Flere nye kommer</a:t>
            </a:r>
          </a:p>
          <a:p>
            <a:pPr marL="285750" lvl="1" indent="-285750">
              <a:buFont typeface="Arial" panose="020B0604020202020204" pitchFamily="34" charset="0"/>
              <a:buChar char="•"/>
            </a:pPr>
            <a:r>
              <a:rPr lang="nb-NO" sz="2000" dirty="0"/>
              <a:t>Krever installasjon og oppsett</a:t>
            </a:r>
          </a:p>
          <a:p>
            <a:pPr marL="285750" lvl="1" indent="-285750">
              <a:buFont typeface="Arial" panose="020B0604020202020204" pitchFamily="34" charset="0"/>
              <a:buChar char="•"/>
            </a:pPr>
            <a:r>
              <a:rPr lang="nb-NO" sz="2000" dirty="0"/>
              <a:t>Må installeres en gang pr. selskap til forskjellige arbeidsområder i Power BI</a:t>
            </a:r>
          </a:p>
          <a:p>
            <a:pPr marL="285750" indent="-285750">
              <a:buFont typeface="Arial" panose="020B0604020202020204" pitchFamily="34" charset="0"/>
              <a:buChar char="•"/>
            </a:pPr>
            <a:r>
              <a:rPr lang="nb-NO" sz="2000" dirty="0"/>
              <a:t>Forbedret visning av Power BI rapporter</a:t>
            </a:r>
          </a:p>
          <a:p>
            <a:pPr marL="285750" indent="-285750">
              <a:buFont typeface="Arial" panose="020B0604020202020204" pitchFamily="34" charset="0"/>
              <a:buChar char="•"/>
            </a:pPr>
            <a:r>
              <a:rPr lang="nb-NO" sz="2000" dirty="0"/>
              <a:t>Du kan bokmerke Power Bi rapporter</a:t>
            </a:r>
          </a:p>
          <a:p>
            <a:pPr marL="285750" indent="-285750">
              <a:buFont typeface="Arial" panose="020B0604020202020204" pitchFamily="34" charset="0"/>
              <a:buChar char="•"/>
            </a:pPr>
            <a:r>
              <a:rPr lang="nb-NO" sz="2000" dirty="0"/>
              <a:t>Mulig å knytte Power BI mot </a:t>
            </a:r>
            <a:r>
              <a:rPr lang="nb-NO" sz="2000" dirty="0" err="1"/>
              <a:t>read-only</a:t>
            </a:r>
            <a:r>
              <a:rPr lang="nb-NO" sz="2000" dirty="0"/>
              <a:t> versjon av data</a:t>
            </a:r>
          </a:p>
          <a:p>
            <a:pPr marL="285750" indent="-285750">
              <a:buFont typeface="Arial" panose="020B0604020202020204" pitchFamily="34" charset="0"/>
              <a:buChar char="•"/>
            </a:pPr>
            <a:r>
              <a:rPr lang="nb-NO" sz="2000"/>
              <a:t>Krever Power BI Pro lisens</a:t>
            </a:r>
            <a:endParaRPr lang="nb-NO" sz="2000" dirty="0"/>
          </a:p>
          <a:p>
            <a:pPr marL="285750" indent="-285750">
              <a:buFont typeface="Arial" panose="020B0604020202020204" pitchFamily="34" charset="0"/>
              <a:buChar char="•"/>
            </a:pPr>
            <a:endParaRPr lang="nb-NO" dirty="0"/>
          </a:p>
        </p:txBody>
      </p:sp>
      <p:sp>
        <p:nvSpPr>
          <p:cNvPr id="4" name="Tittel 3">
            <a:extLst>
              <a:ext uri="{FF2B5EF4-FFF2-40B4-BE49-F238E27FC236}">
                <a16:creationId xmlns:a16="http://schemas.microsoft.com/office/drawing/2014/main" id="{C1A49618-EFD1-2FF1-57F0-214093FF7A8A}"/>
              </a:ext>
            </a:extLst>
          </p:cNvPr>
          <p:cNvSpPr>
            <a:spLocks noGrp="1"/>
          </p:cNvSpPr>
          <p:nvPr>
            <p:ph type="title"/>
          </p:nvPr>
        </p:nvSpPr>
        <p:spPr/>
        <p:txBody>
          <a:bodyPr/>
          <a:lstStyle/>
          <a:p>
            <a:r>
              <a:rPr lang="nb-NO" dirty="0"/>
              <a:t>Power BI ut av boksen</a:t>
            </a:r>
          </a:p>
        </p:txBody>
      </p:sp>
      <p:sp>
        <p:nvSpPr>
          <p:cNvPr id="5" name="Plassholder for lysbildenummer 4">
            <a:extLst>
              <a:ext uri="{FF2B5EF4-FFF2-40B4-BE49-F238E27FC236}">
                <a16:creationId xmlns:a16="http://schemas.microsoft.com/office/drawing/2014/main" id="{C9507922-1DF1-AF79-A74F-B6CFB3329B5E}"/>
              </a:ext>
            </a:extLst>
          </p:cNvPr>
          <p:cNvSpPr>
            <a:spLocks noGrp="1"/>
          </p:cNvSpPr>
          <p:nvPr>
            <p:ph type="sldNum" sz="quarter" idx="14"/>
          </p:nvPr>
        </p:nvSpPr>
        <p:spPr/>
        <p:txBody>
          <a:bodyPr/>
          <a:lstStyle/>
          <a:p>
            <a:fld id="{2BED7C68-EFD3-4470-9C35-852B45ED783D}" type="slidenum">
              <a:rPr lang="da-DK" smtClean="0"/>
              <a:pPr/>
              <a:t>13</a:t>
            </a:fld>
            <a:endParaRPr lang="da-DK" dirty="0"/>
          </a:p>
        </p:txBody>
      </p:sp>
    </p:spTree>
    <p:extLst>
      <p:ext uri="{BB962C8B-B14F-4D97-AF65-F5344CB8AC3E}">
        <p14:creationId xmlns:p14="http://schemas.microsoft.com/office/powerpoint/2010/main" val="209070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ekst, innendørs, vindu, datamaskin&#10;&#10;Automatisk generert beskrivelse">
            <a:extLst>
              <a:ext uri="{FF2B5EF4-FFF2-40B4-BE49-F238E27FC236}">
                <a16:creationId xmlns:a16="http://schemas.microsoft.com/office/drawing/2014/main" id="{35E5D6D9-B592-104E-9912-ED09B0489B5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30681" r="30681"/>
          <a:stretch>
            <a:fillRect/>
          </a:stretch>
        </p:blipFill>
        <p:spPr>
          <a:xfrm>
            <a:off x="7315200" y="0"/>
            <a:ext cx="7315200" cy="8229600"/>
          </a:xfrm>
        </p:spPr>
      </p:pic>
      <p:sp>
        <p:nvSpPr>
          <p:cNvPr id="4" name="Tittel 3">
            <a:extLst>
              <a:ext uri="{FF2B5EF4-FFF2-40B4-BE49-F238E27FC236}">
                <a16:creationId xmlns:a16="http://schemas.microsoft.com/office/drawing/2014/main" id="{D21B9F57-9BD4-FE6B-2730-D713E8430499}"/>
              </a:ext>
            </a:extLst>
          </p:cNvPr>
          <p:cNvSpPr>
            <a:spLocks noGrp="1"/>
          </p:cNvSpPr>
          <p:nvPr>
            <p:ph type="title"/>
          </p:nvPr>
        </p:nvSpPr>
        <p:spPr>
          <a:xfrm>
            <a:off x="685800" y="639763"/>
            <a:ext cx="5893420" cy="1417635"/>
          </a:xfrm>
        </p:spPr>
        <p:txBody>
          <a:bodyPr anchor="t">
            <a:normAutofit/>
          </a:bodyPr>
          <a:lstStyle/>
          <a:p>
            <a:r>
              <a:rPr lang="nb-NO" dirty="0"/>
              <a:t>Egendefinerte Power BI rapporter</a:t>
            </a:r>
          </a:p>
        </p:txBody>
      </p:sp>
      <p:sp>
        <p:nvSpPr>
          <p:cNvPr id="3" name="Plassholder for innhold 2">
            <a:extLst>
              <a:ext uri="{FF2B5EF4-FFF2-40B4-BE49-F238E27FC236}">
                <a16:creationId xmlns:a16="http://schemas.microsoft.com/office/drawing/2014/main" id="{6183A289-2297-818A-0AB9-3EF5972C351A}"/>
              </a:ext>
            </a:extLst>
          </p:cNvPr>
          <p:cNvSpPr>
            <a:spLocks noGrp="1"/>
          </p:cNvSpPr>
          <p:nvPr>
            <p:ph idx="1"/>
          </p:nvPr>
        </p:nvSpPr>
        <p:spPr>
          <a:xfrm>
            <a:off x="685800" y="2497873"/>
            <a:ext cx="5893420" cy="4680802"/>
          </a:xfrm>
        </p:spPr>
        <p:txBody>
          <a:bodyPr>
            <a:normAutofit/>
          </a:bodyPr>
          <a:lstStyle/>
          <a:p>
            <a:pPr marL="285750" indent="-285750">
              <a:buFont typeface="Arial" panose="020B0604020202020204" pitchFamily="34" charset="0"/>
              <a:buChar char="•"/>
            </a:pPr>
            <a:r>
              <a:rPr lang="nb-NO" dirty="0"/>
              <a:t>Kan lages med Power BI </a:t>
            </a:r>
            <a:r>
              <a:rPr lang="nb-NO" dirty="0" err="1"/>
              <a:t>free</a:t>
            </a:r>
            <a:r>
              <a:rPr lang="nb-NO" dirty="0"/>
              <a:t> lisens </a:t>
            </a:r>
          </a:p>
          <a:p>
            <a:pPr marL="514350" lvl="1" indent="-285750">
              <a:buFont typeface="Arial" panose="020B0604020202020204" pitchFamily="34" charset="0"/>
              <a:buChar char="•"/>
            </a:pPr>
            <a:r>
              <a:rPr lang="nb-NO" dirty="0"/>
              <a:t>Deling krever Power BI Pro</a:t>
            </a:r>
          </a:p>
        </p:txBody>
      </p:sp>
      <p:sp>
        <p:nvSpPr>
          <p:cNvPr id="5" name="Plassholder for lysbildenummer 4">
            <a:extLst>
              <a:ext uri="{FF2B5EF4-FFF2-40B4-BE49-F238E27FC236}">
                <a16:creationId xmlns:a16="http://schemas.microsoft.com/office/drawing/2014/main" id="{56B84F0A-6FA9-2334-7191-2D06141D7F4B}"/>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14</a:t>
            </a:fld>
            <a:endParaRPr lang="da-DK"/>
          </a:p>
        </p:txBody>
      </p:sp>
    </p:spTree>
    <p:extLst>
      <p:ext uri="{BB962C8B-B14F-4D97-AF65-F5344CB8AC3E}">
        <p14:creationId xmlns:p14="http://schemas.microsoft.com/office/powerpoint/2010/main" val="3174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458B-D9C3-E74D-C619-4A9D46F30B3C}"/>
              </a:ext>
            </a:extLst>
          </p:cNvPr>
          <p:cNvSpPr>
            <a:spLocks noGrp="1"/>
          </p:cNvSpPr>
          <p:nvPr>
            <p:ph type="ctrTitle"/>
          </p:nvPr>
        </p:nvSpPr>
        <p:spPr/>
        <p:txBody>
          <a:bodyPr/>
          <a:lstStyle/>
          <a:p>
            <a:r>
              <a:rPr lang="nb-NO" dirty="0"/>
              <a:t>Rapportering i Business Central</a:t>
            </a:r>
            <a:endParaRPr lang="en-DK" dirty="0"/>
          </a:p>
        </p:txBody>
      </p:sp>
      <p:sp>
        <p:nvSpPr>
          <p:cNvPr id="3" name="Subtitle 2">
            <a:extLst>
              <a:ext uri="{FF2B5EF4-FFF2-40B4-BE49-F238E27FC236}">
                <a16:creationId xmlns:a16="http://schemas.microsoft.com/office/drawing/2014/main" id="{CF013513-A415-9ACD-0B74-D489E08D2601}"/>
              </a:ext>
            </a:extLst>
          </p:cNvPr>
          <p:cNvSpPr>
            <a:spLocks noGrp="1"/>
          </p:cNvSpPr>
          <p:nvPr>
            <p:ph type="subTitle" idx="1"/>
          </p:nvPr>
        </p:nvSpPr>
        <p:spPr/>
        <p:txBody>
          <a:bodyPr/>
          <a:lstStyle/>
          <a:p>
            <a:r>
              <a:rPr lang="nb-NO" dirty="0"/>
              <a:t>Inge Magne Bruvik</a:t>
            </a:r>
            <a:br>
              <a:rPr lang="nb-NO" dirty="0"/>
            </a:br>
            <a:r>
              <a:rPr lang="nb-NO" dirty="0" err="1"/>
              <a:t>Dynug</a:t>
            </a:r>
            <a:r>
              <a:rPr lang="nb-NO" dirty="0"/>
              <a:t> høstkonferanse 2024</a:t>
            </a:r>
            <a:endParaRPr lang="en-DK" dirty="0"/>
          </a:p>
        </p:txBody>
      </p:sp>
    </p:spTree>
    <p:extLst>
      <p:ext uri="{BB962C8B-B14F-4D97-AF65-F5344CB8AC3E}">
        <p14:creationId xmlns:p14="http://schemas.microsoft.com/office/powerpoint/2010/main" val="26306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439A429-6D71-6A63-8B77-C4E60F5D0906}"/>
              </a:ext>
            </a:extLst>
          </p:cNvPr>
          <p:cNvSpPr>
            <a:spLocks noGrp="1"/>
          </p:cNvSpPr>
          <p:nvPr>
            <p:ph sz="half" idx="1"/>
          </p:nvPr>
        </p:nvSpPr>
        <p:spPr>
          <a:xfrm>
            <a:off x="685800" y="2497873"/>
            <a:ext cx="5893420" cy="4680802"/>
          </a:xfrm>
        </p:spPr>
        <p:txBody>
          <a:bodyPr/>
          <a:lstStyle/>
          <a:p>
            <a:r>
              <a:rPr lang="en-US" dirty="0"/>
              <a:t>Jobber </a:t>
            </a:r>
            <a:r>
              <a:rPr lang="en-US" dirty="0" err="1"/>
              <a:t>til</a:t>
            </a:r>
            <a:r>
              <a:rPr lang="en-US" dirty="0"/>
              <a:t> </a:t>
            </a:r>
            <a:r>
              <a:rPr lang="en-US" dirty="0" err="1"/>
              <a:t>daglig</a:t>
            </a:r>
            <a:r>
              <a:rPr lang="en-US" dirty="0"/>
              <a:t> for Cepheo Norge AS</a:t>
            </a:r>
          </a:p>
          <a:p>
            <a:r>
              <a:rPr lang="en-US" dirty="0"/>
              <a:t>Har </a:t>
            </a:r>
            <a:r>
              <a:rPr lang="en-US" dirty="0" err="1"/>
              <a:t>jobbet</a:t>
            </a:r>
            <a:r>
              <a:rPr lang="en-US" dirty="0"/>
              <a:t> med </a:t>
            </a:r>
            <a:r>
              <a:rPr lang="en-US" dirty="0" err="1"/>
              <a:t>med</a:t>
            </a:r>
            <a:r>
              <a:rPr lang="en-US" dirty="0"/>
              <a:t> det </a:t>
            </a:r>
            <a:r>
              <a:rPr lang="en-US" dirty="0" err="1"/>
              <a:t>produktet</a:t>
            </a:r>
            <a:r>
              <a:rPr lang="en-US" dirty="0"/>
              <a:t> vi I </a:t>
            </a:r>
            <a:r>
              <a:rPr lang="en-US" dirty="0" err="1"/>
              <a:t>dag</a:t>
            </a:r>
            <a:r>
              <a:rPr lang="en-US" dirty="0"/>
              <a:t> </a:t>
            </a:r>
            <a:r>
              <a:rPr lang="en-US" dirty="0" err="1"/>
              <a:t>kjenner</a:t>
            </a:r>
            <a:r>
              <a:rPr lang="en-US" dirty="0"/>
              <a:t> </a:t>
            </a:r>
            <a:r>
              <a:rPr lang="en-US" dirty="0" err="1"/>
              <a:t>som</a:t>
            </a:r>
            <a:r>
              <a:rPr lang="en-US" dirty="0"/>
              <a:t> Business Central </a:t>
            </a:r>
            <a:r>
              <a:rPr lang="en-US" dirty="0" err="1"/>
              <a:t>siden</a:t>
            </a:r>
            <a:r>
              <a:rPr lang="en-US" dirty="0"/>
              <a:t> 1987 – da het </a:t>
            </a:r>
            <a:r>
              <a:rPr lang="en-US" dirty="0" err="1"/>
              <a:t>programmet</a:t>
            </a:r>
            <a:r>
              <a:rPr lang="en-US" dirty="0"/>
              <a:t> </a:t>
            </a:r>
            <a:r>
              <a:rPr lang="en-US" dirty="0" err="1"/>
              <a:t>PCPlus</a:t>
            </a:r>
            <a:r>
              <a:rPr lang="en-US" dirty="0"/>
              <a:t>.</a:t>
            </a:r>
          </a:p>
          <a:p>
            <a:r>
              <a:rPr lang="en-US" dirty="0" err="1"/>
              <a:t>Micorosft</a:t>
            </a:r>
            <a:r>
              <a:rPr lang="en-US" dirty="0"/>
              <a:t> MVP for Business Central</a:t>
            </a:r>
          </a:p>
          <a:p>
            <a:r>
              <a:rPr lang="en-US" dirty="0"/>
              <a:t>Holder </a:t>
            </a:r>
            <a:r>
              <a:rPr lang="en-US" dirty="0" err="1"/>
              <a:t>jevnlig</a:t>
            </a:r>
            <a:r>
              <a:rPr lang="en-US" dirty="0"/>
              <a:t> </a:t>
            </a:r>
            <a:r>
              <a:rPr lang="en-US" dirty="0" err="1"/>
              <a:t>foredrag</a:t>
            </a:r>
            <a:r>
              <a:rPr lang="en-US" dirty="0"/>
              <a:t> </a:t>
            </a:r>
            <a:r>
              <a:rPr lang="en-US" dirty="0" err="1"/>
              <a:t>på</a:t>
            </a:r>
            <a:r>
              <a:rPr lang="en-US" dirty="0"/>
              <a:t> </a:t>
            </a:r>
            <a:r>
              <a:rPr lang="en-US" dirty="0" err="1"/>
              <a:t>konferanser</a:t>
            </a:r>
            <a:r>
              <a:rPr lang="en-US" dirty="0"/>
              <a:t> og eventer </a:t>
            </a:r>
            <a:r>
              <a:rPr lang="en-US" dirty="0" err="1"/>
              <a:t>både</a:t>
            </a:r>
            <a:r>
              <a:rPr lang="en-US" dirty="0"/>
              <a:t> </a:t>
            </a:r>
            <a:r>
              <a:rPr lang="en-US" dirty="0" err="1"/>
              <a:t>på</a:t>
            </a:r>
            <a:r>
              <a:rPr lang="en-US" dirty="0"/>
              <a:t> </a:t>
            </a:r>
            <a:r>
              <a:rPr lang="en-US" dirty="0" err="1"/>
              <a:t>plass</a:t>
            </a:r>
            <a:r>
              <a:rPr lang="en-US" dirty="0"/>
              <a:t> og </a:t>
            </a:r>
            <a:r>
              <a:rPr lang="en-US" dirty="0" err="1"/>
              <a:t>digitalt</a:t>
            </a:r>
            <a:r>
              <a:rPr lang="en-US" dirty="0"/>
              <a:t>.</a:t>
            </a:r>
          </a:p>
          <a:p>
            <a:endParaRPr lang="en-US" dirty="0"/>
          </a:p>
          <a:p>
            <a:r>
              <a:rPr lang="en-US" dirty="0">
                <a:hlinkClick r:id="rId2"/>
              </a:rPr>
              <a:t>imbruvik@gmail.com</a:t>
            </a:r>
            <a:endParaRPr lang="en-US" dirty="0"/>
          </a:p>
          <a:p>
            <a:pPr defTabSz="1097280"/>
            <a:r>
              <a:rPr lang="en-US" sz="1600" dirty="0">
                <a:solidFill>
                  <a:schemeClr val="tx1">
                    <a:lumMod val="65000"/>
                    <a:lumOff val="35000"/>
                  </a:schemeClr>
                </a:solidFill>
                <a:hlinkClick r:id="rId3"/>
              </a:rPr>
              <a:t>Inge Magne Bruvik | LinkedIn</a:t>
            </a:r>
            <a:endParaRPr lang="en-US" sz="1600" dirty="0">
              <a:solidFill>
                <a:schemeClr val="tx1">
                  <a:lumMod val="65000"/>
                  <a:lumOff val="35000"/>
                </a:schemeClr>
              </a:solidFill>
            </a:endParaRPr>
          </a:p>
          <a:p>
            <a:pPr defTabSz="1097280"/>
            <a:r>
              <a:rPr lang="en-US" sz="1600" dirty="0">
                <a:solidFill>
                  <a:schemeClr val="tx1">
                    <a:lumMod val="65000"/>
                    <a:lumOff val="35000"/>
                  </a:schemeClr>
                </a:solidFill>
              </a:rPr>
              <a:t>www.bc365.co</a:t>
            </a:r>
            <a:br>
              <a:rPr lang="en-US" sz="1600" dirty="0">
                <a:solidFill>
                  <a:schemeClr val="tx1">
                    <a:lumMod val="65000"/>
                    <a:lumOff val="35000"/>
                  </a:schemeClr>
                </a:solidFill>
              </a:rPr>
            </a:br>
            <a:endParaRPr lang="en-US" sz="1600" dirty="0">
              <a:solidFill>
                <a:schemeClr val="tx1">
                  <a:lumMod val="65000"/>
                  <a:lumOff val="35000"/>
                </a:schemeClr>
              </a:solidFill>
            </a:endParaRPr>
          </a:p>
          <a:p>
            <a:endParaRPr lang="en-US" dirty="0"/>
          </a:p>
          <a:p>
            <a:endParaRPr lang="en-US" dirty="0"/>
          </a:p>
        </p:txBody>
      </p:sp>
      <p:sp>
        <p:nvSpPr>
          <p:cNvPr id="14" name="Title 3">
            <a:extLst>
              <a:ext uri="{FF2B5EF4-FFF2-40B4-BE49-F238E27FC236}">
                <a16:creationId xmlns:a16="http://schemas.microsoft.com/office/drawing/2014/main" id="{BF94A519-B16D-73C7-4322-911FD948EF0D}"/>
              </a:ext>
            </a:extLst>
          </p:cNvPr>
          <p:cNvSpPr>
            <a:spLocks noGrp="1"/>
          </p:cNvSpPr>
          <p:nvPr>
            <p:ph type="title"/>
          </p:nvPr>
        </p:nvSpPr>
        <p:spPr>
          <a:xfrm>
            <a:off x="685800" y="639763"/>
            <a:ext cx="5893420" cy="1417635"/>
          </a:xfrm>
        </p:spPr>
        <p:txBody>
          <a:bodyPr/>
          <a:lstStyle/>
          <a:p>
            <a:r>
              <a:rPr lang="en-US" dirty="0"/>
              <a:t>Inge Magne Bruvik</a:t>
            </a:r>
            <a:br>
              <a:rPr lang="en-US" dirty="0"/>
            </a:br>
            <a:r>
              <a:rPr lang="en-US" sz="2400" dirty="0" err="1"/>
              <a:t>Løsningsarkitekt</a:t>
            </a:r>
            <a:r>
              <a:rPr lang="en-US" sz="2400" dirty="0"/>
              <a:t> for Dynamics 365 Business Central</a:t>
            </a:r>
            <a:endParaRPr lang="en-US" dirty="0"/>
          </a:p>
        </p:txBody>
      </p:sp>
      <p:sp>
        <p:nvSpPr>
          <p:cNvPr id="5" name="Plassholder for lysbildenummer 4">
            <a:extLst>
              <a:ext uri="{FF2B5EF4-FFF2-40B4-BE49-F238E27FC236}">
                <a16:creationId xmlns:a16="http://schemas.microsoft.com/office/drawing/2014/main" id="{FBD43819-E981-54EE-68B0-7CF6A3300065}"/>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3</a:t>
            </a:fld>
            <a:endParaRPr lang="da-DK"/>
          </a:p>
        </p:txBody>
      </p:sp>
      <p:pic>
        <p:nvPicPr>
          <p:cNvPr id="7" name="Plassholder for innhold 5" descr="Et bilde som inneholder Menneskeansikt, person, klær, Panne">
            <a:extLst>
              <a:ext uri="{FF2B5EF4-FFF2-40B4-BE49-F238E27FC236}">
                <a16:creationId xmlns:a16="http://schemas.microsoft.com/office/drawing/2014/main" id="{55E7626C-886A-66F9-E9AF-77D156C8784B}"/>
              </a:ext>
            </a:extLst>
          </p:cNvPr>
          <p:cNvPicPr>
            <a:picLocks noChangeAspect="1"/>
          </p:cNvPicPr>
          <p:nvPr/>
        </p:nvPicPr>
        <p:blipFill>
          <a:blip r:embed="rId4"/>
          <a:srcRect r="1" b="4594"/>
          <a:stretch/>
        </p:blipFill>
        <p:spPr>
          <a:xfrm>
            <a:off x="7124369" y="4182388"/>
            <a:ext cx="2246300" cy="2857499"/>
          </a:xfrm>
          <a:prstGeom prst="rect">
            <a:avLst/>
          </a:prstGeom>
          <a:noFill/>
        </p:spPr>
      </p:pic>
      <p:pic>
        <p:nvPicPr>
          <p:cNvPr id="13" name="Plassholder for bilde 12" descr="Et bilde som inneholder person, sjømat, hummer, snø&#10;&#10;Automatisk generert beskrivelse">
            <a:extLst>
              <a:ext uri="{FF2B5EF4-FFF2-40B4-BE49-F238E27FC236}">
                <a16:creationId xmlns:a16="http://schemas.microsoft.com/office/drawing/2014/main" id="{18B5EBEF-0EF6-D6A2-357E-3E70B585AD6E}"/>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val="0"/>
              </a:ext>
            </a:extLst>
          </a:blip>
          <a:srcRect l="7813" r="7813"/>
          <a:stretch>
            <a:fillRect/>
          </a:stretch>
        </p:blipFill>
        <p:spPr>
          <a:xfrm rot="5400000">
            <a:off x="11749820" y="4335670"/>
            <a:ext cx="2759078" cy="2452514"/>
          </a:xfrm>
        </p:spPr>
      </p:pic>
      <p:pic>
        <p:nvPicPr>
          <p:cNvPr id="15" name="Bilde 14" descr="Et bilde som inneholder utendørs, innsjø, vann, transport&#10;&#10;Automatisk generert beskrivelse">
            <a:extLst>
              <a:ext uri="{FF2B5EF4-FFF2-40B4-BE49-F238E27FC236}">
                <a16:creationId xmlns:a16="http://schemas.microsoft.com/office/drawing/2014/main" id="{E3BD9FED-3693-0286-3021-98E09901CF5E}"/>
              </a:ext>
            </a:extLst>
          </p:cNvPr>
          <p:cNvPicPr>
            <a:picLocks noChangeAspect="1"/>
          </p:cNvPicPr>
          <p:nvPr/>
        </p:nvPicPr>
        <p:blipFill>
          <a:blip r:embed="rId6"/>
          <a:srcRect t="50" r="1" b="6514"/>
          <a:stretch/>
        </p:blipFill>
        <p:spPr>
          <a:xfrm>
            <a:off x="9529653" y="4182387"/>
            <a:ext cx="2293667" cy="2857499"/>
          </a:xfrm>
          <a:prstGeom prst="rect">
            <a:avLst/>
          </a:prstGeom>
        </p:spPr>
      </p:pic>
      <p:pic>
        <p:nvPicPr>
          <p:cNvPr id="17" name="Bilde 16" descr="Et bilde som inneholder tekst, Font, logo, Grafikk&#10;&#10;Automatisk generert beskrivelse">
            <a:extLst>
              <a:ext uri="{FF2B5EF4-FFF2-40B4-BE49-F238E27FC236}">
                <a16:creationId xmlns:a16="http://schemas.microsoft.com/office/drawing/2014/main" id="{B7A60372-13D0-986B-11AD-31965488C3D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124369" y="1800745"/>
            <a:ext cx="3455727" cy="1394255"/>
          </a:xfrm>
          <a:prstGeom prst="rect">
            <a:avLst/>
          </a:prstGeom>
        </p:spPr>
      </p:pic>
    </p:spTree>
    <p:extLst>
      <p:ext uri="{BB962C8B-B14F-4D97-AF65-F5344CB8AC3E}">
        <p14:creationId xmlns:p14="http://schemas.microsoft.com/office/powerpoint/2010/main" val="101148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91CF3AA6-BA97-10CD-615A-004845850A02}"/>
              </a:ext>
            </a:extLst>
          </p:cNvPr>
          <p:cNvSpPr txBox="1"/>
          <p:nvPr/>
        </p:nvSpPr>
        <p:spPr>
          <a:xfrm>
            <a:off x="5216769" y="671581"/>
            <a:ext cx="8727831" cy="5262979"/>
          </a:xfrm>
          <a:prstGeom prst="rect">
            <a:avLst/>
          </a:prstGeom>
          <a:noFill/>
        </p:spPr>
        <p:txBody>
          <a:bodyPr wrap="square" lIns="0" tIns="0" rIns="0" bIns="0" numCol="1">
            <a:spAutoFit/>
          </a:bodyPr>
          <a:lstStyle/>
          <a:p>
            <a:r>
              <a:rPr lang="en-US" sz="1800" b="1" dirty="0" err="1">
                <a:solidFill>
                  <a:schemeClr val="tx2"/>
                </a:solidFill>
              </a:rPr>
              <a:t>Rapportering</a:t>
            </a:r>
            <a:r>
              <a:rPr lang="en-US" sz="1800" b="1" dirty="0">
                <a:solidFill>
                  <a:schemeClr val="tx2"/>
                </a:solidFill>
              </a:rPr>
              <a:t> I Business Central</a:t>
            </a:r>
            <a:br>
              <a:rPr lang="en-US" sz="1800" b="1" dirty="0">
                <a:solidFill>
                  <a:schemeClr val="tx2"/>
                </a:solidFill>
              </a:rPr>
            </a:br>
            <a:endParaRPr lang="en-US" sz="1800" b="1" dirty="0">
              <a:solidFill>
                <a:schemeClr val="tx2"/>
              </a:solidFill>
            </a:endParaRPr>
          </a:p>
          <a:p>
            <a:pPr marL="285750" indent="-285750">
              <a:buFont typeface="Wingdings" panose="05000000000000000000" pitchFamily="2" charset="2"/>
              <a:buChar char="§"/>
            </a:pPr>
            <a:r>
              <a:rPr lang="en-US" sz="1800" dirty="0" err="1">
                <a:solidFill>
                  <a:schemeClr val="tx2"/>
                </a:solidFill>
              </a:rPr>
              <a:t>Kort</a:t>
            </a:r>
            <a:r>
              <a:rPr lang="en-US" sz="1800" dirty="0">
                <a:solidFill>
                  <a:schemeClr val="tx2"/>
                </a:solidFill>
              </a:rPr>
              <a:t> om </a:t>
            </a:r>
            <a:r>
              <a:rPr lang="en-US" sz="1800" dirty="0" err="1">
                <a:solidFill>
                  <a:schemeClr val="tx2"/>
                </a:solidFill>
              </a:rPr>
              <a:t>Businss</a:t>
            </a:r>
            <a:r>
              <a:rPr lang="en-US" sz="1800" dirty="0">
                <a:solidFill>
                  <a:schemeClr val="tx2"/>
                </a:solidFill>
              </a:rPr>
              <a:t> Central</a:t>
            </a:r>
          </a:p>
          <a:p>
            <a:pPr marL="285750" indent="-285750">
              <a:buFont typeface="Wingdings" panose="05000000000000000000" pitchFamily="2" charset="2"/>
              <a:buChar char="§"/>
            </a:pPr>
            <a:r>
              <a:rPr lang="nb-NO" sz="1800" dirty="0">
                <a:solidFill>
                  <a:schemeClr val="tx2"/>
                </a:solidFill>
              </a:rPr>
              <a:t>Hvilke ulike rapportbehov finnes normalt i en organisasjon?</a:t>
            </a:r>
            <a:endParaRPr lang="en-US" sz="1800" dirty="0">
              <a:solidFill>
                <a:schemeClr val="tx2"/>
              </a:solidFill>
            </a:endParaRPr>
          </a:p>
          <a:p>
            <a:pPr marL="1017270" lvl="1" indent="-285750">
              <a:buFont typeface="Wingdings" panose="05000000000000000000" pitchFamily="2" charset="2"/>
              <a:buChar char="§"/>
            </a:pPr>
            <a:endParaRPr lang="en-US" sz="1800" dirty="0">
              <a:solidFill>
                <a:schemeClr val="tx2"/>
              </a:solidFill>
            </a:endParaRPr>
          </a:p>
          <a:p>
            <a:pPr marL="285750" indent="-285750">
              <a:buFont typeface="Wingdings" panose="05000000000000000000" pitchFamily="2" charset="2"/>
              <a:buChar char="§"/>
            </a:pPr>
            <a:r>
              <a:rPr lang="en-US" sz="1800" dirty="0" err="1">
                <a:solidFill>
                  <a:schemeClr val="tx2"/>
                </a:solidFill>
              </a:rPr>
              <a:t>Oversikt</a:t>
            </a:r>
            <a:r>
              <a:rPr lang="en-US" sz="1800" dirty="0">
                <a:solidFill>
                  <a:schemeClr val="tx2"/>
                </a:solidFill>
              </a:rPr>
              <a:t> over de </a:t>
            </a:r>
            <a:r>
              <a:rPr lang="en-US" sz="1800" dirty="0" err="1">
                <a:solidFill>
                  <a:schemeClr val="tx2"/>
                </a:solidFill>
              </a:rPr>
              <a:t>viktigste</a:t>
            </a:r>
            <a:r>
              <a:rPr lang="en-US" sz="1800" dirty="0">
                <a:solidFill>
                  <a:schemeClr val="tx2"/>
                </a:solidFill>
              </a:rPr>
              <a:t> </a:t>
            </a:r>
            <a:r>
              <a:rPr lang="en-US" sz="1800" dirty="0" err="1">
                <a:solidFill>
                  <a:schemeClr val="tx2"/>
                </a:solidFill>
              </a:rPr>
              <a:t>rapporteringsverktøy</a:t>
            </a:r>
            <a:r>
              <a:rPr lang="en-US" sz="1800" dirty="0">
                <a:solidFill>
                  <a:schemeClr val="tx2"/>
                </a:solidFill>
              </a:rPr>
              <a:t> </a:t>
            </a:r>
            <a:r>
              <a:rPr lang="en-US" sz="1800" dirty="0" err="1">
                <a:solidFill>
                  <a:schemeClr val="tx2"/>
                </a:solidFill>
              </a:rPr>
              <a:t>som</a:t>
            </a:r>
            <a:r>
              <a:rPr lang="en-US" sz="1800" dirty="0">
                <a:solidFill>
                  <a:schemeClr val="tx2"/>
                </a:solidFill>
              </a:rPr>
              <a:t> </a:t>
            </a:r>
            <a:r>
              <a:rPr lang="en-US" sz="1800" dirty="0" err="1">
                <a:solidFill>
                  <a:schemeClr val="tx2"/>
                </a:solidFill>
              </a:rPr>
              <a:t>sluttbrukere</a:t>
            </a:r>
            <a:r>
              <a:rPr lang="en-US" sz="1800" dirty="0">
                <a:solidFill>
                  <a:schemeClr val="tx2"/>
                </a:solidFill>
              </a:rPr>
              <a:t> </a:t>
            </a:r>
            <a:r>
              <a:rPr lang="en-US" sz="1800" dirty="0" err="1">
                <a:solidFill>
                  <a:schemeClr val="tx2"/>
                </a:solidFill>
              </a:rPr>
              <a:t>har</a:t>
            </a:r>
            <a:r>
              <a:rPr lang="en-US" sz="1800" dirty="0">
                <a:solidFill>
                  <a:schemeClr val="tx2"/>
                </a:solidFill>
              </a:rPr>
              <a:t> </a:t>
            </a:r>
            <a:r>
              <a:rPr lang="en-US" sz="1800" dirty="0" err="1">
                <a:solidFill>
                  <a:schemeClr val="tx2"/>
                </a:solidFill>
              </a:rPr>
              <a:t>tilgjengelig</a:t>
            </a:r>
            <a:r>
              <a:rPr lang="en-US" sz="1800" dirty="0">
                <a:solidFill>
                  <a:schemeClr val="tx2"/>
                </a:solidFill>
              </a:rPr>
              <a:t> I BC</a:t>
            </a:r>
          </a:p>
          <a:p>
            <a:pPr marL="285750" indent="-285750">
              <a:buFont typeface="Wingdings" panose="05000000000000000000" pitchFamily="2" charset="2"/>
              <a:buChar char="§"/>
            </a:pPr>
            <a:endParaRPr lang="en-US" sz="1800" dirty="0">
              <a:solidFill>
                <a:schemeClr val="tx2"/>
              </a:solidFill>
            </a:endParaRPr>
          </a:p>
          <a:p>
            <a:pPr marL="285750" indent="-285750">
              <a:buFont typeface="Wingdings" panose="05000000000000000000" pitchFamily="2" charset="2"/>
              <a:buChar char="§"/>
            </a:pPr>
            <a:r>
              <a:rPr lang="en-US" sz="1800" dirty="0" err="1">
                <a:solidFill>
                  <a:schemeClr val="tx2"/>
                </a:solidFill>
              </a:rPr>
              <a:t>Åpne</a:t>
            </a:r>
            <a:r>
              <a:rPr lang="en-US" sz="1800" dirty="0">
                <a:solidFill>
                  <a:schemeClr val="tx2"/>
                </a:solidFill>
              </a:rPr>
              <a:t> I Excel</a:t>
            </a:r>
          </a:p>
          <a:p>
            <a:pPr marL="285750" indent="-285750">
              <a:buFont typeface="Wingdings" panose="05000000000000000000" pitchFamily="2" charset="2"/>
              <a:buChar char="§"/>
            </a:pPr>
            <a:endParaRPr lang="en-US" sz="1800" dirty="0">
              <a:solidFill>
                <a:schemeClr val="tx2"/>
              </a:solidFill>
            </a:endParaRPr>
          </a:p>
          <a:p>
            <a:pPr marL="285750" indent="-285750">
              <a:buFont typeface="Wingdings" panose="05000000000000000000" pitchFamily="2" charset="2"/>
              <a:buChar char="§"/>
            </a:pPr>
            <a:r>
              <a:rPr lang="en-US" sz="1800" dirty="0" err="1">
                <a:solidFill>
                  <a:schemeClr val="tx2"/>
                </a:solidFill>
              </a:rPr>
              <a:t>Finansrapporter</a:t>
            </a:r>
            <a:r>
              <a:rPr lang="en-US" sz="1800" dirty="0">
                <a:solidFill>
                  <a:schemeClr val="tx2"/>
                </a:solidFill>
              </a:rPr>
              <a:t> (</a:t>
            </a:r>
            <a:r>
              <a:rPr lang="en-US" sz="1800" dirty="0" err="1">
                <a:solidFill>
                  <a:schemeClr val="tx2"/>
                </a:solidFill>
              </a:rPr>
              <a:t>tidligere</a:t>
            </a:r>
            <a:r>
              <a:rPr lang="en-US" sz="1800" dirty="0">
                <a:solidFill>
                  <a:schemeClr val="tx2"/>
                </a:solidFill>
              </a:rPr>
              <a:t> </a:t>
            </a:r>
            <a:r>
              <a:rPr lang="en-US" sz="1800" dirty="0" err="1">
                <a:solidFill>
                  <a:schemeClr val="tx2"/>
                </a:solidFill>
              </a:rPr>
              <a:t>kontoskjema</a:t>
            </a:r>
            <a:r>
              <a:rPr lang="en-US" sz="1800" dirty="0">
                <a:solidFill>
                  <a:schemeClr val="tx2"/>
                </a:solidFill>
              </a:rPr>
              <a:t>)</a:t>
            </a:r>
          </a:p>
          <a:p>
            <a:pPr marL="285750" indent="-285750">
              <a:buFont typeface="Wingdings" panose="05000000000000000000" pitchFamily="2" charset="2"/>
              <a:buChar char="§"/>
            </a:pPr>
            <a:endParaRPr lang="en-US" sz="1800" dirty="0">
              <a:solidFill>
                <a:schemeClr val="tx2"/>
              </a:solidFill>
            </a:endParaRPr>
          </a:p>
          <a:p>
            <a:pPr marL="285750" indent="-285750">
              <a:buFont typeface="Wingdings" panose="05000000000000000000" pitchFamily="2" charset="2"/>
              <a:buChar char="§"/>
            </a:pPr>
            <a:r>
              <a:rPr lang="en-US" sz="1800" dirty="0" err="1">
                <a:solidFill>
                  <a:schemeClr val="tx2"/>
                </a:solidFill>
              </a:rPr>
              <a:t>Analysevisninger</a:t>
            </a:r>
            <a:endParaRPr lang="en-US" sz="1800" dirty="0">
              <a:solidFill>
                <a:schemeClr val="tx2"/>
              </a:solidFill>
            </a:endParaRPr>
          </a:p>
          <a:p>
            <a:endParaRPr lang="en-US" sz="1800" dirty="0">
              <a:solidFill>
                <a:schemeClr val="tx2"/>
              </a:solidFill>
            </a:endParaRPr>
          </a:p>
          <a:p>
            <a:pPr marL="285750" indent="-285750">
              <a:buFont typeface="Wingdings" panose="05000000000000000000" pitchFamily="2" charset="2"/>
              <a:buChar char="§"/>
            </a:pPr>
            <a:r>
              <a:rPr lang="nb-NO" sz="1800" dirty="0">
                <a:solidFill>
                  <a:schemeClr val="tx2"/>
                </a:solidFill>
              </a:rPr>
              <a:t>Ut av boksen Power BI rapporter</a:t>
            </a:r>
            <a:endParaRPr lang="en-US" sz="1800" dirty="0">
              <a:solidFill>
                <a:schemeClr val="tx2"/>
              </a:solidFill>
            </a:endParaRPr>
          </a:p>
          <a:p>
            <a:pPr marL="285750" indent="-285750">
              <a:buFont typeface="Wingdings" panose="05000000000000000000" pitchFamily="2" charset="2"/>
              <a:buChar char="§"/>
            </a:pPr>
            <a:endParaRPr lang="en-US" sz="1800" dirty="0">
              <a:solidFill>
                <a:schemeClr val="tx2"/>
              </a:solidFill>
            </a:endParaRPr>
          </a:p>
          <a:p>
            <a:pPr marL="285750" indent="-285750">
              <a:buFont typeface="Wingdings" panose="05000000000000000000" pitchFamily="2" charset="2"/>
              <a:buChar char="§"/>
            </a:pPr>
            <a:r>
              <a:rPr lang="en-US" sz="1800" dirty="0" err="1">
                <a:solidFill>
                  <a:schemeClr val="tx2"/>
                </a:solidFill>
              </a:rPr>
              <a:t>Egen</a:t>
            </a:r>
            <a:r>
              <a:rPr lang="en-US" sz="1800" dirty="0">
                <a:solidFill>
                  <a:schemeClr val="tx2"/>
                </a:solidFill>
              </a:rPr>
              <a:t> </a:t>
            </a:r>
            <a:r>
              <a:rPr lang="en-US" sz="1800" dirty="0" err="1">
                <a:solidFill>
                  <a:schemeClr val="tx2"/>
                </a:solidFill>
              </a:rPr>
              <a:t>definerte</a:t>
            </a:r>
            <a:r>
              <a:rPr lang="en-US" sz="1800" dirty="0">
                <a:solidFill>
                  <a:schemeClr val="tx2"/>
                </a:solidFill>
              </a:rPr>
              <a:t> Power BI </a:t>
            </a:r>
            <a:r>
              <a:rPr lang="en-US" sz="1800" dirty="0" err="1">
                <a:solidFill>
                  <a:schemeClr val="tx2"/>
                </a:solidFill>
              </a:rPr>
              <a:t>Rapporter</a:t>
            </a:r>
            <a:endParaRPr lang="en-US" sz="1800" dirty="0">
              <a:solidFill>
                <a:schemeClr val="tx2"/>
              </a:solidFill>
            </a:endParaRPr>
          </a:p>
          <a:p>
            <a:pPr marL="285750" indent="-285750">
              <a:buFont typeface="Wingdings" panose="05000000000000000000" pitchFamily="2" charset="2"/>
              <a:buChar char="§"/>
            </a:pPr>
            <a:endParaRPr lang="en-US" sz="1800" dirty="0">
              <a:solidFill>
                <a:schemeClr val="tx2"/>
              </a:solidFill>
            </a:endParaRPr>
          </a:p>
          <a:p>
            <a:pPr marL="285750" indent="-285750">
              <a:buFont typeface="Wingdings" panose="05000000000000000000" pitchFamily="2" charset="2"/>
              <a:buChar char="§"/>
            </a:pPr>
            <a:r>
              <a:rPr lang="en-US" sz="1800" dirty="0" err="1">
                <a:solidFill>
                  <a:schemeClr val="tx2"/>
                </a:solidFill>
              </a:rPr>
              <a:t>Egendefinerte</a:t>
            </a:r>
            <a:r>
              <a:rPr lang="en-US" sz="1800" dirty="0">
                <a:solidFill>
                  <a:schemeClr val="tx2"/>
                </a:solidFill>
              </a:rPr>
              <a:t> </a:t>
            </a:r>
            <a:r>
              <a:rPr lang="en-US" sz="1800" dirty="0" err="1">
                <a:solidFill>
                  <a:schemeClr val="tx2"/>
                </a:solidFill>
              </a:rPr>
              <a:t>rapportlayouts</a:t>
            </a:r>
            <a:r>
              <a:rPr lang="en-US" sz="1800" dirty="0">
                <a:solidFill>
                  <a:schemeClr val="tx2"/>
                </a:solidFill>
              </a:rPr>
              <a:t> (excel)</a:t>
            </a:r>
          </a:p>
        </p:txBody>
      </p:sp>
      <p:sp>
        <p:nvSpPr>
          <p:cNvPr id="4" name="Tekstfelt 3">
            <a:extLst>
              <a:ext uri="{FF2B5EF4-FFF2-40B4-BE49-F238E27FC236}">
                <a16:creationId xmlns:a16="http://schemas.microsoft.com/office/drawing/2014/main" id="{274DC190-3B33-7CCD-C2A9-109B67F23364}"/>
              </a:ext>
            </a:extLst>
          </p:cNvPr>
          <p:cNvSpPr txBox="1"/>
          <p:nvPr/>
        </p:nvSpPr>
        <p:spPr>
          <a:xfrm>
            <a:off x="1441938" y="3518627"/>
            <a:ext cx="2133600" cy="769441"/>
          </a:xfrm>
          <a:prstGeom prst="rect">
            <a:avLst/>
          </a:prstGeom>
          <a:noFill/>
        </p:spPr>
        <p:txBody>
          <a:bodyPr wrap="square">
            <a:spAutoFit/>
          </a:bodyPr>
          <a:lstStyle/>
          <a:p>
            <a:pPr algn="ctr"/>
            <a:r>
              <a:rPr lang="en-US" sz="4400" dirty="0">
                <a:solidFill>
                  <a:schemeClr val="accent1"/>
                </a:solidFill>
              </a:rPr>
              <a:t>Agenda</a:t>
            </a:r>
          </a:p>
        </p:txBody>
      </p:sp>
      <p:cxnSp>
        <p:nvCxnSpPr>
          <p:cNvPr id="5" name="Lige forbindelse 4">
            <a:extLst>
              <a:ext uri="{FF2B5EF4-FFF2-40B4-BE49-F238E27FC236}">
                <a16:creationId xmlns:a16="http://schemas.microsoft.com/office/drawing/2014/main" id="{CFFD087E-6EAC-94F5-F815-943A7E43302F}"/>
              </a:ext>
            </a:extLst>
          </p:cNvPr>
          <p:cNvCxnSpPr>
            <a:cxnSpLocks/>
          </p:cNvCxnSpPr>
          <p:nvPr/>
        </p:nvCxnSpPr>
        <p:spPr>
          <a:xfrm>
            <a:off x="4278925" y="718473"/>
            <a:ext cx="0" cy="6744365"/>
          </a:xfrm>
          <a:prstGeom prst="line">
            <a:avLst/>
          </a:prstGeom>
          <a:ln w="6350" cap="sq">
            <a:solidFill>
              <a:schemeClr val="accent1"/>
            </a:solidFill>
          </a:ln>
        </p:spPr>
        <p:style>
          <a:lnRef idx="1">
            <a:schemeClr val="accent1"/>
          </a:lnRef>
          <a:fillRef idx="0">
            <a:schemeClr val="accent1"/>
          </a:fillRef>
          <a:effectRef idx="0">
            <a:schemeClr val="accent1"/>
          </a:effectRef>
          <a:fontRef idx="minor">
            <a:schemeClr val="lt1"/>
          </a:fontRef>
        </p:style>
      </p:cxnSp>
    </p:spTree>
    <p:extLst>
      <p:ext uri="{BB962C8B-B14F-4D97-AF65-F5344CB8AC3E}">
        <p14:creationId xmlns:p14="http://schemas.microsoft.com/office/powerpoint/2010/main" val="11671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E9BAD-A0B4-46AB-9EFA-91441780E861}"/>
              </a:ext>
            </a:extLst>
          </p:cNvPr>
          <p:cNvSpPr>
            <a:spLocks noGrp="1"/>
          </p:cNvSpPr>
          <p:nvPr>
            <p:ph type="title"/>
          </p:nvPr>
        </p:nvSpPr>
        <p:spPr/>
        <p:txBody>
          <a:bodyPr/>
          <a:lstStyle/>
          <a:p>
            <a:pPr algn="ctr"/>
            <a:r>
              <a:rPr lang="en-US"/>
              <a:t>Microsoft Dynamics 365 Business Central</a:t>
            </a:r>
          </a:p>
        </p:txBody>
      </p:sp>
      <p:sp>
        <p:nvSpPr>
          <p:cNvPr id="92" name="TextBox 91">
            <a:extLst>
              <a:ext uri="{FF2B5EF4-FFF2-40B4-BE49-F238E27FC236}">
                <a16:creationId xmlns:a16="http://schemas.microsoft.com/office/drawing/2014/main" id="{140A0FCB-0E43-40BA-8F5C-8F40379BD525}"/>
              </a:ext>
            </a:extLst>
          </p:cNvPr>
          <p:cNvSpPr txBox="1">
            <a:spLocks/>
          </p:cNvSpPr>
          <p:nvPr/>
        </p:nvSpPr>
        <p:spPr>
          <a:xfrm>
            <a:off x="705916" y="1341357"/>
            <a:ext cx="13222224" cy="738664"/>
          </a:xfrm>
          <a:prstGeom prst="rect">
            <a:avLst/>
          </a:prstGeom>
          <a:noFill/>
        </p:spPr>
        <p:txBody>
          <a:bodyPr wrap="square" lIns="0" tIns="0" rIns="0" bIns="0">
            <a:spAutoFit/>
          </a:bodyPr>
          <a:lstStyle/>
          <a:p>
            <a:pPr algn="ctr" defTabSz="1119263">
              <a:buSzPct val="90000"/>
              <a:defRPr/>
            </a:pPr>
            <a:r>
              <a:rPr lang="en-US" sz="2400">
                <a:solidFill>
                  <a:srgbClr val="0078D4"/>
                </a:solidFill>
                <a:latin typeface="Segoe UI Semibold"/>
              </a:rPr>
              <a:t>Connect finance, sales, service, and operations teams with a comprehensive business management solution and harness the power of AI with Microsoft Copilot. </a:t>
            </a:r>
          </a:p>
        </p:txBody>
      </p:sp>
      <p:sp>
        <p:nvSpPr>
          <p:cNvPr id="2" name="Rounded Rectangle 2">
            <a:extLst>
              <a:ext uri="{FF2B5EF4-FFF2-40B4-BE49-F238E27FC236}">
                <a16:creationId xmlns:a16="http://schemas.microsoft.com/office/drawing/2014/main" id="{6E4BD4AF-1BAA-597C-E3AF-98390A245F4C}"/>
              </a:ext>
              <a:ext uri="{C183D7F6-B498-43B3-948B-1728B52AA6E4}">
                <adec:decorative xmlns:adec="http://schemas.microsoft.com/office/drawing/2017/decorative" val="1"/>
              </a:ext>
            </a:extLst>
          </p:cNvPr>
          <p:cNvSpPr/>
          <p:nvPr/>
        </p:nvSpPr>
        <p:spPr>
          <a:xfrm>
            <a:off x="4545363" y="2866918"/>
            <a:ext cx="5539679" cy="3281461"/>
          </a:xfrm>
          <a:prstGeom prst="roundRect">
            <a:avLst>
              <a:gd name="adj" fmla="val 50000"/>
            </a:avLst>
          </a:prstGeom>
          <a:noFill/>
          <a:ln w="254000">
            <a:gradFill>
              <a:gsLst>
                <a:gs pos="100000">
                  <a:srgbClr val="D16490"/>
                </a:gs>
                <a:gs pos="51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52">
              <a:defRPr/>
            </a:pPr>
            <a:endParaRPr lang="en-US" sz="3456">
              <a:solidFill>
                <a:srgbClr val="FFFFFF"/>
              </a:solidFill>
              <a:latin typeface="Calibri" panose="020F0502020204030204"/>
            </a:endParaRPr>
          </a:p>
        </p:txBody>
      </p:sp>
      <p:sp>
        <p:nvSpPr>
          <p:cNvPr id="5" name="TextBox 4">
            <a:extLst>
              <a:ext uri="{FF2B5EF4-FFF2-40B4-BE49-F238E27FC236}">
                <a16:creationId xmlns:a16="http://schemas.microsoft.com/office/drawing/2014/main" id="{571B978E-DF72-14A0-7D78-6F64B7FBF162}"/>
              </a:ext>
              <a:ext uri="{C183D7F6-B498-43B3-948B-1728B52AA6E4}">
                <adec:decorative xmlns:adec="http://schemas.microsoft.com/office/drawing/2017/decorative" val="1"/>
              </a:ext>
            </a:extLst>
          </p:cNvPr>
          <p:cNvSpPr txBox="1"/>
          <p:nvPr/>
        </p:nvSpPr>
        <p:spPr>
          <a:xfrm>
            <a:off x="5631190" y="4537733"/>
            <a:ext cx="3349364" cy="7977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1097213">
              <a:lnSpc>
                <a:spcPct val="90000"/>
              </a:lnSpc>
              <a:defRPr/>
            </a:pPr>
            <a:r>
              <a:rPr lang="en-US" spc="-61">
                <a:solidFill>
                  <a:srgbClr val="000000"/>
                </a:solidFill>
                <a:latin typeface="Segoe UI Semibold"/>
              </a:rPr>
              <a:t>Reporting &amp;</a:t>
            </a:r>
            <a:r>
              <a:rPr lang="en-US" spc="-61">
                <a:solidFill>
                  <a:srgbClr val="000000"/>
                </a:solidFill>
                <a:latin typeface="Segoe UI Semibold"/>
                <a:cs typeface="Segoe UI"/>
              </a:rPr>
              <a:t> </a:t>
            </a:r>
          </a:p>
          <a:p>
            <a:pPr algn="ctr" defTabSz="1097213">
              <a:lnSpc>
                <a:spcPct val="90000"/>
              </a:lnSpc>
              <a:defRPr/>
            </a:pPr>
            <a:r>
              <a:rPr lang="en-US" spc="-61">
                <a:solidFill>
                  <a:srgbClr val="000000"/>
                </a:solidFill>
                <a:latin typeface="Segoe UI Semibold"/>
              </a:rPr>
              <a:t>business insights</a:t>
            </a:r>
            <a:endParaRPr lang="en-US" spc="-61">
              <a:solidFill>
                <a:srgbClr val="000000"/>
              </a:solidFill>
              <a:latin typeface="Segoe UI Semibold"/>
              <a:cs typeface="Segoe UI"/>
            </a:endParaRPr>
          </a:p>
        </p:txBody>
      </p:sp>
      <p:sp>
        <p:nvSpPr>
          <p:cNvPr id="6" name="Oval 5">
            <a:extLst>
              <a:ext uri="{FF2B5EF4-FFF2-40B4-BE49-F238E27FC236}">
                <a16:creationId xmlns:a16="http://schemas.microsoft.com/office/drawing/2014/main" id="{36C09CD9-C035-8D0E-B61D-0A221B85587B}"/>
              </a:ext>
              <a:ext uri="{C183D7F6-B498-43B3-948B-1728B52AA6E4}">
                <adec:decorative xmlns:adec="http://schemas.microsoft.com/office/drawing/2017/decorative" val="1"/>
              </a:ext>
            </a:extLst>
          </p:cNvPr>
          <p:cNvSpPr>
            <a:spLocks/>
          </p:cNvSpPr>
          <p:nvPr/>
        </p:nvSpPr>
        <p:spPr bwMode="auto">
          <a:xfrm>
            <a:off x="6365130" y="3527140"/>
            <a:ext cx="1991275" cy="2023277"/>
          </a:xfrm>
          <a:prstGeom prst="ellipse">
            <a:avLst/>
          </a:prstGeom>
          <a:noFill/>
          <a:ln w="38100" cap="flat" cmpd="sng" algn="ctr">
            <a:no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sp>
        <p:nvSpPr>
          <p:cNvPr id="9" name="Oval 8">
            <a:extLst>
              <a:ext uri="{FF2B5EF4-FFF2-40B4-BE49-F238E27FC236}">
                <a16:creationId xmlns:a16="http://schemas.microsoft.com/office/drawing/2014/main" id="{D735E5EA-0F99-683A-2C00-AF03A0636E38}"/>
              </a:ext>
              <a:ext uri="{C183D7F6-B498-43B3-948B-1728B52AA6E4}">
                <adec:decorative xmlns:adec="http://schemas.microsoft.com/office/drawing/2017/decorative" val="1"/>
              </a:ext>
            </a:extLst>
          </p:cNvPr>
          <p:cNvSpPr>
            <a:spLocks/>
          </p:cNvSpPr>
          <p:nvPr/>
        </p:nvSpPr>
        <p:spPr bwMode="auto">
          <a:xfrm>
            <a:off x="6365130" y="3527140"/>
            <a:ext cx="1991275" cy="2023277"/>
          </a:xfrm>
          <a:prstGeom prst="ellipse">
            <a:avLst/>
          </a:prstGeom>
          <a:noFill/>
          <a:ln w="38100" cap="flat" cmpd="sng" algn="ctr">
            <a:no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sp>
        <p:nvSpPr>
          <p:cNvPr id="10" name="Oval 9">
            <a:extLst>
              <a:ext uri="{FF2B5EF4-FFF2-40B4-BE49-F238E27FC236}">
                <a16:creationId xmlns:a16="http://schemas.microsoft.com/office/drawing/2014/main" id="{8CC8B37D-18DD-CC0C-49AE-E97F94977FAE}"/>
              </a:ext>
              <a:ext uri="{C183D7F6-B498-43B3-948B-1728B52AA6E4}">
                <adec:decorative xmlns:adec="http://schemas.microsoft.com/office/drawing/2017/decorative" val="1"/>
              </a:ext>
            </a:extLst>
          </p:cNvPr>
          <p:cNvSpPr>
            <a:spLocks/>
          </p:cNvSpPr>
          <p:nvPr/>
        </p:nvSpPr>
        <p:spPr bwMode="auto">
          <a:xfrm>
            <a:off x="6365130" y="3527140"/>
            <a:ext cx="1991275" cy="2023277"/>
          </a:xfrm>
          <a:prstGeom prst="ellipse">
            <a:avLst/>
          </a:prstGeom>
          <a:noFill/>
          <a:ln w="38100" cap="flat" cmpd="sng" algn="ctr">
            <a:no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sp>
        <p:nvSpPr>
          <p:cNvPr id="11" name="Freeform: Shape 64">
            <a:extLst>
              <a:ext uri="{FF2B5EF4-FFF2-40B4-BE49-F238E27FC236}">
                <a16:creationId xmlns:a16="http://schemas.microsoft.com/office/drawing/2014/main" id="{87F077F2-8046-18C7-6506-3494F3A33A7B}"/>
              </a:ext>
              <a:ext uri="{C183D7F6-B498-43B3-948B-1728B52AA6E4}">
                <adec:decorative xmlns:adec="http://schemas.microsoft.com/office/drawing/2017/decorative" val="1"/>
              </a:ext>
            </a:extLst>
          </p:cNvPr>
          <p:cNvSpPr/>
          <p:nvPr/>
        </p:nvSpPr>
        <p:spPr bwMode="auto">
          <a:xfrm>
            <a:off x="6081301" y="3251816"/>
            <a:ext cx="2547359" cy="2547359"/>
          </a:xfrm>
          <a:custGeom>
            <a:avLst/>
            <a:gdLst>
              <a:gd name="connsiteX0" fmla="*/ 1060177 w 2120354"/>
              <a:gd name="connsiteY0" fmla="*/ 34925 h 2120354"/>
              <a:gd name="connsiteX1" fmla="*/ 34925 w 2120354"/>
              <a:gd name="connsiteY1" fmla="*/ 1060177 h 2120354"/>
              <a:gd name="connsiteX2" fmla="*/ 1060177 w 2120354"/>
              <a:gd name="connsiteY2" fmla="*/ 2085429 h 2120354"/>
              <a:gd name="connsiteX3" fmla="*/ 2085429 w 2120354"/>
              <a:gd name="connsiteY3" fmla="*/ 1060177 h 2120354"/>
              <a:gd name="connsiteX4" fmla="*/ 1060177 w 2120354"/>
              <a:gd name="connsiteY4" fmla="*/ 34925 h 2120354"/>
              <a:gd name="connsiteX5" fmla="*/ 1060177 w 2120354"/>
              <a:gd name="connsiteY5" fmla="*/ 0 h 2120354"/>
              <a:gd name="connsiteX6" fmla="*/ 2120354 w 2120354"/>
              <a:gd name="connsiteY6" fmla="*/ 1060177 h 2120354"/>
              <a:gd name="connsiteX7" fmla="*/ 1060177 w 2120354"/>
              <a:gd name="connsiteY7" fmla="*/ 2120354 h 2120354"/>
              <a:gd name="connsiteX8" fmla="*/ 0 w 2120354"/>
              <a:gd name="connsiteY8" fmla="*/ 1060177 h 2120354"/>
              <a:gd name="connsiteX9" fmla="*/ 1060177 w 2120354"/>
              <a:gd name="connsiteY9" fmla="*/ 0 h 212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354" h="2120354">
                <a:moveTo>
                  <a:pt x="1060177" y="34925"/>
                </a:moveTo>
                <a:cubicBezTo>
                  <a:pt x="493946" y="34925"/>
                  <a:pt x="34925" y="493946"/>
                  <a:pt x="34925" y="1060177"/>
                </a:cubicBezTo>
                <a:cubicBezTo>
                  <a:pt x="34925" y="1626408"/>
                  <a:pt x="493946" y="2085429"/>
                  <a:pt x="1060177" y="2085429"/>
                </a:cubicBezTo>
                <a:cubicBezTo>
                  <a:pt x="1626408" y="2085429"/>
                  <a:pt x="2085429" y="1626408"/>
                  <a:pt x="2085429" y="1060177"/>
                </a:cubicBezTo>
                <a:cubicBezTo>
                  <a:pt x="2085429" y="493946"/>
                  <a:pt x="1626408" y="34925"/>
                  <a:pt x="1060177" y="34925"/>
                </a:cubicBezTo>
                <a:close/>
                <a:moveTo>
                  <a:pt x="1060177" y="0"/>
                </a:moveTo>
                <a:cubicBezTo>
                  <a:pt x="1645697" y="0"/>
                  <a:pt x="2120354" y="474657"/>
                  <a:pt x="2120354" y="1060177"/>
                </a:cubicBezTo>
                <a:cubicBezTo>
                  <a:pt x="2120354" y="1645697"/>
                  <a:pt x="1645697" y="2120354"/>
                  <a:pt x="1060177" y="2120354"/>
                </a:cubicBezTo>
                <a:cubicBezTo>
                  <a:pt x="474657" y="2120354"/>
                  <a:pt x="0" y="1645697"/>
                  <a:pt x="0" y="1060177"/>
                </a:cubicBezTo>
                <a:cubicBezTo>
                  <a:pt x="0" y="474657"/>
                  <a:pt x="474657" y="0"/>
                  <a:pt x="1060177" y="0"/>
                </a:cubicBezTo>
                <a:close/>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175565" rIns="219456" bIns="175565" numCol="1" spcCol="0" rtlCol="0" fromWordArt="0" anchor="t" anchorCtr="0" forceAA="0" compatLnSpc="1">
            <a:prstTxWarp prst="textNoShape">
              <a:avLst/>
            </a:prstTxWarp>
            <a:noAutofit/>
          </a:bodyPr>
          <a:lstStyle/>
          <a:p>
            <a:pPr defTabSz="1118939" fontAlgn="base">
              <a:lnSpc>
                <a:spcPct val="90000"/>
              </a:lnSpc>
              <a:spcBef>
                <a:spcPct val="0"/>
              </a:spcBef>
              <a:spcAft>
                <a:spcPct val="0"/>
              </a:spcAft>
              <a:defRPr/>
            </a:pPr>
            <a:endParaRPr lang="en-US" sz="1920">
              <a:solidFill>
                <a:srgbClr val="000000"/>
              </a:solidFill>
              <a:latin typeface="Segoe UI"/>
              <a:ea typeface="Segoe UI" pitchFamily="34" charset="0"/>
              <a:cs typeface="Segoe UI" pitchFamily="34" charset="0"/>
            </a:endParaRPr>
          </a:p>
        </p:txBody>
      </p:sp>
      <p:grpSp>
        <p:nvGrpSpPr>
          <p:cNvPr id="12" name="Group 11">
            <a:extLst>
              <a:ext uri="{FF2B5EF4-FFF2-40B4-BE49-F238E27FC236}">
                <a16:creationId xmlns:a16="http://schemas.microsoft.com/office/drawing/2014/main" id="{61F0214D-68D5-FEC3-5731-A3C8521D2C10}"/>
              </a:ext>
              <a:ext uri="{C183D7F6-B498-43B3-948B-1728B52AA6E4}">
                <adec:decorative xmlns:adec="http://schemas.microsoft.com/office/drawing/2017/decorative" val="1"/>
              </a:ext>
            </a:extLst>
          </p:cNvPr>
          <p:cNvGrpSpPr/>
          <p:nvPr/>
        </p:nvGrpSpPr>
        <p:grpSpPr>
          <a:xfrm>
            <a:off x="1471262" y="2790313"/>
            <a:ext cx="2537015" cy="3470360"/>
            <a:chOff x="1226050" y="2960484"/>
            <a:chExt cx="2114179" cy="2891967"/>
          </a:xfrm>
        </p:grpSpPr>
        <p:sp>
          <p:nvSpPr>
            <p:cNvPr id="13" name="TextBox 12">
              <a:extLst>
                <a:ext uri="{FF2B5EF4-FFF2-40B4-BE49-F238E27FC236}">
                  <a16:creationId xmlns:a16="http://schemas.microsoft.com/office/drawing/2014/main" id="{1E0E00CA-C81F-DB1F-0A2C-9C50E87ED7A3}"/>
                </a:ext>
              </a:extLst>
            </p:cNvPr>
            <p:cNvSpPr txBox="1"/>
            <p:nvPr/>
          </p:nvSpPr>
          <p:spPr>
            <a:xfrm>
              <a:off x="1748342" y="2960484"/>
              <a:ext cx="1591887" cy="430887"/>
            </a:xfrm>
            <a:prstGeom prst="rect">
              <a:avLst/>
            </a:prstGeom>
            <a:noFill/>
          </p:spPr>
          <p:txBody>
            <a:bodyPr wrap="square" lIns="0" tIns="0" rIns="0" bIns="0" rtlCol="0" anchor="ctr">
              <a:spAutoFit/>
            </a:bodyPr>
            <a:lstStyle/>
            <a:p>
              <a:pPr algn="r" defTabSz="1097252">
                <a:spcAft>
                  <a:spcPts val="360"/>
                </a:spcAft>
                <a:defRPr/>
              </a:pPr>
              <a:r>
                <a:rPr lang="en-US" sz="1680" kern="0">
                  <a:solidFill>
                    <a:srgbClr val="000000"/>
                  </a:solidFill>
                  <a:latin typeface="Segoe UI" panose="020B0502040204020203" pitchFamily="34" charset="0"/>
                  <a:cs typeface="Segoe UI" panose="020B0502040204020203" pitchFamily="34" charset="0"/>
                </a:rPr>
                <a:t>Financial Management</a:t>
              </a:r>
            </a:p>
          </p:txBody>
        </p:sp>
        <p:sp>
          <p:nvSpPr>
            <p:cNvPr id="22" name="TextBox 21">
              <a:extLst>
                <a:ext uri="{FF2B5EF4-FFF2-40B4-BE49-F238E27FC236}">
                  <a16:creationId xmlns:a16="http://schemas.microsoft.com/office/drawing/2014/main" id="{2A70C636-8FD2-DD32-F507-64CD6FA0F274}"/>
                </a:ext>
              </a:extLst>
            </p:cNvPr>
            <p:cNvSpPr txBox="1"/>
            <p:nvPr/>
          </p:nvSpPr>
          <p:spPr>
            <a:xfrm>
              <a:off x="1226050" y="4191024"/>
              <a:ext cx="1633132" cy="430888"/>
            </a:xfrm>
            <a:prstGeom prst="rect">
              <a:avLst/>
            </a:prstGeom>
            <a:noFill/>
          </p:spPr>
          <p:txBody>
            <a:bodyPr wrap="square" lIns="0" tIns="0" rIns="0" bIns="0" rtlCol="0" anchor="ctr">
              <a:spAutoFit/>
            </a:bodyPr>
            <a:lstStyle/>
            <a:p>
              <a:pPr algn="r" defTabSz="1097252">
                <a:spcAft>
                  <a:spcPts val="360"/>
                </a:spcAft>
                <a:defRPr/>
              </a:pPr>
              <a:r>
                <a:rPr lang="en-US" sz="1680" kern="0">
                  <a:solidFill>
                    <a:srgbClr val="000000"/>
                  </a:solidFill>
                  <a:latin typeface="Segoe UI" panose="020B0502040204020203" pitchFamily="34" charset="0"/>
                  <a:cs typeface="Segoe UI" panose="020B0502040204020203" pitchFamily="34" charset="0"/>
                </a:rPr>
                <a:t>Sales</a:t>
              </a:r>
              <a:br>
                <a:rPr lang="en-US" sz="1680" kern="0">
                  <a:solidFill>
                    <a:srgbClr val="000000"/>
                  </a:solidFill>
                  <a:latin typeface="Segoe UI" panose="020B0502040204020203" pitchFamily="34" charset="0"/>
                  <a:cs typeface="Segoe UI" panose="020B0502040204020203" pitchFamily="34" charset="0"/>
                </a:rPr>
              </a:br>
              <a:r>
                <a:rPr lang="en-US" sz="1680" kern="0">
                  <a:solidFill>
                    <a:srgbClr val="000000"/>
                  </a:solidFill>
                  <a:latin typeface="Segoe UI" panose="020B0502040204020203" pitchFamily="34" charset="0"/>
                  <a:cs typeface="Segoe UI" panose="020B0502040204020203" pitchFamily="34" charset="0"/>
                </a:rPr>
                <a:t>Management</a:t>
              </a:r>
            </a:p>
          </p:txBody>
        </p:sp>
        <p:sp>
          <p:nvSpPr>
            <p:cNvPr id="24" name="TextBox 23">
              <a:extLst>
                <a:ext uri="{FF2B5EF4-FFF2-40B4-BE49-F238E27FC236}">
                  <a16:creationId xmlns:a16="http://schemas.microsoft.com/office/drawing/2014/main" id="{0E9B9B2D-4D4C-7468-1CC7-31D7D6F70550}"/>
                </a:ext>
              </a:extLst>
            </p:cNvPr>
            <p:cNvSpPr txBox="1"/>
            <p:nvPr/>
          </p:nvSpPr>
          <p:spPr>
            <a:xfrm>
              <a:off x="1896294" y="5421563"/>
              <a:ext cx="1443935" cy="430888"/>
            </a:xfrm>
            <a:prstGeom prst="rect">
              <a:avLst/>
            </a:prstGeom>
            <a:noFill/>
          </p:spPr>
          <p:txBody>
            <a:bodyPr wrap="square" lIns="0" tIns="0" rIns="0" bIns="0" rtlCol="0" anchor="ctr">
              <a:spAutoFit/>
            </a:bodyPr>
            <a:lstStyle/>
            <a:p>
              <a:pPr algn="r" defTabSz="1097252">
                <a:spcAft>
                  <a:spcPts val="360"/>
                </a:spcAft>
                <a:defRPr/>
              </a:pPr>
              <a:r>
                <a:rPr lang="en-US" sz="1680" kern="0">
                  <a:solidFill>
                    <a:srgbClr val="000000"/>
                  </a:solidFill>
                  <a:latin typeface="Segoe UI" panose="020B0502040204020203" pitchFamily="34" charset="0"/>
                  <a:cs typeface="Segoe UI" panose="020B0502040204020203" pitchFamily="34" charset="0"/>
                </a:rPr>
                <a:t>Service Management</a:t>
              </a:r>
            </a:p>
          </p:txBody>
        </p:sp>
      </p:grpSp>
      <p:grpSp>
        <p:nvGrpSpPr>
          <p:cNvPr id="26" name="Group 25">
            <a:extLst>
              <a:ext uri="{FF2B5EF4-FFF2-40B4-BE49-F238E27FC236}">
                <a16:creationId xmlns:a16="http://schemas.microsoft.com/office/drawing/2014/main" id="{B1A9EDCD-8B52-3F7A-8A0E-47D1CA5A0432}"/>
              </a:ext>
              <a:ext uri="{C183D7F6-B498-43B3-948B-1728B52AA6E4}">
                <adec:decorative xmlns:adec="http://schemas.microsoft.com/office/drawing/2017/decorative" val="1"/>
              </a:ext>
            </a:extLst>
          </p:cNvPr>
          <p:cNvGrpSpPr/>
          <p:nvPr/>
        </p:nvGrpSpPr>
        <p:grpSpPr>
          <a:xfrm>
            <a:off x="10595415" y="2790314"/>
            <a:ext cx="2254316" cy="3470360"/>
            <a:chOff x="8829511" y="2960484"/>
            <a:chExt cx="1878597" cy="2891967"/>
          </a:xfrm>
        </p:grpSpPr>
        <p:sp>
          <p:nvSpPr>
            <p:cNvPr id="27" name="TextBox 26">
              <a:extLst>
                <a:ext uri="{FF2B5EF4-FFF2-40B4-BE49-F238E27FC236}">
                  <a16:creationId xmlns:a16="http://schemas.microsoft.com/office/drawing/2014/main" id="{2E929F44-90D6-ABD3-2F53-80E7B5ABE4BD}"/>
                </a:ext>
              </a:extLst>
            </p:cNvPr>
            <p:cNvSpPr txBox="1"/>
            <p:nvPr/>
          </p:nvSpPr>
          <p:spPr>
            <a:xfrm>
              <a:off x="8829511" y="2960484"/>
              <a:ext cx="1370922" cy="430887"/>
            </a:xfrm>
            <a:prstGeom prst="rect">
              <a:avLst/>
            </a:prstGeom>
            <a:noFill/>
          </p:spPr>
          <p:txBody>
            <a:bodyPr wrap="square" lIns="0" tIns="0" rIns="0" bIns="0" rtlCol="0" anchor="ctr">
              <a:spAutoFit/>
            </a:bodyPr>
            <a:lstStyle/>
            <a:p>
              <a:pPr defTabSz="1097252">
                <a:spcAft>
                  <a:spcPts val="360"/>
                </a:spcAft>
                <a:defRPr/>
              </a:pPr>
              <a:r>
                <a:rPr lang="en-US" sz="1680" kern="0">
                  <a:solidFill>
                    <a:srgbClr val="000000"/>
                  </a:solidFill>
                  <a:latin typeface="Segoe UI" panose="020B0502040204020203" pitchFamily="34" charset="0"/>
                  <a:cs typeface="Segoe UI" panose="020B0502040204020203" pitchFamily="34" charset="0"/>
                </a:rPr>
                <a:t>Project Management</a:t>
              </a:r>
            </a:p>
          </p:txBody>
        </p:sp>
        <p:sp>
          <p:nvSpPr>
            <p:cNvPr id="28" name="TextBox 27">
              <a:extLst>
                <a:ext uri="{FF2B5EF4-FFF2-40B4-BE49-F238E27FC236}">
                  <a16:creationId xmlns:a16="http://schemas.microsoft.com/office/drawing/2014/main" id="{6FD075B0-3476-4980-E37E-93693AD77EFD}"/>
                </a:ext>
              </a:extLst>
            </p:cNvPr>
            <p:cNvSpPr txBox="1"/>
            <p:nvPr/>
          </p:nvSpPr>
          <p:spPr>
            <a:xfrm>
              <a:off x="9326623" y="4191026"/>
              <a:ext cx="1381485" cy="430888"/>
            </a:xfrm>
            <a:prstGeom prst="rect">
              <a:avLst/>
            </a:prstGeom>
            <a:noFill/>
          </p:spPr>
          <p:txBody>
            <a:bodyPr wrap="square" lIns="0" tIns="0" rIns="0" bIns="0" rtlCol="0" anchor="ctr">
              <a:spAutoFit/>
            </a:bodyPr>
            <a:lstStyle/>
            <a:p>
              <a:pPr defTabSz="1097252">
                <a:spcAft>
                  <a:spcPts val="360"/>
                </a:spcAft>
                <a:defRPr/>
              </a:pPr>
              <a:r>
                <a:rPr lang="en-US" sz="1680" kern="0" dirty="0">
                  <a:solidFill>
                    <a:srgbClr val="000000"/>
                  </a:solidFill>
                  <a:latin typeface="Segoe UI" panose="020B0502040204020203" pitchFamily="34" charset="0"/>
                  <a:cs typeface="Segoe UI" panose="020B0502040204020203" pitchFamily="34" charset="0"/>
                </a:rPr>
                <a:t>Manufacturing Management</a:t>
              </a:r>
            </a:p>
          </p:txBody>
        </p:sp>
        <p:sp>
          <p:nvSpPr>
            <p:cNvPr id="29" name="TextBox 28">
              <a:extLst>
                <a:ext uri="{FF2B5EF4-FFF2-40B4-BE49-F238E27FC236}">
                  <a16:creationId xmlns:a16="http://schemas.microsoft.com/office/drawing/2014/main" id="{7AF1DEBD-5EE2-3B09-781C-02A97A74C276}"/>
                </a:ext>
              </a:extLst>
            </p:cNvPr>
            <p:cNvSpPr txBox="1"/>
            <p:nvPr/>
          </p:nvSpPr>
          <p:spPr>
            <a:xfrm>
              <a:off x="8829511" y="5421563"/>
              <a:ext cx="1381485" cy="430888"/>
            </a:xfrm>
            <a:prstGeom prst="rect">
              <a:avLst/>
            </a:prstGeom>
            <a:noFill/>
          </p:spPr>
          <p:txBody>
            <a:bodyPr wrap="square" lIns="0" tIns="0" rIns="0" bIns="0" rtlCol="0" anchor="ctr">
              <a:spAutoFit/>
            </a:bodyPr>
            <a:lstStyle/>
            <a:p>
              <a:pPr defTabSz="1097252">
                <a:spcAft>
                  <a:spcPts val="360"/>
                </a:spcAft>
                <a:defRPr/>
              </a:pPr>
              <a:r>
                <a:rPr lang="en-US" sz="1680" kern="0">
                  <a:solidFill>
                    <a:srgbClr val="000000"/>
                  </a:solidFill>
                  <a:latin typeface="Segoe UI" panose="020B0502040204020203" pitchFamily="34" charset="0"/>
                  <a:cs typeface="Segoe UI" panose="020B0502040204020203" pitchFamily="34" charset="0"/>
                </a:rPr>
                <a:t>Supply chain Management</a:t>
              </a:r>
            </a:p>
          </p:txBody>
        </p:sp>
      </p:grpSp>
      <p:grpSp>
        <p:nvGrpSpPr>
          <p:cNvPr id="30" name="Group 29">
            <a:extLst>
              <a:ext uri="{FF2B5EF4-FFF2-40B4-BE49-F238E27FC236}">
                <a16:creationId xmlns:a16="http://schemas.microsoft.com/office/drawing/2014/main" id="{3F5DC00E-4B9C-EF54-2809-2922DD8813D2}"/>
              </a:ext>
              <a:ext uri="{C183D7F6-B498-43B3-948B-1728B52AA6E4}">
                <adec:decorative xmlns:adec="http://schemas.microsoft.com/office/drawing/2017/decorative" val="1"/>
              </a:ext>
            </a:extLst>
          </p:cNvPr>
          <p:cNvGrpSpPr/>
          <p:nvPr/>
        </p:nvGrpSpPr>
        <p:grpSpPr>
          <a:xfrm>
            <a:off x="3799844" y="2637729"/>
            <a:ext cx="7025948" cy="3775531"/>
            <a:chOff x="3166536" y="2833330"/>
            <a:chExt cx="5854957" cy="3146276"/>
          </a:xfrm>
        </p:grpSpPr>
        <p:grpSp>
          <p:nvGrpSpPr>
            <p:cNvPr id="31" name="Group 30">
              <a:extLst>
                <a:ext uri="{FF2B5EF4-FFF2-40B4-BE49-F238E27FC236}">
                  <a16:creationId xmlns:a16="http://schemas.microsoft.com/office/drawing/2014/main" id="{CEA47133-B2BC-8368-DDC7-B0B008437CEB}"/>
                </a:ext>
              </a:extLst>
            </p:cNvPr>
            <p:cNvGrpSpPr/>
            <p:nvPr/>
          </p:nvGrpSpPr>
          <p:grpSpPr>
            <a:xfrm>
              <a:off x="7839181" y="2833330"/>
              <a:ext cx="1182312" cy="3146276"/>
              <a:chOff x="7839181" y="2833330"/>
              <a:chExt cx="1182312" cy="3146276"/>
            </a:xfrm>
          </p:grpSpPr>
          <p:sp>
            <p:nvSpPr>
              <p:cNvPr id="39" name="Oval 38">
                <a:extLst>
                  <a:ext uri="{FF2B5EF4-FFF2-40B4-BE49-F238E27FC236}">
                    <a16:creationId xmlns:a16="http://schemas.microsoft.com/office/drawing/2014/main" id="{5A66FD6D-BD2D-444A-B89F-F8D820879FA5}"/>
                  </a:ext>
                </a:extLst>
              </p:cNvPr>
              <p:cNvSpPr/>
              <p:nvPr/>
            </p:nvSpPr>
            <p:spPr bwMode="auto">
              <a:xfrm>
                <a:off x="8336293" y="4063868"/>
                <a:ext cx="685200" cy="685198"/>
              </a:xfrm>
              <a:prstGeom prst="ellipse">
                <a:avLst/>
              </a:prstGeom>
              <a:solidFill>
                <a:schemeClr val="bg2"/>
              </a:solidFill>
              <a:ln w="50800" cap="flat" cmpd="sng" algn="ctr">
                <a:solidFill>
                  <a:srgbClr val="AD76C4"/>
                </a:solid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pic>
            <p:nvPicPr>
              <p:cNvPr id="40" name="Picture 39">
                <a:extLst>
                  <a:ext uri="{FF2B5EF4-FFF2-40B4-BE49-F238E27FC236}">
                    <a16:creationId xmlns:a16="http://schemas.microsoft.com/office/drawing/2014/main" id="{D90110C6-FA11-20B5-21CC-5CBC6F615948}"/>
                  </a:ext>
                  <a:ext uri="{C183D7F6-B498-43B3-948B-1728B52AA6E4}">
                    <adec:decorative xmlns:adec="http://schemas.microsoft.com/office/drawing/2017/decorative" val="1"/>
                  </a:ext>
                </a:extLst>
              </p:cNvPr>
              <p:cNvPicPr preferRelativeResize="0">
                <a:picLocks/>
              </p:cNvPicPr>
              <p:nvPr/>
            </p:nvPicPr>
            <p:blipFill rotWithShape="1">
              <a:blip r:embed="rId3" cstate="screen">
                <a:grayscl/>
                <a:extLst>
                  <a:ext uri="{BEBA8EAE-BF5A-486C-A8C5-ECC9F3942E4B}">
                    <a14:imgProps xmlns:a14="http://schemas.microsoft.com/office/drawing/2010/main">
                      <a14:imgLayer r:embed="rId4">
                        <a14:imgEffect>
                          <a14:brightnessContrast bright="7000" contrast="20000"/>
                        </a14:imgEffect>
                      </a14:imgLayer>
                    </a14:imgProps>
                  </a:ext>
                  <a:ext uri="{28A0092B-C50C-407E-A947-70E740481C1C}">
                    <a14:useLocalDpi xmlns:a14="http://schemas.microsoft.com/office/drawing/2010/main"/>
                  </a:ext>
                </a:extLst>
              </a:blip>
              <a:srcRect/>
              <a:stretch/>
            </p:blipFill>
            <p:spPr>
              <a:xfrm>
                <a:off x="8387293" y="4114868"/>
                <a:ext cx="583201" cy="584294"/>
              </a:xfrm>
              <a:custGeom>
                <a:avLst/>
                <a:gdLst>
                  <a:gd name="connsiteX0" fmla="*/ 381227 w 762454"/>
                  <a:gd name="connsiteY0" fmla="*/ 0 h 762452"/>
                  <a:gd name="connsiteX1" fmla="*/ 762454 w 762454"/>
                  <a:gd name="connsiteY1" fmla="*/ 381226 h 762452"/>
                  <a:gd name="connsiteX2" fmla="*/ 381227 w 762454"/>
                  <a:gd name="connsiteY2" fmla="*/ 762452 h 762452"/>
                  <a:gd name="connsiteX3" fmla="*/ 0 w 762454"/>
                  <a:gd name="connsiteY3" fmla="*/ 381226 h 762452"/>
                  <a:gd name="connsiteX4" fmla="*/ 381227 w 762454"/>
                  <a:gd name="connsiteY4" fmla="*/ 0 h 76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454" h="762452">
                    <a:moveTo>
                      <a:pt x="381227" y="0"/>
                    </a:moveTo>
                    <a:cubicBezTo>
                      <a:pt x="591773" y="0"/>
                      <a:pt x="762454" y="170681"/>
                      <a:pt x="762454" y="381226"/>
                    </a:cubicBezTo>
                    <a:cubicBezTo>
                      <a:pt x="762454" y="591771"/>
                      <a:pt x="591773" y="762452"/>
                      <a:pt x="381227" y="762452"/>
                    </a:cubicBezTo>
                    <a:cubicBezTo>
                      <a:pt x="170681" y="762452"/>
                      <a:pt x="0" y="591771"/>
                      <a:pt x="0" y="381226"/>
                    </a:cubicBezTo>
                    <a:cubicBezTo>
                      <a:pt x="0" y="170681"/>
                      <a:pt x="170681" y="0"/>
                      <a:pt x="381227" y="0"/>
                    </a:cubicBezTo>
                    <a:close/>
                  </a:path>
                </a:pathLst>
              </a:custGeom>
            </p:spPr>
          </p:pic>
          <p:sp>
            <p:nvSpPr>
              <p:cNvPr id="41" name="Oval 40">
                <a:extLst>
                  <a:ext uri="{FF2B5EF4-FFF2-40B4-BE49-F238E27FC236}">
                    <a16:creationId xmlns:a16="http://schemas.microsoft.com/office/drawing/2014/main" id="{74EAC5C4-04E6-C52F-3893-08A80761AD61}"/>
                  </a:ext>
                </a:extLst>
              </p:cNvPr>
              <p:cNvSpPr/>
              <p:nvPr/>
            </p:nvSpPr>
            <p:spPr bwMode="auto">
              <a:xfrm>
                <a:off x="7839182" y="2833330"/>
                <a:ext cx="685200" cy="685198"/>
              </a:xfrm>
              <a:prstGeom prst="ellipse">
                <a:avLst/>
              </a:prstGeom>
              <a:solidFill>
                <a:schemeClr val="bg2"/>
              </a:solidFill>
              <a:ln w="50800" cap="flat" cmpd="sng" algn="ctr">
                <a:solidFill>
                  <a:srgbClr val="9684ED"/>
                </a:solid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pic>
            <p:nvPicPr>
              <p:cNvPr id="42" name="Picture 41">
                <a:extLst>
                  <a:ext uri="{FF2B5EF4-FFF2-40B4-BE49-F238E27FC236}">
                    <a16:creationId xmlns:a16="http://schemas.microsoft.com/office/drawing/2014/main" id="{1E272AF7-739C-3CA5-D2B9-4B19130DFCC0}"/>
                  </a:ext>
                  <a:ext uri="{C183D7F6-B498-43B3-948B-1728B52AA6E4}">
                    <adec:decorative xmlns:adec="http://schemas.microsoft.com/office/drawing/2017/decorative" val="1"/>
                  </a:ext>
                </a:extLst>
              </p:cNvPr>
              <p:cNvPicPr>
                <a:picLocks/>
              </p:cNvPicPr>
              <p:nvPr/>
            </p:nvPicPr>
            <p:blipFill>
              <a:blip r:embed="rId5" cstate="screen">
                <a:grayscl/>
                <a:extLst>
                  <a:ext uri="{BEBA8EAE-BF5A-486C-A8C5-ECC9F3942E4B}">
                    <a14:imgProps xmlns:a14="http://schemas.microsoft.com/office/drawing/2010/main">
                      <a14:imgLayer r:embed="rId6">
                        <a14:imgEffect>
                          <a14:brightnessContrast contrast="26000"/>
                        </a14:imgEffect>
                      </a14:imgLayer>
                    </a14:imgProps>
                  </a:ext>
                  <a:ext uri="{28A0092B-C50C-407E-A947-70E740481C1C}">
                    <a14:useLocalDpi xmlns:a14="http://schemas.microsoft.com/office/drawing/2010/main"/>
                  </a:ext>
                </a:extLst>
              </a:blip>
              <a:stretch>
                <a:fillRect/>
              </a:stretch>
            </p:blipFill>
            <p:spPr>
              <a:xfrm>
                <a:off x="7890182" y="2884330"/>
                <a:ext cx="583201" cy="583197"/>
              </a:xfrm>
              <a:custGeom>
                <a:avLst/>
                <a:gdLst>
                  <a:gd name="connsiteX0" fmla="*/ 381227 w 762454"/>
                  <a:gd name="connsiteY0" fmla="*/ 0 h 762452"/>
                  <a:gd name="connsiteX1" fmla="*/ 762454 w 762454"/>
                  <a:gd name="connsiteY1" fmla="*/ 381226 h 762452"/>
                  <a:gd name="connsiteX2" fmla="*/ 381227 w 762454"/>
                  <a:gd name="connsiteY2" fmla="*/ 762452 h 762452"/>
                  <a:gd name="connsiteX3" fmla="*/ 0 w 762454"/>
                  <a:gd name="connsiteY3" fmla="*/ 381226 h 762452"/>
                  <a:gd name="connsiteX4" fmla="*/ 381227 w 762454"/>
                  <a:gd name="connsiteY4" fmla="*/ 0 h 76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454" h="762452">
                    <a:moveTo>
                      <a:pt x="381227" y="0"/>
                    </a:moveTo>
                    <a:cubicBezTo>
                      <a:pt x="591773" y="0"/>
                      <a:pt x="762454" y="170681"/>
                      <a:pt x="762454" y="381226"/>
                    </a:cubicBezTo>
                    <a:cubicBezTo>
                      <a:pt x="762454" y="591771"/>
                      <a:pt x="591773" y="762452"/>
                      <a:pt x="381227" y="762452"/>
                    </a:cubicBezTo>
                    <a:cubicBezTo>
                      <a:pt x="170681" y="762452"/>
                      <a:pt x="0" y="591771"/>
                      <a:pt x="0" y="381226"/>
                    </a:cubicBezTo>
                    <a:cubicBezTo>
                      <a:pt x="0" y="170681"/>
                      <a:pt x="170681" y="0"/>
                      <a:pt x="381227" y="0"/>
                    </a:cubicBezTo>
                    <a:close/>
                  </a:path>
                </a:pathLst>
              </a:custGeom>
            </p:spPr>
          </p:pic>
          <p:sp>
            <p:nvSpPr>
              <p:cNvPr id="43" name="Oval 42">
                <a:extLst>
                  <a:ext uri="{FF2B5EF4-FFF2-40B4-BE49-F238E27FC236}">
                    <a16:creationId xmlns:a16="http://schemas.microsoft.com/office/drawing/2014/main" id="{8A55E4BC-EE50-8916-98D4-7BB99B38E87F}"/>
                  </a:ext>
                </a:extLst>
              </p:cNvPr>
              <p:cNvSpPr/>
              <p:nvPr/>
            </p:nvSpPr>
            <p:spPr bwMode="auto">
              <a:xfrm>
                <a:off x="7839181" y="5294408"/>
                <a:ext cx="685200" cy="685198"/>
              </a:xfrm>
              <a:prstGeom prst="ellipse">
                <a:avLst/>
              </a:prstGeom>
              <a:solidFill>
                <a:schemeClr val="bg2"/>
              </a:solidFill>
              <a:ln w="50800" cap="flat" cmpd="sng" algn="ctr">
                <a:solidFill>
                  <a:srgbClr val="BC70B4"/>
                </a:solid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pic>
            <p:nvPicPr>
              <p:cNvPr id="44" name="Picture 43">
                <a:extLst>
                  <a:ext uri="{FF2B5EF4-FFF2-40B4-BE49-F238E27FC236}">
                    <a16:creationId xmlns:a16="http://schemas.microsoft.com/office/drawing/2014/main" id="{75F5E1F7-1206-D892-F13D-3B8FF4ED6C2D}"/>
                  </a:ext>
                  <a:ext uri="{C183D7F6-B498-43B3-948B-1728B52AA6E4}">
                    <adec:decorative xmlns:adec="http://schemas.microsoft.com/office/drawing/2017/decorative" val="1"/>
                  </a:ext>
                </a:extLst>
              </p:cNvPr>
              <p:cNvPicPr>
                <a:picLocks noChangeAspect="1"/>
              </p:cNvPicPr>
              <p:nvPr/>
            </p:nvPicPr>
            <p:blipFill rotWithShape="1">
              <a:blip r:embed="rId7" cstate="screen">
                <a:graysc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7889634" y="5344860"/>
                <a:ext cx="584294" cy="584294"/>
              </a:xfrm>
              <a:prstGeom prst="ellipse">
                <a:avLst/>
              </a:prstGeom>
              <a:ln w="28575">
                <a:noFill/>
              </a:ln>
            </p:spPr>
          </p:pic>
        </p:grpSp>
        <p:grpSp>
          <p:nvGrpSpPr>
            <p:cNvPr id="32" name="Group 31">
              <a:extLst>
                <a:ext uri="{FF2B5EF4-FFF2-40B4-BE49-F238E27FC236}">
                  <a16:creationId xmlns:a16="http://schemas.microsoft.com/office/drawing/2014/main" id="{FB416B50-1191-94A3-5050-2A40D3174C69}"/>
                </a:ext>
              </a:extLst>
            </p:cNvPr>
            <p:cNvGrpSpPr/>
            <p:nvPr/>
          </p:nvGrpSpPr>
          <p:grpSpPr>
            <a:xfrm>
              <a:off x="3166536" y="2833330"/>
              <a:ext cx="1166246" cy="3146276"/>
              <a:chOff x="3166536" y="2833330"/>
              <a:chExt cx="1166246" cy="3146276"/>
            </a:xfrm>
          </p:grpSpPr>
          <p:sp>
            <p:nvSpPr>
              <p:cNvPr id="33" name="Oval 32">
                <a:extLst>
                  <a:ext uri="{FF2B5EF4-FFF2-40B4-BE49-F238E27FC236}">
                    <a16:creationId xmlns:a16="http://schemas.microsoft.com/office/drawing/2014/main" id="{14868396-870F-665E-5E07-A6ACA3833AF2}"/>
                  </a:ext>
                </a:extLst>
              </p:cNvPr>
              <p:cNvSpPr/>
              <p:nvPr/>
            </p:nvSpPr>
            <p:spPr bwMode="auto">
              <a:xfrm>
                <a:off x="3166536" y="4063868"/>
                <a:ext cx="685200" cy="685198"/>
              </a:xfrm>
              <a:prstGeom prst="ellipse">
                <a:avLst/>
              </a:prstGeom>
              <a:solidFill>
                <a:schemeClr val="bg2"/>
              </a:solidFill>
              <a:ln w="50800" cap="flat" cmpd="sng" algn="ctr">
                <a:solidFill>
                  <a:srgbClr val="1392B4"/>
                </a:solid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pic>
            <p:nvPicPr>
              <p:cNvPr id="34" name="Picture 33">
                <a:extLst>
                  <a:ext uri="{FF2B5EF4-FFF2-40B4-BE49-F238E27FC236}">
                    <a16:creationId xmlns:a16="http://schemas.microsoft.com/office/drawing/2014/main" id="{DFED074D-C6BF-76C3-D879-92328E15EA5E}"/>
                  </a:ext>
                  <a:ext uri="{C183D7F6-B498-43B3-948B-1728B52AA6E4}">
                    <adec:decorative xmlns:adec="http://schemas.microsoft.com/office/drawing/2017/decorative" val="1"/>
                  </a:ext>
                </a:extLst>
              </p:cNvPr>
              <p:cNvPicPr>
                <a:picLocks/>
              </p:cNvPicPr>
              <p:nvPr/>
            </p:nvPicPr>
            <p:blipFill rotWithShape="1">
              <a:blip r:embed="rId9" cstate="screen">
                <a:grayscl/>
                <a:extLst>
                  <a:ext uri="{28A0092B-C50C-407E-A947-70E740481C1C}">
                    <a14:useLocalDpi xmlns:a14="http://schemas.microsoft.com/office/drawing/2010/main"/>
                  </a:ext>
                </a:extLst>
              </a:blip>
              <a:srcRect/>
              <a:stretch/>
            </p:blipFill>
            <p:spPr>
              <a:xfrm>
                <a:off x="3217536" y="4114868"/>
                <a:ext cx="583201" cy="583197"/>
              </a:xfrm>
              <a:custGeom>
                <a:avLst/>
                <a:gdLst>
                  <a:gd name="connsiteX0" fmla="*/ 381227 w 762454"/>
                  <a:gd name="connsiteY0" fmla="*/ 0 h 762452"/>
                  <a:gd name="connsiteX1" fmla="*/ 762454 w 762454"/>
                  <a:gd name="connsiteY1" fmla="*/ 381226 h 762452"/>
                  <a:gd name="connsiteX2" fmla="*/ 381227 w 762454"/>
                  <a:gd name="connsiteY2" fmla="*/ 762452 h 762452"/>
                  <a:gd name="connsiteX3" fmla="*/ 0 w 762454"/>
                  <a:gd name="connsiteY3" fmla="*/ 381226 h 762452"/>
                  <a:gd name="connsiteX4" fmla="*/ 381227 w 762454"/>
                  <a:gd name="connsiteY4" fmla="*/ 0 h 76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454" h="762452">
                    <a:moveTo>
                      <a:pt x="381227" y="0"/>
                    </a:moveTo>
                    <a:cubicBezTo>
                      <a:pt x="591773" y="0"/>
                      <a:pt x="762454" y="170681"/>
                      <a:pt x="762454" y="381226"/>
                    </a:cubicBezTo>
                    <a:cubicBezTo>
                      <a:pt x="762454" y="591771"/>
                      <a:pt x="591773" y="762452"/>
                      <a:pt x="381227" y="762452"/>
                    </a:cubicBezTo>
                    <a:cubicBezTo>
                      <a:pt x="170681" y="762452"/>
                      <a:pt x="0" y="591771"/>
                      <a:pt x="0" y="381226"/>
                    </a:cubicBezTo>
                    <a:cubicBezTo>
                      <a:pt x="0" y="170681"/>
                      <a:pt x="170681" y="0"/>
                      <a:pt x="381227" y="0"/>
                    </a:cubicBezTo>
                    <a:close/>
                  </a:path>
                </a:pathLst>
              </a:custGeom>
            </p:spPr>
          </p:pic>
          <p:sp>
            <p:nvSpPr>
              <p:cNvPr id="35" name="Oval 34">
                <a:extLst>
                  <a:ext uri="{FF2B5EF4-FFF2-40B4-BE49-F238E27FC236}">
                    <a16:creationId xmlns:a16="http://schemas.microsoft.com/office/drawing/2014/main" id="{58776F22-E072-90D2-A4E7-8F0815DF48B9}"/>
                  </a:ext>
                </a:extLst>
              </p:cNvPr>
              <p:cNvSpPr/>
              <p:nvPr/>
            </p:nvSpPr>
            <p:spPr bwMode="auto">
              <a:xfrm>
                <a:off x="3647582" y="2833330"/>
                <a:ext cx="685200" cy="685198"/>
              </a:xfrm>
              <a:prstGeom prst="ellipse">
                <a:avLst/>
              </a:prstGeom>
              <a:solidFill>
                <a:schemeClr val="bg2"/>
              </a:solidFill>
              <a:ln w="50800" cap="flat" cmpd="sng" algn="ctr">
                <a:solidFill>
                  <a:srgbClr val="8B8AFF"/>
                </a:solid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sp>
            <p:nvSpPr>
              <p:cNvPr id="36" name="Oval 35">
                <a:extLst>
                  <a:ext uri="{FF2B5EF4-FFF2-40B4-BE49-F238E27FC236}">
                    <a16:creationId xmlns:a16="http://schemas.microsoft.com/office/drawing/2014/main" id="{BEA36DA9-D0E3-7665-14F6-636C40302558}"/>
                  </a:ext>
                </a:extLst>
              </p:cNvPr>
              <p:cNvSpPr/>
              <p:nvPr/>
            </p:nvSpPr>
            <p:spPr bwMode="auto">
              <a:xfrm>
                <a:off x="3647582" y="5294408"/>
                <a:ext cx="685200" cy="685198"/>
              </a:xfrm>
              <a:prstGeom prst="ellipse">
                <a:avLst/>
              </a:prstGeom>
              <a:solidFill>
                <a:schemeClr val="bg2"/>
              </a:solidFill>
              <a:ln w="50800" cap="flat" cmpd="sng" algn="ctr">
                <a:solidFill>
                  <a:srgbClr val="8B8AFF"/>
                </a:solidFill>
                <a:prstDash val="solid"/>
                <a:miter lim="800000"/>
              </a:ln>
              <a:effectLst/>
            </p:spPr>
            <p:txBody>
              <a:bodyPr rot="0" spcFirstLastPara="0" vertOverflow="overflow" horzOverflow="overflow" vert="horz" wrap="square" lIns="219456" tIns="54856" rIns="219394" bIns="54856" numCol="1" spcCol="0" rtlCol="0" fromWordArt="0" anchor="ctr" anchorCtr="0" forceAA="0" compatLnSpc="1">
                <a:prstTxWarp prst="textNoShape">
                  <a:avLst/>
                </a:prstTxWarp>
                <a:noAutofit/>
              </a:bodyPr>
              <a:lstStyle/>
              <a:p>
                <a:pPr defTabSz="329050">
                  <a:spcAft>
                    <a:spcPts val="600"/>
                  </a:spcAft>
                  <a:buClr>
                    <a:srgbClr val="0078D7"/>
                  </a:buClr>
                  <a:defRPr/>
                </a:pPr>
                <a:endParaRPr lang="en-IN" sz="1440" kern="0">
                  <a:solidFill>
                    <a:srgbClr val="000000"/>
                  </a:solidFill>
                  <a:latin typeface="Segoe UI Semibold"/>
                  <a:cs typeface="Segoe UI" panose="020B0502040204020203" pitchFamily="34" charset="0"/>
                </a:endParaRPr>
              </a:p>
            </p:txBody>
          </p:sp>
          <p:pic>
            <p:nvPicPr>
              <p:cNvPr id="37" name="Picture 36">
                <a:extLst>
                  <a:ext uri="{FF2B5EF4-FFF2-40B4-BE49-F238E27FC236}">
                    <a16:creationId xmlns:a16="http://schemas.microsoft.com/office/drawing/2014/main" id="{A25D5B81-7E61-ED83-A789-2FCCFE0E8846}"/>
                  </a:ext>
                  <a:ext uri="{C183D7F6-B498-43B3-948B-1728B52AA6E4}">
                    <adec:decorative xmlns:adec="http://schemas.microsoft.com/office/drawing/2017/decorative" val="1"/>
                  </a:ext>
                </a:extLst>
              </p:cNvPr>
              <p:cNvPicPr>
                <a:picLocks/>
              </p:cNvPicPr>
              <p:nvPr/>
            </p:nvPicPr>
            <p:blipFill rotWithShape="1">
              <a:blip r:embed="rId10" cstate="screen">
                <a:grayscl/>
                <a:extLst>
                  <a:ext uri="{BEBA8EAE-BF5A-486C-A8C5-ECC9F3942E4B}">
                    <a14:imgProps xmlns:a14="http://schemas.microsoft.com/office/drawing/2010/main">
                      <a14:imgLayer r:embed="rId11">
                        <a14:imgEffect>
                          <a14:brightnessContrast bright="10000" contrast="20000"/>
                        </a14:imgEffect>
                      </a14:imgLayer>
                    </a14:imgProps>
                  </a:ext>
                  <a:ext uri="{28A0092B-C50C-407E-A947-70E740481C1C}">
                    <a14:useLocalDpi xmlns:a14="http://schemas.microsoft.com/office/drawing/2010/main"/>
                  </a:ext>
                </a:extLst>
              </a:blip>
              <a:srcRect/>
              <a:stretch/>
            </p:blipFill>
            <p:spPr>
              <a:xfrm>
                <a:off x="3698582" y="5345408"/>
                <a:ext cx="583201" cy="583197"/>
              </a:xfrm>
              <a:custGeom>
                <a:avLst/>
                <a:gdLst>
                  <a:gd name="connsiteX0" fmla="*/ 381227 w 762454"/>
                  <a:gd name="connsiteY0" fmla="*/ 0 h 762452"/>
                  <a:gd name="connsiteX1" fmla="*/ 762454 w 762454"/>
                  <a:gd name="connsiteY1" fmla="*/ 381226 h 762452"/>
                  <a:gd name="connsiteX2" fmla="*/ 381227 w 762454"/>
                  <a:gd name="connsiteY2" fmla="*/ 762452 h 762452"/>
                  <a:gd name="connsiteX3" fmla="*/ 0 w 762454"/>
                  <a:gd name="connsiteY3" fmla="*/ 381226 h 762452"/>
                  <a:gd name="connsiteX4" fmla="*/ 381227 w 762454"/>
                  <a:gd name="connsiteY4" fmla="*/ 0 h 76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454" h="762452">
                    <a:moveTo>
                      <a:pt x="381227" y="0"/>
                    </a:moveTo>
                    <a:cubicBezTo>
                      <a:pt x="591773" y="0"/>
                      <a:pt x="762454" y="170681"/>
                      <a:pt x="762454" y="381226"/>
                    </a:cubicBezTo>
                    <a:cubicBezTo>
                      <a:pt x="762454" y="591771"/>
                      <a:pt x="591773" y="762452"/>
                      <a:pt x="381227" y="762452"/>
                    </a:cubicBezTo>
                    <a:cubicBezTo>
                      <a:pt x="170681" y="762452"/>
                      <a:pt x="0" y="591771"/>
                      <a:pt x="0" y="381226"/>
                    </a:cubicBezTo>
                    <a:cubicBezTo>
                      <a:pt x="0" y="170681"/>
                      <a:pt x="170681" y="0"/>
                      <a:pt x="381227" y="0"/>
                    </a:cubicBezTo>
                    <a:close/>
                  </a:path>
                </a:pathLst>
              </a:custGeom>
            </p:spPr>
          </p:pic>
          <p:pic>
            <p:nvPicPr>
              <p:cNvPr id="38" name="Picture 37">
                <a:extLst>
                  <a:ext uri="{FF2B5EF4-FFF2-40B4-BE49-F238E27FC236}">
                    <a16:creationId xmlns:a16="http://schemas.microsoft.com/office/drawing/2014/main" id="{F02890C6-5EB2-531D-293E-CE81FDD9CFDD}"/>
                  </a:ext>
                </a:extLst>
              </p:cNvPr>
              <p:cNvPicPr>
                <a:picLocks noChangeAspect="1"/>
              </p:cNvPicPr>
              <p:nvPr/>
            </p:nvPicPr>
            <p:blipFill rotWithShape="1">
              <a:blip r:embed="rId12" cstate="screen">
                <a:grayscl/>
                <a:extLst>
                  <a:ext uri="{BEBA8EAE-BF5A-486C-A8C5-ECC9F3942E4B}">
                    <a14:imgProps xmlns:a14="http://schemas.microsoft.com/office/drawing/2010/main">
                      <a14:imgLayer r:embed="rId13">
                        <a14:imgEffect>
                          <a14:sharpenSoften amount="10000"/>
                        </a14:imgEffect>
                        <a14:imgEffect>
                          <a14:brightnessContrast bright="8000" contrast="35000"/>
                        </a14:imgEffect>
                      </a14:imgLayer>
                    </a14:imgProps>
                  </a:ext>
                  <a:ext uri="{28A0092B-C50C-407E-A947-70E740481C1C}">
                    <a14:useLocalDpi xmlns:a14="http://schemas.microsoft.com/office/drawing/2010/main"/>
                  </a:ext>
                </a:extLst>
              </a:blip>
              <a:srcRect/>
              <a:stretch/>
            </p:blipFill>
            <p:spPr>
              <a:xfrm>
                <a:off x="3697574" y="2883321"/>
                <a:ext cx="585216" cy="585216"/>
              </a:xfrm>
              <a:prstGeom prst="ellipse">
                <a:avLst/>
              </a:prstGeom>
            </p:spPr>
          </p:pic>
        </p:grpSp>
      </p:grpSp>
      <p:pic>
        <p:nvPicPr>
          <p:cNvPr id="45" name="Picture 44">
            <a:extLst>
              <a:ext uri="{FF2B5EF4-FFF2-40B4-BE49-F238E27FC236}">
                <a16:creationId xmlns:a16="http://schemas.microsoft.com/office/drawing/2014/main" id="{1FEDBE4A-A61C-8262-F86F-847526A84FCC}"/>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45082" y="3547448"/>
            <a:ext cx="864757" cy="859132"/>
          </a:xfrm>
          <a:prstGeom prst="rect">
            <a:avLst/>
          </a:prstGeom>
        </p:spPr>
      </p:pic>
      <p:sp>
        <p:nvSpPr>
          <p:cNvPr id="78" name="TextBox 77">
            <a:extLst>
              <a:ext uri="{FF2B5EF4-FFF2-40B4-BE49-F238E27FC236}">
                <a16:creationId xmlns:a16="http://schemas.microsoft.com/office/drawing/2014/main" id="{838F73AC-AE3B-25C4-E359-D1D1C5E7FE4E}"/>
              </a:ext>
            </a:extLst>
          </p:cNvPr>
          <p:cNvSpPr txBox="1"/>
          <p:nvPr/>
        </p:nvSpPr>
        <p:spPr>
          <a:xfrm>
            <a:off x="-9330" y="6951023"/>
            <a:ext cx="14630400" cy="1258550"/>
          </a:xfrm>
          <a:prstGeom prst="rect">
            <a:avLst/>
          </a:prstGeom>
          <a:noFill/>
        </p:spPr>
        <p:txBody>
          <a:bodyPr wrap="square">
            <a:spAutoFit/>
          </a:bodyPr>
          <a:lstStyle/>
          <a:p>
            <a:pPr algn="ctr" defTabSz="1097252">
              <a:spcBef>
                <a:spcPts val="360"/>
              </a:spcBef>
              <a:spcAft>
                <a:spcPts val="360"/>
              </a:spcAft>
              <a:defRPr/>
            </a:pPr>
            <a:r>
              <a:rPr lang="en-US" sz="3456">
                <a:solidFill>
                  <a:srgbClr val="000000"/>
                </a:solidFill>
                <a:latin typeface="Segoe UI Semibold"/>
              </a:rPr>
              <a:t>Trusted by </a:t>
            </a:r>
            <a:r>
              <a:rPr lang="en-US" sz="3456">
                <a:solidFill>
                  <a:srgbClr val="0078D4"/>
                </a:solidFill>
                <a:latin typeface="Segoe UI Semibold"/>
              </a:rPr>
              <a:t>over 40,000 </a:t>
            </a:r>
            <a:r>
              <a:rPr lang="en-US" sz="3456">
                <a:solidFill>
                  <a:srgbClr val="000000"/>
                </a:solidFill>
                <a:latin typeface="Segoe UI Semibold"/>
              </a:rPr>
              <a:t>small and medium-sized businesses</a:t>
            </a:r>
          </a:p>
          <a:p>
            <a:pPr algn="ctr" defTabSz="1097252">
              <a:spcBef>
                <a:spcPts val="360"/>
              </a:spcBef>
              <a:spcAft>
                <a:spcPts val="360"/>
              </a:spcAft>
              <a:defRPr/>
            </a:pPr>
            <a:r>
              <a:rPr lang="en-US" sz="3456">
                <a:solidFill>
                  <a:srgbClr val="000000"/>
                </a:solidFill>
                <a:latin typeface="Segoe UI Semibold"/>
              </a:rPr>
              <a:t>Named </a:t>
            </a:r>
            <a:r>
              <a:rPr lang="en-US" sz="3456">
                <a:solidFill>
                  <a:srgbClr val="0074D3"/>
                </a:solidFill>
                <a:latin typeface="Segoe UI Semibold"/>
              </a:rPr>
              <a:t>“the Best ERP System” </a:t>
            </a:r>
            <a:r>
              <a:rPr lang="en-US" sz="3456">
                <a:solidFill>
                  <a:srgbClr val="000000"/>
                </a:solidFill>
                <a:latin typeface="Segoe UI Semibold"/>
              </a:rPr>
              <a:t>in 2024 by Forbes Advisor</a:t>
            </a:r>
          </a:p>
        </p:txBody>
      </p:sp>
    </p:spTree>
    <p:extLst>
      <p:ext uri="{BB962C8B-B14F-4D97-AF65-F5344CB8AC3E}">
        <p14:creationId xmlns:p14="http://schemas.microsoft.com/office/powerpoint/2010/main" val="2464509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2" presetClass="path" presetSubtype="0" accel="50000" decel="50000" fill="hold" grpId="1" nodeType="withEffect">
                                  <p:stCondLst>
                                    <p:cond delay="0"/>
                                  </p:stCondLst>
                                  <p:childTnLst>
                                    <p:animMotion origin="layout" path="M 1.04167E-6 0.01689 L 1.04167E-6 3.33333E-6 " pathEditMode="relative" rAng="0" ptsTypes="AA">
                                      <p:cBhvr>
                                        <p:cTn id="9" dur="1000" fill="hold"/>
                                        <p:tgtEl>
                                          <p:spTgt spid="5"/>
                                        </p:tgtEl>
                                        <p:attrNameLst>
                                          <p:attrName>ppt_x</p:attrName>
                                          <p:attrName>ppt_y</p:attrName>
                                        </p:attrNameLst>
                                      </p:cBhvr>
                                      <p:rCtr x="0" y="-856"/>
                                    </p:animMotion>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25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nodeType="withEffect">
                                  <p:stCondLst>
                                    <p:cond delay="4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42" presetClass="path" presetSubtype="0" decel="100000" fill="hold" nodeType="withEffect">
                                  <p:stCondLst>
                                    <p:cond delay="400"/>
                                  </p:stCondLst>
                                  <p:childTnLst>
                                    <p:animMotion origin="layout" path="M -1.875E-6 1.85185E-6 L -0.02226 0.00162 " pathEditMode="relative" rAng="0" ptsTypes="AA">
                                      <p:cBhvr>
                                        <p:cTn id="23" dur="500" spd="-100000" fill="hold"/>
                                        <p:tgtEl>
                                          <p:spTgt spid="26"/>
                                        </p:tgtEl>
                                        <p:attrNameLst>
                                          <p:attrName>ppt_x</p:attrName>
                                          <p:attrName>ppt_y</p:attrName>
                                        </p:attrNameLst>
                                      </p:cBhvr>
                                      <p:rCtr x="-1120" y="69"/>
                                    </p:animMotion>
                                  </p:childTnLst>
                                </p:cTn>
                              </p:par>
                              <p:par>
                                <p:cTn id="24" presetID="10" presetClass="entr" presetSubtype="0" fill="hold" nodeType="withEffect">
                                  <p:stCondLst>
                                    <p:cond delay="4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42" presetClass="path" presetSubtype="0" decel="100000" fill="hold" nodeType="withEffect">
                                  <p:stCondLst>
                                    <p:cond delay="400"/>
                                  </p:stCondLst>
                                  <p:childTnLst>
                                    <p:animMotion origin="layout" path="M 4.16667E-7 1.85185E-6 L 0.02344 0.00162 " pathEditMode="relative" rAng="0" ptsTypes="AA">
                                      <p:cBhvr>
                                        <p:cTn id="28" dur="500" spd="-100000" fill="hold"/>
                                        <p:tgtEl>
                                          <p:spTgt spid="12"/>
                                        </p:tgtEl>
                                        <p:attrNameLst>
                                          <p:attrName>ppt_x</p:attrName>
                                          <p:attrName>ppt_y</p:attrName>
                                        </p:attrNameLst>
                                      </p:cBhvr>
                                      <p:rCtr x="1172" y="69"/>
                                    </p:animMotion>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42" presetClass="path" presetSubtype="0" decel="100000" fill="hold" grpId="1" nodeType="withEffect">
                                  <p:stCondLst>
                                    <p:cond delay="0"/>
                                  </p:stCondLst>
                                  <p:childTnLst>
                                    <p:animMotion origin="layout" path="M -4.79167E-6 -2.59259E-6 L -4.79167E-6 0.05949 " pathEditMode="relative" rAng="0" ptsTypes="AA">
                                      <p:cBhvr>
                                        <p:cTn id="33" dur="500" spd="-100000" fill="hold"/>
                                        <p:tgtEl>
                                          <p:spTgt spid="3"/>
                                        </p:tgtEl>
                                        <p:attrNameLst>
                                          <p:attrName>ppt_x</p:attrName>
                                          <p:attrName>ppt_y</p:attrName>
                                        </p:attrNameLst>
                                      </p:cBhvr>
                                      <p:rCtr x="0" y="2963"/>
                                    </p:animMotion>
                                  </p:childTnLst>
                                </p:cTn>
                              </p:par>
                              <p:par>
                                <p:cTn id="34" presetID="10"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fade">
                                      <p:cBhvr>
                                        <p:cTn id="36" dur="500"/>
                                        <p:tgtEl>
                                          <p:spTgt spid="92"/>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2" grpId="0"/>
      <p:bldP spid="2" grpId="0" animBg="1"/>
      <p:bldP spid="5" grpId="0"/>
      <p:bldP spid="5" grpId="1"/>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D5172-0A9F-C6DE-5D90-30A294327E09}"/>
              </a:ext>
            </a:extLst>
          </p:cNvPr>
          <p:cNvSpPr>
            <a:spLocks noGrp="1"/>
          </p:cNvSpPr>
          <p:nvPr>
            <p:ph type="title"/>
          </p:nvPr>
        </p:nvSpPr>
        <p:spPr>
          <a:xfrm>
            <a:off x="685800" y="639763"/>
            <a:ext cx="13258800" cy="1417635"/>
          </a:xfrm>
        </p:spPr>
        <p:txBody>
          <a:bodyPr anchor="t">
            <a:normAutofit/>
          </a:bodyPr>
          <a:lstStyle/>
          <a:p>
            <a:pPr algn="ctr"/>
            <a:r>
              <a:rPr lang="nb-NO" dirty="0"/>
              <a:t>Rapportbehov i en organisasjon</a:t>
            </a:r>
          </a:p>
        </p:txBody>
      </p:sp>
      <p:sp>
        <p:nvSpPr>
          <p:cNvPr id="11" name="Slide Number Placeholder 3">
            <a:extLst>
              <a:ext uri="{FF2B5EF4-FFF2-40B4-BE49-F238E27FC236}">
                <a16:creationId xmlns:a16="http://schemas.microsoft.com/office/drawing/2014/main" id="{811F4A64-B694-C27C-2F7F-0CA0B68F45BD}"/>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6</a:t>
            </a:fld>
            <a:endParaRPr lang="da-DK"/>
          </a:p>
        </p:txBody>
      </p:sp>
      <p:sp>
        <p:nvSpPr>
          <p:cNvPr id="3" name="AutoShape 2" descr="Illustrasjon av ulike personas for analyse">
            <a:extLst>
              <a:ext uri="{FF2B5EF4-FFF2-40B4-BE49-F238E27FC236}">
                <a16:creationId xmlns:a16="http://schemas.microsoft.com/office/drawing/2014/main" id="{DA1EF36C-805E-8992-CFE9-041256DC7D40}"/>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6" name="Grafikk 5">
            <a:extLst>
              <a:ext uri="{FF2B5EF4-FFF2-40B4-BE49-F238E27FC236}">
                <a16:creationId xmlns:a16="http://schemas.microsoft.com/office/drawing/2014/main" id="{0D841EED-AA5A-06E8-EF2A-10BB2C0F8F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 y="1333500"/>
            <a:ext cx="11040533" cy="6210300"/>
          </a:xfrm>
          <a:prstGeom prst="rect">
            <a:avLst/>
          </a:prstGeom>
        </p:spPr>
      </p:pic>
    </p:spTree>
    <p:extLst>
      <p:ext uri="{BB962C8B-B14F-4D97-AF65-F5344CB8AC3E}">
        <p14:creationId xmlns:p14="http://schemas.microsoft.com/office/powerpoint/2010/main" val="15577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D5172-0A9F-C6DE-5D90-30A294327E09}"/>
              </a:ext>
            </a:extLst>
          </p:cNvPr>
          <p:cNvSpPr>
            <a:spLocks noGrp="1"/>
          </p:cNvSpPr>
          <p:nvPr>
            <p:ph type="title"/>
          </p:nvPr>
        </p:nvSpPr>
        <p:spPr>
          <a:xfrm>
            <a:off x="685800" y="639763"/>
            <a:ext cx="13258800" cy="1417635"/>
          </a:xfrm>
        </p:spPr>
        <p:txBody>
          <a:bodyPr anchor="t">
            <a:normAutofit/>
          </a:bodyPr>
          <a:lstStyle/>
          <a:p>
            <a:pPr algn="ctr"/>
            <a:r>
              <a:rPr lang="nb-NO" dirty="0"/>
              <a:t>Hvordan fyller vi disse rapportbehovene?</a:t>
            </a:r>
          </a:p>
        </p:txBody>
      </p:sp>
      <p:sp>
        <p:nvSpPr>
          <p:cNvPr id="11" name="Slide Number Placeholder 3">
            <a:extLst>
              <a:ext uri="{FF2B5EF4-FFF2-40B4-BE49-F238E27FC236}">
                <a16:creationId xmlns:a16="http://schemas.microsoft.com/office/drawing/2014/main" id="{811F4A64-B694-C27C-2F7F-0CA0B68F45BD}"/>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7</a:t>
            </a:fld>
            <a:endParaRPr lang="da-DK"/>
          </a:p>
        </p:txBody>
      </p:sp>
      <p:sp>
        <p:nvSpPr>
          <p:cNvPr id="3" name="AutoShape 2" descr="Illustrasjon av ulike personas for analyse">
            <a:extLst>
              <a:ext uri="{FF2B5EF4-FFF2-40B4-BE49-F238E27FC236}">
                <a16:creationId xmlns:a16="http://schemas.microsoft.com/office/drawing/2014/main" id="{DA1EF36C-805E-8992-CFE9-041256DC7D40}"/>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Grafikk 4">
            <a:extLst>
              <a:ext uri="{FF2B5EF4-FFF2-40B4-BE49-F238E27FC236}">
                <a16:creationId xmlns:a16="http://schemas.microsoft.com/office/drawing/2014/main" id="{B2F67501-3D67-7F2A-20E0-5388C04F48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7667" y="1322917"/>
            <a:ext cx="10668000" cy="6000750"/>
          </a:xfrm>
          <a:prstGeom prst="rect">
            <a:avLst/>
          </a:prstGeom>
        </p:spPr>
      </p:pic>
    </p:spTree>
    <p:extLst>
      <p:ext uri="{BB962C8B-B14F-4D97-AF65-F5344CB8AC3E}">
        <p14:creationId xmlns:p14="http://schemas.microsoft.com/office/powerpoint/2010/main" val="357988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E8DFA17F-8B20-4283-AA3F-3A50A3363E08}"/>
              </a:ext>
            </a:extLst>
          </p:cNvPr>
          <p:cNvSpPr>
            <a:spLocks noGrp="1" noChangeArrowheads="1"/>
          </p:cNvSpPr>
          <p:nvPr>
            <p:ph type="title"/>
          </p:nvPr>
        </p:nvSpPr>
        <p:spPr/>
        <p:txBody>
          <a:bodyPr/>
          <a:lstStyle/>
          <a:p>
            <a:pPr algn="ctr"/>
            <a:r>
              <a:rPr lang="en-GB" altLang="en-US" dirty="0" err="1"/>
              <a:t>Hvilke</a:t>
            </a:r>
            <a:r>
              <a:rPr lang="en-GB" altLang="en-US" dirty="0"/>
              <a:t> </a:t>
            </a:r>
            <a:r>
              <a:rPr lang="en-GB" altLang="en-US" dirty="0" err="1"/>
              <a:t>verktøy</a:t>
            </a:r>
            <a:r>
              <a:rPr lang="en-GB" altLang="en-US" dirty="0"/>
              <a:t> </a:t>
            </a:r>
            <a:r>
              <a:rPr lang="en-GB" altLang="en-US" dirty="0" err="1"/>
              <a:t>har</a:t>
            </a:r>
            <a:r>
              <a:rPr lang="en-GB" altLang="en-US" dirty="0"/>
              <a:t> vi </a:t>
            </a:r>
            <a:r>
              <a:rPr lang="en-GB" altLang="en-US" dirty="0" err="1"/>
              <a:t>tilgjengelig</a:t>
            </a:r>
            <a:br>
              <a:rPr lang="en-GB" altLang="en-US" dirty="0"/>
            </a:br>
            <a:r>
              <a:rPr lang="en-GB" altLang="en-US" dirty="0"/>
              <a:t>   </a:t>
            </a:r>
          </a:p>
        </p:txBody>
      </p:sp>
      <p:grpSp>
        <p:nvGrpSpPr>
          <p:cNvPr id="5" name="Group 4">
            <a:extLst>
              <a:ext uri="{FF2B5EF4-FFF2-40B4-BE49-F238E27FC236}">
                <a16:creationId xmlns:a16="http://schemas.microsoft.com/office/drawing/2014/main" id="{DE7BE0B2-9421-3F4D-B4E9-C91A41FAAD1A}"/>
              </a:ext>
            </a:extLst>
          </p:cNvPr>
          <p:cNvGrpSpPr/>
          <p:nvPr/>
        </p:nvGrpSpPr>
        <p:grpSpPr>
          <a:xfrm>
            <a:off x="4614850" y="2069755"/>
            <a:ext cx="5400701" cy="5112000"/>
            <a:chOff x="3228671" y="2069755"/>
            <a:chExt cx="5400701" cy="5112000"/>
          </a:xfrm>
        </p:grpSpPr>
        <p:grpSp>
          <p:nvGrpSpPr>
            <p:cNvPr id="4" name="Group 3">
              <a:extLst>
                <a:ext uri="{FF2B5EF4-FFF2-40B4-BE49-F238E27FC236}">
                  <a16:creationId xmlns:a16="http://schemas.microsoft.com/office/drawing/2014/main" id="{B1326547-41EC-5D49-B520-598C2ADFD761}"/>
                </a:ext>
              </a:extLst>
            </p:cNvPr>
            <p:cNvGrpSpPr/>
            <p:nvPr/>
          </p:nvGrpSpPr>
          <p:grpSpPr>
            <a:xfrm>
              <a:off x="3228671" y="2069755"/>
              <a:ext cx="5400701" cy="5112000"/>
              <a:chOff x="3228671" y="2069755"/>
              <a:chExt cx="5400701" cy="5112000"/>
            </a:xfrm>
          </p:grpSpPr>
          <p:sp>
            <p:nvSpPr>
              <p:cNvPr id="13" name="Freeform 8">
                <a:extLst>
                  <a:ext uri="{FF2B5EF4-FFF2-40B4-BE49-F238E27FC236}">
                    <a16:creationId xmlns:a16="http://schemas.microsoft.com/office/drawing/2014/main" id="{9FD71732-7DF2-47BB-87DD-64A7B0E5BD64}"/>
                  </a:ext>
                </a:extLst>
              </p:cNvPr>
              <p:cNvSpPr>
                <a:spLocks/>
              </p:cNvSpPr>
              <p:nvPr/>
            </p:nvSpPr>
            <p:spPr bwMode="auto">
              <a:xfrm flipH="1">
                <a:off x="5976659" y="2069755"/>
                <a:ext cx="2652713" cy="2945923"/>
              </a:xfrm>
              <a:custGeom>
                <a:avLst/>
                <a:gdLst/>
                <a:ahLst/>
                <a:cxnLst>
                  <a:cxn ang="0">
                    <a:pos x="43" y="0"/>
                  </a:cxn>
                  <a:cxn ang="0">
                    <a:pos x="578" y="0"/>
                  </a:cxn>
                  <a:cxn ang="0">
                    <a:pos x="622" y="43"/>
                  </a:cxn>
                  <a:cxn ang="0">
                    <a:pos x="622" y="250"/>
                  </a:cxn>
                  <a:cxn ang="0">
                    <a:pos x="585" y="240"/>
                  </a:cxn>
                  <a:cxn ang="0">
                    <a:pos x="513" y="311"/>
                  </a:cxn>
                  <a:cxn ang="0">
                    <a:pos x="585" y="383"/>
                  </a:cxn>
                  <a:cxn ang="0">
                    <a:pos x="622" y="372"/>
                  </a:cxn>
                  <a:cxn ang="0">
                    <a:pos x="622" y="579"/>
                  </a:cxn>
                  <a:cxn ang="0">
                    <a:pos x="578" y="622"/>
                  </a:cxn>
                  <a:cxn ang="0">
                    <a:pos x="346" y="622"/>
                  </a:cxn>
                  <a:cxn ang="0">
                    <a:pos x="341" y="634"/>
                  </a:cxn>
                  <a:cxn ang="0">
                    <a:pos x="346" y="645"/>
                  </a:cxn>
                  <a:cxn ang="0">
                    <a:pos x="346" y="646"/>
                  </a:cxn>
                  <a:cxn ang="0">
                    <a:pos x="348" y="649"/>
                  </a:cxn>
                  <a:cxn ang="0">
                    <a:pos x="360" y="681"/>
                  </a:cxn>
                  <a:cxn ang="0">
                    <a:pos x="311" y="730"/>
                  </a:cxn>
                  <a:cxn ang="0">
                    <a:pos x="261" y="681"/>
                  </a:cxn>
                  <a:cxn ang="0">
                    <a:pos x="274" y="647"/>
                  </a:cxn>
                  <a:cxn ang="0">
                    <a:pos x="275" y="646"/>
                  </a:cxn>
                  <a:cxn ang="0">
                    <a:pos x="275" y="646"/>
                  </a:cxn>
                  <a:cxn ang="0">
                    <a:pos x="276" y="645"/>
                  </a:cxn>
                  <a:cxn ang="0">
                    <a:pos x="281" y="634"/>
                  </a:cxn>
                  <a:cxn ang="0">
                    <a:pos x="276" y="622"/>
                  </a:cxn>
                  <a:cxn ang="0">
                    <a:pos x="43" y="622"/>
                  </a:cxn>
                  <a:cxn ang="0">
                    <a:pos x="0" y="579"/>
                  </a:cxn>
                  <a:cxn ang="0">
                    <a:pos x="0" y="43"/>
                  </a:cxn>
                  <a:cxn ang="0">
                    <a:pos x="43" y="0"/>
                  </a:cxn>
                </a:cxnLst>
                <a:rect l="0" t="0" r="r" b="b"/>
                <a:pathLst>
                  <a:path w="622" h="730">
                    <a:moveTo>
                      <a:pt x="43" y="0"/>
                    </a:moveTo>
                    <a:cubicBezTo>
                      <a:pt x="578" y="0"/>
                      <a:pt x="578" y="0"/>
                      <a:pt x="578" y="0"/>
                    </a:cubicBezTo>
                    <a:cubicBezTo>
                      <a:pt x="602" y="0"/>
                      <a:pt x="622" y="20"/>
                      <a:pt x="622" y="43"/>
                    </a:cubicBezTo>
                    <a:cubicBezTo>
                      <a:pt x="622" y="250"/>
                      <a:pt x="622" y="250"/>
                      <a:pt x="622" y="250"/>
                    </a:cubicBezTo>
                    <a:cubicBezTo>
                      <a:pt x="611" y="243"/>
                      <a:pt x="598" y="240"/>
                      <a:pt x="585" y="240"/>
                    </a:cubicBezTo>
                    <a:cubicBezTo>
                      <a:pt x="545" y="240"/>
                      <a:pt x="513" y="272"/>
                      <a:pt x="513" y="311"/>
                    </a:cubicBezTo>
                    <a:cubicBezTo>
                      <a:pt x="513" y="351"/>
                      <a:pt x="545" y="383"/>
                      <a:pt x="585" y="383"/>
                    </a:cubicBezTo>
                    <a:cubicBezTo>
                      <a:pt x="598" y="383"/>
                      <a:pt x="610" y="379"/>
                      <a:pt x="622" y="372"/>
                    </a:cubicBezTo>
                    <a:cubicBezTo>
                      <a:pt x="622" y="579"/>
                      <a:pt x="622" y="579"/>
                      <a:pt x="622" y="579"/>
                    </a:cubicBezTo>
                    <a:cubicBezTo>
                      <a:pt x="622" y="603"/>
                      <a:pt x="602" y="622"/>
                      <a:pt x="578" y="622"/>
                    </a:cubicBezTo>
                    <a:cubicBezTo>
                      <a:pt x="346" y="622"/>
                      <a:pt x="346" y="622"/>
                      <a:pt x="346" y="622"/>
                    </a:cubicBezTo>
                    <a:cubicBezTo>
                      <a:pt x="343" y="625"/>
                      <a:pt x="341" y="629"/>
                      <a:pt x="341" y="634"/>
                    </a:cubicBezTo>
                    <a:cubicBezTo>
                      <a:pt x="341" y="638"/>
                      <a:pt x="343" y="642"/>
                      <a:pt x="346" y="645"/>
                    </a:cubicBezTo>
                    <a:cubicBezTo>
                      <a:pt x="346" y="646"/>
                      <a:pt x="346" y="646"/>
                      <a:pt x="346" y="646"/>
                    </a:cubicBezTo>
                    <a:cubicBezTo>
                      <a:pt x="347" y="647"/>
                      <a:pt x="348" y="648"/>
                      <a:pt x="348" y="649"/>
                    </a:cubicBezTo>
                    <a:cubicBezTo>
                      <a:pt x="356" y="657"/>
                      <a:pt x="360" y="668"/>
                      <a:pt x="360" y="681"/>
                    </a:cubicBezTo>
                    <a:cubicBezTo>
                      <a:pt x="360" y="708"/>
                      <a:pt x="338" y="730"/>
                      <a:pt x="311" y="730"/>
                    </a:cubicBezTo>
                    <a:cubicBezTo>
                      <a:pt x="283" y="730"/>
                      <a:pt x="261" y="708"/>
                      <a:pt x="261" y="681"/>
                    </a:cubicBezTo>
                    <a:cubicBezTo>
                      <a:pt x="261" y="668"/>
                      <a:pt x="266" y="656"/>
                      <a:pt x="274" y="647"/>
                    </a:cubicBezTo>
                    <a:cubicBezTo>
                      <a:pt x="275" y="646"/>
                      <a:pt x="275" y="646"/>
                      <a:pt x="275" y="646"/>
                    </a:cubicBezTo>
                    <a:cubicBezTo>
                      <a:pt x="275" y="646"/>
                      <a:pt x="275" y="646"/>
                      <a:pt x="275" y="646"/>
                    </a:cubicBezTo>
                    <a:cubicBezTo>
                      <a:pt x="276" y="646"/>
                      <a:pt x="276" y="645"/>
                      <a:pt x="276" y="645"/>
                    </a:cubicBezTo>
                    <a:cubicBezTo>
                      <a:pt x="279" y="642"/>
                      <a:pt x="281" y="638"/>
                      <a:pt x="281" y="634"/>
                    </a:cubicBezTo>
                    <a:cubicBezTo>
                      <a:pt x="281" y="629"/>
                      <a:pt x="279" y="625"/>
                      <a:pt x="276" y="622"/>
                    </a:cubicBezTo>
                    <a:cubicBezTo>
                      <a:pt x="43" y="622"/>
                      <a:pt x="43" y="622"/>
                      <a:pt x="43" y="622"/>
                    </a:cubicBezTo>
                    <a:cubicBezTo>
                      <a:pt x="19" y="622"/>
                      <a:pt x="0" y="603"/>
                      <a:pt x="0" y="579"/>
                    </a:cubicBezTo>
                    <a:cubicBezTo>
                      <a:pt x="0" y="43"/>
                      <a:pt x="0" y="43"/>
                      <a:pt x="0" y="43"/>
                    </a:cubicBezTo>
                    <a:cubicBezTo>
                      <a:pt x="0" y="20"/>
                      <a:pt x="19" y="0"/>
                      <a:pt x="43" y="0"/>
                    </a:cubicBezTo>
                    <a:close/>
                  </a:path>
                </a:pathLst>
              </a:custGeom>
              <a:solidFill>
                <a:schemeClr val="accent1"/>
              </a:solidFill>
              <a:ln>
                <a:noFill/>
              </a:ln>
              <a:effectLst/>
            </p:spPr>
            <p:txBody>
              <a:bodyPr lIns="121899" tIns="60949" rIns="121899" bIns="60949"/>
              <a:lstStyle/>
              <a:p>
                <a:pPr defTabSz="1463040" eaLnBrk="1" fontAlgn="auto" hangingPunct="1">
                  <a:spcBef>
                    <a:spcPct val="50000"/>
                  </a:spcBef>
                  <a:spcAft>
                    <a:spcPts val="0"/>
                  </a:spcAft>
                  <a:defRPr/>
                </a:pPr>
                <a:endParaRPr lang="en-US" sz="1800">
                  <a:latin typeface="+mj-lt"/>
                  <a:cs typeface="Arial" pitchFamily="34" charset="0"/>
                </a:endParaRPr>
              </a:p>
            </p:txBody>
          </p:sp>
          <p:sp>
            <p:nvSpPr>
              <p:cNvPr id="14" name="Freeform 9">
                <a:extLst>
                  <a:ext uri="{FF2B5EF4-FFF2-40B4-BE49-F238E27FC236}">
                    <a16:creationId xmlns:a16="http://schemas.microsoft.com/office/drawing/2014/main" id="{DBFC11D1-C919-4676-9FD3-02B01727C01C}"/>
                  </a:ext>
                </a:extLst>
              </p:cNvPr>
              <p:cNvSpPr>
                <a:spLocks/>
              </p:cNvSpPr>
              <p:nvPr/>
            </p:nvSpPr>
            <p:spPr bwMode="auto">
              <a:xfrm flipH="1">
                <a:off x="5516118" y="4668739"/>
                <a:ext cx="3113254" cy="2513016"/>
              </a:xfrm>
              <a:custGeom>
                <a:avLst/>
                <a:gdLst/>
                <a:ahLst/>
                <a:cxnLst>
                  <a:cxn ang="0">
                    <a:pos x="0" y="578"/>
                  </a:cxn>
                  <a:cxn ang="0">
                    <a:pos x="0" y="43"/>
                  </a:cxn>
                  <a:cxn ang="0">
                    <a:pos x="43" y="0"/>
                  </a:cxn>
                  <a:cxn ang="0">
                    <a:pos x="249" y="0"/>
                  </a:cxn>
                  <a:cxn ang="0">
                    <a:pos x="239" y="37"/>
                  </a:cxn>
                  <a:cxn ang="0">
                    <a:pos x="311" y="108"/>
                  </a:cxn>
                  <a:cxn ang="0">
                    <a:pos x="382" y="37"/>
                  </a:cxn>
                  <a:cxn ang="0">
                    <a:pos x="372" y="0"/>
                  </a:cxn>
                  <a:cxn ang="0">
                    <a:pos x="578" y="0"/>
                  </a:cxn>
                  <a:cxn ang="0">
                    <a:pos x="622" y="43"/>
                  </a:cxn>
                  <a:cxn ang="0">
                    <a:pos x="622" y="275"/>
                  </a:cxn>
                  <a:cxn ang="0">
                    <a:pos x="633" y="281"/>
                  </a:cxn>
                  <a:cxn ang="0">
                    <a:pos x="645" y="276"/>
                  </a:cxn>
                  <a:cxn ang="0">
                    <a:pos x="645" y="276"/>
                  </a:cxn>
                  <a:cxn ang="0">
                    <a:pos x="648" y="273"/>
                  </a:cxn>
                  <a:cxn ang="0">
                    <a:pos x="680" y="261"/>
                  </a:cxn>
                  <a:cxn ang="0">
                    <a:pos x="730" y="311"/>
                  </a:cxn>
                  <a:cxn ang="0">
                    <a:pos x="680" y="360"/>
                  </a:cxn>
                  <a:cxn ang="0">
                    <a:pos x="647" y="347"/>
                  </a:cxn>
                  <a:cxn ang="0">
                    <a:pos x="646" y="346"/>
                  </a:cxn>
                  <a:cxn ang="0">
                    <a:pos x="646" y="346"/>
                  </a:cxn>
                  <a:cxn ang="0">
                    <a:pos x="645" y="345"/>
                  </a:cxn>
                  <a:cxn ang="0">
                    <a:pos x="633" y="341"/>
                  </a:cxn>
                  <a:cxn ang="0">
                    <a:pos x="622" y="346"/>
                  </a:cxn>
                  <a:cxn ang="0">
                    <a:pos x="622" y="578"/>
                  </a:cxn>
                  <a:cxn ang="0">
                    <a:pos x="578" y="622"/>
                  </a:cxn>
                  <a:cxn ang="0">
                    <a:pos x="43" y="622"/>
                  </a:cxn>
                  <a:cxn ang="0">
                    <a:pos x="0" y="578"/>
                  </a:cxn>
                </a:cxnLst>
                <a:rect l="0" t="0" r="r" b="b"/>
                <a:pathLst>
                  <a:path w="730" h="622">
                    <a:moveTo>
                      <a:pt x="0" y="578"/>
                    </a:moveTo>
                    <a:cubicBezTo>
                      <a:pt x="0" y="43"/>
                      <a:pt x="0" y="43"/>
                      <a:pt x="0" y="43"/>
                    </a:cubicBezTo>
                    <a:cubicBezTo>
                      <a:pt x="0" y="19"/>
                      <a:pt x="19" y="0"/>
                      <a:pt x="43" y="0"/>
                    </a:cubicBezTo>
                    <a:cubicBezTo>
                      <a:pt x="249" y="0"/>
                      <a:pt x="249" y="0"/>
                      <a:pt x="249" y="0"/>
                    </a:cubicBezTo>
                    <a:cubicBezTo>
                      <a:pt x="243" y="11"/>
                      <a:pt x="239" y="23"/>
                      <a:pt x="239" y="37"/>
                    </a:cubicBezTo>
                    <a:cubicBezTo>
                      <a:pt x="239" y="76"/>
                      <a:pt x="271" y="108"/>
                      <a:pt x="311" y="108"/>
                    </a:cubicBezTo>
                    <a:cubicBezTo>
                      <a:pt x="350" y="108"/>
                      <a:pt x="382" y="76"/>
                      <a:pt x="382" y="37"/>
                    </a:cubicBezTo>
                    <a:cubicBezTo>
                      <a:pt x="382" y="24"/>
                      <a:pt x="379" y="11"/>
                      <a:pt x="372" y="0"/>
                    </a:cubicBezTo>
                    <a:cubicBezTo>
                      <a:pt x="578" y="0"/>
                      <a:pt x="578" y="0"/>
                      <a:pt x="578" y="0"/>
                    </a:cubicBezTo>
                    <a:cubicBezTo>
                      <a:pt x="602" y="0"/>
                      <a:pt x="622" y="19"/>
                      <a:pt x="622" y="43"/>
                    </a:cubicBezTo>
                    <a:cubicBezTo>
                      <a:pt x="622" y="275"/>
                      <a:pt x="622" y="275"/>
                      <a:pt x="622" y="275"/>
                    </a:cubicBezTo>
                    <a:cubicBezTo>
                      <a:pt x="625" y="279"/>
                      <a:pt x="629" y="281"/>
                      <a:pt x="633" y="281"/>
                    </a:cubicBezTo>
                    <a:cubicBezTo>
                      <a:pt x="638" y="281"/>
                      <a:pt x="642" y="279"/>
                      <a:pt x="645" y="276"/>
                    </a:cubicBezTo>
                    <a:cubicBezTo>
                      <a:pt x="645" y="276"/>
                      <a:pt x="645" y="276"/>
                      <a:pt x="645" y="276"/>
                    </a:cubicBezTo>
                    <a:cubicBezTo>
                      <a:pt x="646" y="275"/>
                      <a:pt x="647" y="274"/>
                      <a:pt x="648" y="273"/>
                    </a:cubicBezTo>
                    <a:cubicBezTo>
                      <a:pt x="657" y="266"/>
                      <a:pt x="668" y="261"/>
                      <a:pt x="680" y="261"/>
                    </a:cubicBezTo>
                    <a:cubicBezTo>
                      <a:pt x="708" y="261"/>
                      <a:pt x="730" y="283"/>
                      <a:pt x="730" y="311"/>
                    </a:cubicBezTo>
                    <a:cubicBezTo>
                      <a:pt x="730" y="338"/>
                      <a:pt x="708" y="360"/>
                      <a:pt x="680" y="360"/>
                    </a:cubicBezTo>
                    <a:cubicBezTo>
                      <a:pt x="667" y="360"/>
                      <a:pt x="655" y="355"/>
                      <a:pt x="647" y="347"/>
                    </a:cubicBezTo>
                    <a:cubicBezTo>
                      <a:pt x="646" y="346"/>
                      <a:pt x="646" y="346"/>
                      <a:pt x="646" y="346"/>
                    </a:cubicBezTo>
                    <a:cubicBezTo>
                      <a:pt x="646" y="346"/>
                      <a:pt x="646" y="346"/>
                      <a:pt x="646" y="346"/>
                    </a:cubicBezTo>
                    <a:cubicBezTo>
                      <a:pt x="645" y="346"/>
                      <a:pt x="645" y="345"/>
                      <a:pt x="645" y="345"/>
                    </a:cubicBezTo>
                    <a:cubicBezTo>
                      <a:pt x="642" y="342"/>
                      <a:pt x="638" y="341"/>
                      <a:pt x="633" y="341"/>
                    </a:cubicBezTo>
                    <a:cubicBezTo>
                      <a:pt x="629" y="341"/>
                      <a:pt x="625" y="343"/>
                      <a:pt x="622" y="346"/>
                    </a:cubicBezTo>
                    <a:cubicBezTo>
                      <a:pt x="622" y="578"/>
                      <a:pt x="622" y="578"/>
                      <a:pt x="622" y="578"/>
                    </a:cubicBezTo>
                    <a:cubicBezTo>
                      <a:pt x="622" y="602"/>
                      <a:pt x="602" y="622"/>
                      <a:pt x="578" y="622"/>
                    </a:cubicBezTo>
                    <a:cubicBezTo>
                      <a:pt x="43" y="622"/>
                      <a:pt x="43" y="622"/>
                      <a:pt x="43" y="622"/>
                    </a:cubicBezTo>
                    <a:cubicBezTo>
                      <a:pt x="19" y="622"/>
                      <a:pt x="0" y="602"/>
                      <a:pt x="0" y="578"/>
                    </a:cubicBezTo>
                    <a:close/>
                  </a:path>
                </a:pathLst>
              </a:custGeom>
              <a:solidFill>
                <a:schemeClr val="accent1"/>
              </a:solidFill>
              <a:ln>
                <a:noFill/>
              </a:ln>
              <a:effectLst/>
            </p:spPr>
            <p:txBody>
              <a:bodyPr lIns="121899" tIns="60949" rIns="121899" bIns="60949"/>
              <a:lstStyle/>
              <a:p>
                <a:pPr defTabSz="1463040" eaLnBrk="1" fontAlgn="auto" hangingPunct="1">
                  <a:spcBef>
                    <a:spcPct val="50000"/>
                  </a:spcBef>
                  <a:spcAft>
                    <a:spcPts val="0"/>
                  </a:spcAft>
                  <a:defRPr/>
                </a:pPr>
                <a:endParaRPr lang="en-US" sz="1800">
                  <a:latin typeface="+mj-lt"/>
                  <a:cs typeface="Arial" pitchFamily="34" charset="0"/>
                </a:endParaRPr>
              </a:p>
            </p:txBody>
          </p:sp>
          <p:sp>
            <p:nvSpPr>
              <p:cNvPr id="17" name="Freeform 12">
                <a:extLst>
                  <a:ext uri="{FF2B5EF4-FFF2-40B4-BE49-F238E27FC236}">
                    <a16:creationId xmlns:a16="http://schemas.microsoft.com/office/drawing/2014/main" id="{67D54DF2-DD07-49D9-94DD-5043D6003A78}"/>
                  </a:ext>
                </a:extLst>
              </p:cNvPr>
              <p:cNvSpPr>
                <a:spLocks/>
              </p:cNvSpPr>
              <p:nvPr/>
            </p:nvSpPr>
            <p:spPr bwMode="auto">
              <a:xfrm flipH="1">
                <a:off x="3228671" y="2069755"/>
                <a:ext cx="3113254" cy="2509945"/>
              </a:xfrm>
              <a:custGeom>
                <a:avLst/>
                <a:gdLst/>
                <a:ahLst/>
                <a:cxnLst>
                  <a:cxn ang="0">
                    <a:pos x="49" y="262"/>
                  </a:cxn>
                  <a:cxn ang="0">
                    <a:pos x="83" y="275"/>
                  </a:cxn>
                  <a:cxn ang="0">
                    <a:pos x="84" y="276"/>
                  </a:cxn>
                  <a:cxn ang="0">
                    <a:pos x="84" y="276"/>
                  </a:cxn>
                  <a:cxn ang="0">
                    <a:pos x="85" y="277"/>
                  </a:cxn>
                  <a:cxn ang="0">
                    <a:pos x="96" y="281"/>
                  </a:cxn>
                  <a:cxn ang="0">
                    <a:pos x="108" y="276"/>
                  </a:cxn>
                  <a:cxn ang="0">
                    <a:pos x="108" y="43"/>
                  </a:cxn>
                  <a:cxn ang="0">
                    <a:pos x="151" y="0"/>
                  </a:cxn>
                  <a:cxn ang="0">
                    <a:pos x="687" y="0"/>
                  </a:cxn>
                  <a:cxn ang="0">
                    <a:pos x="730" y="43"/>
                  </a:cxn>
                  <a:cxn ang="0">
                    <a:pos x="730" y="579"/>
                  </a:cxn>
                  <a:cxn ang="0">
                    <a:pos x="687" y="622"/>
                  </a:cxn>
                  <a:cxn ang="0">
                    <a:pos x="480" y="622"/>
                  </a:cxn>
                  <a:cxn ang="0">
                    <a:pos x="490" y="585"/>
                  </a:cxn>
                  <a:cxn ang="0">
                    <a:pos x="419" y="514"/>
                  </a:cxn>
                  <a:cxn ang="0">
                    <a:pos x="347" y="585"/>
                  </a:cxn>
                  <a:cxn ang="0">
                    <a:pos x="358" y="622"/>
                  </a:cxn>
                  <a:cxn ang="0">
                    <a:pos x="151" y="622"/>
                  </a:cxn>
                  <a:cxn ang="0">
                    <a:pos x="108" y="579"/>
                  </a:cxn>
                  <a:cxn ang="0">
                    <a:pos x="108" y="346"/>
                  </a:cxn>
                  <a:cxn ang="0">
                    <a:pos x="96" y="341"/>
                  </a:cxn>
                  <a:cxn ang="0">
                    <a:pos x="85" y="346"/>
                  </a:cxn>
                  <a:cxn ang="0">
                    <a:pos x="84" y="346"/>
                  </a:cxn>
                  <a:cxn ang="0">
                    <a:pos x="81" y="349"/>
                  </a:cxn>
                  <a:cxn ang="0">
                    <a:pos x="49" y="361"/>
                  </a:cxn>
                  <a:cxn ang="0">
                    <a:pos x="0" y="311"/>
                  </a:cxn>
                  <a:cxn ang="0">
                    <a:pos x="49" y="262"/>
                  </a:cxn>
                </a:cxnLst>
                <a:rect l="0" t="0" r="r" b="b"/>
                <a:pathLst>
                  <a:path w="730" h="622">
                    <a:moveTo>
                      <a:pt x="49" y="262"/>
                    </a:moveTo>
                    <a:cubicBezTo>
                      <a:pt x="62" y="262"/>
                      <a:pt x="74" y="266"/>
                      <a:pt x="83" y="275"/>
                    </a:cubicBezTo>
                    <a:cubicBezTo>
                      <a:pt x="84" y="276"/>
                      <a:pt x="84" y="276"/>
                      <a:pt x="84" y="276"/>
                    </a:cubicBezTo>
                    <a:cubicBezTo>
                      <a:pt x="84" y="276"/>
                      <a:pt x="84" y="276"/>
                      <a:pt x="84" y="276"/>
                    </a:cubicBezTo>
                    <a:cubicBezTo>
                      <a:pt x="84" y="276"/>
                      <a:pt x="85" y="276"/>
                      <a:pt x="85" y="277"/>
                    </a:cubicBezTo>
                    <a:cubicBezTo>
                      <a:pt x="88" y="279"/>
                      <a:pt x="92" y="281"/>
                      <a:pt x="96" y="281"/>
                    </a:cubicBezTo>
                    <a:cubicBezTo>
                      <a:pt x="101" y="281"/>
                      <a:pt x="105" y="279"/>
                      <a:pt x="108" y="276"/>
                    </a:cubicBezTo>
                    <a:cubicBezTo>
                      <a:pt x="108" y="43"/>
                      <a:pt x="108" y="43"/>
                      <a:pt x="108" y="43"/>
                    </a:cubicBezTo>
                    <a:cubicBezTo>
                      <a:pt x="108" y="20"/>
                      <a:pt x="127" y="0"/>
                      <a:pt x="151" y="0"/>
                    </a:cubicBezTo>
                    <a:cubicBezTo>
                      <a:pt x="687" y="0"/>
                      <a:pt x="687" y="0"/>
                      <a:pt x="687" y="0"/>
                    </a:cubicBezTo>
                    <a:cubicBezTo>
                      <a:pt x="710" y="0"/>
                      <a:pt x="730" y="20"/>
                      <a:pt x="730" y="43"/>
                    </a:cubicBezTo>
                    <a:cubicBezTo>
                      <a:pt x="730" y="579"/>
                      <a:pt x="730" y="579"/>
                      <a:pt x="730" y="579"/>
                    </a:cubicBezTo>
                    <a:cubicBezTo>
                      <a:pt x="730" y="603"/>
                      <a:pt x="710" y="622"/>
                      <a:pt x="687" y="622"/>
                    </a:cubicBezTo>
                    <a:cubicBezTo>
                      <a:pt x="480" y="622"/>
                      <a:pt x="480" y="622"/>
                      <a:pt x="480" y="622"/>
                    </a:cubicBezTo>
                    <a:cubicBezTo>
                      <a:pt x="487" y="611"/>
                      <a:pt x="490" y="598"/>
                      <a:pt x="490" y="585"/>
                    </a:cubicBezTo>
                    <a:cubicBezTo>
                      <a:pt x="490" y="546"/>
                      <a:pt x="458" y="514"/>
                      <a:pt x="419" y="514"/>
                    </a:cubicBezTo>
                    <a:cubicBezTo>
                      <a:pt x="379" y="514"/>
                      <a:pt x="347" y="546"/>
                      <a:pt x="347" y="585"/>
                    </a:cubicBezTo>
                    <a:cubicBezTo>
                      <a:pt x="347" y="598"/>
                      <a:pt x="351" y="611"/>
                      <a:pt x="358" y="622"/>
                    </a:cubicBezTo>
                    <a:cubicBezTo>
                      <a:pt x="151" y="622"/>
                      <a:pt x="151" y="622"/>
                      <a:pt x="151" y="622"/>
                    </a:cubicBezTo>
                    <a:cubicBezTo>
                      <a:pt x="127" y="622"/>
                      <a:pt x="108" y="603"/>
                      <a:pt x="108" y="579"/>
                    </a:cubicBezTo>
                    <a:cubicBezTo>
                      <a:pt x="108" y="346"/>
                      <a:pt x="108" y="346"/>
                      <a:pt x="108" y="346"/>
                    </a:cubicBezTo>
                    <a:cubicBezTo>
                      <a:pt x="105" y="343"/>
                      <a:pt x="101" y="341"/>
                      <a:pt x="96" y="341"/>
                    </a:cubicBezTo>
                    <a:cubicBezTo>
                      <a:pt x="92" y="341"/>
                      <a:pt x="88" y="343"/>
                      <a:pt x="85" y="346"/>
                    </a:cubicBezTo>
                    <a:cubicBezTo>
                      <a:pt x="84" y="346"/>
                      <a:pt x="84" y="346"/>
                      <a:pt x="84" y="346"/>
                    </a:cubicBezTo>
                    <a:cubicBezTo>
                      <a:pt x="83" y="347"/>
                      <a:pt x="82" y="348"/>
                      <a:pt x="81" y="349"/>
                    </a:cubicBezTo>
                    <a:cubicBezTo>
                      <a:pt x="73" y="356"/>
                      <a:pt x="62" y="361"/>
                      <a:pt x="49" y="361"/>
                    </a:cubicBezTo>
                    <a:cubicBezTo>
                      <a:pt x="22" y="361"/>
                      <a:pt x="0" y="338"/>
                      <a:pt x="0" y="311"/>
                    </a:cubicBezTo>
                    <a:cubicBezTo>
                      <a:pt x="0" y="284"/>
                      <a:pt x="22" y="262"/>
                      <a:pt x="49" y="262"/>
                    </a:cubicBezTo>
                    <a:close/>
                  </a:path>
                </a:pathLst>
              </a:custGeom>
              <a:solidFill>
                <a:schemeClr val="accent1"/>
              </a:solidFill>
              <a:ln>
                <a:noFill/>
              </a:ln>
              <a:effectLst/>
            </p:spPr>
            <p:txBody>
              <a:bodyPr lIns="121899" tIns="60949" rIns="121899" bIns="60949"/>
              <a:lstStyle/>
              <a:p>
                <a:pPr defTabSz="1463040" eaLnBrk="1" fontAlgn="auto" hangingPunct="1">
                  <a:spcBef>
                    <a:spcPct val="50000"/>
                  </a:spcBef>
                  <a:spcAft>
                    <a:spcPts val="0"/>
                  </a:spcAft>
                  <a:defRPr/>
                </a:pPr>
                <a:endParaRPr lang="en-US" sz="1800">
                  <a:latin typeface="+mj-lt"/>
                  <a:cs typeface="Arial" pitchFamily="34" charset="0"/>
                </a:endParaRPr>
              </a:p>
            </p:txBody>
          </p:sp>
          <p:sp>
            <p:nvSpPr>
              <p:cNvPr id="18" name="Freeform 13">
                <a:extLst>
                  <a:ext uri="{FF2B5EF4-FFF2-40B4-BE49-F238E27FC236}">
                    <a16:creationId xmlns:a16="http://schemas.microsoft.com/office/drawing/2014/main" id="{81E0AE5C-4274-4169-B11B-659731347B54}"/>
                  </a:ext>
                </a:extLst>
              </p:cNvPr>
              <p:cNvSpPr>
                <a:spLocks/>
              </p:cNvSpPr>
              <p:nvPr/>
            </p:nvSpPr>
            <p:spPr bwMode="auto">
              <a:xfrm flipH="1">
                <a:off x="3228671" y="4232760"/>
                <a:ext cx="2652713" cy="2948995"/>
              </a:xfrm>
              <a:custGeom>
                <a:avLst/>
                <a:gdLst/>
                <a:ahLst/>
                <a:cxnLst>
                  <a:cxn ang="0">
                    <a:pos x="579" y="730"/>
                  </a:cxn>
                  <a:cxn ang="0">
                    <a:pos x="43" y="730"/>
                  </a:cxn>
                  <a:cxn ang="0">
                    <a:pos x="0" y="686"/>
                  </a:cxn>
                  <a:cxn ang="0">
                    <a:pos x="0" y="480"/>
                  </a:cxn>
                  <a:cxn ang="0">
                    <a:pos x="37" y="490"/>
                  </a:cxn>
                  <a:cxn ang="0">
                    <a:pos x="108" y="419"/>
                  </a:cxn>
                  <a:cxn ang="0">
                    <a:pos x="37" y="347"/>
                  </a:cxn>
                  <a:cxn ang="0">
                    <a:pos x="0" y="358"/>
                  </a:cxn>
                  <a:cxn ang="0">
                    <a:pos x="0" y="151"/>
                  </a:cxn>
                  <a:cxn ang="0">
                    <a:pos x="43" y="108"/>
                  </a:cxn>
                  <a:cxn ang="0">
                    <a:pos x="276" y="108"/>
                  </a:cxn>
                  <a:cxn ang="0">
                    <a:pos x="281" y="96"/>
                  </a:cxn>
                  <a:cxn ang="0">
                    <a:pos x="276" y="84"/>
                  </a:cxn>
                  <a:cxn ang="0">
                    <a:pos x="276" y="84"/>
                  </a:cxn>
                  <a:cxn ang="0">
                    <a:pos x="273" y="81"/>
                  </a:cxn>
                  <a:cxn ang="0">
                    <a:pos x="261" y="49"/>
                  </a:cxn>
                  <a:cxn ang="0">
                    <a:pos x="311" y="0"/>
                  </a:cxn>
                  <a:cxn ang="0">
                    <a:pos x="360" y="49"/>
                  </a:cxn>
                  <a:cxn ang="0">
                    <a:pos x="347" y="83"/>
                  </a:cxn>
                  <a:cxn ang="0">
                    <a:pos x="346" y="84"/>
                  </a:cxn>
                  <a:cxn ang="0">
                    <a:pos x="346" y="84"/>
                  </a:cxn>
                  <a:cxn ang="0">
                    <a:pos x="345" y="85"/>
                  </a:cxn>
                  <a:cxn ang="0">
                    <a:pos x="341" y="96"/>
                  </a:cxn>
                  <a:cxn ang="0">
                    <a:pos x="346" y="108"/>
                  </a:cxn>
                  <a:cxn ang="0">
                    <a:pos x="579" y="108"/>
                  </a:cxn>
                  <a:cxn ang="0">
                    <a:pos x="622" y="151"/>
                  </a:cxn>
                  <a:cxn ang="0">
                    <a:pos x="622" y="686"/>
                  </a:cxn>
                  <a:cxn ang="0">
                    <a:pos x="579" y="730"/>
                  </a:cxn>
                </a:cxnLst>
                <a:rect l="0" t="0" r="r" b="b"/>
                <a:pathLst>
                  <a:path w="622" h="730">
                    <a:moveTo>
                      <a:pt x="579" y="730"/>
                    </a:moveTo>
                    <a:cubicBezTo>
                      <a:pt x="43" y="730"/>
                      <a:pt x="43" y="730"/>
                      <a:pt x="43" y="730"/>
                    </a:cubicBezTo>
                    <a:cubicBezTo>
                      <a:pt x="19" y="730"/>
                      <a:pt x="0" y="710"/>
                      <a:pt x="0" y="686"/>
                    </a:cubicBezTo>
                    <a:cubicBezTo>
                      <a:pt x="0" y="480"/>
                      <a:pt x="0" y="480"/>
                      <a:pt x="0" y="480"/>
                    </a:cubicBezTo>
                    <a:cubicBezTo>
                      <a:pt x="11" y="487"/>
                      <a:pt x="24" y="490"/>
                      <a:pt x="37" y="490"/>
                    </a:cubicBezTo>
                    <a:cubicBezTo>
                      <a:pt x="76" y="490"/>
                      <a:pt x="108" y="458"/>
                      <a:pt x="108" y="419"/>
                    </a:cubicBezTo>
                    <a:cubicBezTo>
                      <a:pt x="108" y="379"/>
                      <a:pt x="76" y="347"/>
                      <a:pt x="37" y="347"/>
                    </a:cubicBezTo>
                    <a:cubicBezTo>
                      <a:pt x="24" y="347"/>
                      <a:pt x="11" y="351"/>
                      <a:pt x="0" y="358"/>
                    </a:cubicBezTo>
                    <a:cubicBezTo>
                      <a:pt x="0" y="151"/>
                      <a:pt x="0" y="151"/>
                      <a:pt x="0" y="151"/>
                    </a:cubicBezTo>
                    <a:cubicBezTo>
                      <a:pt x="0" y="127"/>
                      <a:pt x="19" y="108"/>
                      <a:pt x="43" y="108"/>
                    </a:cubicBezTo>
                    <a:cubicBezTo>
                      <a:pt x="276" y="108"/>
                      <a:pt x="276" y="108"/>
                      <a:pt x="276" y="108"/>
                    </a:cubicBezTo>
                    <a:cubicBezTo>
                      <a:pt x="279" y="105"/>
                      <a:pt x="281" y="101"/>
                      <a:pt x="281" y="96"/>
                    </a:cubicBezTo>
                    <a:cubicBezTo>
                      <a:pt x="281" y="91"/>
                      <a:pt x="279" y="87"/>
                      <a:pt x="276" y="84"/>
                    </a:cubicBezTo>
                    <a:cubicBezTo>
                      <a:pt x="276" y="84"/>
                      <a:pt x="276" y="84"/>
                      <a:pt x="276" y="84"/>
                    </a:cubicBezTo>
                    <a:cubicBezTo>
                      <a:pt x="275" y="83"/>
                      <a:pt x="274" y="82"/>
                      <a:pt x="273" y="81"/>
                    </a:cubicBezTo>
                    <a:cubicBezTo>
                      <a:pt x="266" y="73"/>
                      <a:pt x="261" y="61"/>
                      <a:pt x="261" y="49"/>
                    </a:cubicBezTo>
                    <a:cubicBezTo>
                      <a:pt x="261" y="22"/>
                      <a:pt x="284" y="0"/>
                      <a:pt x="311" y="0"/>
                    </a:cubicBezTo>
                    <a:cubicBezTo>
                      <a:pt x="338" y="0"/>
                      <a:pt x="360" y="22"/>
                      <a:pt x="360" y="49"/>
                    </a:cubicBezTo>
                    <a:cubicBezTo>
                      <a:pt x="360" y="62"/>
                      <a:pt x="356" y="74"/>
                      <a:pt x="347" y="83"/>
                    </a:cubicBezTo>
                    <a:cubicBezTo>
                      <a:pt x="346" y="84"/>
                      <a:pt x="346" y="84"/>
                      <a:pt x="346" y="84"/>
                    </a:cubicBezTo>
                    <a:cubicBezTo>
                      <a:pt x="346" y="84"/>
                      <a:pt x="346" y="84"/>
                      <a:pt x="346" y="84"/>
                    </a:cubicBezTo>
                    <a:cubicBezTo>
                      <a:pt x="346" y="84"/>
                      <a:pt x="346" y="84"/>
                      <a:pt x="345" y="85"/>
                    </a:cubicBezTo>
                    <a:cubicBezTo>
                      <a:pt x="343" y="88"/>
                      <a:pt x="341" y="92"/>
                      <a:pt x="341" y="96"/>
                    </a:cubicBezTo>
                    <a:cubicBezTo>
                      <a:pt x="341" y="101"/>
                      <a:pt x="343" y="105"/>
                      <a:pt x="346" y="108"/>
                    </a:cubicBezTo>
                    <a:cubicBezTo>
                      <a:pt x="579" y="108"/>
                      <a:pt x="579" y="108"/>
                      <a:pt x="579" y="108"/>
                    </a:cubicBezTo>
                    <a:cubicBezTo>
                      <a:pt x="602" y="108"/>
                      <a:pt x="622" y="127"/>
                      <a:pt x="622" y="151"/>
                    </a:cubicBezTo>
                    <a:cubicBezTo>
                      <a:pt x="622" y="686"/>
                      <a:pt x="622" y="686"/>
                      <a:pt x="622" y="686"/>
                    </a:cubicBezTo>
                    <a:cubicBezTo>
                      <a:pt x="622" y="710"/>
                      <a:pt x="602" y="730"/>
                      <a:pt x="579" y="730"/>
                    </a:cubicBezTo>
                    <a:close/>
                  </a:path>
                </a:pathLst>
              </a:custGeom>
              <a:solidFill>
                <a:schemeClr val="accent1"/>
              </a:solidFill>
              <a:ln>
                <a:noFill/>
              </a:ln>
              <a:effectLst/>
            </p:spPr>
            <p:txBody>
              <a:bodyPr lIns="121899" tIns="60949" rIns="121899" bIns="60949"/>
              <a:lstStyle/>
              <a:p>
                <a:pPr defTabSz="1463040" eaLnBrk="1" fontAlgn="auto" hangingPunct="1">
                  <a:spcBef>
                    <a:spcPct val="50000"/>
                  </a:spcBef>
                  <a:spcAft>
                    <a:spcPts val="0"/>
                  </a:spcAft>
                  <a:defRPr/>
                </a:pPr>
                <a:endParaRPr lang="en-US" sz="1800">
                  <a:latin typeface="+mj-lt"/>
                  <a:cs typeface="Arial" pitchFamily="34" charset="0"/>
                </a:endParaRPr>
              </a:p>
            </p:txBody>
          </p:sp>
        </p:grpSp>
        <p:sp>
          <p:nvSpPr>
            <p:cNvPr id="148484" name="TextBox 18">
              <a:extLst>
                <a:ext uri="{FF2B5EF4-FFF2-40B4-BE49-F238E27FC236}">
                  <a16:creationId xmlns:a16="http://schemas.microsoft.com/office/drawing/2014/main" id="{95B41EC0-2508-4214-8D0B-D4E718860D5A}"/>
                </a:ext>
              </a:extLst>
            </p:cNvPr>
            <p:cNvSpPr txBox="1">
              <a:spLocks noChangeArrowheads="1"/>
            </p:cNvSpPr>
            <p:nvPr/>
          </p:nvSpPr>
          <p:spPr bwMode="auto">
            <a:xfrm>
              <a:off x="6341925" y="3147019"/>
              <a:ext cx="20371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defTabSz="1462088" fontAlgn="base">
                <a:spcBef>
                  <a:spcPct val="0"/>
                </a:spcBef>
                <a:spcAft>
                  <a:spcPct val="0"/>
                </a:spcAft>
                <a:defRPr sz="2800">
                  <a:solidFill>
                    <a:schemeClr val="tx1"/>
                  </a:solidFill>
                  <a:latin typeface="Arial" panose="020B0604020202020204" pitchFamily="34" charset="0"/>
                </a:defRPr>
              </a:lvl6pPr>
              <a:lvl7pPr marL="2971800" indent="-228600" defTabSz="1462088" fontAlgn="base">
                <a:spcBef>
                  <a:spcPct val="0"/>
                </a:spcBef>
                <a:spcAft>
                  <a:spcPct val="0"/>
                </a:spcAft>
                <a:defRPr sz="2800">
                  <a:solidFill>
                    <a:schemeClr val="tx1"/>
                  </a:solidFill>
                  <a:latin typeface="Arial" panose="020B0604020202020204" pitchFamily="34" charset="0"/>
                </a:defRPr>
              </a:lvl7pPr>
              <a:lvl8pPr marL="3429000" indent="-228600" defTabSz="1462088" fontAlgn="base">
                <a:spcBef>
                  <a:spcPct val="0"/>
                </a:spcBef>
                <a:spcAft>
                  <a:spcPct val="0"/>
                </a:spcAft>
                <a:defRPr sz="2800">
                  <a:solidFill>
                    <a:schemeClr val="tx1"/>
                  </a:solidFill>
                  <a:latin typeface="Arial" panose="020B0604020202020204" pitchFamily="34" charset="0"/>
                </a:defRPr>
              </a:lvl8pPr>
              <a:lvl9pPr marL="3886200" indent="-228600" defTabSz="1462088" fontAlgn="base">
                <a:spcBef>
                  <a:spcPct val="0"/>
                </a:spcBef>
                <a:spcAft>
                  <a:spcPct val="0"/>
                </a:spcAft>
                <a:defRPr sz="2800">
                  <a:solidFill>
                    <a:schemeClr val="tx1"/>
                  </a:solidFill>
                  <a:latin typeface="Arial" panose="020B0604020202020204" pitchFamily="34" charset="0"/>
                </a:defRPr>
              </a:lvl9pPr>
            </a:lstStyle>
            <a:p>
              <a:pPr algn="ctr" eaLnBrk="1" hangingPunct="1"/>
              <a:r>
                <a:rPr lang="en-GB" altLang="en-US" sz="1800" dirty="0">
                  <a:solidFill>
                    <a:schemeClr val="bg1"/>
                  </a:solidFill>
                </a:rPr>
                <a:t>Power BI</a:t>
              </a:r>
            </a:p>
          </p:txBody>
        </p:sp>
        <p:sp>
          <p:nvSpPr>
            <p:cNvPr id="148486" name="TextBox 20">
              <a:extLst>
                <a:ext uri="{FF2B5EF4-FFF2-40B4-BE49-F238E27FC236}">
                  <a16:creationId xmlns:a16="http://schemas.microsoft.com/office/drawing/2014/main" id="{B27A4E80-6765-42C3-BF96-A8A70B5967C8}"/>
                </a:ext>
              </a:extLst>
            </p:cNvPr>
            <p:cNvSpPr txBox="1">
              <a:spLocks noChangeArrowheads="1"/>
            </p:cNvSpPr>
            <p:nvPr/>
          </p:nvSpPr>
          <p:spPr bwMode="auto">
            <a:xfrm>
              <a:off x="6341925" y="5579054"/>
              <a:ext cx="20371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defTabSz="1462088" fontAlgn="base">
                <a:spcBef>
                  <a:spcPct val="0"/>
                </a:spcBef>
                <a:spcAft>
                  <a:spcPct val="0"/>
                </a:spcAft>
                <a:defRPr sz="2800">
                  <a:solidFill>
                    <a:schemeClr val="tx1"/>
                  </a:solidFill>
                  <a:latin typeface="Arial" panose="020B0604020202020204" pitchFamily="34" charset="0"/>
                </a:defRPr>
              </a:lvl6pPr>
              <a:lvl7pPr marL="2971800" indent="-228600" defTabSz="1462088" fontAlgn="base">
                <a:spcBef>
                  <a:spcPct val="0"/>
                </a:spcBef>
                <a:spcAft>
                  <a:spcPct val="0"/>
                </a:spcAft>
                <a:defRPr sz="2800">
                  <a:solidFill>
                    <a:schemeClr val="tx1"/>
                  </a:solidFill>
                  <a:latin typeface="Arial" panose="020B0604020202020204" pitchFamily="34" charset="0"/>
                </a:defRPr>
              </a:lvl7pPr>
              <a:lvl8pPr marL="3429000" indent="-228600" defTabSz="1462088" fontAlgn="base">
                <a:spcBef>
                  <a:spcPct val="0"/>
                </a:spcBef>
                <a:spcAft>
                  <a:spcPct val="0"/>
                </a:spcAft>
                <a:defRPr sz="2800">
                  <a:solidFill>
                    <a:schemeClr val="tx1"/>
                  </a:solidFill>
                  <a:latin typeface="Arial" panose="020B0604020202020204" pitchFamily="34" charset="0"/>
                </a:defRPr>
              </a:lvl8pPr>
              <a:lvl9pPr marL="3886200" indent="-228600" defTabSz="1462088" fontAlgn="base">
                <a:spcBef>
                  <a:spcPct val="0"/>
                </a:spcBef>
                <a:spcAft>
                  <a:spcPct val="0"/>
                </a:spcAft>
                <a:defRPr sz="2800">
                  <a:solidFill>
                    <a:schemeClr val="tx1"/>
                  </a:solidFill>
                  <a:latin typeface="Arial" panose="020B0604020202020204" pitchFamily="34" charset="0"/>
                </a:defRPr>
              </a:lvl9pPr>
            </a:lstStyle>
            <a:p>
              <a:pPr algn="ctr" eaLnBrk="1" hangingPunct="1"/>
              <a:r>
                <a:rPr lang="en-GB" altLang="en-US" sz="1800" dirty="0" err="1">
                  <a:solidFill>
                    <a:schemeClr val="bg1"/>
                  </a:solidFill>
                </a:rPr>
                <a:t>Analysevisninger</a:t>
              </a:r>
              <a:r>
                <a:rPr lang="en-GB" altLang="en-US" sz="1800" dirty="0">
                  <a:solidFill>
                    <a:schemeClr val="bg1"/>
                  </a:solidFill>
                </a:rPr>
                <a:t> / </a:t>
              </a:r>
              <a:r>
                <a:rPr lang="en-GB" altLang="en-US" sz="1800" dirty="0" err="1">
                  <a:solidFill>
                    <a:schemeClr val="bg1"/>
                  </a:solidFill>
                </a:rPr>
                <a:t>skjermbilder</a:t>
              </a:r>
              <a:endParaRPr lang="en-GB" altLang="en-US" sz="1800" dirty="0">
                <a:solidFill>
                  <a:schemeClr val="bg1"/>
                </a:solidFill>
              </a:endParaRPr>
            </a:p>
          </p:txBody>
        </p:sp>
        <p:sp>
          <p:nvSpPr>
            <p:cNvPr id="148488" name="TextBox 22">
              <a:extLst>
                <a:ext uri="{FF2B5EF4-FFF2-40B4-BE49-F238E27FC236}">
                  <a16:creationId xmlns:a16="http://schemas.microsoft.com/office/drawing/2014/main" id="{8EE12929-64F2-42EC-9322-B77A546F15F1}"/>
                </a:ext>
              </a:extLst>
            </p:cNvPr>
            <p:cNvSpPr txBox="1">
              <a:spLocks noChangeArrowheads="1"/>
            </p:cNvSpPr>
            <p:nvPr/>
          </p:nvSpPr>
          <p:spPr bwMode="auto">
            <a:xfrm>
              <a:off x="3534162" y="5579054"/>
              <a:ext cx="2037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defTabSz="1462088" fontAlgn="base">
                <a:spcBef>
                  <a:spcPct val="0"/>
                </a:spcBef>
                <a:spcAft>
                  <a:spcPct val="0"/>
                </a:spcAft>
                <a:defRPr sz="2800">
                  <a:solidFill>
                    <a:schemeClr val="tx1"/>
                  </a:solidFill>
                  <a:latin typeface="Arial" panose="020B0604020202020204" pitchFamily="34" charset="0"/>
                </a:defRPr>
              </a:lvl6pPr>
              <a:lvl7pPr marL="2971800" indent="-228600" defTabSz="1462088" fontAlgn="base">
                <a:spcBef>
                  <a:spcPct val="0"/>
                </a:spcBef>
                <a:spcAft>
                  <a:spcPct val="0"/>
                </a:spcAft>
                <a:defRPr sz="2800">
                  <a:solidFill>
                    <a:schemeClr val="tx1"/>
                  </a:solidFill>
                  <a:latin typeface="Arial" panose="020B0604020202020204" pitchFamily="34" charset="0"/>
                </a:defRPr>
              </a:lvl7pPr>
              <a:lvl8pPr marL="3429000" indent="-228600" defTabSz="1462088" fontAlgn="base">
                <a:spcBef>
                  <a:spcPct val="0"/>
                </a:spcBef>
                <a:spcAft>
                  <a:spcPct val="0"/>
                </a:spcAft>
                <a:defRPr sz="2800">
                  <a:solidFill>
                    <a:schemeClr val="tx1"/>
                  </a:solidFill>
                  <a:latin typeface="Arial" panose="020B0604020202020204" pitchFamily="34" charset="0"/>
                </a:defRPr>
              </a:lvl8pPr>
              <a:lvl9pPr marL="3886200" indent="-228600" defTabSz="1462088" fontAlgn="base">
                <a:spcBef>
                  <a:spcPct val="0"/>
                </a:spcBef>
                <a:spcAft>
                  <a:spcPct val="0"/>
                </a:spcAft>
                <a:defRPr sz="2800">
                  <a:solidFill>
                    <a:schemeClr val="tx1"/>
                  </a:solidFill>
                  <a:latin typeface="Arial" panose="020B0604020202020204" pitchFamily="34" charset="0"/>
                </a:defRPr>
              </a:lvl9pPr>
            </a:lstStyle>
            <a:p>
              <a:pPr algn="ctr" eaLnBrk="1" hangingPunct="1"/>
              <a:r>
                <a:rPr lang="en-GB" altLang="en-US" sz="1800" dirty="0" err="1">
                  <a:solidFill>
                    <a:schemeClr val="bg1"/>
                  </a:solidFill>
                </a:rPr>
                <a:t>Finans</a:t>
              </a:r>
              <a:r>
                <a:rPr lang="en-GB" altLang="en-US" sz="1800" dirty="0">
                  <a:solidFill>
                    <a:schemeClr val="bg1"/>
                  </a:solidFill>
                </a:rPr>
                <a:t> </a:t>
              </a:r>
              <a:r>
                <a:rPr lang="en-GB" altLang="en-US" sz="1800" dirty="0" err="1">
                  <a:solidFill>
                    <a:schemeClr val="bg1"/>
                  </a:solidFill>
                </a:rPr>
                <a:t>rapporter</a:t>
              </a:r>
              <a:r>
                <a:rPr lang="en-GB" altLang="en-US" sz="1800" dirty="0">
                  <a:solidFill>
                    <a:schemeClr val="bg1"/>
                  </a:solidFill>
                </a:rPr>
                <a:t> (</a:t>
              </a:r>
              <a:r>
                <a:rPr lang="en-GB" altLang="en-US" sz="1800" dirty="0" err="1">
                  <a:solidFill>
                    <a:schemeClr val="bg1"/>
                  </a:solidFill>
                </a:rPr>
                <a:t>kontoskjema</a:t>
              </a:r>
              <a:r>
                <a:rPr lang="en-GB" altLang="en-US" sz="1800" dirty="0">
                  <a:solidFill>
                    <a:schemeClr val="bg1"/>
                  </a:solidFill>
                </a:rPr>
                <a:t>)</a:t>
              </a:r>
            </a:p>
          </p:txBody>
        </p:sp>
        <p:sp>
          <p:nvSpPr>
            <p:cNvPr id="148489" name="TextBox 24">
              <a:extLst>
                <a:ext uri="{FF2B5EF4-FFF2-40B4-BE49-F238E27FC236}">
                  <a16:creationId xmlns:a16="http://schemas.microsoft.com/office/drawing/2014/main" id="{E0B3294C-3D8A-4405-AA78-88D19CA6B687}"/>
                </a:ext>
              </a:extLst>
            </p:cNvPr>
            <p:cNvSpPr txBox="1">
              <a:spLocks noChangeArrowheads="1"/>
            </p:cNvSpPr>
            <p:nvPr/>
          </p:nvSpPr>
          <p:spPr bwMode="auto">
            <a:xfrm>
              <a:off x="3534162" y="3153110"/>
              <a:ext cx="203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defTabSz="1462088" fontAlgn="base">
                <a:spcBef>
                  <a:spcPct val="0"/>
                </a:spcBef>
                <a:spcAft>
                  <a:spcPct val="0"/>
                </a:spcAft>
                <a:defRPr sz="2800">
                  <a:solidFill>
                    <a:schemeClr val="tx1"/>
                  </a:solidFill>
                  <a:latin typeface="Arial" panose="020B0604020202020204" pitchFamily="34" charset="0"/>
                </a:defRPr>
              </a:lvl6pPr>
              <a:lvl7pPr marL="2971800" indent="-228600" defTabSz="1462088" fontAlgn="base">
                <a:spcBef>
                  <a:spcPct val="0"/>
                </a:spcBef>
                <a:spcAft>
                  <a:spcPct val="0"/>
                </a:spcAft>
                <a:defRPr sz="2800">
                  <a:solidFill>
                    <a:schemeClr val="tx1"/>
                  </a:solidFill>
                  <a:latin typeface="Arial" panose="020B0604020202020204" pitchFamily="34" charset="0"/>
                </a:defRPr>
              </a:lvl7pPr>
              <a:lvl8pPr marL="3429000" indent="-228600" defTabSz="1462088" fontAlgn="base">
                <a:spcBef>
                  <a:spcPct val="0"/>
                </a:spcBef>
                <a:spcAft>
                  <a:spcPct val="0"/>
                </a:spcAft>
                <a:defRPr sz="2800">
                  <a:solidFill>
                    <a:schemeClr val="tx1"/>
                  </a:solidFill>
                  <a:latin typeface="Arial" panose="020B0604020202020204" pitchFamily="34" charset="0"/>
                </a:defRPr>
              </a:lvl8pPr>
              <a:lvl9pPr marL="3886200" indent="-228600" defTabSz="1462088" fontAlgn="base">
                <a:spcBef>
                  <a:spcPct val="0"/>
                </a:spcBef>
                <a:spcAft>
                  <a:spcPct val="0"/>
                </a:spcAft>
                <a:defRPr sz="2800">
                  <a:solidFill>
                    <a:schemeClr val="tx1"/>
                  </a:solidFill>
                  <a:latin typeface="Arial" panose="020B0604020202020204" pitchFamily="34" charset="0"/>
                </a:defRPr>
              </a:lvl9pPr>
            </a:lstStyle>
            <a:p>
              <a:pPr algn="ctr" eaLnBrk="1" hangingPunct="1"/>
              <a:r>
                <a:rPr lang="en-GB" altLang="en-US" sz="1800" dirty="0">
                  <a:solidFill>
                    <a:schemeClr val="bg1"/>
                  </a:solidFill>
                </a:rPr>
                <a:t>Excel</a:t>
              </a:r>
            </a:p>
          </p:txBody>
        </p:sp>
      </p:grpSp>
      <p:sp>
        <p:nvSpPr>
          <p:cNvPr id="6" name="Pladsholder til slidenummer 2">
            <a:extLst>
              <a:ext uri="{FF2B5EF4-FFF2-40B4-BE49-F238E27FC236}">
                <a16:creationId xmlns:a16="http://schemas.microsoft.com/office/drawing/2014/main" id="{BA13812D-18A9-C0D2-7CF0-5A8242AAA3E1}"/>
              </a:ext>
            </a:extLst>
          </p:cNvPr>
          <p:cNvSpPr>
            <a:spLocks noGrp="1"/>
          </p:cNvSpPr>
          <p:nvPr>
            <p:ph type="sldNum" sz="quarter" idx="14"/>
          </p:nvPr>
        </p:nvSpPr>
        <p:spPr>
          <a:xfrm>
            <a:off x="13240262" y="7598442"/>
            <a:ext cx="704338" cy="226821"/>
          </a:xfrm>
        </p:spPr>
        <p:txBody>
          <a:bodyPr/>
          <a:lstStyle/>
          <a:p>
            <a:fld id="{2BED7C68-EFD3-4470-9C35-852B45ED783D}" type="slidenum">
              <a:rPr lang="da-DK" smtClean="0"/>
              <a:pPr/>
              <a:t>8</a:t>
            </a:fld>
            <a:endParaRPr lang="da-DK"/>
          </a:p>
        </p:txBody>
      </p:sp>
    </p:spTree>
    <p:extLst>
      <p:ext uri="{BB962C8B-B14F-4D97-AF65-F5344CB8AC3E}">
        <p14:creationId xmlns:p14="http://schemas.microsoft.com/office/powerpoint/2010/main" val="99892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ube visning med svarte linjer øverst">
            <a:extLst>
              <a:ext uri="{FF2B5EF4-FFF2-40B4-BE49-F238E27FC236}">
                <a16:creationId xmlns:a16="http://schemas.microsoft.com/office/drawing/2014/main" id="{7A28B420-8C18-6783-3870-E38589A4AF37}"/>
              </a:ext>
            </a:extLst>
          </p:cNvPr>
          <p:cNvPicPr>
            <a:picLocks noChangeAspect="1"/>
          </p:cNvPicPr>
          <p:nvPr/>
        </p:nvPicPr>
        <p:blipFill>
          <a:blip r:embed="rId2"/>
          <a:srcRect l="21628" r="11706"/>
          <a:stretch/>
        </p:blipFill>
        <p:spPr>
          <a:xfrm>
            <a:off x="7315200" y="10"/>
            <a:ext cx="7315200" cy="8229589"/>
          </a:xfrm>
          <a:prstGeom prst="rect">
            <a:avLst/>
          </a:prstGeom>
          <a:noFill/>
        </p:spPr>
      </p:pic>
      <p:sp>
        <p:nvSpPr>
          <p:cNvPr id="3" name="Plassholder for innhold 2">
            <a:extLst>
              <a:ext uri="{FF2B5EF4-FFF2-40B4-BE49-F238E27FC236}">
                <a16:creationId xmlns:a16="http://schemas.microsoft.com/office/drawing/2014/main" id="{361238C6-13AA-2393-C385-D27891439031}"/>
              </a:ext>
            </a:extLst>
          </p:cNvPr>
          <p:cNvSpPr>
            <a:spLocks noGrp="1"/>
          </p:cNvSpPr>
          <p:nvPr>
            <p:ph sz="half" idx="1"/>
          </p:nvPr>
        </p:nvSpPr>
        <p:spPr>
          <a:xfrm>
            <a:off x="685800" y="2497873"/>
            <a:ext cx="5893420" cy="4680802"/>
          </a:xfrm>
        </p:spPr>
        <p:txBody>
          <a:bodyPr>
            <a:normAutofit/>
          </a:bodyPr>
          <a:lstStyle/>
          <a:p>
            <a:pPr marL="285750" indent="-285750">
              <a:buFont typeface="Arial" panose="020B0604020202020204" pitchFamily="34" charset="0"/>
              <a:buChar char="•"/>
            </a:pPr>
            <a:r>
              <a:rPr lang="nb-NO" dirty="0"/>
              <a:t>Mulighet for å sende de dataene du sitter og ser på i en liste til Excel</a:t>
            </a:r>
          </a:p>
          <a:p>
            <a:pPr marL="285750" indent="-285750">
              <a:buFont typeface="Arial" panose="020B0604020202020204" pitchFamily="34" charset="0"/>
              <a:buChar char="•"/>
            </a:pPr>
            <a:r>
              <a:rPr lang="nb-NO" dirty="0"/>
              <a:t>Oppsettet følger </a:t>
            </a:r>
            <a:r>
              <a:rPr lang="nb-NO" dirty="0" err="1"/>
              <a:t>skjemvisningen</a:t>
            </a:r>
            <a:endParaRPr lang="nb-NO" dirty="0"/>
          </a:p>
          <a:p>
            <a:pPr marL="514350" lvl="2" indent="-285750"/>
            <a:endParaRPr lang="nb-NO" dirty="0"/>
          </a:p>
        </p:txBody>
      </p:sp>
      <p:sp>
        <p:nvSpPr>
          <p:cNvPr id="2" name="Tittel 1">
            <a:extLst>
              <a:ext uri="{FF2B5EF4-FFF2-40B4-BE49-F238E27FC236}">
                <a16:creationId xmlns:a16="http://schemas.microsoft.com/office/drawing/2014/main" id="{5183481B-25A5-4DF1-7C48-AA555E79F0A6}"/>
              </a:ext>
            </a:extLst>
          </p:cNvPr>
          <p:cNvSpPr>
            <a:spLocks noGrp="1"/>
          </p:cNvSpPr>
          <p:nvPr>
            <p:ph type="title"/>
          </p:nvPr>
        </p:nvSpPr>
        <p:spPr>
          <a:xfrm>
            <a:off x="685800" y="639763"/>
            <a:ext cx="5893420" cy="1417635"/>
          </a:xfrm>
        </p:spPr>
        <p:txBody>
          <a:bodyPr anchor="t">
            <a:normAutofit/>
          </a:bodyPr>
          <a:lstStyle/>
          <a:p>
            <a:r>
              <a:rPr lang="nb-NO" dirty="0"/>
              <a:t>Åpne i Excel</a:t>
            </a:r>
          </a:p>
        </p:txBody>
      </p:sp>
      <p:sp>
        <p:nvSpPr>
          <p:cNvPr id="4" name="Plassholder for lysbildenummer 3">
            <a:extLst>
              <a:ext uri="{FF2B5EF4-FFF2-40B4-BE49-F238E27FC236}">
                <a16:creationId xmlns:a16="http://schemas.microsoft.com/office/drawing/2014/main" id="{82942808-11CA-6E7A-1184-0634BD6FF6EA}"/>
              </a:ext>
            </a:extLst>
          </p:cNvPr>
          <p:cNvSpPr>
            <a:spLocks noGrp="1"/>
          </p:cNvSpPr>
          <p:nvPr>
            <p:ph type="sldNum" sz="quarter" idx="14"/>
          </p:nvPr>
        </p:nvSpPr>
        <p:spPr>
          <a:xfrm>
            <a:off x="13240262" y="7598442"/>
            <a:ext cx="704338" cy="226821"/>
          </a:xfrm>
        </p:spPr>
        <p:txBody>
          <a:bodyPr anchor="ctr">
            <a:normAutofit/>
          </a:bodyPr>
          <a:lstStyle/>
          <a:p>
            <a:pPr>
              <a:spcAft>
                <a:spcPts val="600"/>
              </a:spcAft>
            </a:pPr>
            <a:fld id="{2BED7C68-EFD3-4470-9C35-852B45ED783D}" type="slidenum">
              <a:rPr lang="da-DK" smtClean="0"/>
              <a:pPr>
                <a:spcAft>
                  <a:spcPts val="600"/>
                </a:spcAft>
              </a:pPr>
              <a:t>9</a:t>
            </a:fld>
            <a:endParaRPr lang="da-DK"/>
          </a:p>
        </p:txBody>
      </p:sp>
    </p:spTree>
    <p:extLst>
      <p:ext uri="{BB962C8B-B14F-4D97-AF65-F5344CB8AC3E}">
        <p14:creationId xmlns:p14="http://schemas.microsoft.com/office/powerpoint/2010/main" val="333215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epheo">
  <a:themeElements>
    <a:clrScheme name="Cepheo">
      <a:dk1>
        <a:srgbClr val="2F3745"/>
      </a:dk1>
      <a:lt1>
        <a:srgbClr val="FFFFFF"/>
      </a:lt1>
      <a:dk2>
        <a:srgbClr val="2F3745"/>
      </a:dk2>
      <a:lt2>
        <a:srgbClr val="E7E2D9"/>
      </a:lt2>
      <a:accent1>
        <a:srgbClr val="005764"/>
      </a:accent1>
      <a:accent2>
        <a:srgbClr val="CEE8EA"/>
      </a:accent2>
      <a:accent3>
        <a:srgbClr val="EB9672"/>
      </a:accent3>
      <a:accent4>
        <a:srgbClr val="668759"/>
      </a:accent4>
      <a:accent5>
        <a:srgbClr val="BFB8A7"/>
      </a:accent5>
      <a:accent6>
        <a:srgbClr val="B66766"/>
      </a:accent6>
      <a:hlink>
        <a:srgbClr val="BFB8A7"/>
      </a:hlink>
      <a:folHlink>
        <a:srgbClr val="BFB8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txDef>
      <a:spPr/>
      <a:bodyPr vert="horz" wrap="square" lIns="0" tIns="0" rIns="0" bIns="0" rtlCol="0" anchor="t" anchorCtr="0">
        <a:noAutofit/>
      </a:bodyPr>
      <a:lstStyle>
        <a:defPPr algn="l">
          <a:defRPr dirty="0" err="1" smtClean="0">
            <a:solidFill>
              <a:schemeClr val="tx2"/>
            </a:solidFill>
          </a:defRPr>
        </a:defPPr>
      </a:lstStyle>
    </a:txDef>
  </a:objectDefaults>
  <a:extraClrSchemeLst/>
  <a:custClrLst>
    <a:custClr name="DXC Bright Purple">
      <a:srgbClr val="5F249F"/>
    </a:custClr>
    <a:custClr name="White">
      <a:srgbClr val="FFFFFF"/>
    </a:custClr>
    <a:custClr name="DXC Light Gray">
      <a:srgbClr val="D9D9D6"/>
    </a:custClr>
    <a:custClr name="DXC Medium Gray">
      <a:srgbClr val="969696"/>
    </a:custClr>
    <a:custClr name="DXC Dark Gray">
      <a:srgbClr val="63666A"/>
    </a:custClr>
    <a:custClr name="Black">
      <a:srgbClr val="000000"/>
    </a:custClr>
    <a:custClr name="DXC Bright Teal">
      <a:srgbClr val="00968F"/>
    </a:custClr>
    <a:custClr name="DXC Blue">
      <a:srgbClr val="00A3E1"/>
    </a:custClr>
    <a:custClr name="DXC Dark Teal">
      <a:srgbClr val="006975"/>
    </a:custClr>
    <a:custClr name="DXC Green">
      <a:srgbClr val="6CC24A"/>
    </a:custClr>
    <a:custClr name="DXC Orange">
      <a:srgbClr val="ED9B33"/>
    </a:custClr>
    <a:custClr name="DXC Gold">
      <a:srgbClr val="FFCD00"/>
    </a:custClr>
    <a:custClr name="DXC Dark Purple">
      <a:srgbClr val="330072"/>
    </a:custClr>
    <a:custClr name="DXC Yellow">
      <a:srgbClr val="F9F048"/>
    </a:custClr>
  </a:custClrLst>
  <a:extLst>
    <a:ext uri="{05A4C25C-085E-4340-85A3-A5531E510DB2}">
      <thm15:themeFamily xmlns:thm15="http://schemas.microsoft.com/office/thememl/2012/main" name="Præsentation2" id="{43ADDE91-3DF4-4A17-A4E6-31AC1D16C7FD}" vid="{D17A3D4D-788A-4B5E-B347-8470AD6376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46530AAE007841B0613D0A22F36FA8" ma:contentTypeVersion="32" ma:contentTypeDescription="Create a new document." ma:contentTypeScope="" ma:versionID="b270c02f8dee24b42f74af977146d707">
  <xsd:schema xmlns:xsd="http://www.w3.org/2001/XMLSchema" xmlns:xs="http://www.w3.org/2001/XMLSchema" xmlns:p="http://schemas.microsoft.com/office/2006/metadata/properties" xmlns:ns2="649ff54b-1648-4ae1-8f55-bc34bd40e9e8" xmlns:ns3="0d4971a5-0852-4418-a416-3d5ee52bdf18" targetNamespace="http://schemas.microsoft.com/office/2006/metadata/properties" ma:root="true" ma:fieldsID="f18913ac7276293c8993cfd74e7f6cfa" ns2:_="" ns3:_="">
    <xsd:import namespace="649ff54b-1648-4ae1-8f55-bc34bd40e9e8"/>
    <xsd:import namespace="0d4971a5-0852-4418-a416-3d5ee52bdf1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Industry" minOccurs="0"/>
                <xsd:element ref="ns2:Country" minOccurs="0"/>
                <xsd:element ref="ns2:Solution" minOccurs="0"/>
                <xsd:element ref="ns2:Asse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ff54b-1648-4ae1-8f55-bc34bd40e9e8"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description="" ma:internalName="MediaServiceLocatio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8bbd4cc-f239-4ae1-af6d-95d2ee92c4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Industry" ma:index="23" nillable="true" ma:displayName="Industry" ma:format="Dropdown" ma:internalName="Industry">
      <xsd:complexType>
        <xsd:complexContent>
          <xsd:extension base="dms:MultiChoice">
            <xsd:sequence>
              <xsd:element name="Value" maxOccurs="unbounded" minOccurs="0" nillable="true">
                <xsd:simpleType>
                  <xsd:restriction base="dms:Choice">
                    <xsd:enumeration value="Retail"/>
                    <xsd:enumeration value="Manufacturing"/>
                    <xsd:enumeration value="Utilities"/>
                    <xsd:enumeration value="Construction"/>
                    <xsd:enumeration value="Professional Services"/>
                    <xsd:enumeration value="Aquaculture"/>
                    <xsd:enumeration value="Food &amp; Beverages"/>
                    <xsd:enumeration value="Life Science"/>
                    <xsd:enumeration value="Energy &amp; Utilities"/>
                  </xsd:restriction>
                </xsd:simpleType>
              </xsd:element>
            </xsd:sequence>
          </xsd:extension>
        </xsd:complexContent>
      </xsd:complexType>
    </xsd:element>
    <xsd:element name="Country" ma:index="24" nillable="true" ma:displayName="Language" ma:format="Dropdown" ma:internalName="Country">
      <xsd:simpleType>
        <xsd:restriction base="dms:Choice">
          <xsd:enumeration value="SE"/>
          <xsd:enumeration value="NO"/>
          <xsd:enumeration value="DK"/>
          <xsd:enumeration value="EN"/>
        </xsd:restriction>
      </xsd:simpleType>
    </xsd:element>
    <xsd:element name="Solution" ma:index="25" nillable="true" ma:displayName="Solution" ma:default="None" ma:format="Dropdown" ma:internalName="Solution">
      <xsd:complexType>
        <xsd:complexContent>
          <xsd:extension base="dms:MultiChoice">
            <xsd:sequence>
              <xsd:element name="Value" maxOccurs="unbounded" minOccurs="0" nillable="true">
                <xsd:simpleType>
                  <xsd:restriction base="dms:Choice">
                    <xsd:enumeration value="BI &amp; Analytics"/>
                    <xsd:enumeration value="Cepheo solutions"/>
                    <xsd:enumeration value="CRM"/>
                    <xsd:enumeration value="ERP"/>
                    <xsd:enumeration value="Managed Services"/>
                    <xsd:enumeration value="Power Platform"/>
                    <xsd:enumeration value="HR"/>
                    <xsd:enumeration value="None"/>
                    <xsd:enumeration value="AI"/>
                  </xsd:restriction>
                </xsd:simpleType>
              </xsd:element>
            </xsd:sequence>
          </xsd:extension>
        </xsd:complexContent>
      </xsd:complexType>
    </xsd:element>
    <xsd:element name="Assettype" ma:index="26" nillable="true" ma:displayName="Asset type" ma:format="Dropdown" ma:internalName="Assettype">
      <xsd:simpleType>
        <xsd:restriction base="dms:Choice">
          <xsd:enumeration value="Article"/>
          <xsd:enumeration value="Brochure"/>
          <xsd:enumeration value="Fact sheet"/>
          <xsd:enumeration value="One-pager"/>
          <xsd:enumeration value="Long-pager"/>
          <xsd:enumeration value="Video"/>
          <xsd:enumeration value="Customer Evidence Resource"/>
          <xsd:enumeration value="White paper"/>
          <xsd:enumeration value="Price list"/>
          <xsd:enumeration value="Brand resource"/>
          <xsd:enumeration value="Event materials"/>
          <xsd:enumeration value="Powerpoint"/>
        </xsd:restriction>
      </xsd:simpleType>
    </xsd:element>
  </xsd:schema>
  <xsd:schema xmlns:xsd="http://www.w3.org/2001/XMLSchema" xmlns:xs="http://www.w3.org/2001/XMLSchema" xmlns:dms="http://schemas.microsoft.com/office/2006/documentManagement/types" xmlns:pc="http://schemas.microsoft.com/office/infopath/2007/PartnerControls" targetNamespace="0d4971a5-0852-4418-a416-3d5ee52bdf18" elementFormDefault="qualified">
    <xsd:import namespace="http://schemas.microsoft.com/office/2006/documentManagement/types"/>
    <xsd:import namespace="http://schemas.microsoft.com/office/infopath/2007/PartnerControls"/>
    <xsd:element name="SharedWithUsers" ma:index="13"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282451f-2b13-4e84-89b5-5c03af556849}" ma:internalName="TaxCatchAll" ma:showField="CatchAllData" ma:web="0d4971a5-0852-4418-a416-3d5ee52bd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4971a5-0852-4418-a416-3d5ee52bdf18" xsi:nil="true"/>
    <lcf76f155ced4ddcb4097134ff3c332f xmlns="649ff54b-1648-4ae1-8f55-bc34bd40e9e8">
      <Terms xmlns="http://schemas.microsoft.com/office/infopath/2007/PartnerControls"/>
    </lcf76f155ced4ddcb4097134ff3c332f>
    <Industry xmlns="649ff54b-1648-4ae1-8f55-bc34bd40e9e8" xsi:nil="true"/>
    <Solution xmlns="649ff54b-1648-4ae1-8f55-bc34bd40e9e8" xsi:nil="true"/>
    <Country xmlns="649ff54b-1648-4ae1-8f55-bc34bd40e9e8" xsi:nil="true"/>
    <Assettype xmlns="649ff54b-1648-4ae1-8f55-bc34bd40e9e8" xsi:nil="true"/>
  </documentManagement>
</p:properties>
</file>

<file path=customXml/itemProps1.xml><?xml version="1.0" encoding="utf-8"?>
<ds:datastoreItem xmlns:ds="http://schemas.openxmlformats.org/officeDocument/2006/customXml" ds:itemID="{040B435D-3046-4B27-85E2-53395FAD0169}">
  <ds:schemaRefs>
    <ds:schemaRef ds:uri="http://schemas.microsoft.com/sharepoint/v3/contenttype/forms"/>
  </ds:schemaRefs>
</ds:datastoreItem>
</file>

<file path=customXml/itemProps2.xml><?xml version="1.0" encoding="utf-8"?>
<ds:datastoreItem xmlns:ds="http://schemas.openxmlformats.org/officeDocument/2006/customXml" ds:itemID="{B9E88484-3021-4DD0-9A89-85FC5FC6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ff54b-1648-4ae1-8f55-bc34bd40e9e8"/>
    <ds:schemaRef ds:uri="0d4971a5-0852-4418-a416-3d5ee52bdf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364D1-755F-42A8-A2C3-B56668C1B039}">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http://purl.org/dc/dcmitype/"/>
    <ds:schemaRef ds:uri="0d4971a5-0852-4418-a416-3d5ee52bdf18"/>
    <ds:schemaRef ds:uri="649ff54b-1648-4ae1-8f55-bc34bd40e9e8"/>
  </ds:schemaRefs>
</ds:datastoreItem>
</file>

<file path=docProps/app.xml><?xml version="1.0" encoding="utf-8"?>
<Properties xmlns="http://schemas.openxmlformats.org/officeDocument/2006/extended-properties" xmlns:vt="http://schemas.openxmlformats.org/officeDocument/2006/docPropsVTypes">
  <Template>blank</Template>
  <TotalTime>399</TotalTime>
  <Words>667</Words>
  <Application>Microsoft Office PowerPoint</Application>
  <PresentationFormat>Egendefinert</PresentationFormat>
  <Paragraphs>100</Paragraphs>
  <Slides>14</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14</vt:i4>
      </vt:variant>
    </vt:vector>
  </HeadingPairs>
  <TitlesOfParts>
    <vt:vector size="21" baseType="lpstr">
      <vt:lpstr>Arial</vt:lpstr>
      <vt:lpstr>Calibri</vt:lpstr>
      <vt:lpstr>Segoe UI</vt:lpstr>
      <vt:lpstr>Segoe UI Semibold</vt:lpstr>
      <vt:lpstr>Söhne</vt:lpstr>
      <vt:lpstr>Wingdings</vt:lpstr>
      <vt:lpstr>Cepheo</vt:lpstr>
      <vt:lpstr>PowerPoint-presentasjon</vt:lpstr>
      <vt:lpstr>Rapportering i Business Central</vt:lpstr>
      <vt:lpstr>Inge Magne Bruvik Løsningsarkitekt for Dynamics 365 Business Central</vt:lpstr>
      <vt:lpstr>PowerPoint-presentasjon</vt:lpstr>
      <vt:lpstr>Microsoft Dynamics 365 Business Central</vt:lpstr>
      <vt:lpstr>Rapportbehov i en organisasjon</vt:lpstr>
      <vt:lpstr>Hvordan fyller vi disse rapportbehovene?</vt:lpstr>
      <vt:lpstr>Hvilke verktøy har vi tilgjengelig    </vt:lpstr>
      <vt:lpstr>Åpne i Excel</vt:lpstr>
      <vt:lpstr>Analysevisninger</vt:lpstr>
      <vt:lpstr>Finansrapporter</vt:lpstr>
      <vt:lpstr>Egendefinerte Power BI rapporter</vt:lpstr>
      <vt:lpstr>Power BI ut av boksen</vt:lpstr>
      <vt:lpstr>Egendefinerte Power BI rapporter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Inge Magne Bruvik</dc:creator>
  <cp:keywords/>
  <dc:description/>
  <cp:lastModifiedBy>Inge Magne Bruvik</cp:lastModifiedBy>
  <cp:revision>2</cp:revision>
  <dcterms:created xsi:type="dcterms:W3CDTF">2024-11-24T10:54:59Z</dcterms:created>
  <dcterms:modified xsi:type="dcterms:W3CDTF">2024-12-03T09:33:16Z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2023-04-03T20:16:40Z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6485cad4-c2f4-4aa5-9c7b-e3b461d3e233</vt:lpwstr>
  </property>
  <property fmtid="{D5CDD505-2E9C-101B-9397-08002B2CF9AE}" pid="7" name="MSIP_Label_defa4170-0d19-0005-0004-bc88714345d2_ActionId">
    <vt:lpwstr>4b01d5f7-0cc8-4af5-b73c-3d6df596981b</vt:lpwstr>
  </property>
  <property fmtid="{D5CDD505-2E9C-101B-9397-08002B2CF9AE}" pid="8" name="MSIP_Label_defa4170-0d19-0005-0004-bc88714345d2_ContentBits">
    <vt:lpwstr>0</vt:lpwstr>
  </property>
  <property fmtid="{D5CDD505-2E9C-101B-9397-08002B2CF9AE}" pid="9" name="ContentTypeId">
    <vt:lpwstr>0x0101002746530AAE007841B0613D0A22F36FA8</vt:lpwstr>
  </property>
  <property fmtid="{D5CDD505-2E9C-101B-9397-08002B2CF9AE}" pid="10" name="MediaServiceImageTags">
    <vt:lpwstr/>
  </property>
</Properties>
</file>